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3"/>
    <p:sldId id="257" r:id="rId4"/>
    <p:sldId id="258" r:id="rId5"/>
    <p:sldId id="263" r:id="rId6"/>
    <p:sldId id="264" r:id="rId7"/>
    <p:sldId id="273" r:id="rId8"/>
    <p:sldId id="259" r:id="rId9"/>
    <p:sldId id="265" r:id="rId10"/>
    <p:sldId id="266" r:id="rId11"/>
    <p:sldId id="272" r:id="rId12"/>
    <p:sldId id="260" r:id="rId13"/>
    <p:sldId id="267" r:id="rId14"/>
    <p:sldId id="268" r:id="rId15"/>
    <p:sldId id="274" r:id="rId16"/>
    <p:sldId id="261" r:id="rId17"/>
    <p:sldId id="269" r:id="rId18"/>
    <p:sldId id="270" r:id="rId19"/>
    <p:sldId id="271" r:id="rId20"/>
    <p:sldId id="275" r:id="rId21"/>
    <p:sldId id="276" r:id="rId22"/>
    <p:sldId id="28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D178"/>
    <a:srgbClr val="A1C06A"/>
    <a:srgbClr val="214B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59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5F395-0669-4461-8A64-CC7B098144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20A41-ABA7-495C-9DFA-205666DED0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5F395-0669-4461-8A64-CC7B098144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20A41-ABA7-495C-9DFA-205666DED0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5F395-0669-4461-8A64-CC7B098144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20A41-ABA7-495C-9DFA-205666DED0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5F395-0669-4461-8A64-CC7B098144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20A41-ABA7-495C-9DFA-205666DED0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5F395-0669-4461-8A64-CC7B098144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20A41-ABA7-495C-9DFA-205666DED0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5F395-0669-4461-8A64-CC7B098144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20A41-ABA7-495C-9DFA-205666DED0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5F395-0669-4461-8A64-CC7B098144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20A41-ABA7-495C-9DFA-205666DED0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5F395-0669-4461-8A64-CC7B098144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20A41-ABA7-495C-9DFA-205666DED0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5F395-0669-4461-8A64-CC7B098144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20A41-ABA7-495C-9DFA-205666DED0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5F395-0669-4461-8A64-CC7B098144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20A41-ABA7-495C-9DFA-205666DED0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5F395-0669-4461-8A64-CC7B098144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20A41-ABA7-495C-9DFA-205666DED0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5F395-0669-4461-8A64-CC7B098144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20A41-ABA7-495C-9DFA-205666DED03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75760" y="2922979"/>
            <a:ext cx="71326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 smtClean="0">
                <a:solidFill>
                  <a:srgbClr val="214B0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小清新简约通用模板</a:t>
            </a:r>
            <a:endParaRPr lang="zh-CN" altLang="en-US" sz="6000" dirty="0">
              <a:solidFill>
                <a:srgbClr val="214B0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405113" y="4405759"/>
            <a:ext cx="1484089" cy="0"/>
          </a:xfrm>
          <a:prstGeom prst="line">
            <a:avLst/>
          </a:prstGeom>
          <a:ln>
            <a:solidFill>
              <a:srgbClr val="5265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472286" y="4405759"/>
            <a:ext cx="1484089" cy="0"/>
          </a:xfrm>
          <a:prstGeom prst="line">
            <a:avLst/>
          </a:prstGeom>
          <a:ln>
            <a:solidFill>
              <a:srgbClr val="5265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319764" y="3999683"/>
            <a:ext cx="564463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dist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dirty="0">
                <a:solidFill>
                  <a:srgbClr val="214B01"/>
                </a:solidFill>
                <a:ea typeface="方正兰亭黑_GBK" panose="02000000000000000000" charset="-122"/>
              </a:rPr>
              <a:t>Small Fresh Simple Business Templates</a:t>
            </a:r>
            <a:endParaRPr lang="en-US" altLang="zh-CN" sz="900" dirty="0">
              <a:solidFill>
                <a:srgbClr val="214B01"/>
              </a:solidFill>
              <a:ea typeface="方正兰亭黑_GBK" panose="02000000000000000000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46373" y="4362930"/>
            <a:ext cx="85658" cy="85658"/>
          </a:xfrm>
          <a:prstGeom prst="ellipse">
            <a:avLst/>
          </a:prstGeom>
          <a:solidFill>
            <a:srgbClr val="F5F5F5"/>
          </a:solidFill>
          <a:ln>
            <a:solidFill>
              <a:srgbClr val="F5F5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4B0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453842" y="4362930"/>
            <a:ext cx="85658" cy="85658"/>
          </a:xfrm>
          <a:prstGeom prst="ellipse">
            <a:avLst/>
          </a:prstGeom>
          <a:solidFill>
            <a:srgbClr val="F5F5F5"/>
          </a:solidFill>
          <a:ln>
            <a:solidFill>
              <a:srgbClr val="F5F5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4B0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>
          <a:xfrm>
            <a:off x="6759575" y="1770063"/>
            <a:ext cx="1066800" cy="2609850"/>
          </a:xfrm>
          <a:prstGeom prst="parallelogram">
            <a:avLst>
              <a:gd name="adj" fmla="val 48214"/>
            </a:avLst>
          </a:prstGeom>
          <a:solidFill>
            <a:srgbClr val="A1C06A"/>
          </a:solidFill>
          <a:ln>
            <a:solidFill>
              <a:srgbClr val="A1C0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2611438" y="1770063"/>
            <a:ext cx="1066800" cy="2609850"/>
          </a:xfrm>
          <a:prstGeom prst="parallelogram">
            <a:avLst>
              <a:gd name="adj" fmla="val 48214"/>
            </a:avLst>
          </a:prstGeom>
          <a:solidFill>
            <a:srgbClr val="D5D178"/>
          </a:solidFill>
          <a:ln>
            <a:solidFill>
              <a:srgbClr val="D5D1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3436938" y="1770063"/>
            <a:ext cx="1066800" cy="2609850"/>
          </a:xfrm>
          <a:prstGeom prst="parallelogram">
            <a:avLst>
              <a:gd name="adj" fmla="val 48214"/>
            </a:avLst>
          </a:prstGeom>
          <a:solidFill>
            <a:srgbClr val="A1C06A"/>
          </a:solidFill>
          <a:ln>
            <a:solidFill>
              <a:srgbClr val="A1C0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4262438" y="1770063"/>
            <a:ext cx="1066800" cy="2609850"/>
          </a:xfrm>
          <a:prstGeom prst="parallelogram">
            <a:avLst>
              <a:gd name="adj" fmla="val 48214"/>
            </a:avLst>
          </a:prstGeom>
          <a:solidFill>
            <a:srgbClr val="D5D178"/>
          </a:solidFill>
          <a:ln>
            <a:solidFill>
              <a:srgbClr val="D5D1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5106988" y="1770063"/>
            <a:ext cx="1066800" cy="2609850"/>
          </a:xfrm>
          <a:prstGeom prst="parallelogram">
            <a:avLst>
              <a:gd name="adj" fmla="val 48214"/>
            </a:avLst>
          </a:prstGeom>
          <a:solidFill>
            <a:srgbClr val="A1C06A"/>
          </a:solidFill>
          <a:ln>
            <a:solidFill>
              <a:srgbClr val="A1C0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>
            <a:off x="5932488" y="1770063"/>
            <a:ext cx="1066800" cy="2609850"/>
          </a:xfrm>
          <a:prstGeom prst="parallelogram">
            <a:avLst>
              <a:gd name="adj" fmla="val 48214"/>
            </a:avLst>
          </a:prstGeom>
          <a:solidFill>
            <a:srgbClr val="D5D178"/>
          </a:solidFill>
          <a:ln>
            <a:solidFill>
              <a:srgbClr val="D5D1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>
            <a:off x="7732713" y="1770063"/>
            <a:ext cx="1066800" cy="2609850"/>
          </a:xfrm>
          <a:prstGeom prst="parallelogram">
            <a:avLst>
              <a:gd name="adj" fmla="val 48214"/>
            </a:avLst>
          </a:prstGeom>
          <a:solidFill>
            <a:srgbClr val="D5D178"/>
          </a:solidFill>
          <a:ln>
            <a:solidFill>
              <a:srgbClr val="D5D1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平行四边形 10"/>
          <p:cNvSpPr/>
          <p:nvPr/>
        </p:nvSpPr>
        <p:spPr>
          <a:xfrm>
            <a:off x="8558213" y="1770063"/>
            <a:ext cx="1066800" cy="2609850"/>
          </a:xfrm>
          <a:prstGeom prst="parallelogram">
            <a:avLst>
              <a:gd name="adj" fmla="val 48214"/>
            </a:avLst>
          </a:prstGeom>
          <a:solidFill>
            <a:srgbClr val="A1C06A"/>
          </a:solidFill>
          <a:ln>
            <a:solidFill>
              <a:srgbClr val="A1C0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平行四边形 11"/>
          <p:cNvSpPr/>
          <p:nvPr/>
        </p:nvSpPr>
        <p:spPr>
          <a:xfrm>
            <a:off x="9385300" y="1770063"/>
            <a:ext cx="1066800" cy="2609850"/>
          </a:xfrm>
          <a:prstGeom prst="parallelogram">
            <a:avLst>
              <a:gd name="adj" fmla="val 48214"/>
            </a:avLst>
          </a:prstGeom>
          <a:solidFill>
            <a:srgbClr val="D5D178"/>
          </a:solidFill>
          <a:ln>
            <a:solidFill>
              <a:srgbClr val="D5D1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>
            <a:off x="1784350" y="1770063"/>
            <a:ext cx="1066800" cy="2609850"/>
          </a:xfrm>
          <a:prstGeom prst="parallelogram">
            <a:avLst>
              <a:gd name="adj" fmla="val 48214"/>
            </a:avLst>
          </a:prstGeom>
          <a:solidFill>
            <a:srgbClr val="A1C06A"/>
          </a:solidFill>
          <a:ln>
            <a:solidFill>
              <a:srgbClr val="A1C0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535038" y="2012504"/>
            <a:ext cx="2968695" cy="2082307"/>
          </a:xfrm>
          <a:custGeom>
            <a:avLst/>
            <a:gdLst>
              <a:gd name="connsiteX0" fmla="*/ 0 w 2679700"/>
              <a:gd name="connsiteY0" fmla="*/ 0 h 1879600"/>
              <a:gd name="connsiteX1" fmla="*/ 2679700 w 2679700"/>
              <a:gd name="connsiteY1" fmla="*/ 0 h 1879600"/>
              <a:gd name="connsiteX2" fmla="*/ 2679700 w 2679700"/>
              <a:gd name="connsiteY2" fmla="*/ 1879600 h 1879600"/>
              <a:gd name="connsiteX3" fmla="*/ 0 w 2679700"/>
              <a:gd name="connsiteY3" fmla="*/ 1879600 h 187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9700" h="1879600">
                <a:moveTo>
                  <a:pt x="0" y="0"/>
                </a:moveTo>
                <a:lnTo>
                  <a:pt x="2679700" y="0"/>
                </a:lnTo>
                <a:lnTo>
                  <a:pt x="2679700" y="1879600"/>
                </a:lnTo>
                <a:lnTo>
                  <a:pt x="0" y="187960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732719" y="2012504"/>
            <a:ext cx="2968695" cy="2082307"/>
          </a:xfrm>
          <a:custGeom>
            <a:avLst/>
            <a:gdLst>
              <a:gd name="connsiteX0" fmla="*/ 0 w 2679700"/>
              <a:gd name="connsiteY0" fmla="*/ 0 h 1879600"/>
              <a:gd name="connsiteX1" fmla="*/ 2679700 w 2679700"/>
              <a:gd name="connsiteY1" fmla="*/ 0 h 1879600"/>
              <a:gd name="connsiteX2" fmla="*/ 2679700 w 2679700"/>
              <a:gd name="connsiteY2" fmla="*/ 1879600 h 1879600"/>
              <a:gd name="connsiteX3" fmla="*/ 0 w 2679700"/>
              <a:gd name="connsiteY3" fmla="*/ 1879600 h 187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9700" h="1879600">
                <a:moveTo>
                  <a:pt x="0" y="0"/>
                </a:moveTo>
                <a:lnTo>
                  <a:pt x="2679700" y="0"/>
                </a:lnTo>
                <a:lnTo>
                  <a:pt x="2679700" y="1879600"/>
                </a:lnTo>
                <a:lnTo>
                  <a:pt x="0" y="187960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633879" y="2012504"/>
            <a:ext cx="2968695" cy="2082307"/>
          </a:xfrm>
          <a:custGeom>
            <a:avLst/>
            <a:gdLst>
              <a:gd name="connsiteX0" fmla="*/ 0 w 2679700"/>
              <a:gd name="connsiteY0" fmla="*/ 0 h 1879600"/>
              <a:gd name="connsiteX1" fmla="*/ 2679700 w 2679700"/>
              <a:gd name="connsiteY1" fmla="*/ 0 h 1879600"/>
              <a:gd name="connsiteX2" fmla="*/ 2679700 w 2679700"/>
              <a:gd name="connsiteY2" fmla="*/ 1879600 h 1879600"/>
              <a:gd name="connsiteX3" fmla="*/ 0 w 2679700"/>
              <a:gd name="connsiteY3" fmla="*/ 1879600 h 187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9700" h="1879600">
                <a:moveTo>
                  <a:pt x="0" y="0"/>
                </a:moveTo>
                <a:lnTo>
                  <a:pt x="2679700" y="0"/>
                </a:lnTo>
                <a:lnTo>
                  <a:pt x="2679700" y="1879600"/>
                </a:lnTo>
                <a:lnTo>
                  <a:pt x="0" y="1879600"/>
                </a:lnTo>
                <a:close/>
              </a:path>
            </a:pathLst>
          </a:custGeom>
        </p:spPr>
      </p:pic>
      <p:sp>
        <p:nvSpPr>
          <p:cNvPr id="17" name="文本框 14"/>
          <p:cNvSpPr txBox="1">
            <a:spLocks noChangeArrowheads="1"/>
          </p:cNvSpPr>
          <p:nvPr/>
        </p:nvSpPr>
        <p:spPr bwMode="auto">
          <a:xfrm>
            <a:off x="1314450" y="4868863"/>
            <a:ext cx="92360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。单击此处添加您的文字内容。本模板的所有素材和逻辑图表，均可自由编辑替换和移动。专业的团队，完善的售后，热情的服务，科学严谨的逻辑，一丝不苟的工作态度，定能使您的发展如虎添翼！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8357" y="137187"/>
            <a:ext cx="2588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9939" y="88076"/>
            <a:ext cx="278296" cy="498333"/>
          </a:xfrm>
          <a:prstGeom prst="rect">
            <a:avLst/>
          </a:prstGeom>
          <a:solidFill>
            <a:srgbClr val="D5D1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870154" y="2191118"/>
            <a:ext cx="4297689" cy="2437263"/>
            <a:chOff x="4225166" y="2178972"/>
            <a:chExt cx="3586893" cy="2009655"/>
          </a:xfrm>
        </p:grpSpPr>
        <p:sp>
          <p:nvSpPr>
            <p:cNvPr id="10" name="出自【趣你的PPT】(微信:qunideppt)：最优质的PPT资源库"/>
            <p:cNvSpPr/>
            <p:nvPr/>
          </p:nvSpPr>
          <p:spPr>
            <a:xfrm>
              <a:off x="5011835" y="3302560"/>
              <a:ext cx="1921973" cy="239698"/>
            </a:xfrm>
            <a:prstGeom prst="roundRect">
              <a:avLst/>
            </a:prstGeom>
            <a:solidFill>
              <a:srgbClr val="D5D1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出自【趣你的PPT】(微信:qunideppt)：最优质的PPT资源库"/>
            <p:cNvSpPr txBox="1"/>
            <p:nvPr/>
          </p:nvSpPr>
          <p:spPr>
            <a:xfrm>
              <a:off x="4432425" y="3579559"/>
              <a:ext cx="3080792" cy="609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anose="020B0A04020102020204" pitchFamily="34" charset="0"/>
                  <a:ea typeface="微软雅黑" panose="020B0503020204020204" pitchFamily="34" charset="-122"/>
                </a:rPr>
                <a:t>此页是过渡页，您可以这边输入此章节的简要描述。封面、目录页、过渡页送了这么好的素材，随便组合都是极好的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出自【趣你的PPT】(微信:qunideppt)：最优质的PPT资源库"/>
            <p:cNvSpPr txBox="1"/>
            <p:nvPr/>
          </p:nvSpPr>
          <p:spPr>
            <a:xfrm>
              <a:off x="4225166" y="2713673"/>
              <a:ext cx="3586893" cy="532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点击此处添加目录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出自【趣你的PPT】(微信:qunideppt)：最优质的PPT资源库"/>
            <p:cNvSpPr txBox="1"/>
            <p:nvPr/>
          </p:nvSpPr>
          <p:spPr>
            <a:xfrm>
              <a:off x="5011835" y="2178972"/>
              <a:ext cx="1915805" cy="634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</a:t>
              </a:r>
              <a:r>
                <a:rPr kumimoji="0" lang="en-US" altLang="zh-CN" sz="4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出自【趣你的PPT】(微信:qunideppt)：最优质的PPT资源库"/>
            <p:cNvSpPr txBox="1"/>
            <p:nvPr/>
          </p:nvSpPr>
          <p:spPr>
            <a:xfrm>
              <a:off x="5094788" y="3300300"/>
              <a:ext cx="1806560" cy="258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HERE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Oval 17"/>
          <p:cNvSpPr/>
          <p:nvPr/>
        </p:nvSpPr>
        <p:spPr bwMode="auto">
          <a:xfrm>
            <a:off x="4179384" y="2173007"/>
            <a:ext cx="1358460" cy="1358814"/>
          </a:xfrm>
          <a:prstGeom prst="ellipse">
            <a:avLst/>
          </a:prstGeom>
          <a:solidFill>
            <a:srgbClr val="A1C06A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72" name="Freeform: Shape 19"/>
          <p:cNvSpPr/>
          <p:nvPr/>
        </p:nvSpPr>
        <p:spPr bwMode="auto">
          <a:xfrm>
            <a:off x="5252901" y="2140629"/>
            <a:ext cx="317791" cy="316894"/>
          </a:xfrm>
          <a:custGeom>
            <a:avLst/>
            <a:gdLst>
              <a:gd name="T0" fmla="*/ 207 w 207"/>
              <a:gd name="T1" fmla="*/ 181 h 206"/>
              <a:gd name="T2" fmla="*/ 26 w 207"/>
              <a:gd name="T3" fmla="*/ 0 h 206"/>
              <a:gd name="T4" fmla="*/ 0 w 207"/>
              <a:gd name="T5" fmla="*/ 44 h 206"/>
              <a:gd name="T6" fmla="*/ 163 w 207"/>
              <a:gd name="T7" fmla="*/ 206 h 206"/>
              <a:gd name="T8" fmla="*/ 207 w 207"/>
              <a:gd name="T9" fmla="*/ 18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206">
                <a:moveTo>
                  <a:pt x="207" y="181"/>
                </a:moveTo>
                <a:cubicBezTo>
                  <a:pt x="162" y="107"/>
                  <a:pt x="100" y="45"/>
                  <a:pt x="26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66" y="85"/>
                  <a:pt x="122" y="140"/>
                  <a:pt x="163" y="206"/>
                </a:cubicBezTo>
                <a:lnTo>
                  <a:pt x="207" y="181"/>
                </a:lnTo>
                <a:close/>
              </a:path>
            </a:pathLst>
          </a:custGeom>
          <a:solidFill>
            <a:srgbClr val="A1C06A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73" name="Freeform: Shape 20"/>
          <p:cNvSpPr/>
          <p:nvPr/>
        </p:nvSpPr>
        <p:spPr bwMode="auto">
          <a:xfrm>
            <a:off x="4878221" y="2017993"/>
            <a:ext cx="381545" cy="170710"/>
          </a:xfrm>
          <a:custGeom>
            <a:avLst/>
            <a:gdLst>
              <a:gd name="T0" fmla="*/ 0 w 248"/>
              <a:gd name="T1" fmla="*/ 0 h 111"/>
              <a:gd name="T2" fmla="*/ 0 w 248"/>
              <a:gd name="T3" fmla="*/ 51 h 111"/>
              <a:gd name="T4" fmla="*/ 222 w 248"/>
              <a:gd name="T5" fmla="*/ 111 h 111"/>
              <a:gd name="T6" fmla="*/ 248 w 248"/>
              <a:gd name="T7" fmla="*/ 67 h 111"/>
              <a:gd name="T8" fmla="*/ 0 w 248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8" h="111">
                <a:moveTo>
                  <a:pt x="0" y="0"/>
                </a:moveTo>
                <a:cubicBezTo>
                  <a:pt x="0" y="51"/>
                  <a:pt x="0" y="51"/>
                  <a:pt x="0" y="51"/>
                </a:cubicBezTo>
                <a:cubicBezTo>
                  <a:pt x="80" y="53"/>
                  <a:pt x="156" y="75"/>
                  <a:pt x="222" y="111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174" y="26"/>
                  <a:pt x="90" y="2"/>
                  <a:pt x="0" y="0"/>
                </a:cubicBezTo>
                <a:close/>
              </a:path>
            </a:pathLst>
          </a:custGeom>
          <a:solidFill>
            <a:srgbClr val="A1C06A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74" name="Freeform: Shape 21"/>
          <p:cNvSpPr/>
          <p:nvPr/>
        </p:nvSpPr>
        <p:spPr bwMode="auto">
          <a:xfrm>
            <a:off x="5521650" y="2452618"/>
            <a:ext cx="170665" cy="379683"/>
          </a:xfrm>
          <a:custGeom>
            <a:avLst/>
            <a:gdLst>
              <a:gd name="T0" fmla="*/ 45 w 111"/>
              <a:gd name="T1" fmla="*/ 0 h 247"/>
              <a:gd name="T2" fmla="*/ 0 w 111"/>
              <a:gd name="T3" fmla="*/ 26 h 247"/>
              <a:gd name="T4" fmla="*/ 60 w 111"/>
              <a:gd name="T5" fmla="*/ 247 h 247"/>
              <a:gd name="T6" fmla="*/ 111 w 111"/>
              <a:gd name="T7" fmla="*/ 247 h 247"/>
              <a:gd name="T8" fmla="*/ 45 w 111"/>
              <a:gd name="T9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247">
                <a:moveTo>
                  <a:pt x="45" y="0"/>
                </a:moveTo>
                <a:cubicBezTo>
                  <a:pt x="0" y="26"/>
                  <a:pt x="0" y="26"/>
                  <a:pt x="0" y="26"/>
                </a:cubicBezTo>
                <a:cubicBezTo>
                  <a:pt x="37" y="92"/>
                  <a:pt x="58" y="167"/>
                  <a:pt x="60" y="247"/>
                </a:cubicBezTo>
                <a:cubicBezTo>
                  <a:pt x="111" y="247"/>
                  <a:pt x="111" y="247"/>
                  <a:pt x="111" y="247"/>
                </a:cubicBezTo>
                <a:cubicBezTo>
                  <a:pt x="109" y="158"/>
                  <a:pt x="85" y="74"/>
                  <a:pt x="45" y="0"/>
                </a:cubicBezTo>
                <a:close/>
              </a:path>
            </a:pathLst>
          </a:custGeom>
          <a:solidFill>
            <a:srgbClr val="A1C06A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75" name="Freeform: Shape 22"/>
          <p:cNvSpPr/>
          <p:nvPr/>
        </p:nvSpPr>
        <p:spPr bwMode="auto">
          <a:xfrm>
            <a:off x="5521650" y="2871544"/>
            <a:ext cx="170665" cy="381645"/>
          </a:xfrm>
          <a:custGeom>
            <a:avLst/>
            <a:gdLst>
              <a:gd name="T0" fmla="*/ 60 w 111"/>
              <a:gd name="T1" fmla="*/ 0 h 248"/>
              <a:gd name="T2" fmla="*/ 0 w 111"/>
              <a:gd name="T3" fmla="*/ 222 h 248"/>
              <a:gd name="T4" fmla="*/ 45 w 111"/>
              <a:gd name="T5" fmla="*/ 248 h 248"/>
              <a:gd name="T6" fmla="*/ 111 w 111"/>
              <a:gd name="T7" fmla="*/ 0 h 248"/>
              <a:gd name="T8" fmla="*/ 60 w 111"/>
              <a:gd name="T9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248">
                <a:moveTo>
                  <a:pt x="60" y="0"/>
                </a:moveTo>
                <a:cubicBezTo>
                  <a:pt x="58" y="80"/>
                  <a:pt x="37" y="156"/>
                  <a:pt x="0" y="222"/>
                </a:cubicBezTo>
                <a:cubicBezTo>
                  <a:pt x="45" y="248"/>
                  <a:pt x="45" y="248"/>
                  <a:pt x="45" y="248"/>
                </a:cubicBezTo>
                <a:cubicBezTo>
                  <a:pt x="85" y="174"/>
                  <a:pt x="109" y="90"/>
                  <a:pt x="111" y="0"/>
                </a:cubicBezTo>
                <a:lnTo>
                  <a:pt x="60" y="0"/>
                </a:lnTo>
                <a:close/>
              </a:path>
            </a:pathLst>
          </a:custGeom>
          <a:solidFill>
            <a:srgbClr val="A1C06A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76" name="Freeform: Shape 23"/>
          <p:cNvSpPr/>
          <p:nvPr/>
        </p:nvSpPr>
        <p:spPr bwMode="auto">
          <a:xfrm>
            <a:off x="5252901" y="3246321"/>
            <a:ext cx="317791" cy="317875"/>
          </a:xfrm>
          <a:custGeom>
            <a:avLst/>
            <a:gdLst>
              <a:gd name="T0" fmla="*/ 207 w 207"/>
              <a:gd name="T1" fmla="*/ 26 h 207"/>
              <a:gd name="T2" fmla="*/ 163 w 207"/>
              <a:gd name="T3" fmla="*/ 0 h 207"/>
              <a:gd name="T4" fmla="*/ 0 w 207"/>
              <a:gd name="T5" fmla="*/ 163 h 207"/>
              <a:gd name="T6" fmla="*/ 26 w 207"/>
              <a:gd name="T7" fmla="*/ 207 h 207"/>
              <a:gd name="T8" fmla="*/ 207 w 207"/>
              <a:gd name="T9" fmla="*/ 26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207">
                <a:moveTo>
                  <a:pt x="207" y="26"/>
                </a:moveTo>
                <a:cubicBezTo>
                  <a:pt x="163" y="0"/>
                  <a:pt x="163" y="0"/>
                  <a:pt x="163" y="0"/>
                </a:cubicBezTo>
                <a:cubicBezTo>
                  <a:pt x="122" y="66"/>
                  <a:pt x="66" y="122"/>
                  <a:pt x="0" y="163"/>
                </a:cubicBezTo>
                <a:cubicBezTo>
                  <a:pt x="26" y="207"/>
                  <a:pt x="26" y="207"/>
                  <a:pt x="26" y="207"/>
                </a:cubicBezTo>
                <a:cubicBezTo>
                  <a:pt x="100" y="162"/>
                  <a:pt x="162" y="100"/>
                  <a:pt x="207" y="26"/>
                </a:cubicBezTo>
                <a:close/>
              </a:path>
            </a:pathLst>
          </a:custGeom>
          <a:solidFill>
            <a:srgbClr val="A1C06A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77" name="Freeform: Shape 24"/>
          <p:cNvSpPr/>
          <p:nvPr/>
        </p:nvSpPr>
        <p:spPr bwMode="auto">
          <a:xfrm>
            <a:off x="4878221" y="3517102"/>
            <a:ext cx="381545" cy="168749"/>
          </a:xfrm>
          <a:custGeom>
            <a:avLst/>
            <a:gdLst>
              <a:gd name="T0" fmla="*/ 248 w 248"/>
              <a:gd name="T1" fmla="*/ 44 h 110"/>
              <a:gd name="T2" fmla="*/ 222 w 248"/>
              <a:gd name="T3" fmla="*/ 0 h 110"/>
              <a:gd name="T4" fmla="*/ 0 w 248"/>
              <a:gd name="T5" fmla="*/ 59 h 110"/>
              <a:gd name="T6" fmla="*/ 0 w 248"/>
              <a:gd name="T7" fmla="*/ 110 h 110"/>
              <a:gd name="T8" fmla="*/ 248 w 248"/>
              <a:gd name="T9" fmla="*/ 4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8" h="110">
                <a:moveTo>
                  <a:pt x="248" y="44"/>
                </a:moveTo>
                <a:cubicBezTo>
                  <a:pt x="222" y="0"/>
                  <a:pt x="222" y="0"/>
                  <a:pt x="222" y="0"/>
                </a:cubicBezTo>
                <a:cubicBezTo>
                  <a:pt x="156" y="36"/>
                  <a:pt x="80" y="57"/>
                  <a:pt x="0" y="59"/>
                </a:cubicBezTo>
                <a:cubicBezTo>
                  <a:pt x="0" y="110"/>
                  <a:pt x="0" y="110"/>
                  <a:pt x="0" y="110"/>
                </a:cubicBezTo>
                <a:cubicBezTo>
                  <a:pt x="90" y="108"/>
                  <a:pt x="174" y="84"/>
                  <a:pt x="248" y="44"/>
                </a:cubicBezTo>
                <a:close/>
              </a:path>
            </a:pathLst>
          </a:custGeom>
          <a:solidFill>
            <a:srgbClr val="A1C06A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78" name="Freeform: Shape 25"/>
          <p:cNvSpPr/>
          <p:nvPr/>
        </p:nvSpPr>
        <p:spPr bwMode="auto">
          <a:xfrm>
            <a:off x="4459405" y="3517102"/>
            <a:ext cx="379583" cy="168749"/>
          </a:xfrm>
          <a:custGeom>
            <a:avLst/>
            <a:gdLst>
              <a:gd name="T0" fmla="*/ 0 w 247"/>
              <a:gd name="T1" fmla="*/ 44 h 110"/>
              <a:gd name="T2" fmla="*/ 247 w 247"/>
              <a:gd name="T3" fmla="*/ 110 h 110"/>
              <a:gd name="T4" fmla="*/ 247 w 247"/>
              <a:gd name="T5" fmla="*/ 59 h 110"/>
              <a:gd name="T6" fmla="*/ 26 w 247"/>
              <a:gd name="T7" fmla="*/ 0 h 110"/>
              <a:gd name="T8" fmla="*/ 0 w 247"/>
              <a:gd name="T9" fmla="*/ 4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" h="110">
                <a:moveTo>
                  <a:pt x="0" y="44"/>
                </a:moveTo>
                <a:cubicBezTo>
                  <a:pt x="74" y="84"/>
                  <a:pt x="158" y="108"/>
                  <a:pt x="247" y="110"/>
                </a:cubicBezTo>
                <a:cubicBezTo>
                  <a:pt x="247" y="59"/>
                  <a:pt x="247" y="59"/>
                  <a:pt x="247" y="59"/>
                </a:cubicBezTo>
                <a:cubicBezTo>
                  <a:pt x="167" y="57"/>
                  <a:pt x="92" y="36"/>
                  <a:pt x="26" y="0"/>
                </a:cubicBezTo>
                <a:lnTo>
                  <a:pt x="0" y="44"/>
                </a:lnTo>
                <a:close/>
              </a:path>
            </a:pathLst>
          </a:custGeom>
          <a:solidFill>
            <a:srgbClr val="A1C06A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79" name="Freeform: Shape 26"/>
          <p:cNvSpPr/>
          <p:nvPr/>
        </p:nvSpPr>
        <p:spPr bwMode="auto">
          <a:xfrm>
            <a:off x="4147499" y="3246321"/>
            <a:ext cx="316810" cy="317875"/>
          </a:xfrm>
          <a:custGeom>
            <a:avLst/>
            <a:gdLst>
              <a:gd name="T0" fmla="*/ 44 w 206"/>
              <a:gd name="T1" fmla="*/ 0 h 207"/>
              <a:gd name="T2" fmla="*/ 0 w 206"/>
              <a:gd name="T3" fmla="*/ 26 h 207"/>
              <a:gd name="T4" fmla="*/ 181 w 206"/>
              <a:gd name="T5" fmla="*/ 207 h 207"/>
              <a:gd name="T6" fmla="*/ 206 w 206"/>
              <a:gd name="T7" fmla="*/ 163 h 207"/>
              <a:gd name="T8" fmla="*/ 44 w 206"/>
              <a:gd name="T9" fmla="*/ 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207">
                <a:moveTo>
                  <a:pt x="44" y="0"/>
                </a:moveTo>
                <a:cubicBezTo>
                  <a:pt x="0" y="26"/>
                  <a:pt x="0" y="26"/>
                  <a:pt x="0" y="26"/>
                </a:cubicBezTo>
                <a:cubicBezTo>
                  <a:pt x="45" y="100"/>
                  <a:pt x="107" y="162"/>
                  <a:pt x="181" y="207"/>
                </a:cubicBezTo>
                <a:cubicBezTo>
                  <a:pt x="206" y="163"/>
                  <a:pt x="206" y="163"/>
                  <a:pt x="206" y="163"/>
                </a:cubicBezTo>
                <a:cubicBezTo>
                  <a:pt x="140" y="122"/>
                  <a:pt x="85" y="66"/>
                  <a:pt x="44" y="0"/>
                </a:cubicBezTo>
                <a:close/>
              </a:path>
            </a:pathLst>
          </a:custGeom>
          <a:solidFill>
            <a:srgbClr val="A1C06A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80" name="Freeform: Shape 27"/>
          <p:cNvSpPr/>
          <p:nvPr/>
        </p:nvSpPr>
        <p:spPr bwMode="auto">
          <a:xfrm>
            <a:off x="4024895" y="2871544"/>
            <a:ext cx="170665" cy="381645"/>
          </a:xfrm>
          <a:custGeom>
            <a:avLst/>
            <a:gdLst>
              <a:gd name="T0" fmla="*/ 0 w 111"/>
              <a:gd name="T1" fmla="*/ 0 h 248"/>
              <a:gd name="T2" fmla="*/ 67 w 111"/>
              <a:gd name="T3" fmla="*/ 248 h 248"/>
              <a:gd name="T4" fmla="*/ 111 w 111"/>
              <a:gd name="T5" fmla="*/ 222 h 248"/>
              <a:gd name="T6" fmla="*/ 51 w 111"/>
              <a:gd name="T7" fmla="*/ 0 h 248"/>
              <a:gd name="T8" fmla="*/ 0 w 111"/>
              <a:gd name="T9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248">
                <a:moveTo>
                  <a:pt x="0" y="0"/>
                </a:moveTo>
                <a:cubicBezTo>
                  <a:pt x="2" y="90"/>
                  <a:pt x="26" y="174"/>
                  <a:pt x="67" y="248"/>
                </a:cubicBezTo>
                <a:cubicBezTo>
                  <a:pt x="111" y="222"/>
                  <a:pt x="111" y="222"/>
                  <a:pt x="111" y="222"/>
                </a:cubicBezTo>
                <a:cubicBezTo>
                  <a:pt x="75" y="156"/>
                  <a:pt x="53" y="80"/>
                  <a:pt x="5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A1C06A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81" name="Freeform: Shape 28"/>
          <p:cNvSpPr/>
          <p:nvPr/>
        </p:nvSpPr>
        <p:spPr bwMode="auto">
          <a:xfrm>
            <a:off x="4024895" y="2452618"/>
            <a:ext cx="170665" cy="379683"/>
          </a:xfrm>
          <a:custGeom>
            <a:avLst/>
            <a:gdLst>
              <a:gd name="T0" fmla="*/ 51 w 111"/>
              <a:gd name="T1" fmla="*/ 247 h 247"/>
              <a:gd name="T2" fmla="*/ 111 w 111"/>
              <a:gd name="T3" fmla="*/ 26 h 247"/>
              <a:gd name="T4" fmla="*/ 67 w 111"/>
              <a:gd name="T5" fmla="*/ 0 h 247"/>
              <a:gd name="T6" fmla="*/ 0 w 111"/>
              <a:gd name="T7" fmla="*/ 247 h 247"/>
              <a:gd name="T8" fmla="*/ 51 w 111"/>
              <a:gd name="T9" fmla="*/ 247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247">
                <a:moveTo>
                  <a:pt x="51" y="247"/>
                </a:moveTo>
                <a:cubicBezTo>
                  <a:pt x="53" y="167"/>
                  <a:pt x="75" y="92"/>
                  <a:pt x="111" y="26"/>
                </a:cubicBezTo>
                <a:cubicBezTo>
                  <a:pt x="67" y="0"/>
                  <a:pt x="67" y="0"/>
                  <a:pt x="67" y="0"/>
                </a:cubicBezTo>
                <a:cubicBezTo>
                  <a:pt x="26" y="74"/>
                  <a:pt x="2" y="158"/>
                  <a:pt x="0" y="247"/>
                </a:cubicBezTo>
                <a:lnTo>
                  <a:pt x="51" y="247"/>
                </a:lnTo>
                <a:close/>
              </a:path>
            </a:pathLst>
          </a:custGeom>
          <a:solidFill>
            <a:srgbClr val="A1C06A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82" name="Freeform: Shape 29"/>
          <p:cNvSpPr/>
          <p:nvPr/>
        </p:nvSpPr>
        <p:spPr bwMode="auto">
          <a:xfrm>
            <a:off x="4147499" y="2140629"/>
            <a:ext cx="316810" cy="316894"/>
          </a:xfrm>
          <a:custGeom>
            <a:avLst/>
            <a:gdLst>
              <a:gd name="T0" fmla="*/ 0 w 206"/>
              <a:gd name="T1" fmla="*/ 181 h 206"/>
              <a:gd name="T2" fmla="*/ 44 w 206"/>
              <a:gd name="T3" fmla="*/ 206 h 206"/>
              <a:gd name="T4" fmla="*/ 206 w 206"/>
              <a:gd name="T5" fmla="*/ 44 h 206"/>
              <a:gd name="T6" fmla="*/ 181 w 206"/>
              <a:gd name="T7" fmla="*/ 0 h 206"/>
              <a:gd name="T8" fmla="*/ 0 w 206"/>
              <a:gd name="T9" fmla="*/ 18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206">
                <a:moveTo>
                  <a:pt x="0" y="181"/>
                </a:moveTo>
                <a:cubicBezTo>
                  <a:pt x="44" y="206"/>
                  <a:pt x="44" y="206"/>
                  <a:pt x="44" y="206"/>
                </a:cubicBezTo>
                <a:cubicBezTo>
                  <a:pt x="85" y="140"/>
                  <a:pt x="140" y="85"/>
                  <a:pt x="206" y="44"/>
                </a:cubicBezTo>
                <a:cubicBezTo>
                  <a:pt x="181" y="0"/>
                  <a:pt x="181" y="0"/>
                  <a:pt x="181" y="0"/>
                </a:cubicBezTo>
                <a:cubicBezTo>
                  <a:pt x="107" y="45"/>
                  <a:pt x="45" y="107"/>
                  <a:pt x="0" y="181"/>
                </a:cubicBezTo>
                <a:close/>
              </a:path>
            </a:pathLst>
          </a:custGeom>
          <a:solidFill>
            <a:srgbClr val="A1C06A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83" name="Freeform: Shape 30"/>
          <p:cNvSpPr/>
          <p:nvPr/>
        </p:nvSpPr>
        <p:spPr bwMode="auto">
          <a:xfrm>
            <a:off x="4459405" y="2017993"/>
            <a:ext cx="379583" cy="170710"/>
          </a:xfrm>
          <a:custGeom>
            <a:avLst/>
            <a:gdLst>
              <a:gd name="T0" fmla="*/ 0 w 247"/>
              <a:gd name="T1" fmla="*/ 67 h 111"/>
              <a:gd name="T2" fmla="*/ 25 w 247"/>
              <a:gd name="T3" fmla="*/ 111 h 111"/>
              <a:gd name="T4" fmla="*/ 247 w 247"/>
              <a:gd name="T5" fmla="*/ 51 h 111"/>
              <a:gd name="T6" fmla="*/ 247 w 247"/>
              <a:gd name="T7" fmla="*/ 0 h 111"/>
              <a:gd name="T8" fmla="*/ 0 w 247"/>
              <a:gd name="T9" fmla="*/ 6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" h="111">
                <a:moveTo>
                  <a:pt x="0" y="67"/>
                </a:moveTo>
                <a:cubicBezTo>
                  <a:pt x="25" y="111"/>
                  <a:pt x="25" y="111"/>
                  <a:pt x="25" y="111"/>
                </a:cubicBezTo>
                <a:cubicBezTo>
                  <a:pt x="92" y="75"/>
                  <a:pt x="167" y="53"/>
                  <a:pt x="247" y="51"/>
                </a:cubicBezTo>
                <a:cubicBezTo>
                  <a:pt x="247" y="0"/>
                  <a:pt x="247" y="0"/>
                  <a:pt x="247" y="0"/>
                </a:cubicBezTo>
                <a:cubicBezTo>
                  <a:pt x="158" y="2"/>
                  <a:pt x="74" y="26"/>
                  <a:pt x="0" y="67"/>
                </a:cubicBezTo>
                <a:close/>
              </a:path>
            </a:pathLst>
          </a:custGeom>
          <a:solidFill>
            <a:srgbClr val="A1C06A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68" name="Freeform: Shape 69"/>
          <p:cNvSpPr/>
          <p:nvPr/>
        </p:nvSpPr>
        <p:spPr bwMode="auto">
          <a:xfrm>
            <a:off x="4616061" y="2620462"/>
            <a:ext cx="386207" cy="371379"/>
          </a:xfrm>
          <a:custGeom>
            <a:avLst/>
            <a:gdLst>
              <a:gd name="T0" fmla="*/ 911 w 912"/>
              <a:gd name="T1" fmla="*/ 242 h 879"/>
              <a:gd name="T2" fmla="*/ 594 w 912"/>
              <a:gd name="T3" fmla="*/ 33 h 879"/>
              <a:gd name="T4" fmla="*/ 75 w 912"/>
              <a:gd name="T5" fmla="*/ 435 h 879"/>
              <a:gd name="T6" fmla="*/ 242 w 912"/>
              <a:gd name="T7" fmla="*/ 878 h 879"/>
              <a:gd name="T8" fmla="*/ 343 w 912"/>
              <a:gd name="T9" fmla="*/ 819 h 879"/>
              <a:gd name="T10" fmla="*/ 911 w 912"/>
              <a:gd name="T11" fmla="*/ 242 h 879"/>
              <a:gd name="T12" fmla="*/ 451 w 912"/>
              <a:gd name="T13" fmla="*/ 226 h 879"/>
              <a:gd name="T14" fmla="*/ 577 w 912"/>
              <a:gd name="T15" fmla="*/ 125 h 879"/>
              <a:gd name="T16" fmla="*/ 669 w 912"/>
              <a:gd name="T17" fmla="*/ 251 h 879"/>
              <a:gd name="T18" fmla="*/ 543 w 912"/>
              <a:gd name="T19" fmla="*/ 351 h 879"/>
              <a:gd name="T20" fmla="*/ 451 w 912"/>
              <a:gd name="T21" fmla="*/ 226 h 879"/>
              <a:gd name="T22" fmla="*/ 226 w 912"/>
              <a:gd name="T23" fmla="*/ 343 h 879"/>
              <a:gd name="T24" fmla="*/ 318 w 912"/>
              <a:gd name="T25" fmla="*/ 276 h 879"/>
              <a:gd name="T26" fmla="*/ 385 w 912"/>
              <a:gd name="T27" fmla="*/ 368 h 879"/>
              <a:gd name="T28" fmla="*/ 293 w 912"/>
              <a:gd name="T29" fmla="*/ 435 h 879"/>
              <a:gd name="T30" fmla="*/ 226 w 912"/>
              <a:gd name="T31" fmla="*/ 343 h 879"/>
              <a:gd name="T32" fmla="*/ 251 w 912"/>
              <a:gd name="T33" fmla="*/ 710 h 879"/>
              <a:gd name="T34" fmla="*/ 176 w 912"/>
              <a:gd name="T35" fmla="*/ 618 h 879"/>
              <a:gd name="T36" fmla="*/ 267 w 912"/>
              <a:gd name="T37" fmla="*/ 552 h 879"/>
              <a:gd name="T38" fmla="*/ 343 w 912"/>
              <a:gd name="T39" fmla="*/ 644 h 879"/>
              <a:gd name="T40" fmla="*/ 251 w 912"/>
              <a:gd name="T41" fmla="*/ 710 h 879"/>
              <a:gd name="T42" fmla="*/ 251 w 912"/>
              <a:gd name="T43" fmla="*/ 710 h 879"/>
              <a:gd name="T44" fmla="*/ 251 w 912"/>
              <a:gd name="T45" fmla="*/ 71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12" h="879">
                <a:moveTo>
                  <a:pt x="911" y="242"/>
                </a:moveTo>
                <a:cubicBezTo>
                  <a:pt x="844" y="134"/>
                  <a:pt x="727" y="50"/>
                  <a:pt x="594" y="33"/>
                </a:cubicBezTo>
                <a:cubicBezTo>
                  <a:pt x="343" y="0"/>
                  <a:pt x="134" y="184"/>
                  <a:pt x="75" y="435"/>
                </a:cubicBezTo>
                <a:cubicBezTo>
                  <a:pt x="0" y="761"/>
                  <a:pt x="84" y="869"/>
                  <a:pt x="242" y="878"/>
                </a:cubicBezTo>
                <a:cubicBezTo>
                  <a:pt x="267" y="853"/>
                  <a:pt x="309" y="828"/>
                  <a:pt x="343" y="819"/>
                </a:cubicBezTo>
                <a:lnTo>
                  <a:pt x="911" y="242"/>
                </a:lnTo>
                <a:close/>
                <a:moveTo>
                  <a:pt x="451" y="226"/>
                </a:moveTo>
                <a:cubicBezTo>
                  <a:pt x="460" y="167"/>
                  <a:pt x="518" y="117"/>
                  <a:pt x="577" y="125"/>
                </a:cubicBezTo>
                <a:cubicBezTo>
                  <a:pt x="635" y="134"/>
                  <a:pt x="677" y="192"/>
                  <a:pt x="669" y="251"/>
                </a:cubicBezTo>
                <a:cubicBezTo>
                  <a:pt x="660" y="317"/>
                  <a:pt x="610" y="359"/>
                  <a:pt x="543" y="351"/>
                </a:cubicBezTo>
                <a:cubicBezTo>
                  <a:pt x="485" y="343"/>
                  <a:pt x="443" y="284"/>
                  <a:pt x="451" y="226"/>
                </a:cubicBezTo>
                <a:close/>
                <a:moveTo>
                  <a:pt x="226" y="343"/>
                </a:moveTo>
                <a:cubicBezTo>
                  <a:pt x="226" y="301"/>
                  <a:pt x="267" y="267"/>
                  <a:pt x="318" y="276"/>
                </a:cubicBezTo>
                <a:cubicBezTo>
                  <a:pt x="359" y="284"/>
                  <a:pt x="393" y="326"/>
                  <a:pt x="385" y="368"/>
                </a:cubicBezTo>
                <a:cubicBezTo>
                  <a:pt x="376" y="409"/>
                  <a:pt x="334" y="443"/>
                  <a:pt x="293" y="435"/>
                </a:cubicBezTo>
                <a:cubicBezTo>
                  <a:pt x="251" y="435"/>
                  <a:pt x="217" y="393"/>
                  <a:pt x="226" y="343"/>
                </a:cubicBezTo>
                <a:close/>
                <a:moveTo>
                  <a:pt x="251" y="710"/>
                </a:moveTo>
                <a:cubicBezTo>
                  <a:pt x="200" y="710"/>
                  <a:pt x="167" y="669"/>
                  <a:pt x="176" y="618"/>
                </a:cubicBezTo>
                <a:cubicBezTo>
                  <a:pt x="184" y="577"/>
                  <a:pt x="226" y="543"/>
                  <a:pt x="267" y="552"/>
                </a:cubicBezTo>
                <a:cubicBezTo>
                  <a:pt x="318" y="560"/>
                  <a:pt x="343" y="602"/>
                  <a:pt x="343" y="644"/>
                </a:cubicBezTo>
                <a:cubicBezTo>
                  <a:pt x="334" y="685"/>
                  <a:pt x="293" y="719"/>
                  <a:pt x="251" y="710"/>
                </a:cubicBezTo>
                <a:close/>
                <a:moveTo>
                  <a:pt x="251" y="710"/>
                </a:moveTo>
                <a:lnTo>
                  <a:pt x="251" y="7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69" name="Freeform: Shape 70"/>
          <p:cNvSpPr/>
          <p:nvPr/>
        </p:nvSpPr>
        <p:spPr bwMode="auto">
          <a:xfrm>
            <a:off x="4860472" y="2683914"/>
            <a:ext cx="240681" cy="263138"/>
          </a:xfrm>
          <a:custGeom>
            <a:avLst/>
            <a:gdLst>
              <a:gd name="T0" fmla="*/ 142 w 569"/>
              <a:gd name="T1" fmla="*/ 619 h 620"/>
              <a:gd name="T2" fmla="*/ 150 w 569"/>
              <a:gd name="T3" fmla="*/ 611 h 620"/>
              <a:gd name="T4" fmla="*/ 568 w 569"/>
              <a:gd name="T5" fmla="*/ 67 h 620"/>
              <a:gd name="T6" fmla="*/ 543 w 569"/>
              <a:gd name="T7" fmla="*/ 25 h 620"/>
              <a:gd name="T8" fmla="*/ 493 w 569"/>
              <a:gd name="T9" fmla="*/ 17 h 620"/>
              <a:gd name="T10" fmla="*/ 8 w 569"/>
              <a:gd name="T11" fmla="*/ 485 h 620"/>
              <a:gd name="T12" fmla="*/ 0 w 569"/>
              <a:gd name="T13" fmla="*/ 494 h 620"/>
              <a:gd name="T14" fmla="*/ 142 w 569"/>
              <a:gd name="T15" fmla="*/ 619 h 620"/>
              <a:gd name="T16" fmla="*/ 142 w 569"/>
              <a:gd name="T17" fmla="*/ 619 h 620"/>
              <a:gd name="T18" fmla="*/ 142 w 569"/>
              <a:gd name="T19" fmla="*/ 619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9" h="620">
                <a:moveTo>
                  <a:pt x="142" y="619"/>
                </a:moveTo>
                <a:cubicBezTo>
                  <a:pt x="150" y="611"/>
                  <a:pt x="150" y="611"/>
                  <a:pt x="150" y="611"/>
                </a:cubicBezTo>
                <a:cubicBezTo>
                  <a:pt x="568" y="67"/>
                  <a:pt x="568" y="67"/>
                  <a:pt x="568" y="67"/>
                </a:cubicBezTo>
                <a:cubicBezTo>
                  <a:pt x="568" y="59"/>
                  <a:pt x="560" y="42"/>
                  <a:pt x="543" y="25"/>
                </a:cubicBezTo>
                <a:cubicBezTo>
                  <a:pt x="518" y="0"/>
                  <a:pt x="493" y="17"/>
                  <a:pt x="493" y="17"/>
                </a:cubicBezTo>
                <a:cubicBezTo>
                  <a:pt x="8" y="485"/>
                  <a:pt x="8" y="485"/>
                  <a:pt x="8" y="485"/>
                </a:cubicBezTo>
                <a:cubicBezTo>
                  <a:pt x="0" y="494"/>
                  <a:pt x="0" y="494"/>
                  <a:pt x="0" y="494"/>
                </a:cubicBezTo>
                <a:lnTo>
                  <a:pt x="142" y="619"/>
                </a:lnTo>
                <a:close/>
                <a:moveTo>
                  <a:pt x="142" y="619"/>
                </a:moveTo>
                <a:lnTo>
                  <a:pt x="142" y="6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70" name="Freeform: Shape 71"/>
          <p:cNvSpPr/>
          <p:nvPr/>
        </p:nvSpPr>
        <p:spPr bwMode="auto">
          <a:xfrm>
            <a:off x="4789574" y="2905995"/>
            <a:ext cx="121274" cy="121306"/>
          </a:xfrm>
          <a:custGeom>
            <a:avLst/>
            <a:gdLst>
              <a:gd name="T0" fmla="*/ 143 w 286"/>
              <a:gd name="T1" fmla="*/ 284 h 285"/>
              <a:gd name="T2" fmla="*/ 151 w 286"/>
              <a:gd name="T3" fmla="*/ 268 h 285"/>
              <a:gd name="T4" fmla="*/ 285 w 286"/>
              <a:gd name="T5" fmla="*/ 125 h 285"/>
              <a:gd name="T6" fmla="*/ 143 w 286"/>
              <a:gd name="T7" fmla="*/ 0 h 285"/>
              <a:gd name="T8" fmla="*/ 9 w 286"/>
              <a:gd name="T9" fmla="*/ 142 h 285"/>
              <a:gd name="T10" fmla="*/ 0 w 286"/>
              <a:gd name="T11" fmla="*/ 151 h 285"/>
              <a:gd name="T12" fmla="*/ 143 w 286"/>
              <a:gd name="T13" fmla="*/ 284 h 285"/>
              <a:gd name="T14" fmla="*/ 59 w 286"/>
              <a:gd name="T15" fmla="*/ 134 h 285"/>
              <a:gd name="T16" fmla="*/ 126 w 286"/>
              <a:gd name="T17" fmla="*/ 59 h 285"/>
              <a:gd name="T18" fmla="*/ 151 w 286"/>
              <a:gd name="T19" fmla="*/ 59 h 285"/>
              <a:gd name="T20" fmla="*/ 159 w 286"/>
              <a:gd name="T21" fmla="*/ 67 h 285"/>
              <a:gd name="T22" fmla="*/ 159 w 286"/>
              <a:gd name="T23" fmla="*/ 75 h 285"/>
              <a:gd name="T24" fmla="*/ 159 w 286"/>
              <a:gd name="T25" fmla="*/ 92 h 285"/>
              <a:gd name="T26" fmla="*/ 92 w 286"/>
              <a:gd name="T27" fmla="*/ 159 h 285"/>
              <a:gd name="T28" fmla="*/ 68 w 286"/>
              <a:gd name="T29" fmla="*/ 167 h 285"/>
              <a:gd name="T30" fmla="*/ 59 w 286"/>
              <a:gd name="T31" fmla="*/ 159 h 285"/>
              <a:gd name="T32" fmla="*/ 59 w 286"/>
              <a:gd name="T33" fmla="*/ 142 h 285"/>
              <a:gd name="T34" fmla="*/ 59 w 286"/>
              <a:gd name="T35" fmla="*/ 134 h 285"/>
              <a:gd name="T36" fmla="*/ 59 w 286"/>
              <a:gd name="T37" fmla="*/ 134 h 285"/>
              <a:gd name="T38" fmla="*/ 59 w 286"/>
              <a:gd name="T39" fmla="*/ 134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6" h="285">
                <a:moveTo>
                  <a:pt x="143" y="284"/>
                </a:moveTo>
                <a:cubicBezTo>
                  <a:pt x="151" y="268"/>
                  <a:pt x="151" y="268"/>
                  <a:pt x="151" y="268"/>
                </a:cubicBezTo>
                <a:cubicBezTo>
                  <a:pt x="285" y="125"/>
                  <a:pt x="285" y="125"/>
                  <a:pt x="285" y="125"/>
                </a:cubicBezTo>
                <a:cubicBezTo>
                  <a:pt x="143" y="0"/>
                  <a:pt x="143" y="0"/>
                  <a:pt x="143" y="0"/>
                </a:cubicBezTo>
                <a:cubicBezTo>
                  <a:pt x="9" y="142"/>
                  <a:pt x="9" y="142"/>
                  <a:pt x="9" y="142"/>
                </a:cubicBezTo>
                <a:cubicBezTo>
                  <a:pt x="0" y="151"/>
                  <a:pt x="0" y="151"/>
                  <a:pt x="0" y="151"/>
                </a:cubicBezTo>
                <a:lnTo>
                  <a:pt x="143" y="284"/>
                </a:lnTo>
                <a:close/>
                <a:moveTo>
                  <a:pt x="59" y="134"/>
                </a:moveTo>
                <a:cubicBezTo>
                  <a:pt x="126" y="59"/>
                  <a:pt x="126" y="59"/>
                  <a:pt x="126" y="59"/>
                </a:cubicBezTo>
                <a:cubicBezTo>
                  <a:pt x="134" y="50"/>
                  <a:pt x="143" y="50"/>
                  <a:pt x="151" y="59"/>
                </a:cubicBezTo>
                <a:cubicBezTo>
                  <a:pt x="159" y="67"/>
                  <a:pt x="159" y="67"/>
                  <a:pt x="159" y="67"/>
                </a:cubicBezTo>
                <a:lnTo>
                  <a:pt x="159" y="75"/>
                </a:lnTo>
                <a:cubicBezTo>
                  <a:pt x="159" y="84"/>
                  <a:pt x="159" y="84"/>
                  <a:pt x="159" y="92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4" y="167"/>
                  <a:pt x="76" y="167"/>
                  <a:pt x="68" y="167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59" y="151"/>
                  <a:pt x="59" y="151"/>
                  <a:pt x="59" y="142"/>
                </a:cubicBezTo>
                <a:lnTo>
                  <a:pt x="59" y="134"/>
                </a:lnTo>
                <a:close/>
                <a:moveTo>
                  <a:pt x="59" y="134"/>
                </a:moveTo>
                <a:lnTo>
                  <a:pt x="5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71" name="Freeform: Shape 72"/>
          <p:cNvSpPr/>
          <p:nvPr/>
        </p:nvSpPr>
        <p:spPr bwMode="auto">
          <a:xfrm>
            <a:off x="4686959" y="2984376"/>
            <a:ext cx="149259" cy="121306"/>
          </a:xfrm>
          <a:custGeom>
            <a:avLst/>
            <a:gdLst>
              <a:gd name="T0" fmla="*/ 343 w 352"/>
              <a:gd name="T1" fmla="*/ 134 h 285"/>
              <a:gd name="T2" fmla="*/ 351 w 352"/>
              <a:gd name="T3" fmla="*/ 125 h 285"/>
              <a:gd name="T4" fmla="*/ 218 w 352"/>
              <a:gd name="T5" fmla="*/ 0 h 285"/>
              <a:gd name="T6" fmla="*/ 209 w 352"/>
              <a:gd name="T7" fmla="*/ 8 h 285"/>
              <a:gd name="T8" fmla="*/ 100 w 352"/>
              <a:gd name="T9" fmla="*/ 276 h 285"/>
              <a:gd name="T10" fmla="*/ 126 w 352"/>
              <a:gd name="T11" fmla="*/ 276 h 285"/>
              <a:gd name="T12" fmla="*/ 134 w 352"/>
              <a:gd name="T13" fmla="*/ 268 h 285"/>
              <a:gd name="T14" fmla="*/ 159 w 352"/>
              <a:gd name="T15" fmla="*/ 217 h 285"/>
              <a:gd name="T16" fmla="*/ 343 w 352"/>
              <a:gd name="T17" fmla="*/ 134 h 285"/>
              <a:gd name="T18" fmla="*/ 218 w 352"/>
              <a:gd name="T19" fmla="*/ 167 h 285"/>
              <a:gd name="T20" fmla="*/ 142 w 352"/>
              <a:gd name="T21" fmla="*/ 192 h 285"/>
              <a:gd name="T22" fmla="*/ 126 w 352"/>
              <a:gd name="T23" fmla="*/ 201 h 285"/>
              <a:gd name="T24" fmla="*/ 109 w 352"/>
              <a:gd name="T25" fmla="*/ 209 h 285"/>
              <a:gd name="T26" fmla="*/ 100 w 352"/>
              <a:gd name="T27" fmla="*/ 201 h 285"/>
              <a:gd name="T28" fmla="*/ 100 w 352"/>
              <a:gd name="T29" fmla="*/ 142 h 285"/>
              <a:gd name="T30" fmla="*/ 109 w 352"/>
              <a:gd name="T31" fmla="*/ 109 h 285"/>
              <a:gd name="T32" fmla="*/ 209 w 352"/>
              <a:gd name="T33" fmla="*/ 150 h 285"/>
              <a:gd name="T34" fmla="*/ 284 w 352"/>
              <a:gd name="T35" fmla="*/ 150 h 285"/>
              <a:gd name="T36" fmla="*/ 218 w 352"/>
              <a:gd name="T37" fmla="*/ 167 h 285"/>
              <a:gd name="T38" fmla="*/ 218 w 352"/>
              <a:gd name="T39" fmla="*/ 167 h 285"/>
              <a:gd name="T40" fmla="*/ 218 w 352"/>
              <a:gd name="T41" fmla="*/ 167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52" h="285">
                <a:moveTo>
                  <a:pt x="343" y="134"/>
                </a:moveTo>
                <a:lnTo>
                  <a:pt x="351" y="125"/>
                </a:lnTo>
                <a:cubicBezTo>
                  <a:pt x="218" y="0"/>
                  <a:pt x="218" y="0"/>
                  <a:pt x="218" y="0"/>
                </a:cubicBezTo>
                <a:cubicBezTo>
                  <a:pt x="218" y="0"/>
                  <a:pt x="209" y="0"/>
                  <a:pt x="209" y="8"/>
                </a:cubicBezTo>
                <a:cubicBezTo>
                  <a:pt x="100" y="34"/>
                  <a:pt x="0" y="142"/>
                  <a:pt x="100" y="276"/>
                </a:cubicBezTo>
                <a:cubicBezTo>
                  <a:pt x="109" y="276"/>
                  <a:pt x="117" y="284"/>
                  <a:pt x="126" y="276"/>
                </a:cubicBezTo>
                <a:cubicBezTo>
                  <a:pt x="134" y="276"/>
                  <a:pt x="134" y="276"/>
                  <a:pt x="134" y="268"/>
                </a:cubicBezTo>
                <a:cubicBezTo>
                  <a:pt x="142" y="251"/>
                  <a:pt x="151" y="226"/>
                  <a:pt x="159" y="217"/>
                </a:cubicBezTo>
                <a:cubicBezTo>
                  <a:pt x="192" y="184"/>
                  <a:pt x="284" y="234"/>
                  <a:pt x="343" y="134"/>
                </a:cubicBezTo>
                <a:close/>
                <a:moveTo>
                  <a:pt x="218" y="167"/>
                </a:moveTo>
                <a:cubicBezTo>
                  <a:pt x="184" y="167"/>
                  <a:pt x="159" y="167"/>
                  <a:pt x="142" y="192"/>
                </a:cubicBezTo>
                <a:cubicBezTo>
                  <a:pt x="134" y="192"/>
                  <a:pt x="134" y="201"/>
                  <a:pt x="126" y="201"/>
                </a:cubicBezTo>
                <a:cubicBezTo>
                  <a:pt x="126" y="209"/>
                  <a:pt x="117" y="209"/>
                  <a:pt x="109" y="209"/>
                </a:cubicBezTo>
                <a:lnTo>
                  <a:pt x="100" y="201"/>
                </a:lnTo>
                <a:cubicBezTo>
                  <a:pt x="92" y="176"/>
                  <a:pt x="92" y="159"/>
                  <a:pt x="100" y="142"/>
                </a:cubicBezTo>
                <a:cubicBezTo>
                  <a:pt x="100" y="125"/>
                  <a:pt x="109" y="117"/>
                  <a:pt x="109" y="109"/>
                </a:cubicBezTo>
                <a:cubicBezTo>
                  <a:pt x="142" y="134"/>
                  <a:pt x="167" y="150"/>
                  <a:pt x="209" y="150"/>
                </a:cubicBezTo>
                <a:cubicBezTo>
                  <a:pt x="234" y="142"/>
                  <a:pt x="259" y="150"/>
                  <a:pt x="284" y="150"/>
                </a:cubicBezTo>
                <a:cubicBezTo>
                  <a:pt x="259" y="167"/>
                  <a:pt x="234" y="167"/>
                  <a:pt x="218" y="167"/>
                </a:cubicBezTo>
                <a:close/>
                <a:moveTo>
                  <a:pt x="218" y="167"/>
                </a:moveTo>
                <a:lnTo>
                  <a:pt x="218" y="1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</a:p>
        </p:txBody>
      </p:sp>
      <p:grpSp>
        <p:nvGrpSpPr>
          <p:cNvPr id="65" name="Group 77"/>
          <p:cNvGrpSpPr/>
          <p:nvPr/>
        </p:nvGrpSpPr>
        <p:grpSpPr>
          <a:xfrm>
            <a:off x="3773624" y="3685851"/>
            <a:ext cx="2150355" cy="1411912"/>
            <a:chOff x="3486725" y="4187350"/>
            <a:chExt cx="2408496" cy="1581404"/>
          </a:xfrm>
        </p:grpSpPr>
        <p:sp>
          <p:nvSpPr>
            <p:cNvPr id="66" name="TextBox 75"/>
            <p:cNvSpPr txBox="1"/>
            <p:nvPr/>
          </p:nvSpPr>
          <p:spPr bwMode="auto">
            <a:xfrm>
              <a:off x="3508705" y="4187350"/>
              <a:ext cx="2386516" cy="625390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点此添加标题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  <p:sp>
          <p:nvSpPr>
            <p:cNvPr id="67" name="TextBox 76"/>
            <p:cNvSpPr txBox="1"/>
            <p:nvPr/>
          </p:nvSpPr>
          <p:spPr bwMode="auto">
            <a:xfrm>
              <a:off x="3486725" y="5101436"/>
              <a:ext cx="2386516" cy="66731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2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单击此处编辑您要的内容。 </a:t>
              </a:r>
              <a:br>
                <a:rPr lang="zh-CN" altLang="en-US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endParaRPr lang="zh-CN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sp>
        <p:nvSpPr>
          <p:cNvPr id="44" name="Oval 31"/>
          <p:cNvSpPr/>
          <p:nvPr/>
        </p:nvSpPr>
        <p:spPr bwMode="auto">
          <a:xfrm>
            <a:off x="6654156" y="2173007"/>
            <a:ext cx="1358460" cy="1358814"/>
          </a:xfrm>
          <a:prstGeom prst="ellipse">
            <a:avLst/>
          </a:prstGeom>
          <a:solidFill>
            <a:srgbClr val="D5D178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50" name="Freeform: Shape 33"/>
          <p:cNvSpPr/>
          <p:nvPr/>
        </p:nvSpPr>
        <p:spPr bwMode="auto">
          <a:xfrm>
            <a:off x="7727667" y="2140629"/>
            <a:ext cx="317791" cy="316894"/>
          </a:xfrm>
          <a:custGeom>
            <a:avLst/>
            <a:gdLst>
              <a:gd name="T0" fmla="*/ 207 w 207"/>
              <a:gd name="T1" fmla="*/ 181 h 206"/>
              <a:gd name="T2" fmla="*/ 26 w 207"/>
              <a:gd name="T3" fmla="*/ 0 h 206"/>
              <a:gd name="T4" fmla="*/ 0 w 207"/>
              <a:gd name="T5" fmla="*/ 44 h 206"/>
              <a:gd name="T6" fmla="*/ 163 w 207"/>
              <a:gd name="T7" fmla="*/ 206 h 206"/>
              <a:gd name="T8" fmla="*/ 207 w 207"/>
              <a:gd name="T9" fmla="*/ 18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206">
                <a:moveTo>
                  <a:pt x="207" y="181"/>
                </a:moveTo>
                <a:cubicBezTo>
                  <a:pt x="162" y="107"/>
                  <a:pt x="100" y="45"/>
                  <a:pt x="26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66" y="85"/>
                  <a:pt x="122" y="140"/>
                  <a:pt x="163" y="206"/>
                </a:cubicBezTo>
                <a:lnTo>
                  <a:pt x="207" y="181"/>
                </a:lnTo>
                <a:close/>
              </a:path>
            </a:pathLst>
          </a:custGeom>
          <a:solidFill>
            <a:srgbClr val="D5D178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51" name="Freeform: Shape 34"/>
          <p:cNvSpPr/>
          <p:nvPr/>
        </p:nvSpPr>
        <p:spPr bwMode="auto">
          <a:xfrm>
            <a:off x="7352987" y="2017993"/>
            <a:ext cx="381545" cy="170710"/>
          </a:xfrm>
          <a:custGeom>
            <a:avLst/>
            <a:gdLst>
              <a:gd name="T0" fmla="*/ 0 w 248"/>
              <a:gd name="T1" fmla="*/ 0 h 111"/>
              <a:gd name="T2" fmla="*/ 0 w 248"/>
              <a:gd name="T3" fmla="*/ 51 h 111"/>
              <a:gd name="T4" fmla="*/ 222 w 248"/>
              <a:gd name="T5" fmla="*/ 111 h 111"/>
              <a:gd name="T6" fmla="*/ 248 w 248"/>
              <a:gd name="T7" fmla="*/ 67 h 111"/>
              <a:gd name="T8" fmla="*/ 0 w 248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8" h="111">
                <a:moveTo>
                  <a:pt x="0" y="0"/>
                </a:moveTo>
                <a:cubicBezTo>
                  <a:pt x="0" y="51"/>
                  <a:pt x="0" y="51"/>
                  <a:pt x="0" y="51"/>
                </a:cubicBezTo>
                <a:cubicBezTo>
                  <a:pt x="80" y="53"/>
                  <a:pt x="156" y="75"/>
                  <a:pt x="222" y="111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174" y="26"/>
                  <a:pt x="90" y="2"/>
                  <a:pt x="0" y="0"/>
                </a:cubicBezTo>
                <a:close/>
              </a:path>
            </a:pathLst>
          </a:custGeom>
          <a:solidFill>
            <a:srgbClr val="D5D178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52" name="Freeform: Shape 35"/>
          <p:cNvSpPr/>
          <p:nvPr/>
        </p:nvSpPr>
        <p:spPr bwMode="auto">
          <a:xfrm>
            <a:off x="7996416" y="2452618"/>
            <a:ext cx="170665" cy="379683"/>
          </a:xfrm>
          <a:custGeom>
            <a:avLst/>
            <a:gdLst>
              <a:gd name="T0" fmla="*/ 45 w 111"/>
              <a:gd name="T1" fmla="*/ 0 h 247"/>
              <a:gd name="T2" fmla="*/ 0 w 111"/>
              <a:gd name="T3" fmla="*/ 26 h 247"/>
              <a:gd name="T4" fmla="*/ 60 w 111"/>
              <a:gd name="T5" fmla="*/ 247 h 247"/>
              <a:gd name="T6" fmla="*/ 111 w 111"/>
              <a:gd name="T7" fmla="*/ 247 h 247"/>
              <a:gd name="T8" fmla="*/ 45 w 111"/>
              <a:gd name="T9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247">
                <a:moveTo>
                  <a:pt x="45" y="0"/>
                </a:moveTo>
                <a:cubicBezTo>
                  <a:pt x="0" y="26"/>
                  <a:pt x="0" y="26"/>
                  <a:pt x="0" y="26"/>
                </a:cubicBezTo>
                <a:cubicBezTo>
                  <a:pt x="37" y="92"/>
                  <a:pt x="58" y="167"/>
                  <a:pt x="60" y="247"/>
                </a:cubicBezTo>
                <a:cubicBezTo>
                  <a:pt x="111" y="247"/>
                  <a:pt x="111" y="247"/>
                  <a:pt x="111" y="247"/>
                </a:cubicBezTo>
                <a:cubicBezTo>
                  <a:pt x="109" y="158"/>
                  <a:pt x="85" y="74"/>
                  <a:pt x="45" y="0"/>
                </a:cubicBezTo>
                <a:close/>
              </a:path>
            </a:pathLst>
          </a:custGeom>
          <a:solidFill>
            <a:srgbClr val="D5D178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53" name="Freeform: Shape 36"/>
          <p:cNvSpPr/>
          <p:nvPr/>
        </p:nvSpPr>
        <p:spPr bwMode="auto">
          <a:xfrm>
            <a:off x="7996416" y="2871544"/>
            <a:ext cx="170665" cy="381645"/>
          </a:xfrm>
          <a:custGeom>
            <a:avLst/>
            <a:gdLst>
              <a:gd name="T0" fmla="*/ 60 w 111"/>
              <a:gd name="T1" fmla="*/ 0 h 248"/>
              <a:gd name="T2" fmla="*/ 0 w 111"/>
              <a:gd name="T3" fmla="*/ 222 h 248"/>
              <a:gd name="T4" fmla="*/ 45 w 111"/>
              <a:gd name="T5" fmla="*/ 248 h 248"/>
              <a:gd name="T6" fmla="*/ 111 w 111"/>
              <a:gd name="T7" fmla="*/ 0 h 248"/>
              <a:gd name="T8" fmla="*/ 60 w 111"/>
              <a:gd name="T9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248">
                <a:moveTo>
                  <a:pt x="60" y="0"/>
                </a:moveTo>
                <a:cubicBezTo>
                  <a:pt x="58" y="80"/>
                  <a:pt x="37" y="156"/>
                  <a:pt x="0" y="222"/>
                </a:cubicBezTo>
                <a:cubicBezTo>
                  <a:pt x="45" y="248"/>
                  <a:pt x="45" y="248"/>
                  <a:pt x="45" y="248"/>
                </a:cubicBezTo>
                <a:cubicBezTo>
                  <a:pt x="85" y="174"/>
                  <a:pt x="109" y="90"/>
                  <a:pt x="111" y="0"/>
                </a:cubicBezTo>
                <a:lnTo>
                  <a:pt x="60" y="0"/>
                </a:lnTo>
                <a:close/>
              </a:path>
            </a:pathLst>
          </a:custGeom>
          <a:solidFill>
            <a:srgbClr val="D5D178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54" name="Freeform: Shape 37"/>
          <p:cNvSpPr/>
          <p:nvPr/>
        </p:nvSpPr>
        <p:spPr bwMode="auto">
          <a:xfrm>
            <a:off x="7727667" y="3246321"/>
            <a:ext cx="317791" cy="317875"/>
          </a:xfrm>
          <a:custGeom>
            <a:avLst/>
            <a:gdLst>
              <a:gd name="T0" fmla="*/ 207 w 207"/>
              <a:gd name="T1" fmla="*/ 26 h 207"/>
              <a:gd name="T2" fmla="*/ 163 w 207"/>
              <a:gd name="T3" fmla="*/ 0 h 207"/>
              <a:gd name="T4" fmla="*/ 0 w 207"/>
              <a:gd name="T5" fmla="*/ 163 h 207"/>
              <a:gd name="T6" fmla="*/ 26 w 207"/>
              <a:gd name="T7" fmla="*/ 207 h 207"/>
              <a:gd name="T8" fmla="*/ 207 w 207"/>
              <a:gd name="T9" fmla="*/ 26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207">
                <a:moveTo>
                  <a:pt x="207" y="26"/>
                </a:moveTo>
                <a:cubicBezTo>
                  <a:pt x="163" y="0"/>
                  <a:pt x="163" y="0"/>
                  <a:pt x="163" y="0"/>
                </a:cubicBezTo>
                <a:cubicBezTo>
                  <a:pt x="122" y="66"/>
                  <a:pt x="66" y="122"/>
                  <a:pt x="0" y="163"/>
                </a:cubicBezTo>
                <a:cubicBezTo>
                  <a:pt x="26" y="207"/>
                  <a:pt x="26" y="207"/>
                  <a:pt x="26" y="207"/>
                </a:cubicBezTo>
                <a:cubicBezTo>
                  <a:pt x="100" y="162"/>
                  <a:pt x="162" y="100"/>
                  <a:pt x="207" y="26"/>
                </a:cubicBezTo>
                <a:close/>
              </a:path>
            </a:pathLst>
          </a:custGeom>
          <a:solidFill>
            <a:srgbClr val="D5D178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55" name="Freeform: Shape 38"/>
          <p:cNvSpPr/>
          <p:nvPr/>
        </p:nvSpPr>
        <p:spPr bwMode="auto">
          <a:xfrm>
            <a:off x="7352987" y="3517102"/>
            <a:ext cx="381545" cy="168749"/>
          </a:xfrm>
          <a:custGeom>
            <a:avLst/>
            <a:gdLst>
              <a:gd name="T0" fmla="*/ 248 w 248"/>
              <a:gd name="T1" fmla="*/ 44 h 110"/>
              <a:gd name="T2" fmla="*/ 222 w 248"/>
              <a:gd name="T3" fmla="*/ 0 h 110"/>
              <a:gd name="T4" fmla="*/ 0 w 248"/>
              <a:gd name="T5" fmla="*/ 59 h 110"/>
              <a:gd name="T6" fmla="*/ 0 w 248"/>
              <a:gd name="T7" fmla="*/ 110 h 110"/>
              <a:gd name="T8" fmla="*/ 248 w 248"/>
              <a:gd name="T9" fmla="*/ 4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8" h="110">
                <a:moveTo>
                  <a:pt x="248" y="44"/>
                </a:moveTo>
                <a:cubicBezTo>
                  <a:pt x="222" y="0"/>
                  <a:pt x="222" y="0"/>
                  <a:pt x="222" y="0"/>
                </a:cubicBezTo>
                <a:cubicBezTo>
                  <a:pt x="156" y="36"/>
                  <a:pt x="80" y="57"/>
                  <a:pt x="0" y="59"/>
                </a:cubicBezTo>
                <a:cubicBezTo>
                  <a:pt x="0" y="110"/>
                  <a:pt x="0" y="110"/>
                  <a:pt x="0" y="110"/>
                </a:cubicBezTo>
                <a:cubicBezTo>
                  <a:pt x="90" y="108"/>
                  <a:pt x="174" y="84"/>
                  <a:pt x="248" y="44"/>
                </a:cubicBezTo>
                <a:close/>
              </a:path>
            </a:pathLst>
          </a:custGeom>
          <a:solidFill>
            <a:srgbClr val="D5D178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56" name="Freeform: Shape 39"/>
          <p:cNvSpPr/>
          <p:nvPr/>
        </p:nvSpPr>
        <p:spPr bwMode="auto">
          <a:xfrm>
            <a:off x="6934171" y="3517102"/>
            <a:ext cx="379583" cy="168749"/>
          </a:xfrm>
          <a:custGeom>
            <a:avLst/>
            <a:gdLst>
              <a:gd name="T0" fmla="*/ 0 w 247"/>
              <a:gd name="T1" fmla="*/ 44 h 110"/>
              <a:gd name="T2" fmla="*/ 247 w 247"/>
              <a:gd name="T3" fmla="*/ 110 h 110"/>
              <a:gd name="T4" fmla="*/ 247 w 247"/>
              <a:gd name="T5" fmla="*/ 59 h 110"/>
              <a:gd name="T6" fmla="*/ 26 w 247"/>
              <a:gd name="T7" fmla="*/ 0 h 110"/>
              <a:gd name="T8" fmla="*/ 0 w 247"/>
              <a:gd name="T9" fmla="*/ 4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" h="110">
                <a:moveTo>
                  <a:pt x="0" y="44"/>
                </a:moveTo>
                <a:cubicBezTo>
                  <a:pt x="74" y="84"/>
                  <a:pt x="158" y="108"/>
                  <a:pt x="247" y="110"/>
                </a:cubicBezTo>
                <a:cubicBezTo>
                  <a:pt x="247" y="59"/>
                  <a:pt x="247" y="59"/>
                  <a:pt x="247" y="59"/>
                </a:cubicBezTo>
                <a:cubicBezTo>
                  <a:pt x="167" y="57"/>
                  <a:pt x="92" y="36"/>
                  <a:pt x="26" y="0"/>
                </a:cubicBezTo>
                <a:lnTo>
                  <a:pt x="0" y="44"/>
                </a:lnTo>
                <a:close/>
              </a:path>
            </a:pathLst>
          </a:custGeom>
          <a:solidFill>
            <a:srgbClr val="D5D178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57" name="Freeform: Shape 40"/>
          <p:cNvSpPr/>
          <p:nvPr/>
        </p:nvSpPr>
        <p:spPr bwMode="auto">
          <a:xfrm>
            <a:off x="6622265" y="3246321"/>
            <a:ext cx="316810" cy="317875"/>
          </a:xfrm>
          <a:custGeom>
            <a:avLst/>
            <a:gdLst>
              <a:gd name="T0" fmla="*/ 44 w 206"/>
              <a:gd name="T1" fmla="*/ 0 h 207"/>
              <a:gd name="T2" fmla="*/ 0 w 206"/>
              <a:gd name="T3" fmla="*/ 26 h 207"/>
              <a:gd name="T4" fmla="*/ 181 w 206"/>
              <a:gd name="T5" fmla="*/ 207 h 207"/>
              <a:gd name="T6" fmla="*/ 206 w 206"/>
              <a:gd name="T7" fmla="*/ 163 h 207"/>
              <a:gd name="T8" fmla="*/ 44 w 206"/>
              <a:gd name="T9" fmla="*/ 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207">
                <a:moveTo>
                  <a:pt x="44" y="0"/>
                </a:moveTo>
                <a:cubicBezTo>
                  <a:pt x="0" y="26"/>
                  <a:pt x="0" y="26"/>
                  <a:pt x="0" y="26"/>
                </a:cubicBezTo>
                <a:cubicBezTo>
                  <a:pt x="45" y="100"/>
                  <a:pt x="107" y="162"/>
                  <a:pt x="181" y="207"/>
                </a:cubicBezTo>
                <a:cubicBezTo>
                  <a:pt x="206" y="163"/>
                  <a:pt x="206" y="163"/>
                  <a:pt x="206" y="163"/>
                </a:cubicBezTo>
                <a:cubicBezTo>
                  <a:pt x="140" y="122"/>
                  <a:pt x="85" y="66"/>
                  <a:pt x="44" y="0"/>
                </a:cubicBezTo>
                <a:close/>
              </a:path>
            </a:pathLst>
          </a:custGeom>
          <a:solidFill>
            <a:srgbClr val="D5D178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58" name="Freeform: Shape 41"/>
          <p:cNvSpPr/>
          <p:nvPr/>
        </p:nvSpPr>
        <p:spPr bwMode="auto">
          <a:xfrm>
            <a:off x="6499661" y="2871544"/>
            <a:ext cx="170665" cy="381645"/>
          </a:xfrm>
          <a:custGeom>
            <a:avLst/>
            <a:gdLst>
              <a:gd name="T0" fmla="*/ 0 w 111"/>
              <a:gd name="T1" fmla="*/ 0 h 248"/>
              <a:gd name="T2" fmla="*/ 67 w 111"/>
              <a:gd name="T3" fmla="*/ 248 h 248"/>
              <a:gd name="T4" fmla="*/ 111 w 111"/>
              <a:gd name="T5" fmla="*/ 222 h 248"/>
              <a:gd name="T6" fmla="*/ 51 w 111"/>
              <a:gd name="T7" fmla="*/ 0 h 248"/>
              <a:gd name="T8" fmla="*/ 0 w 111"/>
              <a:gd name="T9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248">
                <a:moveTo>
                  <a:pt x="0" y="0"/>
                </a:moveTo>
                <a:cubicBezTo>
                  <a:pt x="2" y="90"/>
                  <a:pt x="26" y="174"/>
                  <a:pt x="67" y="248"/>
                </a:cubicBezTo>
                <a:cubicBezTo>
                  <a:pt x="111" y="222"/>
                  <a:pt x="111" y="222"/>
                  <a:pt x="111" y="222"/>
                </a:cubicBezTo>
                <a:cubicBezTo>
                  <a:pt x="75" y="156"/>
                  <a:pt x="53" y="80"/>
                  <a:pt x="5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D5D178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59" name="Freeform: Shape 42"/>
          <p:cNvSpPr/>
          <p:nvPr/>
        </p:nvSpPr>
        <p:spPr bwMode="auto">
          <a:xfrm>
            <a:off x="6499661" y="2452618"/>
            <a:ext cx="170665" cy="379683"/>
          </a:xfrm>
          <a:custGeom>
            <a:avLst/>
            <a:gdLst>
              <a:gd name="T0" fmla="*/ 51 w 111"/>
              <a:gd name="T1" fmla="*/ 247 h 247"/>
              <a:gd name="T2" fmla="*/ 111 w 111"/>
              <a:gd name="T3" fmla="*/ 26 h 247"/>
              <a:gd name="T4" fmla="*/ 67 w 111"/>
              <a:gd name="T5" fmla="*/ 0 h 247"/>
              <a:gd name="T6" fmla="*/ 0 w 111"/>
              <a:gd name="T7" fmla="*/ 247 h 247"/>
              <a:gd name="T8" fmla="*/ 51 w 111"/>
              <a:gd name="T9" fmla="*/ 247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247">
                <a:moveTo>
                  <a:pt x="51" y="247"/>
                </a:moveTo>
                <a:cubicBezTo>
                  <a:pt x="53" y="167"/>
                  <a:pt x="75" y="92"/>
                  <a:pt x="111" y="26"/>
                </a:cubicBezTo>
                <a:cubicBezTo>
                  <a:pt x="67" y="0"/>
                  <a:pt x="67" y="0"/>
                  <a:pt x="67" y="0"/>
                </a:cubicBezTo>
                <a:cubicBezTo>
                  <a:pt x="26" y="74"/>
                  <a:pt x="2" y="158"/>
                  <a:pt x="0" y="247"/>
                </a:cubicBezTo>
                <a:lnTo>
                  <a:pt x="51" y="247"/>
                </a:lnTo>
                <a:close/>
              </a:path>
            </a:pathLst>
          </a:custGeom>
          <a:solidFill>
            <a:srgbClr val="D5D178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60" name="Freeform: Shape 43"/>
          <p:cNvSpPr/>
          <p:nvPr/>
        </p:nvSpPr>
        <p:spPr bwMode="auto">
          <a:xfrm>
            <a:off x="6622265" y="2140629"/>
            <a:ext cx="316810" cy="316894"/>
          </a:xfrm>
          <a:custGeom>
            <a:avLst/>
            <a:gdLst>
              <a:gd name="T0" fmla="*/ 0 w 206"/>
              <a:gd name="T1" fmla="*/ 181 h 206"/>
              <a:gd name="T2" fmla="*/ 44 w 206"/>
              <a:gd name="T3" fmla="*/ 206 h 206"/>
              <a:gd name="T4" fmla="*/ 206 w 206"/>
              <a:gd name="T5" fmla="*/ 44 h 206"/>
              <a:gd name="T6" fmla="*/ 181 w 206"/>
              <a:gd name="T7" fmla="*/ 0 h 206"/>
              <a:gd name="T8" fmla="*/ 0 w 206"/>
              <a:gd name="T9" fmla="*/ 18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206">
                <a:moveTo>
                  <a:pt x="0" y="181"/>
                </a:moveTo>
                <a:cubicBezTo>
                  <a:pt x="44" y="206"/>
                  <a:pt x="44" y="206"/>
                  <a:pt x="44" y="206"/>
                </a:cubicBezTo>
                <a:cubicBezTo>
                  <a:pt x="85" y="140"/>
                  <a:pt x="140" y="85"/>
                  <a:pt x="206" y="44"/>
                </a:cubicBezTo>
                <a:cubicBezTo>
                  <a:pt x="181" y="0"/>
                  <a:pt x="181" y="0"/>
                  <a:pt x="181" y="0"/>
                </a:cubicBezTo>
                <a:cubicBezTo>
                  <a:pt x="107" y="45"/>
                  <a:pt x="45" y="107"/>
                  <a:pt x="0" y="181"/>
                </a:cubicBezTo>
                <a:close/>
              </a:path>
            </a:pathLst>
          </a:custGeom>
          <a:solidFill>
            <a:srgbClr val="D5D178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61" name="Freeform: Shape 44"/>
          <p:cNvSpPr/>
          <p:nvPr/>
        </p:nvSpPr>
        <p:spPr bwMode="auto">
          <a:xfrm>
            <a:off x="6934171" y="2017993"/>
            <a:ext cx="379583" cy="170710"/>
          </a:xfrm>
          <a:custGeom>
            <a:avLst/>
            <a:gdLst>
              <a:gd name="T0" fmla="*/ 0 w 247"/>
              <a:gd name="T1" fmla="*/ 67 h 111"/>
              <a:gd name="T2" fmla="*/ 25 w 247"/>
              <a:gd name="T3" fmla="*/ 111 h 111"/>
              <a:gd name="T4" fmla="*/ 247 w 247"/>
              <a:gd name="T5" fmla="*/ 51 h 111"/>
              <a:gd name="T6" fmla="*/ 247 w 247"/>
              <a:gd name="T7" fmla="*/ 0 h 111"/>
              <a:gd name="T8" fmla="*/ 0 w 247"/>
              <a:gd name="T9" fmla="*/ 6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" h="111">
                <a:moveTo>
                  <a:pt x="0" y="67"/>
                </a:moveTo>
                <a:cubicBezTo>
                  <a:pt x="25" y="111"/>
                  <a:pt x="25" y="111"/>
                  <a:pt x="25" y="111"/>
                </a:cubicBezTo>
                <a:cubicBezTo>
                  <a:pt x="92" y="75"/>
                  <a:pt x="167" y="53"/>
                  <a:pt x="247" y="51"/>
                </a:cubicBezTo>
                <a:cubicBezTo>
                  <a:pt x="247" y="0"/>
                  <a:pt x="247" y="0"/>
                  <a:pt x="247" y="0"/>
                </a:cubicBezTo>
                <a:cubicBezTo>
                  <a:pt x="158" y="2"/>
                  <a:pt x="74" y="26"/>
                  <a:pt x="0" y="67"/>
                </a:cubicBezTo>
                <a:close/>
              </a:path>
            </a:pathLst>
          </a:custGeom>
          <a:solidFill>
            <a:srgbClr val="D5D178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46" name="Freeform: Shape 74"/>
          <p:cNvSpPr/>
          <p:nvPr/>
        </p:nvSpPr>
        <p:spPr bwMode="auto">
          <a:xfrm>
            <a:off x="7064193" y="2633412"/>
            <a:ext cx="538386" cy="4283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</a:p>
        </p:txBody>
      </p:sp>
      <p:grpSp>
        <p:nvGrpSpPr>
          <p:cNvPr id="47" name="Group 78"/>
          <p:cNvGrpSpPr/>
          <p:nvPr/>
        </p:nvGrpSpPr>
        <p:grpSpPr>
          <a:xfrm>
            <a:off x="6248396" y="3685851"/>
            <a:ext cx="2150354" cy="1452055"/>
            <a:chOff x="3486726" y="4187350"/>
            <a:chExt cx="2408495" cy="1626366"/>
          </a:xfrm>
        </p:grpSpPr>
        <p:sp>
          <p:nvSpPr>
            <p:cNvPr id="48" name="TextBox 79"/>
            <p:cNvSpPr txBox="1"/>
            <p:nvPr/>
          </p:nvSpPr>
          <p:spPr bwMode="auto">
            <a:xfrm>
              <a:off x="3508705" y="4187350"/>
              <a:ext cx="2386516" cy="625390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点此添加标题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  <p:sp>
          <p:nvSpPr>
            <p:cNvPr id="49" name="TextBox 80"/>
            <p:cNvSpPr txBox="1"/>
            <p:nvPr/>
          </p:nvSpPr>
          <p:spPr bwMode="auto">
            <a:xfrm>
              <a:off x="3486726" y="5146398"/>
              <a:ext cx="2386516" cy="66731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2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单击此处编辑您要的内容。 </a:t>
              </a:r>
              <a:br>
                <a:rPr lang="zh-CN" altLang="en-US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endParaRPr lang="zh-CN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sp>
        <p:nvSpPr>
          <p:cNvPr id="26" name="Oval 45"/>
          <p:cNvSpPr/>
          <p:nvPr/>
        </p:nvSpPr>
        <p:spPr bwMode="auto">
          <a:xfrm>
            <a:off x="9128930" y="2173007"/>
            <a:ext cx="1358460" cy="1358814"/>
          </a:xfrm>
          <a:prstGeom prst="ellipse">
            <a:avLst/>
          </a:prstGeom>
          <a:solidFill>
            <a:srgbClr val="A1C06A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32" name="Freeform: Shape 47"/>
          <p:cNvSpPr/>
          <p:nvPr/>
        </p:nvSpPr>
        <p:spPr bwMode="auto">
          <a:xfrm>
            <a:off x="10202436" y="2140629"/>
            <a:ext cx="317791" cy="316894"/>
          </a:xfrm>
          <a:custGeom>
            <a:avLst/>
            <a:gdLst>
              <a:gd name="T0" fmla="*/ 207 w 207"/>
              <a:gd name="T1" fmla="*/ 181 h 206"/>
              <a:gd name="T2" fmla="*/ 26 w 207"/>
              <a:gd name="T3" fmla="*/ 0 h 206"/>
              <a:gd name="T4" fmla="*/ 0 w 207"/>
              <a:gd name="T5" fmla="*/ 44 h 206"/>
              <a:gd name="T6" fmla="*/ 163 w 207"/>
              <a:gd name="T7" fmla="*/ 206 h 206"/>
              <a:gd name="T8" fmla="*/ 207 w 207"/>
              <a:gd name="T9" fmla="*/ 18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206">
                <a:moveTo>
                  <a:pt x="207" y="181"/>
                </a:moveTo>
                <a:cubicBezTo>
                  <a:pt x="162" y="107"/>
                  <a:pt x="100" y="45"/>
                  <a:pt x="26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66" y="85"/>
                  <a:pt x="122" y="140"/>
                  <a:pt x="163" y="206"/>
                </a:cubicBezTo>
                <a:lnTo>
                  <a:pt x="207" y="181"/>
                </a:lnTo>
                <a:close/>
              </a:path>
            </a:pathLst>
          </a:custGeom>
          <a:solidFill>
            <a:srgbClr val="A1C06A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33" name="Freeform: Shape 48"/>
          <p:cNvSpPr/>
          <p:nvPr/>
        </p:nvSpPr>
        <p:spPr bwMode="auto">
          <a:xfrm>
            <a:off x="9827756" y="2017993"/>
            <a:ext cx="381545" cy="170710"/>
          </a:xfrm>
          <a:custGeom>
            <a:avLst/>
            <a:gdLst>
              <a:gd name="T0" fmla="*/ 0 w 248"/>
              <a:gd name="T1" fmla="*/ 0 h 111"/>
              <a:gd name="T2" fmla="*/ 0 w 248"/>
              <a:gd name="T3" fmla="*/ 51 h 111"/>
              <a:gd name="T4" fmla="*/ 222 w 248"/>
              <a:gd name="T5" fmla="*/ 111 h 111"/>
              <a:gd name="T6" fmla="*/ 248 w 248"/>
              <a:gd name="T7" fmla="*/ 67 h 111"/>
              <a:gd name="T8" fmla="*/ 0 w 248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8" h="111">
                <a:moveTo>
                  <a:pt x="0" y="0"/>
                </a:moveTo>
                <a:cubicBezTo>
                  <a:pt x="0" y="51"/>
                  <a:pt x="0" y="51"/>
                  <a:pt x="0" y="51"/>
                </a:cubicBezTo>
                <a:cubicBezTo>
                  <a:pt x="80" y="53"/>
                  <a:pt x="156" y="75"/>
                  <a:pt x="222" y="111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174" y="26"/>
                  <a:pt x="90" y="2"/>
                  <a:pt x="0" y="0"/>
                </a:cubicBezTo>
                <a:close/>
              </a:path>
            </a:pathLst>
          </a:custGeom>
          <a:solidFill>
            <a:srgbClr val="A1C06A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34" name="Freeform: Shape 49"/>
          <p:cNvSpPr/>
          <p:nvPr/>
        </p:nvSpPr>
        <p:spPr bwMode="auto">
          <a:xfrm>
            <a:off x="10471185" y="2452618"/>
            <a:ext cx="170665" cy="379683"/>
          </a:xfrm>
          <a:custGeom>
            <a:avLst/>
            <a:gdLst>
              <a:gd name="T0" fmla="*/ 45 w 111"/>
              <a:gd name="T1" fmla="*/ 0 h 247"/>
              <a:gd name="T2" fmla="*/ 0 w 111"/>
              <a:gd name="T3" fmla="*/ 26 h 247"/>
              <a:gd name="T4" fmla="*/ 60 w 111"/>
              <a:gd name="T5" fmla="*/ 247 h 247"/>
              <a:gd name="T6" fmla="*/ 111 w 111"/>
              <a:gd name="T7" fmla="*/ 247 h 247"/>
              <a:gd name="T8" fmla="*/ 45 w 111"/>
              <a:gd name="T9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247">
                <a:moveTo>
                  <a:pt x="45" y="0"/>
                </a:moveTo>
                <a:cubicBezTo>
                  <a:pt x="0" y="26"/>
                  <a:pt x="0" y="26"/>
                  <a:pt x="0" y="26"/>
                </a:cubicBezTo>
                <a:cubicBezTo>
                  <a:pt x="37" y="92"/>
                  <a:pt x="58" y="167"/>
                  <a:pt x="60" y="247"/>
                </a:cubicBezTo>
                <a:cubicBezTo>
                  <a:pt x="111" y="247"/>
                  <a:pt x="111" y="247"/>
                  <a:pt x="111" y="247"/>
                </a:cubicBezTo>
                <a:cubicBezTo>
                  <a:pt x="109" y="158"/>
                  <a:pt x="85" y="74"/>
                  <a:pt x="45" y="0"/>
                </a:cubicBezTo>
                <a:close/>
              </a:path>
            </a:pathLst>
          </a:custGeom>
          <a:solidFill>
            <a:srgbClr val="A1C06A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35" name="Freeform: Shape 50"/>
          <p:cNvSpPr/>
          <p:nvPr/>
        </p:nvSpPr>
        <p:spPr bwMode="auto">
          <a:xfrm>
            <a:off x="10471185" y="2871544"/>
            <a:ext cx="170665" cy="381645"/>
          </a:xfrm>
          <a:custGeom>
            <a:avLst/>
            <a:gdLst>
              <a:gd name="T0" fmla="*/ 60 w 111"/>
              <a:gd name="T1" fmla="*/ 0 h 248"/>
              <a:gd name="T2" fmla="*/ 0 w 111"/>
              <a:gd name="T3" fmla="*/ 222 h 248"/>
              <a:gd name="T4" fmla="*/ 45 w 111"/>
              <a:gd name="T5" fmla="*/ 248 h 248"/>
              <a:gd name="T6" fmla="*/ 111 w 111"/>
              <a:gd name="T7" fmla="*/ 0 h 248"/>
              <a:gd name="T8" fmla="*/ 60 w 111"/>
              <a:gd name="T9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248">
                <a:moveTo>
                  <a:pt x="60" y="0"/>
                </a:moveTo>
                <a:cubicBezTo>
                  <a:pt x="58" y="80"/>
                  <a:pt x="37" y="156"/>
                  <a:pt x="0" y="222"/>
                </a:cubicBezTo>
                <a:cubicBezTo>
                  <a:pt x="45" y="248"/>
                  <a:pt x="45" y="248"/>
                  <a:pt x="45" y="248"/>
                </a:cubicBezTo>
                <a:cubicBezTo>
                  <a:pt x="85" y="174"/>
                  <a:pt x="109" y="90"/>
                  <a:pt x="111" y="0"/>
                </a:cubicBezTo>
                <a:lnTo>
                  <a:pt x="60" y="0"/>
                </a:lnTo>
                <a:close/>
              </a:path>
            </a:pathLst>
          </a:custGeom>
          <a:solidFill>
            <a:srgbClr val="A1C06A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36" name="Freeform: Shape 51"/>
          <p:cNvSpPr/>
          <p:nvPr/>
        </p:nvSpPr>
        <p:spPr bwMode="auto">
          <a:xfrm>
            <a:off x="10202436" y="3246321"/>
            <a:ext cx="317791" cy="317875"/>
          </a:xfrm>
          <a:custGeom>
            <a:avLst/>
            <a:gdLst>
              <a:gd name="T0" fmla="*/ 207 w 207"/>
              <a:gd name="T1" fmla="*/ 26 h 207"/>
              <a:gd name="T2" fmla="*/ 163 w 207"/>
              <a:gd name="T3" fmla="*/ 0 h 207"/>
              <a:gd name="T4" fmla="*/ 0 w 207"/>
              <a:gd name="T5" fmla="*/ 163 h 207"/>
              <a:gd name="T6" fmla="*/ 26 w 207"/>
              <a:gd name="T7" fmla="*/ 207 h 207"/>
              <a:gd name="T8" fmla="*/ 207 w 207"/>
              <a:gd name="T9" fmla="*/ 26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207">
                <a:moveTo>
                  <a:pt x="207" y="26"/>
                </a:moveTo>
                <a:cubicBezTo>
                  <a:pt x="163" y="0"/>
                  <a:pt x="163" y="0"/>
                  <a:pt x="163" y="0"/>
                </a:cubicBezTo>
                <a:cubicBezTo>
                  <a:pt x="122" y="66"/>
                  <a:pt x="66" y="122"/>
                  <a:pt x="0" y="163"/>
                </a:cubicBezTo>
                <a:cubicBezTo>
                  <a:pt x="26" y="207"/>
                  <a:pt x="26" y="207"/>
                  <a:pt x="26" y="207"/>
                </a:cubicBezTo>
                <a:cubicBezTo>
                  <a:pt x="100" y="162"/>
                  <a:pt x="162" y="100"/>
                  <a:pt x="207" y="26"/>
                </a:cubicBezTo>
                <a:close/>
              </a:path>
            </a:pathLst>
          </a:custGeom>
          <a:solidFill>
            <a:srgbClr val="A1C06A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37" name="Freeform: Shape 52"/>
          <p:cNvSpPr/>
          <p:nvPr/>
        </p:nvSpPr>
        <p:spPr bwMode="auto">
          <a:xfrm>
            <a:off x="9827756" y="3517102"/>
            <a:ext cx="381545" cy="168749"/>
          </a:xfrm>
          <a:custGeom>
            <a:avLst/>
            <a:gdLst>
              <a:gd name="T0" fmla="*/ 248 w 248"/>
              <a:gd name="T1" fmla="*/ 44 h 110"/>
              <a:gd name="T2" fmla="*/ 222 w 248"/>
              <a:gd name="T3" fmla="*/ 0 h 110"/>
              <a:gd name="T4" fmla="*/ 0 w 248"/>
              <a:gd name="T5" fmla="*/ 59 h 110"/>
              <a:gd name="T6" fmla="*/ 0 w 248"/>
              <a:gd name="T7" fmla="*/ 110 h 110"/>
              <a:gd name="T8" fmla="*/ 248 w 248"/>
              <a:gd name="T9" fmla="*/ 4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8" h="110">
                <a:moveTo>
                  <a:pt x="248" y="44"/>
                </a:moveTo>
                <a:cubicBezTo>
                  <a:pt x="222" y="0"/>
                  <a:pt x="222" y="0"/>
                  <a:pt x="222" y="0"/>
                </a:cubicBezTo>
                <a:cubicBezTo>
                  <a:pt x="156" y="36"/>
                  <a:pt x="80" y="57"/>
                  <a:pt x="0" y="59"/>
                </a:cubicBezTo>
                <a:cubicBezTo>
                  <a:pt x="0" y="110"/>
                  <a:pt x="0" y="110"/>
                  <a:pt x="0" y="110"/>
                </a:cubicBezTo>
                <a:cubicBezTo>
                  <a:pt x="90" y="108"/>
                  <a:pt x="174" y="84"/>
                  <a:pt x="248" y="44"/>
                </a:cubicBezTo>
                <a:close/>
              </a:path>
            </a:pathLst>
          </a:custGeom>
          <a:solidFill>
            <a:srgbClr val="A1C06A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38" name="Freeform: Shape 53"/>
          <p:cNvSpPr/>
          <p:nvPr/>
        </p:nvSpPr>
        <p:spPr bwMode="auto">
          <a:xfrm>
            <a:off x="9408940" y="3517102"/>
            <a:ext cx="379583" cy="168749"/>
          </a:xfrm>
          <a:custGeom>
            <a:avLst/>
            <a:gdLst>
              <a:gd name="T0" fmla="*/ 0 w 247"/>
              <a:gd name="T1" fmla="*/ 44 h 110"/>
              <a:gd name="T2" fmla="*/ 247 w 247"/>
              <a:gd name="T3" fmla="*/ 110 h 110"/>
              <a:gd name="T4" fmla="*/ 247 w 247"/>
              <a:gd name="T5" fmla="*/ 59 h 110"/>
              <a:gd name="T6" fmla="*/ 26 w 247"/>
              <a:gd name="T7" fmla="*/ 0 h 110"/>
              <a:gd name="T8" fmla="*/ 0 w 247"/>
              <a:gd name="T9" fmla="*/ 4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" h="110">
                <a:moveTo>
                  <a:pt x="0" y="44"/>
                </a:moveTo>
                <a:cubicBezTo>
                  <a:pt x="74" y="84"/>
                  <a:pt x="158" y="108"/>
                  <a:pt x="247" y="110"/>
                </a:cubicBezTo>
                <a:cubicBezTo>
                  <a:pt x="247" y="59"/>
                  <a:pt x="247" y="59"/>
                  <a:pt x="247" y="59"/>
                </a:cubicBezTo>
                <a:cubicBezTo>
                  <a:pt x="167" y="57"/>
                  <a:pt x="92" y="36"/>
                  <a:pt x="26" y="0"/>
                </a:cubicBezTo>
                <a:lnTo>
                  <a:pt x="0" y="44"/>
                </a:lnTo>
                <a:close/>
              </a:path>
            </a:pathLst>
          </a:custGeom>
          <a:solidFill>
            <a:srgbClr val="A1C06A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39" name="Freeform: Shape 54"/>
          <p:cNvSpPr/>
          <p:nvPr/>
        </p:nvSpPr>
        <p:spPr bwMode="auto">
          <a:xfrm>
            <a:off x="9097034" y="3246321"/>
            <a:ext cx="316810" cy="317875"/>
          </a:xfrm>
          <a:custGeom>
            <a:avLst/>
            <a:gdLst>
              <a:gd name="T0" fmla="*/ 44 w 206"/>
              <a:gd name="T1" fmla="*/ 0 h 207"/>
              <a:gd name="T2" fmla="*/ 0 w 206"/>
              <a:gd name="T3" fmla="*/ 26 h 207"/>
              <a:gd name="T4" fmla="*/ 181 w 206"/>
              <a:gd name="T5" fmla="*/ 207 h 207"/>
              <a:gd name="T6" fmla="*/ 206 w 206"/>
              <a:gd name="T7" fmla="*/ 163 h 207"/>
              <a:gd name="T8" fmla="*/ 44 w 206"/>
              <a:gd name="T9" fmla="*/ 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207">
                <a:moveTo>
                  <a:pt x="44" y="0"/>
                </a:moveTo>
                <a:cubicBezTo>
                  <a:pt x="0" y="26"/>
                  <a:pt x="0" y="26"/>
                  <a:pt x="0" y="26"/>
                </a:cubicBezTo>
                <a:cubicBezTo>
                  <a:pt x="45" y="100"/>
                  <a:pt x="107" y="162"/>
                  <a:pt x="181" y="207"/>
                </a:cubicBezTo>
                <a:cubicBezTo>
                  <a:pt x="206" y="163"/>
                  <a:pt x="206" y="163"/>
                  <a:pt x="206" y="163"/>
                </a:cubicBezTo>
                <a:cubicBezTo>
                  <a:pt x="140" y="122"/>
                  <a:pt x="85" y="66"/>
                  <a:pt x="44" y="0"/>
                </a:cubicBezTo>
                <a:close/>
              </a:path>
            </a:pathLst>
          </a:custGeom>
          <a:solidFill>
            <a:srgbClr val="A1C06A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40" name="Freeform: Shape 55"/>
          <p:cNvSpPr/>
          <p:nvPr/>
        </p:nvSpPr>
        <p:spPr bwMode="auto">
          <a:xfrm>
            <a:off x="8974430" y="2871544"/>
            <a:ext cx="170665" cy="381645"/>
          </a:xfrm>
          <a:custGeom>
            <a:avLst/>
            <a:gdLst>
              <a:gd name="T0" fmla="*/ 0 w 111"/>
              <a:gd name="T1" fmla="*/ 0 h 248"/>
              <a:gd name="T2" fmla="*/ 67 w 111"/>
              <a:gd name="T3" fmla="*/ 248 h 248"/>
              <a:gd name="T4" fmla="*/ 111 w 111"/>
              <a:gd name="T5" fmla="*/ 222 h 248"/>
              <a:gd name="T6" fmla="*/ 51 w 111"/>
              <a:gd name="T7" fmla="*/ 0 h 248"/>
              <a:gd name="T8" fmla="*/ 0 w 111"/>
              <a:gd name="T9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248">
                <a:moveTo>
                  <a:pt x="0" y="0"/>
                </a:moveTo>
                <a:cubicBezTo>
                  <a:pt x="2" y="90"/>
                  <a:pt x="26" y="174"/>
                  <a:pt x="67" y="248"/>
                </a:cubicBezTo>
                <a:cubicBezTo>
                  <a:pt x="111" y="222"/>
                  <a:pt x="111" y="222"/>
                  <a:pt x="111" y="222"/>
                </a:cubicBezTo>
                <a:cubicBezTo>
                  <a:pt x="75" y="156"/>
                  <a:pt x="53" y="80"/>
                  <a:pt x="5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A1C06A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41" name="Freeform: Shape 56"/>
          <p:cNvSpPr/>
          <p:nvPr/>
        </p:nvSpPr>
        <p:spPr bwMode="auto">
          <a:xfrm>
            <a:off x="8974430" y="2452618"/>
            <a:ext cx="170665" cy="379683"/>
          </a:xfrm>
          <a:custGeom>
            <a:avLst/>
            <a:gdLst>
              <a:gd name="T0" fmla="*/ 51 w 111"/>
              <a:gd name="T1" fmla="*/ 247 h 247"/>
              <a:gd name="T2" fmla="*/ 111 w 111"/>
              <a:gd name="T3" fmla="*/ 26 h 247"/>
              <a:gd name="T4" fmla="*/ 67 w 111"/>
              <a:gd name="T5" fmla="*/ 0 h 247"/>
              <a:gd name="T6" fmla="*/ 0 w 111"/>
              <a:gd name="T7" fmla="*/ 247 h 247"/>
              <a:gd name="T8" fmla="*/ 51 w 111"/>
              <a:gd name="T9" fmla="*/ 247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247">
                <a:moveTo>
                  <a:pt x="51" y="247"/>
                </a:moveTo>
                <a:cubicBezTo>
                  <a:pt x="53" y="167"/>
                  <a:pt x="75" y="92"/>
                  <a:pt x="111" y="26"/>
                </a:cubicBezTo>
                <a:cubicBezTo>
                  <a:pt x="67" y="0"/>
                  <a:pt x="67" y="0"/>
                  <a:pt x="67" y="0"/>
                </a:cubicBezTo>
                <a:cubicBezTo>
                  <a:pt x="26" y="74"/>
                  <a:pt x="2" y="158"/>
                  <a:pt x="0" y="247"/>
                </a:cubicBezTo>
                <a:lnTo>
                  <a:pt x="51" y="247"/>
                </a:lnTo>
                <a:close/>
              </a:path>
            </a:pathLst>
          </a:custGeom>
          <a:solidFill>
            <a:srgbClr val="A1C06A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42" name="Freeform: Shape 57"/>
          <p:cNvSpPr/>
          <p:nvPr/>
        </p:nvSpPr>
        <p:spPr bwMode="auto">
          <a:xfrm>
            <a:off x="9097034" y="2140629"/>
            <a:ext cx="316810" cy="316894"/>
          </a:xfrm>
          <a:custGeom>
            <a:avLst/>
            <a:gdLst>
              <a:gd name="T0" fmla="*/ 0 w 206"/>
              <a:gd name="T1" fmla="*/ 181 h 206"/>
              <a:gd name="T2" fmla="*/ 44 w 206"/>
              <a:gd name="T3" fmla="*/ 206 h 206"/>
              <a:gd name="T4" fmla="*/ 206 w 206"/>
              <a:gd name="T5" fmla="*/ 44 h 206"/>
              <a:gd name="T6" fmla="*/ 181 w 206"/>
              <a:gd name="T7" fmla="*/ 0 h 206"/>
              <a:gd name="T8" fmla="*/ 0 w 206"/>
              <a:gd name="T9" fmla="*/ 18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206">
                <a:moveTo>
                  <a:pt x="0" y="181"/>
                </a:moveTo>
                <a:cubicBezTo>
                  <a:pt x="44" y="206"/>
                  <a:pt x="44" y="206"/>
                  <a:pt x="44" y="206"/>
                </a:cubicBezTo>
                <a:cubicBezTo>
                  <a:pt x="85" y="140"/>
                  <a:pt x="140" y="85"/>
                  <a:pt x="206" y="44"/>
                </a:cubicBezTo>
                <a:cubicBezTo>
                  <a:pt x="181" y="0"/>
                  <a:pt x="181" y="0"/>
                  <a:pt x="181" y="0"/>
                </a:cubicBezTo>
                <a:cubicBezTo>
                  <a:pt x="107" y="45"/>
                  <a:pt x="45" y="107"/>
                  <a:pt x="0" y="181"/>
                </a:cubicBezTo>
                <a:close/>
              </a:path>
            </a:pathLst>
          </a:custGeom>
          <a:solidFill>
            <a:srgbClr val="A1C06A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43" name="Freeform: Shape 58"/>
          <p:cNvSpPr/>
          <p:nvPr/>
        </p:nvSpPr>
        <p:spPr bwMode="auto">
          <a:xfrm>
            <a:off x="9408940" y="2017993"/>
            <a:ext cx="379583" cy="170710"/>
          </a:xfrm>
          <a:custGeom>
            <a:avLst/>
            <a:gdLst>
              <a:gd name="T0" fmla="*/ 0 w 247"/>
              <a:gd name="T1" fmla="*/ 67 h 111"/>
              <a:gd name="T2" fmla="*/ 25 w 247"/>
              <a:gd name="T3" fmla="*/ 111 h 111"/>
              <a:gd name="T4" fmla="*/ 247 w 247"/>
              <a:gd name="T5" fmla="*/ 51 h 111"/>
              <a:gd name="T6" fmla="*/ 247 w 247"/>
              <a:gd name="T7" fmla="*/ 0 h 111"/>
              <a:gd name="T8" fmla="*/ 0 w 247"/>
              <a:gd name="T9" fmla="*/ 6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" h="111">
                <a:moveTo>
                  <a:pt x="0" y="67"/>
                </a:moveTo>
                <a:cubicBezTo>
                  <a:pt x="25" y="111"/>
                  <a:pt x="25" y="111"/>
                  <a:pt x="25" y="111"/>
                </a:cubicBezTo>
                <a:cubicBezTo>
                  <a:pt x="92" y="75"/>
                  <a:pt x="167" y="53"/>
                  <a:pt x="247" y="51"/>
                </a:cubicBezTo>
                <a:cubicBezTo>
                  <a:pt x="247" y="0"/>
                  <a:pt x="247" y="0"/>
                  <a:pt x="247" y="0"/>
                </a:cubicBezTo>
                <a:cubicBezTo>
                  <a:pt x="158" y="2"/>
                  <a:pt x="74" y="26"/>
                  <a:pt x="0" y="67"/>
                </a:cubicBezTo>
                <a:close/>
              </a:path>
            </a:pathLst>
          </a:custGeom>
          <a:solidFill>
            <a:srgbClr val="A1C06A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28" name="Freeform: Shape 67"/>
          <p:cNvSpPr/>
          <p:nvPr/>
        </p:nvSpPr>
        <p:spPr bwMode="auto">
          <a:xfrm>
            <a:off x="9523346" y="2582618"/>
            <a:ext cx="569628" cy="474814"/>
          </a:xfrm>
          <a:custGeom>
            <a:avLst/>
            <a:gdLst>
              <a:gd name="T0" fmla="*/ 75419876 w 21600"/>
              <a:gd name="T1" fmla="*/ 22815321 h 21579"/>
              <a:gd name="T2" fmla="*/ 74086090 w 21600"/>
              <a:gd name="T3" fmla="*/ 25988205 h 21579"/>
              <a:gd name="T4" fmla="*/ 70751508 w 21600"/>
              <a:gd name="T5" fmla="*/ 27764166 h 21579"/>
              <a:gd name="T6" fmla="*/ 70751508 w 21600"/>
              <a:gd name="T7" fmla="*/ 40356187 h 21579"/>
              <a:gd name="T8" fmla="*/ 68890459 w 21600"/>
              <a:gd name="T9" fmla="*/ 44041735 h 21579"/>
              <a:gd name="T10" fmla="*/ 64452543 w 21600"/>
              <a:gd name="T11" fmla="*/ 45574747 h 21579"/>
              <a:gd name="T12" fmla="*/ 57741601 w 21600"/>
              <a:gd name="T13" fmla="*/ 41068031 h 21579"/>
              <a:gd name="T14" fmla="*/ 49288264 w 21600"/>
              <a:gd name="T15" fmla="*/ 37061803 h 21579"/>
              <a:gd name="T16" fmla="*/ 39979537 w 21600"/>
              <a:gd name="T17" fmla="*/ 33937470 h 21579"/>
              <a:gd name="T18" fmla="*/ 30688181 w 21600"/>
              <a:gd name="T19" fmla="*/ 32234408 h 21579"/>
              <a:gd name="T20" fmla="*/ 27825021 w 21600"/>
              <a:gd name="T21" fmla="*/ 33597370 h 21579"/>
              <a:gd name="T22" fmla="*/ 26309651 w 21600"/>
              <a:gd name="T23" fmla="*/ 35728021 h 21579"/>
              <a:gd name="T24" fmla="*/ 26225861 w 21600"/>
              <a:gd name="T25" fmla="*/ 38138096 h 21579"/>
              <a:gd name="T26" fmla="*/ 27748204 w 21600"/>
              <a:gd name="T27" fmla="*/ 40356187 h 21579"/>
              <a:gd name="T28" fmla="*/ 26805477 w 21600"/>
              <a:gd name="T29" fmla="*/ 42936312 h 21579"/>
              <a:gd name="T30" fmla="*/ 27643496 w 21600"/>
              <a:gd name="T31" fmla="*/ 45203003 h 21579"/>
              <a:gd name="T32" fmla="*/ 29672124 w 21600"/>
              <a:gd name="T33" fmla="*/ 47299644 h 21579"/>
              <a:gd name="T34" fmla="*/ 32371191 w 21600"/>
              <a:gd name="T35" fmla="*/ 49296719 h 21579"/>
              <a:gd name="T36" fmla="*/ 29525462 w 21600"/>
              <a:gd name="T37" fmla="*/ 51536695 h 21579"/>
              <a:gd name="T38" fmla="*/ 25181854 w 21600"/>
              <a:gd name="T39" fmla="*/ 52406463 h 21579"/>
              <a:gd name="T40" fmla="*/ 20660147 w 21600"/>
              <a:gd name="T41" fmla="*/ 52049309 h 21579"/>
              <a:gd name="T42" fmla="*/ 17189421 w 21600"/>
              <a:gd name="T43" fmla="*/ 50560017 h 21579"/>
              <a:gd name="T44" fmla="*/ 15548366 w 21600"/>
              <a:gd name="T45" fmla="*/ 46296300 h 21579"/>
              <a:gd name="T46" fmla="*/ 14078377 w 21600"/>
              <a:gd name="T47" fmla="*/ 41845479 h 21579"/>
              <a:gd name="T48" fmla="*/ 13505733 w 21600"/>
              <a:gd name="T49" fmla="*/ 37124993 h 21579"/>
              <a:gd name="T50" fmla="*/ 14490413 w 21600"/>
              <a:gd name="T51" fmla="*/ 31957448 h 21579"/>
              <a:gd name="T52" fmla="*/ 6298965 w 21600"/>
              <a:gd name="T53" fmla="*/ 31957448 h 21579"/>
              <a:gd name="T54" fmla="*/ 1864535 w 21600"/>
              <a:gd name="T55" fmla="*/ 30424436 h 21579"/>
              <a:gd name="T56" fmla="*/ 0 w 21600"/>
              <a:gd name="T57" fmla="*/ 26702464 h 21579"/>
              <a:gd name="T58" fmla="*/ 0 w 21600"/>
              <a:gd name="T59" fmla="*/ 18886823 h 21579"/>
              <a:gd name="T60" fmla="*/ 1836585 w 21600"/>
              <a:gd name="T61" fmla="*/ 15172146 h 21579"/>
              <a:gd name="T62" fmla="*/ 6298965 w 21600"/>
              <a:gd name="T63" fmla="*/ 13617249 h 21579"/>
              <a:gd name="T64" fmla="*/ 26721687 w 21600"/>
              <a:gd name="T65" fmla="*/ 13617249 h 21579"/>
              <a:gd name="T66" fmla="*/ 36749721 w 21600"/>
              <a:gd name="T67" fmla="*/ 12477866 h 21579"/>
              <a:gd name="T68" fmla="*/ 47175846 w 21600"/>
              <a:gd name="T69" fmla="*/ 9411842 h 21579"/>
              <a:gd name="T70" fmla="*/ 56819793 w 21600"/>
              <a:gd name="T71" fmla="*/ 5033920 h 21579"/>
              <a:gd name="T72" fmla="*/ 64452543 w 21600"/>
              <a:gd name="T73" fmla="*/ 0 h 21579"/>
              <a:gd name="T74" fmla="*/ 68890459 w 21600"/>
              <a:gd name="T75" fmla="*/ 1540307 h 21579"/>
              <a:gd name="T76" fmla="*/ 70751508 w 21600"/>
              <a:gd name="T77" fmla="*/ 5262280 h 21579"/>
              <a:gd name="T78" fmla="*/ 70751508 w 21600"/>
              <a:gd name="T79" fmla="*/ 17817875 h 21579"/>
              <a:gd name="T80" fmla="*/ 74086090 w 21600"/>
              <a:gd name="T81" fmla="*/ 19608377 h 21579"/>
              <a:gd name="T82" fmla="*/ 75419876 w 21600"/>
              <a:gd name="T83" fmla="*/ 22815321 h 21579"/>
              <a:gd name="T84" fmla="*/ 64452543 w 21600"/>
              <a:gd name="T85" fmla="*/ 6936162 h 21579"/>
              <a:gd name="T86" fmla="*/ 57657811 w 21600"/>
              <a:gd name="T87" fmla="*/ 10816059 h 21579"/>
              <a:gd name="T88" fmla="*/ 49860908 w 21600"/>
              <a:gd name="T89" fmla="*/ 14173632 h 21579"/>
              <a:gd name="T90" fmla="*/ 41473930 w 21600"/>
              <a:gd name="T91" fmla="*/ 16819313 h 21579"/>
              <a:gd name="T92" fmla="*/ 33020652 w 21600"/>
              <a:gd name="T93" fmla="*/ 18473824 h 21579"/>
              <a:gd name="T94" fmla="*/ 33020652 w 21600"/>
              <a:gd name="T95" fmla="*/ 27144643 h 21579"/>
              <a:gd name="T96" fmla="*/ 41473930 w 21600"/>
              <a:gd name="T97" fmla="*/ 28818574 h 21579"/>
              <a:gd name="T98" fmla="*/ 49860908 w 21600"/>
              <a:gd name="T99" fmla="*/ 31478844 h 21579"/>
              <a:gd name="T100" fmla="*/ 57699706 w 21600"/>
              <a:gd name="T101" fmla="*/ 34858253 h 21579"/>
              <a:gd name="T102" fmla="*/ 64452543 w 21600"/>
              <a:gd name="T103" fmla="*/ 38679840 h 21579"/>
              <a:gd name="T104" fmla="*/ 64452543 w 21600"/>
              <a:gd name="T105" fmla="*/ 6936162 h 21579"/>
              <a:gd name="T106" fmla="*/ 64452543 w 21600"/>
              <a:gd name="T107" fmla="*/ 6936162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grpSp>
        <p:nvGrpSpPr>
          <p:cNvPr id="29" name="Group 81"/>
          <p:cNvGrpSpPr/>
          <p:nvPr/>
        </p:nvGrpSpPr>
        <p:grpSpPr>
          <a:xfrm>
            <a:off x="8742795" y="3685851"/>
            <a:ext cx="2150326" cy="1411911"/>
            <a:chOff x="3508705" y="4187350"/>
            <a:chExt cx="2408463" cy="1581403"/>
          </a:xfrm>
        </p:grpSpPr>
        <p:sp>
          <p:nvSpPr>
            <p:cNvPr id="30" name="TextBox 82"/>
            <p:cNvSpPr txBox="1"/>
            <p:nvPr/>
          </p:nvSpPr>
          <p:spPr bwMode="auto">
            <a:xfrm>
              <a:off x="3508705" y="4187350"/>
              <a:ext cx="2386516" cy="625390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点此添加标题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  <p:sp>
          <p:nvSpPr>
            <p:cNvPr id="31" name="TextBox 83"/>
            <p:cNvSpPr txBox="1"/>
            <p:nvPr/>
          </p:nvSpPr>
          <p:spPr bwMode="auto">
            <a:xfrm>
              <a:off x="3530652" y="5101435"/>
              <a:ext cx="2386516" cy="66731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2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单击此处编辑您要的内容。 </a:t>
              </a:r>
              <a:br>
                <a:rPr lang="zh-CN" altLang="en-US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endParaRPr lang="zh-CN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sp>
        <p:nvSpPr>
          <p:cNvPr id="8" name="Oval 3"/>
          <p:cNvSpPr/>
          <p:nvPr/>
        </p:nvSpPr>
        <p:spPr bwMode="auto">
          <a:xfrm>
            <a:off x="1704611" y="2173007"/>
            <a:ext cx="1358460" cy="1358814"/>
          </a:xfrm>
          <a:prstGeom prst="ellipse">
            <a:avLst/>
          </a:prstGeom>
          <a:solidFill>
            <a:srgbClr val="D5D178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4" name="Freeform: Shape 5"/>
          <p:cNvSpPr/>
          <p:nvPr/>
        </p:nvSpPr>
        <p:spPr bwMode="auto">
          <a:xfrm>
            <a:off x="2778132" y="2140629"/>
            <a:ext cx="317791" cy="316894"/>
          </a:xfrm>
          <a:custGeom>
            <a:avLst/>
            <a:gdLst>
              <a:gd name="T0" fmla="*/ 207 w 207"/>
              <a:gd name="T1" fmla="*/ 181 h 206"/>
              <a:gd name="T2" fmla="*/ 26 w 207"/>
              <a:gd name="T3" fmla="*/ 0 h 206"/>
              <a:gd name="T4" fmla="*/ 0 w 207"/>
              <a:gd name="T5" fmla="*/ 44 h 206"/>
              <a:gd name="T6" fmla="*/ 163 w 207"/>
              <a:gd name="T7" fmla="*/ 206 h 206"/>
              <a:gd name="T8" fmla="*/ 207 w 207"/>
              <a:gd name="T9" fmla="*/ 18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206">
                <a:moveTo>
                  <a:pt x="207" y="181"/>
                </a:moveTo>
                <a:cubicBezTo>
                  <a:pt x="162" y="107"/>
                  <a:pt x="100" y="45"/>
                  <a:pt x="26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66" y="85"/>
                  <a:pt x="122" y="140"/>
                  <a:pt x="163" y="206"/>
                </a:cubicBezTo>
                <a:lnTo>
                  <a:pt x="207" y="181"/>
                </a:lnTo>
                <a:close/>
              </a:path>
            </a:pathLst>
          </a:custGeom>
          <a:solidFill>
            <a:srgbClr val="D5D178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5" name="Freeform: Shape 6"/>
          <p:cNvSpPr/>
          <p:nvPr/>
        </p:nvSpPr>
        <p:spPr bwMode="auto">
          <a:xfrm>
            <a:off x="2403452" y="2017993"/>
            <a:ext cx="381545" cy="170710"/>
          </a:xfrm>
          <a:custGeom>
            <a:avLst/>
            <a:gdLst>
              <a:gd name="T0" fmla="*/ 0 w 248"/>
              <a:gd name="T1" fmla="*/ 0 h 111"/>
              <a:gd name="T2" fmla="*/ 0 w 248"/>
              <a:gd name="T3" fmla="*/ 51 h 111"/>
              <a:gd name="T4" fmla="*/ 222 w 248"/>
              <a:gd name="T5" fmla="*/ 111 h 111"/>
              <a:gd name="T6" fmla="*/ 248 w 248"/>
              <a:gd name="T7" fmla="*/ 67 h 111"/>
              <a:gd name="T8" fmla="*/ 0 w 248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8" h="111">
                <a:moveTo>
                  <a:pt x="0" y="0"/>
                </a:moveTo>
                <a:cubicBezTo>
                  <a:pt x="0" y="51"/>
                  <a:pt x="0" y="51"/>
                  <a:pt x="0" y="51"/>
                </a:cubicBezTo>
                <a:cubicBezTo>
                  <a:pt x="80" y="53"/>
                  <a:pt x="156" y="75"/>
                  <a:pt x="222" y="111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174" y="26"/>
                  <a:pt x="90" y="2"/>
                  <a:pt x="0" y="0"/>
                </a:cubicBezTo>
                <a:close/>
              </a:path>
            </a:pathLst>
          </a:custGeom>
          <a:solidFill>
            <a:srgbClr val="D5D178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6" name="Freeform: Shape 7"/>
          <p:cNvSpPr/>
          <p:nvPr/>
        </p:nvSpPr>
        <p:spPr bwMode="auto">
          <a:xfrm>
            <a:off x="3046881" y="2452618"/>
            <a:ext cx="170665" cy="379683"/>
          </a:xfrm>
          <a:custGeom>
            <a:avLst/>
            <a:gdLst>
              <a:gd name="T0" fmla="*/ 45 w 111"/>
              <a:gd name="T1" fmla="*/ 0 h 247"/>
              <a:gd name="T2" fmla="*/ 0 w 111"/>
              <a:gd name="T3" fmla="*/ 26 h 247"/>
              <a:gd name="T4" fmla="*/ 60 w 111"/>
              <a:gd name="T5" fmla="*/ 247 h 247"/>
              <a:gd name="T6" fmla="*/ 111 w 111"/>
              <a:gd name="T7" fmla="*/ 247 h 247"/>
              <a:gd name="T8" fmla="*/ 45 w 111"/>
              <a:gd name="T9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247">
                <a:moveTo>
                  <a:pt x="45" y="0"/>
                </a:moveTo>
                <a:cubicBezTo>
                  <a:pt x="0" y="26"/>
                  <a:pt x="0" y="26"/>
                  <a:pt x="0" y="26"/>
                </a:cubicBezTo>
                <a:cubicBezTo>
                  <a:pt x="37" y="92"/>
                  <a:pt x="58" y="167"/>
                  <a:pt x="60" y="247"/>
                </a:cubicBezTo>
                <a:cubicBezTo>
                  <a:pt x="111" y="247"/>
                  <a:pt x="111" y="247"/>
                  <a:pt x="111" y="247"/>
                </a:cubicBezTo>
                <a:cubicBezTo>
                  <a:pt x="109" y="158"/>
                  <a:pt x="85" y="74"/>
                  <a:pt x="45" y="0"/>
                </a:cubicBezTo>
                <a:close/>
              </a:path>
            </a:pathLst>
          </a:custGeom>
          <a:solidFill>
            <a:srgbClr val="D5D178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7" name="Freeform: Shape 8"/>
          <p:cNvSpPr/>
          <p:nvPr/>
        </p:nvSpPr>
        <p:spPr bwMode="auto">
          <a:xfrm>
            <a:off x="3046881" y="2871544"/>
            <a:ext cx="170665" cy="381645"/>
          </a:xfrm>
          <a:custGeom>
            <a:avLst/>
            <a:gdLst>
              <a:gd name="T0" fmla="*/ 60 w 111"/>
              <a:gd name="T1" fmla="*/ 0 h 248"/>
              <a:gd name="T2" fmla="*/ 0 w 111"/>
              <a:gd name="T3" fmla="*/ 222 h 248"/>
              <a:gd name="T4" fmla="*/ 45 w 111"/>
              <a:gd name="T5" fmla="*/ 248 h 248"/>
              <a:gd name="T6" fmla="*/ 111 w 111"/>
              <a:gd name="T7" fmla="*/ 0 h 248"/>
              <a:gd name="T8" fmla="*/ 60 w 111"/>
              <a:gd name="T9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248">
                <a:moveTo>
                  <a:pt x="60" y="0"/>
                </a:moveTo>
                <a:cubicBezTo>
                  <a:pt x="58" y="80"/>
                  <a:pt x="37" y="156"/>
                  <a:pt x="0" y="222"/>
                </a:cubicBezTo>
                <a:cubicBezTo>
                  <a:pt x="45" y="248"/>
                  <a:pt x="45" y="248"/>
                  <a:pt x="45" y="248"/>
                </a:cubicBezTo>
                <a:cubicBezTo>
                  <a:pt x="85" y="174"/>
                  <a:pt x="109" y="90"/>
                  <a:pt x="111" y="0"/>
                </a:cubicBezTo>
                <a:lnTo>
                  <a:pt x="60" y="0"/>
                </a:lnTo>
                <a:close/>
              </a:path>
            </a:pathLst>
          </a:custGeom>
          <a:solidFill>
            <a:srgbClr val="D5D178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8" name="Freeform: Shape 9"/>
          <p:cNvSpPr/>
          <p:nvPr/>
        </p:nvSpPr>
        <p:spPr bwMode="auto">
          <a:xfrm>
            <a:off x="2778132" y="3246321"/>
            <a:ext cx="317791" cy="317875"/>
          </a:xfrm>
          <a:custGeom>
            <a:avLst/>
            <a:gdLst>
              <a:gd name="T0" fmla="*/ 207 w 207"/>
              <a:gd name="T1" fmla="*/ 26 h 207"/>
              <a:gd name="T2" fmla="*/ 163 w 207"/>
              <a:gd name="T3" fmla="*/ 0 h 207"/>
              <a:gd name="T4" fmla="*/ 0 w 207"/>
              <a:gd name="T5" fmla="*/ 163 h 207"/>
              <a:gd name="T6" fmla="*/ 26 w 207"/>
              <a:gd name="T7" fmla="*/ 207 h 207"/>
              <a:gd name="T8" fmla="*/ 207 w 207"/>
              <a:gd name="T9" fmla="*/ 26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207">
                <a:moveTo>
                  <a:pt x="207" y="26"/>
                </a:moveTo>
                <a:cubicBezTo>
                  <a:pt x="163" y="0"/>
                  <a:pt x="163" y="0"/>
                  <a:pt x="163" y="0"/>
                </a:cubicBezTo>
                <a:cubicBezTo>
                  <a:pt x="122" y="66"/>
                  <a:pt x="66" y="122"/>
                  <a:pt x="0" y="163"/>
                </a:cubicBezTo>
                <a:cubicBezTo>
                  <a:pt x="26" y="207"/>
                  <a:pt x="26" y="207"/>
                  <a:pt x="26" y="207"/>
                </a:cubicBezTo>
                <a:cubicBezTo>
                  <a:pt x="100" y="162"/>
                  <a:pt x="162" y="100"/>
                  <a:pt x="207" y="26"/>
                </a:cubicBezTo>
                <a:close/>
              </a:path>
            </a:pathLst>
          </a:custGeom>
          <a:solidFill>
            <a:srgbClr val="D5D178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9" name="Freeform: Shape 10"/>
          <p:cNvSpPr/>
          <p:nvPr/>
        </p:nvSpPr>
        <p:spPr bwMode="auto">
          <a:xfrm>
            <a:off x="2403452" y="3517102"/>
            <a:ext cx="381545" cy="168749"/>
          </a:xfrm>
          <a:custGeom>
            <a:avLst/>
            <a:gdLst>
              <a:gd name="T0" fmla="*/ 248 w 248"/>
              <a:gd name="T1" fmla="*/ 44 h 110"/>
              <a:gd name="T2" fmla="*/ 222 w 248"/>
              <a:gd name="T3" fmla="*/ 0 h 110"/>
              <a:gd name="T4" fmla="*/ 0 w 248"/>
              <a:gd name="T5" fmla="*/ 59 h 110"/>
              <a:gd name="T6" fmla="*/ 0 w 248"/>
              <a:gd name="T7" fmla="*/ 110 h 110"/>
              <a:gd name="T8" fmla="*/ 248 w 248"/>
              <a:gd name="T9" fmla="*/ 4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8" h="110">
                <a:moveTo>
                  <a:pt x="248" y="44"/>
                </a:moveTo>
                <a:cubicBezTo>
                  <a:pt x="222" y="0"/>
                  <a:pt x="222" y="0"/>
                  <a:pt x="222" y="0"/>
                </a:cubicBezTo>
                <a:cubicBezTo>
                  <a:pt x="156" y="36"/>
                  <a:pt x="80" y="57"/>
                  <a:pt x="0" y="59"/>
                </a:cubicBezTo>
                <a:cubicBezTo>
                  <a:pt x="0" y="110"/>
                  <a:pt x="0" y="110"/>
                  <a:pt x="0" y="110"/>
                </a:cubicBezTo>
                <a:cubicBezTo>
                  <a:pt x="90" y="108"/>
                  <a:pt x="174" y="84"/>
                  <a:pt x="248" y="44"/>
                </a:cubicBezTo>
                <a:close/>
              </a:path>
            </a:pathLst>
          </a:custGeom>
          <a:solidFill>
            <a:srgbClr val="D5D178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20" name="Freeform: Shape 11"/>
          <p:cNvSpPr/>
          <p:nvPr/>
        </p:nvSpPr>
        <p:spPr bwMode="auto">
          <a:xfrm>
            <a:off x="1984636" y="3517102"/>
            <a:ext cx="379583" cy="168749"/>
          </a:xfrm>
          <a:custGeom>
            <a:avLst/>
            <a:gdLst>
              <a:gd name="T0" fmla="*/ 0 w 247"/>
              <a:gd name="T1" fmla="*/ 44 h 110"/>
              <a:gd name="T2" fmla="*/ 247 w 247"/>
              <a:gd name="T3" fmla="*/ 110 h 110"/>
              <a:gd name="T4" fmla="*/ 247 w 247"/>
              <a:gd name="T5" fmla="*/ 59 h 110"/>
              <a:gd name="T6" fmla="*/ 26 w 247"/>
              <a:gd name="T7" fmla="*/ 0 h 110"/>
              <a:gd name="T8" fmla="*/ 0 w 247"/>
              <a:gd name="T9" fmla="*/ 4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" h="110">
                <a:moveTo>
                  <a:pt x="0" y="44"/>
                </a:moveTo>
                <a:cubicBezTo>
                  <a:pt x="74" y="84"/>
                  <a:pt x="158" y="108"/>
                  <a:pt x="247" y="110"/>
                </a:cubicBezTo>
                <a:cubicBezTo>
                  <a:pt x="247" y="59"/>
                  <a:pt x="247" y="59"/>
                  <a:pt x="247" y="59"/>
                </a:cubicBezTo>
                <a:cubicBezTo>
                  <a:pt x="167" y="57"/>
                  <a:pt x="92" y="36"/>
                  <a:pt x="26" y="0"/>
                </a:cubicBezTo>
                <a:lnTo>
                  <a:pt x="0" y="44"/>
                </a:lnTo>
                <a:close/>
              </a:path>
            </a:pathLst>
          </a:custGeom>
          <a:solidFill>
            <a:srgbClr val="D5D178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21" name="Freeform: Shape 12"/>
          <p:cNvSpPr/>
          <p:nvPr/>
        </p:nvSpPr>
        <p:spPr bwMode="auto">
          <a:xfrm>
            <a:off x="1672730" y="3246321"/>
            <a:ext cx="316810" cy="317875"/>
          </a:xfrm>
          <a:custGeom>
            <a:avLst/>
            <a:gdLst>
              <a:gd name="T0" fmla="*/ 44 w 206"/>
              <a:gd name="T1" fmla="*/ 0 h 207"/>
              <a:gd name="T2" fmla="*/ 0 w 206"/>
              <a:gd name="T3" fmla="*/ 26 h 207"/>
              <a:gd name="T4" fmla="*/ 181 w 206"/>
              <a:gd name="T5" fmla="*/ 207 h 207"/>
              <a:gd name="T6" fmla="*/ 206 w 206"/>
              <a:gd name="T7" fmla="*/ 163 h 207"/>
              <a:gd name="T8" fmla="*/ 44 w 206"/>
              <a:gd name="T9" fmla="*/ 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207">
                <a:moveTo>
                  <a:pt x="44" y="0"/>
                </a:moveTo>
                <a:cubicBezTo>
                  <a:pt x="0" y="26"/>
                  <a:pt x="0" y="26"/>
                  <a:pt x="0" y="26"/>
                </a:cubicBezTo>
                <a:cubicBezTo>
                  <a:pt x="45" y="100"/>
                  <a:pt x="107" y="162"/>
                  <a:pt x="181" y="207"/>
                </a:cubicBezTo>
                <a:cubicBezTo>
                  <a:pt x="206" y="163"/>
                  <a:pt x="206" y="163"/>
                  <a:pt x="206" y="163"/>
                </a:cubicBezTo>
                <a:cubicBezTo>
                  <a:pt x="140" y="122"/>
                  <a:pt x="85" y="66"/>
                  <a:pt x="44" y="0"/>
                </a:cubicBezTo>
                <a:close/>
              </a:path>
            </a:pathLst>
          </a:custGeom>
          <a:solidFill>
            <a:srgbClr val="D5D178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22" name="Freeform: Shape 13"/>
          <p:cNvSpPr/>
          <p:nvPr/>
        </p:nvSpPr>
        <p:spPr bwMode="auto">
          <a:xfrm>
            <a:off x="1550126" y="2871544"/>
            <a:ext cx="170665" cy="381645"/>
          </a:xfrm>
          <a:custGeom>
            <a:avLst/>
            <a:gdLst>
              <a:gd name="T0" fmla="*/ 0 w 111"/>
              <a:gd name="T1" fmla="*/ 0 h 248"/>
              <a:gd name="T2" fmla="*/ 67 w 111"/>
              <a:gd name="T3" fmla="*/ 248 h 248"/>
              <a:gd name="T4" fmla="*/ 111 w 111"/>
              <a:gd name="T5" fmla="*/ 222 h 248"/>
              <a:gd name="T6" fmla="*/ 51 w 111"/>
              <a:gd name="T7" fmla="*/ 0 h 248"/>
              <a:gd name="T8" fmla="*/ 0 w 111"/>
              <a:gd name="T9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248">
                <a:moveTo>
                  <a:pt x="0" y="0"/>
                </a:moveTo>
                <a:cubicBezTo>
                  <a:pt x="2" y="90"/>
                  <a:pt x="26" y="174"/>
                  <a:pt x="67" y="248"/>
                </a:cubicBezTo>
                <a:cubicBezTo>
                  <a:pt x="111" y="222"/>
                  <a:pt x="111" y="222"/>
                  <a:pt x="111" y="222"/>
                </a:cubicBezTo>
                <a:cubicBezTo>
                  <a:pt x="75" y="156"/>
                  <a:pt x="53" y="80"/>
                  <a:pt x="5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D5D178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23" name="Freeform: Shape 14"/>
          <p:cNvSpPr/>
          <p:nvPr/>
        </p:nvSpPr>
        <p:spPr bwMode="auto">
          <a:xfrm>
            <a:off x="1550126" y="2452618"/>
            <a:ext cx="170665" cy="379683"/>
          </a:xfrm>
          <a:custGeom>
            <a:avLst/>
            <a:gdLst>
              <a:gd name="T0" fmla="*/ 51 w 111"/>
              <a:gd name="T1" fmla="*/ 247 h 247"/>
              <a:gd name="T2" fmla="*/ 111 w 111"/>
              <a:gd name="T3" fmla="*/ 26 h 247"/>
              <a:gd name="T4" fmla="*/ 67 w 111"/>
              <a:gd name="T5" fmla="*/ 0 h 247"/>
              <a:gd name="T6" fmla="*/ 0 w 111"/>
              <a:gd name="T7" fmla="*/ 247 h 247"/>
              <a:gd name="T8" fmla="*/ 51 w 111"/>
              <a:gd name="T9" fmla="*/ 247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247">
                <a:moveTo>
                  <a:pt x="51" y="247"/>
                </a:moveTo>
                <a:cubicBezTo>
                  <a:pt x="53" y="167"/>
                  <a:pt x="75" y="92"/>
                  <a:pt x="111" y="26"/>
                </a:cubicBezTo>
                <a:cubicBezTo>
                  <a:pt x="67" y="0"/>
                  <a:pt x="67" y="0"/>
                  <a:pt x="67" y="0"/>
                </a:cubicBezTo>
                <a:cubicBezTo>
                  <a:pt x="26" y="74"/>
                  <a:pt x="2" y="158"/>
                  <a:pt x="0" y="247"/>
                </a:cubicBezTo>
                <a:lnTo>
                  <a:pt x="51" y="247"/>
                </a:lnTo>
                <a:close/>
              </a:path>
            </a:pathLst>
          </a:custGeom>
          <a:solidFill>
            <a:srgbClr val="D5D178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24" name="Freeform: Shape 15"/>
          <p:cNvSpPr/>
          <p:nvPr/>
        </p:nvSpPr>
        <p:spPr bwMode="auto">
          <a:xfrm>
            <a:off x="1672730" y="2140629"/>
            <a:ext cx="316810" cy="316894"/>
          </a:xfrm>
          <a:custGeom>
            <a:avLst/>
            <a:gdLst>
              <a:gd name="T0" fmla="*/ 0 w 206"/>
              <a:gd name="T1" fmla="*/ 181 h 206"/>
              <a:gd name="T2" fmla="*/ 44 w 206"/>
              <a:gd name="T3" fmla="*/ 206 h 206"/>
              <a:gd name="T4" fmla="*/ 206 w 206"/>
              <a:gd name="T5" fmla="*/ 44 h 206"/>
              <a:gd name="T6" fmla="*/ 181 w 206"/>
              <a:gd name="T7" fmla="*/ 0 h 206"/>
              <a:gd name="T8" fmla="*/ 0 w 206"/>
              <a:gd name="T9" fmla="*/ 18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206">
                <a:moveTo>
                  <a:pt x="0" y="181"/>
                </a:moveTo>
                <a:cubicBezTo>
                  <a:pt x="44" y="206"/>
                  <a:pt x="44" y="206"/>
                  <a:pt x="44" y="206"/>
                </a:cubicBezTo>
                <a:cubicBezTo>
                  <a:pt x="85" y="140"/>
                  <a:pt x="140" y="85"/>
                  <a:pt x="206" y="44"/>
                </a:cubicBezTo>
                <a:cubicBezTo>
                  <a:pt x="181" y="0"/>
                  <a:pt x="181" y="0"/>
                  <a:pt x="181" y="0"/>
                </a:cubicBezTo>
                <a:cubicBezTo>
                  <a:pt x="107" y="45"/>
                  <a:pt x="45" y="107"/>
                  <a:pt x="0" y="181"/>
                </a:cubicBezTo>
                <a:close/>
              </a:path>
            </a:pathLst>
          </a:custGeom>
          <a:solidFill>
            <a:srgbClr val="D5D178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25" name="Freeform: Shape 16"/>
          <p:cNvSpPr/>
          <p:nvPr/>
        </p:nvSpPr>
        <p:spPr bwMode="auto">
          <a:xfrm>
            <a:off x="1984636" y="2017993"/>
            <a:ext cx="379583" cy="170710"/>
          </a:xfrm>
          <a:custGeom>
            <a:avLst/>
            <a:gdLst>
              <a:gd name="T0" fmla="*/ 0 w 247"/>
              <a:gd name="T1" fmla="*/ 67 h 111"/>
              <a:gd name="T2" fmla="*/ 25 w 247"/>
              <a:gd name="T3" fmla="*/ 111 h 111"/>
              <a:gd name="T4" fmla="*/ 247 w 247"/>
              <a:gd name="T5" fmla="*/ 51 h 111"/>
              <a:gd name="T6" fmla="*/ 247 w 247"/>
              <a:gd name="T7" fmla="*/ 0 h 111"/>
              <a:gd name="T8" fmla="*/ 0 w 247"/>
              <a:gd name="T9" fmla="*/ 6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" h="111">
                <a:moveTo>
                  <a:pt x="0" y="67"/>
                </a:moveTo>
                <a:cubicBezTo>
                  <a:pt x="25" y="111"/>
                  <a:pt x="25" y="111"/>
                  <a:pt x="25" y="111"/>
                </a:cubicBezTo>
                <a:cubicBezTo>
                  <a:pt x="92" y="75"/>
                  <a:pt x="167" y="53"/>
                  <a:pt x="247" y="51"/>
                </a:cubicBezTo>
                <a:cubicBezTo>
                  <a:pt x="247" y="0"/>
                  <a:pt x="247" y="0"/>
                  <a:pt x="247" y="0"/>
                </a:cubicBezTo>
                <a:cubicBezTo>
                  <a:pt x="158" y="2"/>
                  <a:pt x="74" y="26"/>
                  <a:pt x="0" y="67"/>
                </a:cubicBezTo>
                <a:close/>
              </a:path>
            </a:pathLst>
          </a:custGeom>
          <a:solidFill>
            <a:srgbClr val="D5D178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0" name="Freeform: Shape 73"/>
          <p:cNvSpPr/>
          <p:nvPr/>
        </p:nvSpPr>
        <p:spPr bwMode="auto">
          <a:xfrm>
            <a:off x="2173012" y="2642673"/>
            <a:ext cx="421657" cy="4217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</a:p>
        </p:txBody>
      </p:sp>
      <p:grpSp>
        <p:nvGrpSpPr>
          <p:cNvPr id="11" name="Group 84"/>
          <p:cNvGrpSpPr/>
          <p:nvPr/>
        </p:nvGrpSpPr>
        <p:grpSpPr>
          <a:xfrm>
            <a:off x="1298852" y="3685851"/>
            <a:ext cx="2150353" cy="1411912"/>
            <a:chOff x="3486727" y="4187350"/>
            <a:chExt cx="2408494" cy="1581404"/>
          </a:xfrm>
        </p:grpSpPr>
        <p:sp>
          <p:nvSpPr>
            <p:cNvPr id="12" name="TextBox 85"/>
            <p:cNvSpPr txBox="1"/>
            <p:nvPr/>
          </p:nvSpPr>
          <p:spPr bwMode="auto">
            <a:xfrm>
              <a:off x="3508705" y="4187350"/>
              <a:ext cx="2386516" cy="625390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点此添加标题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  <p:sp>
          <p:nvSpPr>
            <p:cNvPr id="13" name="TextBox 86"/>
            <p:cNvSpPr txBox="1"/>
            <p:nvPr/>
          </p:nvSpPr>
          <p:spPr bwMode="auto">
            <a:xfrm>
              <a:off x="3486727" y="5101436"/>
              <a:ext cx="2386516" cy="66731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2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单击此处编辑您要的内容。 </a:t>
              </a:r>
              <a:br>
                <a:rPr lang="zh-CN" altLang="en-US" sz="12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endParaRPr lang="zh-CN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268357" y="137187"/>
            <a:ext cx="2588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-9939" y="88076"/>
            <a:ext cx="278296" cy="498333"/>
          </a:xfrm>
          <a:prstGeom prst="rect">
            <a:avLst/>
          </a:prstGeom>
          <a:solidFill>
            <a:srgbClr val="D5D1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9e9a1f50-6f25-4e9f-bda8-5ef7f48dca70"/>
          <p:cNvGrpSpPr>
            <a:grpSpLocks noChangeAspect="1"/>
          </p:cNvGrpSpPr>
          <p:nvPr/>
        </p:nvGrpSpPr>
        <p:grpSpPr>
          <a:xfrm>
            <a:off x="236950" y="1559678"/>
            <a:ext cx="11826910" cy="6714617"/>
            <a:chOff x="236950" y="1559678"/>
            <a:chExt cx="11826910" cy="6714617"/>
          </a:xfrm>
        </p:grpSpPr>
        <p:grpSp>
          <p:nvGrpSpPr>
            <p:cNvPr id="6" name="组合 5"/>
            <p:cNvGrpSpPr>
              <a:grpSpLocks noChangeAspect="1"/>
            </p:cNvGrpSpPr>
            <p:nvPr/>
          </p:nvGrpSpPr>
          <p:grpSpPr>
            <a:xfrm>
              <a:off x="236950" y="1559678"/>
              <a:ext cx="11826910" cy="6714617"/>
              <a:chOff x="236950" y="1559678"/>
              <a:chExt cx="11826910" cy="6714617"/>
            </a:xfrm>
          </p:grpSpPr>
          <p:sp>
            <p:nvSpPr>
              <p:cNvPr id="10" name="空心弧 9"/>
              <p:cNvSpPr/>
              <p:nvPr/>
            </p:nvSpPr>
            <p:spPr>
              <a:xfrm>
                <a:off x="2913892" y="1910081"/>
                <a:ext cx="6364216" cy="6364214"/>
              </a:xfrm>
              <a:prstGeom prst="blockArc">
                <a:avLst>
                  <a:gd name="adj1" fmla="val 10800000"/>
                  <a:gd name="adj2" fmla="val 159406"/>
                  <a:gd name="adj3" fmla="val 11339"/>
                </a:avLst>
              </a:prstGeom>
              <a:solidFill>
                <a:srgbClr val="DDDDDD"/>
              </a:solidFill>
              <a:ln w="69850" cap="rnd">
                <a:noFill/>
                <a:prstDash val="sysDot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5411704" y="1559678"/>
                <a:ext cx="1370336" cy="1370336"/>
              </a:xfrm>
              <a:prstGeom prst="ellipse">
                <a:avLst/>
              </a:prstGeom>
              <a:solidFill>
                <a:srgbClr val="D5D178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2828847" y="4568775"/>
                <a:ext cx="893607" cy="893607"/>
              </a:xfrm>
              <a:prstGeom prst="ellipse">
                <a:avLst/>
              </a:prstGeom>
              <a:solidFill>
                <a:srgbClr val="D5D178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8488030" y="4568775"/>
                <a:ext cx="893607" cy="893607"/>
              </a:xfrm>
              <a:prstGeom prst="ellipse">
                <a:avLst/>
              </a:prstGeom>
              <a:solidFill>
                <a:srgbClr val="D5D178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7815790" y="2724041"/>
                <a:ext cx="893607" cy="893607"/>
              </a:xfrm>
              <a:prstGeom prst="ellipse">
                <a:avLst/>
              </a:prstGeom>
              <a:solidFill>
                <a:srgbClr val="A1C06A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544172" y="2724041"/>
                <a:ext cx="893607" cy="893607"/>
              </a:xfrm>
              <a:prstGeom prst="ellipse">
                <a:avLst/>
              </a:prstGeom>
              <a:solidFill>
                <a:srgbClr val="A1C06A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921512" y="2772964"/>
                <a:ext cx="2407615" cy="835777"/>
                <a:chOff x="609599" y="3139323"/>
                <a:chExt cx="2407615" cy="835777"/>
              </a:xfrm>
            </p:grpSpPr>
            <p:sp>
              <p:nvSpPr>
                <p:cNvPr id="31" name="文本框 56"/>
                <p:cNvSpPr txBox="1"/>
                <p:nvPr/>
              </p:nvSpPr>
              <p:spPr>
                <a:xfrm>
                  <a:off x="609599" y="3385544"/>
                  <a:ext cx="2407615" cy="58955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0">
                  <a:normAutofit/>
                </a:bodyPr>
                <a:lstStyle/>
                <a:p>
                  <a:pPr algn="r" defTabSz="913765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单击此处编辑您要的内容。。</a:t>
                  </a:r>
                  <a:endPara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  <a:p>
                  <a:pPr algn="r" defTabSz="913765">
                    <a:lnSpc>
                      <a:spcPct val="120000"/>
                    </a:lnSpc>
                    <a:defRPr/>
                  </a:pPr>
                  <a:r>
                    <a:rPr lang="zh-CN" altLang="en-US" sz="10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）</a:t>
                  </a:r>
                  <a:endPara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609599" y="3139323"/>
                  <a:ext cx="2407615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lvl="0" algn="r" defTabSz="913765">
                    <a:defRPr/>
                  </a:pPr>
                  <a:r>
                    <a:rPr lang="zh-CN" altLang="en-US" sz="1600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添加标题</a:t>
                  </a:r>
                  <a:endPara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8930763" y="2765307"/>
                <a:ext cx="2457329" cy="835777"/>
                <a:chOff x="9029821" y="3139323"/>
                <a:chExt cx="2457329" cy="835777"/>
              </a:xfrm>
            </p:grpSpPr>
            <p:sp>
              <p:nvSpPr>
                <p:cNvPr id="29" name="文本框 54"/>
                <p:cNvSpPr txBox="1"/>
                <p:nvPr/>
              </p:nvSpPr>
              <p:spPr>
                <a:xfrm>
                  <a:off x="9029821" y="3385544"/>
                  <a:ext cx="2457329" cy="58955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  <a:buSzPct val="25000"/>
                  </a:pPr>
                  <a:r>
                    <a:rPr lang="zh-CN" altLang="en-US" sz="10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单击此处编辑您要的内容。。</a:t>
                  </a:r>
                  <a:endPara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9029821" y="3139323"/>
                  <a:ext cx="2457329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lvl="0" defTabSz="913765">
                    <a:defRPr/>
                  </a:pPr>
                  <a:r>
                    <a:rPr lang="zh-CN" altLang="en-US" sz="1600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添加标题</a:t>
                  </a:r>
                  <a:endPara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236950" y="4590116"/>
                <a:ext cx="2407615" cy="835777"/>
                <a:chOff x="609599" y="3139323"/>
                <a:chExt cx="2407615" cy="835777"/>
              </a:xfrm>
            </p:grpSpPr>
            <p:sp>
              <p:nvSpPr>
                <p:cNvPr id="27" name="文本框 52"/>
                <p:cNvSpPr txBox="1"/>
                <p:nvPr/>
              </p:nvSpPr>
              <p:spPr>
                <a:xfrm>
                  <a:off x="609599" y="3385544"/>
                  <a:ext cx="2407615" cy="58955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  <a:buSzPct val="25000"/>
                  </a:pPr>
                  <a:r>
                    <a:rPr lang="zh-CN" altLang="en-US" sz="10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单击此处编辑您要的内容。。</a:t>
                  </a:r>
                  <a:endPara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609599" y="3139323"/>
                  <a:ext cx="2407615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lvl="0" algn="r" defTabSz="913765">
                    <a:defRPr/>
                  </a:pPr>
                  <a:r>
                    <a:rPr lang="zh-CN" altLang="en-US" sz="1600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添加标题</a:t>
                  </a:r>
                  <a:endPara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9606531" y="4582459"/>
                <a:ext cx="2457329" cy="835777"/>
                <a:chOff x="9029821" y="3139323"/>
                <a:chExt cx="2457329" cy="835777"/>
              </a:xfrm>
            </p:grpSpPr>
            <p:sp>
              <p:nvSpPr>
                <p:cNvPr id="25" name="文本框 50"/>
                <p:cNvSpPr txBox="1"/>
                <p:nvPr/>
              </p:nvSpPr>
              <p:spPr>
                <a:xfrm>
                  <a:off x="9029821" y="3385544"/>
                  <a:ext cx="2457329" cy="58955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  <a:buSzPct val="25000"/>
                  </a:pPr>
                  <a:r>
                    <a:rPr lang="zh-CN" altLang="en-US" sz="10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单击此处编辑您要的内容。。</a:t>
                  </a:r>
                  <a:endPara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9029821" y="3139323"/>
                  <a:ext cx="2457329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lvl="0" defTabSz="913765">
                    <a:defRPr/>
                  </a:pPr>
                  <a:r>
                    <a:rPr lang="zh-CN" altLang="en-US" sz="1600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添加标题</a:t>
                  </a:r>
                  <a:endPara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sp>
            <p:nvSpPr>
              <p:cNvPr id="20" name="任意多边形: 形状 45"/>
              <p:cNvSpPr/>
              <p:nvPr/>
            </p:nvSpPr>
            <p:spPr bwMode="auto">
              <a:xfrm>
                <a:off x="5803757" y="1945288"/>
                <a:ext cx="650298" cy="588140"/>
              </a:xfrm>
              <a:custGeom>
                <a:avLst/>
                <a:gdLst>
                  <a:gd name="connsiteX0" fmla="*/ 503202 w 607568"/>
                  <a:gd name="connsiteY0" fmla="*/ 459310 h 549494"/>
                  <a:gd name="connsiteX1" fmla="*/ 548364 w 607568"/>
                  <a:gd name="connsiteY1" fmla="*/ 504402 h 549494"/>
                  <a:gd name="connsiteX2" fmla="*/ 503202 w 607568"/>
                  <a:gd name="connsiteY2" fmla="*/ 549494 h 549494"/>
                  <a:gd name="connsiteX3" fmla="*/ 458040 w 607568"/>
                  <a:gd name="connsiteY3" fmla="*/ 504402 h 549494"/>
                  <a:gd name="connsiteX4" fmla="*/ 503202 w 607568"/>
                  <a:gd name="connsiteY4" fmla="*/ 459310 h 549494"/>
                  <a:gd name="connsiteX5" fmla="*/ 197795 w 607568"/>
                  <a:gd name="connsiteY5" fmla="*/ 459310 h 549494"/>
                  <a:gd name="connsiteX6" fmla="*/ 242957 w 607568"/>
                  <a:gd name="connsiteY6" fmla="*/ 504402 h 549494"/>
                  <a:gd name="connsiteX7" fmla="*/ 197795 w 607568"/>
                  <a:gd name="connsiteY7" fmla="*/ 549494 h 549494"/>
                  <a:gd name="connsiteX8" fmla="*/ 152633 w 607568"/>
                  <a:gd name="connsiteY8" fmla="*/ 504402 h 549494"/>
                  <a:gd name="connsiteX9" fmla="*/ 197795 w 607568"/>
                  <a:gd name="connsiteY9" fmla="*/ 459310 h 549494"/>
                  <a:gd name="connsiteX10" fmla="*/ 143318 w 607568"/>
                  <a:gd name="connsiteY10" fmla="*/ 390791 h 549494"/>
                  <a:gd name="connsiteX11" fmla="*/ 554573 w 607568"/>
                  <a:gd name="connsiteY11" fmla="*/ 390791 h 549494"/>
                  <a:gd name="connsiteX12" fmla="*/ 554573 w 607568"/>
                  <a:gd name="connsiteY12" fmla="*/ 437435 h 549494"/>
                  <a:gd name="connsiteX13" fmla="*/ 143318 w 607568"/>
                  <a:gd name="connsiteY13" fmla="*/ 437435 h 549494"/>
                  <a:gd name="connsiteX14" fmla="*/ 115304 w 607568"/>
                  <a:gd name="connsiteY14" fmla="*/ 313028 h 549494"/>
                  <a:gd name="connsiteX15" fmla="*/ 582659 w 607568"/>
                  <a:gd name="connsiteY15" fmla="*/ 313028 h 549494"/>
                  <a:gd name="connsiteX16" fmla="*/ 582659 w 607568"/>
                  <a:gd name="connsiteY16" fmla="*/ 359672 h 549494"/>
                  <a:gd name="connsiteX17" fmla="*/ 115304 w 607568"/>
                  <a:gd name="connsiteY17" fmla="*/ 359672 h 549494"/>
                  <a:gd name="connsiteX18" fmla="*/ 0 w 607568"/>
                  <a:gd name="connsiteY18" fmla="*/ 169922 h 549494"/>
                  <a:gd name="connsiteX19" fmla="*/ 78962 w 607568"/>
                  <a:gd name="connsiteY19" fmla="*/ 169922 h 549494"/>
                  <a:gd name="connsiteX20" fmla="*/ 108516 w 607568"/>
                  <a:gd name="connsiteY20" fmla="*/ 235254 h 549494"/>
                  <a:gd name="connsiteX21" fmla="*/ 607568 w 607568"/>
                  <a:gd name="connsiteY21" fmla="*/ 235254 h 549494"/>
                  <a:gd name="connsiteX22" fmla="*/ 607568 w 607568"/>
                  <a:gd name="connsiteY22" fmla="*/ 281909 h 549494"/>
                  <a:gd name="connsiteX23" fmla="*/ 78428 w 607568"/>
                  <a:gd name="connsiteY23" fmla="*/ 281909 h 549494"/>
                  <a:gd name="connsiteX24" fmla="*/ 48798 w 607568"/>
                  <a:gd name="connsiteY24" fmla="*/ 216577 h 549494"/>
                  <a:gd name="connsiteX25" fmla="*/ 0 w 607568"/>
                  <a:gd name="connsiteY25" fmla="*/ 216577 h 549494"/>
                  <a:gd name="connsiteX26" fmla="*/ 257720 w 607568"/>
                  <a:gd name="connsiteY26" fmla="*/ 0 h 549494"/>
                  <a:gd name="connsiteX27" fmla="*/ 254207 w 607568"/>
                  <a:gd name="connsiteY27" fmla="*/ 30201 h 549494"/>
                  <a:gd name="connsiteX28" fmla="*/ 407797 w 607568"/>
                  <a:gd name="connsiteY28" fmla="*/ 197372 h 549494"/>
                  <a:gd name="connsiteX29" fmla="*/ 241147 w 607568"/>
                  <a:gd name="connsiteY29" fmla="*/ 144063 h 549494"/>
                  <a:gd name="connsiteX30" fmla="*/ 237633 w 607568"/>
                  <a:gd name="connsiteY30" fmla="*/ 174264 h 549494"/>
                  <a:gd name="connsiteX31" fmla="*/ 115586 w 607568"/>
                  <a:gd name="connsiteY31" fmla="*/ 71993 h 54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7568" h="549494">
                    <a:moveTo>
                      <a:pt x="503202" y="459310"/>
                    </a:moveTo>
                    <a:cubicBezTo>
                      <a:pt x="528144" y="459310"/>
                      <a:pt x="548364" y="479498"/>
                      <a:pt x="548364" y="504402"/>
                    </a:cubicBezTo>
                    <a:cubicBezTo>
                      <a:pt x="548364" y="529306"/>
                      <a:pt x="528144" y="549494"/>
                      <a:pt x="503202" y="549494"/>
                    </a:cubicBezTo>
                    <a:cubicBezTo>
                      <a:pt x="478260" y="549494"/>
                      <a:pt x="458040" y="529306"/>
                      <a:pt x="458040" y="504402"/>
                    </a:cubicBezTo>
                    <a:cubicBezTo>
                      <a:pt x="458040" y="479498"/>
                      <a:pt x="478260" y="459310"/>
                      <a:pt x="503202" y="459310"/>
                    </a:cubicBezTo>
                    <a:close/>
                    <a:moveTo>
                      <a:pt x="197795" y="459310"/>
                    </a:moveTo>
                    <a:cubicBezTo>
                      <a:pt x="222737" y="459310"/>
                      <a:pt x="242957" y="479498"/>
                      <a:pt x="242957" y="504402"/>
                    </a:cubicBezTo>
                    <a:cubicBezTo>
                      <a:pt x="242957" y="529306"/>
                      <a:pt x="222737" y="549494"/>
                      <a:pt x="197795" y="549494"/>
                    </a:cubicBezTo>
                    <a:cubicBezTo>
                      <a:pt x="172853" y="549494"/>
                      <a:pt x="152633" y="529306"/>
                      <a:pt x="152633" y="504402"/>
                    </a:cubicBezTo>
                    <a:cubicBezTo>
                      <a:pt x="152633" y="479498"/>
                      <a:pt x="172853" y="459310"/>
                      <a:pt x="197795" y="459310"/>
                    </a:cubicBezTo>
                    <a:close/>
                    <a:moveTo>
                      <a:pt x="143318" y="390791"/>
                    </a:moveTo>
                    <a:lnTo>
                      <a:pt x="554573" y="390791"/>
                    </a:lnTo>
                    <a:lnTo>
                      <a:pt x="554573" y="437435"/>
                    </a:lnTo>
                    <a:lnTo>
                      <a:pt x="143318" y="437435"/>
                    </a:lnTo>
                    <a:close/>
                    <a:moveTo>
                      <a:pt x="115304" y="313028"/>
                    </a:moveTo>
                    <a:lnTo>
                      <a:pt x="582659" y="313028"/>
                    </a:lnTo>
                    <a:lnTo>
                      <a:pt x="582659" y="359672"/>
                    </a:lnTo>
                    <a:lnTo>
                      <a:pt x="115304" y="359672"/>
                    </a:lnTo>
                    <a:close/>
                    <a:moveTo>
                      <a:pt x="0" y="169922"/>
                    </a:moveTo>
                    <a:lnTo>
                      <a:pt x="78962" y="169922"/>
                    </a:lnTo>
                    <a:lnTo>
                      <a:pt x="108516" y="235254"/>
                    </a:lnTo>
                    <a:lnTo>
                      <a:pt x="607568" y="235254"/>
                    </a:lnTo>
                    <a:lnTo>
                      <a:pt x="607568" y="281909"/>
                    </a:lnTo>
                    <a:lnTo>
                      <a:pt x="78428" y="281909"/>
                    </a:lnTo>
                    <a:lnTo>
                      <a:pt x="48798" y="216577"/>
                    </a:lnTo>
                    <a:lnTo>
                      <a:pt x="0" y="216577"/>
                    </a:lnTo>
                    <a:close/>
                    <a:moveTo>
                      <a:pt x="257720" y="0"/>
                    </a:moveTo>
                    <a:lnTo>
                      <a:pt x="254207" y="30201"/>
                    </a:lnTo>
                    <a:cubicBezTo>
                      <a:pt x="405964" y="47665"/>
                      <a:pt x="407797" y="197372"/>
                      <a:pt x="407797" y="197372"/>
                    </a:cubicBezTo>
                    <a:cubicBezTo>
                      <a:pt x="407797" y="197372"/>
                      <a:pt x="364340" y="158248"/>
                      <a:pt x="241147" y="144063"/>
                    </a:cubicBezTo>
                    <a:lnTo>
                      <a:pt x="237633" y="174264"/>
                    </a:lnTo>
                    <a:lnTo>
                      <a:pt x="115586" y="719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任意多边形: 形状 46"/>
              <p:cNvSpPr/>
              <p:nvPr/>
            </p:nvSpPr>
            <p:spPr bwMode="auto">
              <a:xfrm>
                <a:off x="3076954" y="4818676"/>
                <a:ext cx="428132" cy="387209"/>
              </a:xfrm>
              <a:custGeom>
                <a:avLst/>
                <a:gdLst>
                  <a:gd name="connsiteX0" fmla="*/ 503202 w 607568"/>
                  <a:gd name="connsiteY0" fmla="*/ 459310 h 549494"/>
                  <a:gd name="connsiteX1" fmla="*/ 548364 w 607568"/>
                  <a:gd name="connsiteY1" fmla="*/ 504402 h 549494"/>
                  <a:gd name="connsiteX2" fmla="*/ 503202 w 607568"/>
                  <a:gd name="connsiteY2" fmla="*/ 549494 h 549494"/>
                  <a:gd name="connsiteX3" fmla="*/ 458040 w 607568"/>
                  <a:gd name="connsiteY3" fmla="*/ 504402 h 549494"/>
                  <a:gd name="connsiteX4" fmla="*/ 503202 w 607568"/>
                  <a:gd name="connsiteY4" fmla="*/ 459310 h 549494"/>
                  <a:gd name="connsiteX5" fmla="*/ 197795 w 607568"/>
                  <a:gd name="connsiteY5" fmla="*/ 459310 h 549494"/>
                  <a:gd name="connsiteX6" fmla="*/ 242957 w 607568"/>
                  <a:gd name="connsiteY6" fmla="*/ 504402 h 549494"/>
                  <a:gd name="connsiteX7" fmla="*/ 197795 w 607568"/>
                  <a:gd name="connsiteY7" fmla="*/ 549494 h 549494"/>
                  <a:gd name="connsiteX8" fmla="*/ 152633 w 607568"/>
                  <a:gd name="connsiteY8" fmla="*/ 504402 h 549494"/>
                  <a:gd name="connsiteX9" fmla="*/ 197795 w 607568"/>
                  <a:gd name="connsiteY9" fmla="*/ 459310 h 549494"/>
                  <a:gd name="connsiteX10" fmla="*/ 143318 w 607568"/>
                  <a:gd name="connsiteY10" fmla="*/ 390791 h 549494"/>
                  <a:gd name="connsiteX11" fmla="*/ 554573 w 607568"/>
                  <a:gd name="connsiteY11" fmla="*/ 390791 h 549494"/>
                  <a:gd name="connsiteX12" fmla="*/ 554573 w 607568"/>
                  <a:gd name="connsiteY12" fmla="*/ 437435 h 549494"/>
                  <a:gd name="connsiteX13" fmla="*/ 143318 w 607568"/>
                  <a:gd name="connsiteY13" fmla="*/ 437435 h 549494"/>
                  <a:gd name="connsiteX14" fmla="*/ 115304 w 607568"/>
                  <a:gd name="connsiteY14" fmla="*/ 313028 h 549494"/>
                  <a:gd name="connsiteX15" fmla="*/ 582659 w 607568"/>
                  <a:gd name="connsiteY15" fmla="*/ 313028 h 549494"/>
                  <a:gd name="connsiteX16" fmla="*/ 582659 w 607568"/>
                  <a:gd name="connsiteY16" fmla="*/ 359672 h 549494"/>
                  <a:gd name="connsiteX17" fmla="*/ 115304 w 607568"/>
                  <a:gd name="connsiteY17" fmla="*/ 359672 h 549494"/>
                  <a:gd name="connsiteX18" fmla="*/ 0 w 607568"/>
                  <a:gd name="connsiteY18" fmla="*/ 169922 h 549494"/>
                  <a:gd name="connsiteX19" fmla="*/ 78962 w 607568"/>
                  <a:gd name="connsiteY19" fmla="*/ 169922 h 549494"/>
                  <a:gd name="connsiteX20" fmla="*/ 108516 w 607568"/>
                  <a:gd name="connsiteY20" fmla="*/ 235254 h 549494"/>
                  <a:gd name="connsiteX21" fmla="*/ 607568 w 607568"/>
                  <a:gd name="connsiteY21" fmla="*/ 235254 h 549494"/>
                  <a:gd name="connsiteX22" fmla="*/ 607568 w 607568"/>
                  <a:gd name="connsiteY22" fmla="*/ 281909 h 549494"/>
                  <a:gd name="connsiteX23" fmla="*/ 78428 w 607568"/>
                  <a:gd name="connsiteY23" fmla="*/ 281909 h 549494"/>
                  <a:gd name="connsiteX24" fmla="*/ 48798 w 607568"/>
                  <a:gd name="connsiteY24" fmla="*/ 216577 h 549494"/>
                  <a:gd name="connsiteX25" fmla="*/ 0 w 607568"/>
                  <a:gd name="connsiteY25" fmla="*/ 216577 h 549494"/>
                  <a:gd name="connsiteX26" fmla="*/ 257720 w 607568"/>
                  <a:gd name="connsiteY26" fmla="*/ 0 h 549494"/>
                  <a:gd name="connsiteX27" fmla="*/ 254207 w 607568"/>
                  <a:gd name="connsiteY27" fmla="*/ 30201 h 549494"/>
                  <a:gd name="connsiteX28" fmla="*/ 407797 w 607568"/>
                  <a:gd name="connsiteY28" fmla="*/ 197372 h 549494"/>
                  <a:gd name="connsiteX29" fmla="*/ 241147 w 607568"/>
                  <a:gd name="connsiteY29" fmla="*/ 144063 h 549494"/>
                  <a:gd name="connsiteX30" fmla="*/ 237633 w 607568"/>
                  <a:gd name="connsiteY30" fmla="*/ 174264 h 549494"/>
                  <a:gd name="connsiteX31" fmla="*/ 115586 w 607568"/>
                  <a:gd name="connsiteY31" fmla="*/ 71993 h 54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7568" h="549494">
                    <a:moveTo>
                      <a:pt x="503202" y="459310"/>
                    </a:moveTo>
                    <a:cubicBezTo>
                      <a:pt x="528144" y="459310"/>
                      <a:pt x="548364" y="479498"/>
                      <a:pt x="548364" y="504402"/>
                    </a:cubicBezTo>
                    <a:cubicBezTo>
                      <a:pt x="548364" y="529306"/>
                      <a:pt x="528144" y="549494"/>
                      <a:pt x="503202" y="549494"/>
                    </a:cubicBezTo>
                    <a:cubicBezTo>
                      <a:pt x="478260" y="549494"/>
                      <a:pt x="458040" y="529306"/>
                      <a:pt x="458040" y="504402"/>
                    </a:cubicBezTo>
                    <a:cubicBezTo>
                      <a:pt x="458040" y="479498"/>
                      <a:pt x="478260" y="459310"/>
                      <a:pt x="503202" y="459310"/>
                    </a:cubicBezTo>
                    <a:close/>
                    <a:moveTo>
                      <a:pt x="197795" y="459310"/>
                    </a:moveTo>
                    <a:cubicBezTo>
                      <a:pt x="222737" y="459310"/>
                      <a:pt x="242957" y="479498"/>
                      <a:pt x="242957" y="504402"/>
                    </a:cubicBezTo>
                    <a:cubicBezTo>
                      <a:pt x="242957" y="529306"/>
                      <a:pt x="222737" y="549494"/>
                      <a:pt x="197795" y="549494"/>
                    </a:cubicBezTo>
                    <a:cubicBezTo>
                      <a:pt x="172853" y="549494"/>
                      <a:pt x="152633" y="529306"/>
                      <a:pt x="152633" y="504402"/>
                    </a:cubicBezTo>
                    <a:cubicBezTo>
                      <a:pt x="152633" y="479498"/>
                      <a:pt x="172853" y="459310"/>
                      <a:pt x="197795" y="459310"/>
                    </a:cubicBezTo>
                    <a:close/>
                    <a:moveTo>
                      <a:pt x="143318" y="390791"/>
                    </a:moveTo>
                    <a:lnTo>
                      <a:pt x="554573" y="390791"/>
                    </a:lnTo>
                    <a:lnTo>
                      <a:pt x="554573" y="437435"/>
                    </a:lnTo>
                    <a:lnTo>
                      <a:pt x="143318" y="437435"/>
                    </a:lnTo>
                    <a:close/>
                    <a:moveTo>
                      <a:pt x="115304" y="313028"/>
                    </a:moveTo>
                    <a:lnTo>
                      <a:pt x="582659" y="313028"/>
                    </a:lnTo>
                    <a:lnTo>
                      <a:pt x="582659" y="359672"/>
                    </a:lnTo>
                    <a:lnTo>
                      <a:pt x="115304" y="359672"/>
                    </a:lnTo>
                    <a:close/>
                    <a:moveTo>
                      <a:pt x="0" y="169922"/>
                    </a:moveTo>
                    <a:lnTo>
                      <a:pt x="78962" y="169922"/>
                    </a:lnTo>
                    <a:lnTo>
                      <a:pt x="108516" y="235254"/>
                    </a:lnTo>
                    <a:lnTo>
                      <a:pt x="607568" y="235254"/>
                    </a:lnTo>
                    <a:lnTo>
                      <a:pt x="607568" y="281909"/>
                    </a:lnTo>
                    <a:lnTo>
                      <a:pt x="78428" y="281909"/>
                    </a:lnTo>
                    <a:lnTo>
                      <a:pt x="48798" y="216577"/>
                    </a:lnTo>
                    <a:lnTo>
                      <a:pt x="0" y="216577"/>
                    </a:lnTo>
                    <a:close/>
                    <a:moveTo>
                      <a:pt x="257720" y="0"/>
                    </a:moveTo>
                    <a:lnTo>
                      <a:pt x="254207" y="30201"/>
                    </a:lnTo>
                    <a:cubicBezTo>
                      <a:pt x="405964" y="47665"/>
                      <a:pt x="407797" y="197372"/>
                      <a:pt x="407797" y="197372"/>
                    </a:cubicBezTo>
                    <a:cubicBezTo>
                      <a:pt x="407797" y="197372"/>
                      <a:pt x="364340" y="158248"/>
                      <a:pt x="241147" y="144063"/>
                    </a:cubicBezTo>
                    <a:lnTo>
                      <a:pt x="237633" y="174264"/>
                    </a:lnTo>
                    <a:lnTo>
                      <a:pt x="115586" y="719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任意多边形: 形状 47"/>
              <p:cNvSpPr/>
              <p:nvPr/>
            </p:nvSpPr>
            <p:spPr bwMode="auto">
              <a:xfrm>
                <a:off x="3764930" y="2941469"/>
                <a:ext cx="456434" cy="412806"/>
              </a:xfrm>
              <a:custGeom>
                <a:avLst/>
                <a:gdLst>
                  <a:gd name="connsiteX0" fmla="*/ 503202 w 607568"/>
                  <a:gd name="connsiteY0" fmla="*/ 459310 h 549494"/>
                  <a:gd name="connsiteX1" fmla="*/ 548364 w 607568"/>
                  <a:gd name="connsiteY1" fmla="*/ 504402 h 549494"/>
                  <a:gd name="connsiteX2" fmla="*/ 503202 w 607568"/>
                  <a:gd name="connsiteY2" fmla="*/ 549494 h 549494"/>
                  <a:gd name="connsiteX3" fmla="*/ 458040 w 607568"/>
                  <a:gd name="connsiteY3" fmla="*/ 504402 h 549494"/>
                  <a:gd name="connsiteX4" fmla="*/ 503202 w 607568"/>
                  <a:gd name="connsiteY4" fmla="*/ 459310 h 549494"/>
                  <a:gd name="connsiteX5" fmla="*/ 197795 w 607568"/>
                  <a:gd name="connsiteY5" fmla="*/ 459310 h 549494"/>
                  <a:gd name="connsiteX6" fmla="*/ 242957 w 607568"/>
                  <a:gd name="connsiteY6" fmla="*/ 504402 h 549494"/>
                  <a:gd name="connsiteX7" fmla="*/ 197795 w 607568"/>
                  <a:gd name="connsiteY7" fmla="*/ 549494 h 549494"/>
                  <a:gd name="connsiteX8" fmla="*/ 152633 w 607568"/>
                  <a:gd name="connsiteY8" fmla="*/ 504402 h 549494"/>
                  <a:gd name="connsiteX9" fmla="*/ 197795 w 607568"/>
                  <a:gd name="connsiteY9" fmla="*/ 459310 h 549494"/>
                  <a:gd name="connsiteX10" fmla="*/ 143318 w 607568"/>
                  <a:gd name="connsiteY10" fmla="*/ 390791 h 549494"/>
                  <a:gd name="connsiteX11" fmla="*/ 554573 w 607568"/>
                  <a:gd name="connsiteY11" fmla="*/ 390791 h 549494"/>
                  <a:gd name="connsiteX12" fmla="*/ 554573 w 607568"/>
                  <a:gd name="connsiteY12" fmla="*/ 437435 h 549494"/>
                  <a:gd name="connsiteX13" fmla="*/ 143318 w 607568"/>
                  <a:gd name="connsiteY13" fmla="*/ 437435 h 549494"/>
                  <a:gd name="connsiteX14" fmla="*/ 115304 w 607568"/>
                  <a:gd name="connsiteY14" fmla="*/ 313028 h 549494"/>
                  <a:gd name="connsiteX15" fmla="*/ 582659 w 607568"/>
                  <a:gd name="connsiteY15" fmla="*/ 313028 h 549494"/>
                  <a:gd name="connsiteX16" fmla="*/ 582659 w 607568"/>
                  <a:gd name="connsiteY16" fmla="*/ 359672 h 549494"/>
                  <a:gd name="connsiteX17" fmla="*/ 115304 w 607568"/>
                  <a:gd name="connsiteY17" fmla="*/ 359672 h 549494"/>
                  <a:gd name="connsiteX18" fmla="*/ 0 w 607568"/>
                  <a:gd name="connsiteY18" fmla="*/ 169922 h 549494"/>
                  <a:gd name="connsiteX19" fmla="*/ 78962 w 607568"/>
                  <a:gd name="connsiteY19" fmla="*/ 169922 h 549494"/>
                  <a:gd name="connsiteX20" fmla="*/ 108516 w 607568"/>
                  <a:gd name="connsiteY20" fmla="*/ 235254 h 549494"/>
                  <a:gd name="connsiteX21" fmla="*/ 607568 w 607568"/>
                  <a:gd name="connsiteY21" fmla="*/ 235254 h 549494"/>
                  <a:gd name="connsiteX22" fmla="*/ 607568 w 607568"/>
                  <a:gd name="connsiteY22" fmla="*/ 281909 h 549494"/>
                  <a:gd name="connsiteX23" fmla="*/ 78428 w 607568"/>
                  <a:gd name="connsiteY23" fmla="*/ 281909 h 549494"/>
                  <a:gd name="connsiteX24" fmla="*/ 48798 w 607568"/>
                  <a:gd name="connsiteY24" fmla="*/ 216577 h 549494"/>
                  <a:gd name="connsiteX25" fmla="*/ 0 w 607568"/>
                  <a:gd name="connsiteY25" fmla="*/ 216577 h 549494"/>
                  <a:gd name="connsiteX26" fmla="*/ 257720 w 607568"/>
                  <a:gd name="connsiteY26" fmla="*/ 0 h 549494"/>
                  <a:gd name="connsiteX27" fmla="*/ 254207 w 607568"/>
                  <a:gd name="connsiteY27" fmla="*/ 30201 h 549494"/>
                  <a:gd name="connsiteX28" fmla="*/ 407797 w 607568"/>
                  <a:gd name="connsiteY28" fmla="*/ 197372 h 549494"/>
                  <a:gd name="connsiteX29" fmla="*/ 241147 w 607568"/>
                  <a:gd name="connsiteY29" fmla="*/ 144063 h 549494"/>
                  <a:gd name="connsiteX30" fmla="*/ 237633 w 607568"/>
                  <a:gd name="connsiteY30" fmla="*/ 174264 h 549494"/>
                  <a:gd name="connsiteX31" fmla="*/ 115586 w 607568"/>
                  <a:gd name="connsiteY31" fmla="*/ 71993 h 54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7568" h="549494">
                    <a:moveTo>
                      <a:pt x="503202" y="459310"/>
                    </a:moveTo>
                    <a:cubicBezTo>
                      <a:pt x="528144" y="459310"/>
                      <a:pt x="548364" y="479498"/>
                      <a:pt x="548364" y="504402"/>
                    </a:cubicBezTo>
                    <a:cubicBezTo>
                      <a:pt x="548364" y="529306"/>
                      <a:pt x="528144" y="549494"/>
                      <a:pt x="503202" y="549494"/>
                    </a:cubicBezTo>
                    <a:cubicBezTo>
                      <a:pt x="478260" y="549494"/>
                      <a:pt x="458040" y="529306"/>
                      <a:pt x="458040" y="504402"/>
                    </a:cubicBezTo>
                    <a:cubicBezTo>
                      <a:pt x="458040" y="479498"/>
                      <a:pt x="478260" y="459310"/>
                      <a:pt x="503202" y="459310"/>
                    </a:cubicBezTo>
                    <a:close/>
                    <a:moveTo>
                      <a:pt x="197795" y="459310"/>
                    </a:moveTo>
                    <a:cubicBezTo>
                      <a:pt x="222737" y="459310"/>
                      <a:pt x="242957" y="479498"/>
                      <a:pt x="242957" y="504402"/>
                    </a:cubicBezTo>
                    <a:cubicBezTo>
                      <a:pt x="242957" y="529306"/>
                      <a:pt x="222737" y="549494"/>
                      <a:pt x="197795" y="549494"/>
                    </a:cubicBezTo>
                    <a:cubicBezTo>
                      <a:pt x="172853" y="549494"/>
                      <a:pt x="152633" y="529306"/>
                      <a:pt x="152633" y="504402"/>
                    </a:cubicBezTo>
                    <a:cubicBezTo>
                      <a:pt x="152633" y="479498"/>
                      <a:pt x="172853" y="459310"/>
                      <a:pt x="197795" y="459310"/>
                    </a:cubicBezTo>
                    <a:close/>
                    <a:moveTo>
                      <a:pt x="143318" y="390791"/>
                    </a:moveTo>
                    <a:lnTo>
                      <a:pt x="554573" y="390791"/>
                    </a:lnTo>
                    <a:lnTo>
                      <a:pt x="554573" y="437435"/>
                    </a:lnTo>
                    <a:lnTo>
                      <a:pt x="143318" y="437435"/>
                    </a:lnTo>
                    <a:close/>
                    <a:moveTo>
                      <a:pt x="115304" y="313028"/>
                    </a:moveTo>
                    <a:lnTo>
                      <a:pt x="582659" y="313028"/>
                    </a:lnTo>
                    <a:lnTo>
                      <a:pt x="582659" y="359672"/>
                    </a:lnTo>
                    <a:lnTo>
                      <a:pt x="115304" y="359672"/>
                    </a:lnTo>
                    <a:close/>
                    <a:moveTo>
                      <a:pt x="0" y="169922"/>
                    </a:moveTo>
                    <a:lnTo>
                      <a:pt x="78962" y="169922"/>
                    </a:lnTo>
                    <a:lnTo>
                      <a:pt x="108516" y="235254"/>
                    </a:lnTo>
                    <a:lnTo>
                      <a:pt x="607568" y="235254"/>
                    </a:lnTo>
                    <a:lnTo>
                      <a:pt x="607568" y="281909"/>
                    </a:lnTo>
                    <a:lnTo>
                      <a:pt x="78428" y="281909"/>
                    </a:lnTo>
                    <a:lnTo>
                      <a:pt x="48798" y="216577"/>
                    </a:lnTo>
                    <a:lnTo>
                      <a:pt x="0" y="216577"/>
                    </a:lnTo>
                    <a:close/>
                    <a:moveTo>
                      <a:pt x="257720" y="0"/>
                    </a:moveTo>
                    <a:lnTo>
                      <a:pt x="254207" y="30201"/>
                    </a:lnTo>
                    <a:cubicBezTo>
                      <a:pt x="405964" y="47665"/>
                      <a:pt x="407797" y="197372"/>
                      <a:pt x="407797" y="197372"/>
                    </a:cubicBezTo>
                    <a:cubicBezTo>
                      <a:pt x="407797" y="197372"/>
                      <a:pt x="364340" y="158248"/>
                      <a:pt x="241147" y="144063"/>
                    </a:cubicBezTo>
                    <a:lnTo>
                      <a:pt x="237633" y="174264"/>
                    </a:lnTo>
                    <a:lnTo>
                      <a:pt x="115586" y="719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" name="任意多边形: 形状 48"/>
              <p:cNvSpPr/>
              <p:nvPr/>
            </p:nvSpPr>
            <p:spPr bwMode="auto">
              <a:xfrm>
                <a:off x="8632333" y="4752487"/>
                <a:ext cx="574501" cy="519587"/>
              </a:xfrm>
              <a:custGeom>
                <a:avLst/>
                <a:gdLst>
                  <a:gd name="connsiteX0" fmla="*/ 503202 w 607568"/>
                  <a:gd name="connsiteY0" fmla="*/ 459310 h 549494"/>
                  <a:gd name="connsiteX1" fmla="*/ 548364 w 607568"/>
                  <a:gd name="connsiteY1" fmla="*/ 504402 h 549494"/>
                  <a:gd name="connsiteX2" fmla="*/ 503202 w 607568"/>
                  <a:gd name="connsiteY2" fmla="*/ 549494 h 549494"/>
                  <a:gd name="connsiteX3" fmla="*/ 458040 w 607568"/>
                  <a:gd name="connsiteY3" fmla="*/ 504402 h 549494"/>
                  <a:gd name="connsiteX4" fmla="*/ 503202 w 607568"/>
                  <a:gd name="connsiteY4" fmla="*/ 459310 h 549494"/>
                  <a:gd name="connsiteX5" fmla="*/ 197795 w 607568"/>
                  <a:gd name="connsiteY5" fmla="*/ 459310 h 549494"/>
                  <a:gd name="connsiteX6" fmla="*/ 242957 w 607568"/>
                  <a:gd name="connsiteY6" fmla="*/ 504402 h 549494"/>
                  <a:gd name="connsiteX7" fmla="*/ 197795 w 607568"/>
                  <a:gd name="connsiteY7" fmla="*/ 549494 h 549494"/>
                  <a:gd name="connsiteX8" fmla="*/ 152633 w 607568"/>
                  <a:gd name="connsiteY8" fmla="*/ 504402 h 549494"/>
                  <a:gd name="connsiteX9" fmla="*/ 197795 w 607568"/>
                  <a:gd name="connsiteY9" fmla="*/ 459310 h 549494"/>
                  <a:gd name="connsiteX10" fmla="*/ 143318 w 607568"/>
                  <a:gd name="connsiteY10" fmla="*/ 390791 h 549494"/>
                  <a:gd name="connsiteX11" fmla="*/ 554573 w 607568"/>
                  <a:gd name="connsiteY11" fmla="*/ 390791 h 549494"/>
                  <a:gd name="connsiteX12" fmla="*/ 554573 w 607568"/>
                  <a:gd name="connsiteY12" fmla="*/ 437435 h 549494"/>
                  <a:gd name="connsiteX13" fmla="*/ 143318 w 607568"/>
                  <a:gd name="connsiteY13" fmla="*/ 437435 h 549494"/>
                  <a:gd name="connsiteX14" fmla="*/ 115304 w 607568"/>
                  <a:gd name="connsiteY14" fmla="*/ 313028 h 549494"/>
                  <a:gd name="connsiteX15" fmla="*/ 582659 w 607568"/>
                  <a:gd name="connsiteY15" fmla="*/ 313028 h 549494"/>
                  <a:gd name="connsiteX16" fmla="*/ 582659 w 607568"/>
                  <a:gd name="connsiteY16" fmla="*/ 359672 h 549494"/>
                  <a:gd name="connsiteX17" fmla="*/ 115304 w 607568"/>
                  <a:gd name="connsiteY17" fmla="*/ 359672 h 549494"/>
                  <a:gd name="connsiteX18" fmla="*/ 0 w 607568"/>
                  <a:gd name="connsiteY18" fmla="*/ 169922 h 549494"/>
                  <a:gd name="connsiteX19" fmla="*/ 78962 w 607568"/>
                  <a:gd name="connsiteY19" fmla="*/ 169922 h 549494"/>
                  <a:gd name="connsiteX20" fmla="*/ 108516 w 607568"/>
                  <a:gd name="connsiteY20" fmla="*/ 235254 h 549494"/>
                  <a:gd name="connsiteX21" fmla="*/ 607568 w 607568"/>
                  <a:gd name="connsiteY21" fmla="*/ 235254 h 549494"/>
                  <a:gd name="connsiteX22" fmla="*/ 607568 w 607568"/>
                  <a:gd name="connsiteY22" fmla="*/ 281909 h 549494"/>
                  <a:gd name="connsiteX23" fmla="*/ 78428 w 607568"/>
                  <a:gd name="connsiteY23" fmla="*/ 281909 h 549494"/>
                  <a:gd name="connsiteX24" fmla="*/ 48798 w 607568"/>
                  <a:gd name="connsiteY24" fmla="*/ 216577 h 549494"/>
                  <a:gd name="connsiteX25" fmla="*/ 0 w 607568"/>
                  <a:gd name="connsiteY25" fmla="*/ 216577 h 549494"/>
                  <a:gd name="connsiteX26" fmla="*/ 257720 w 607568"/>
                  <a:gd name="connsiteY26" fmla="*/ 0 h 549494"/>
                  <a:gd name="connsiteX27" fmla="*/ 254207 w 607568"/>
                  <a:gd name="connsiteY27" fmla="*/ 30201 h 549494"/>
                  <a:gd name="connsiteX28" fmla="*/ 407797 w 607568"/>
                  <a:gd name="connsiteY28" fmla="*/ 197372 h 549494"/>
                  <a:gd name="connsiteX29" fmla="*/ 241147 w 607568"/>
                  <a:gd name="connsiteY29" fmla="*/ 144063 h 549494"/>
                  <a:gd name="connsiteX30" fmla="*/ 237633 w 607568"/>
                  <a:gd name="connsiteY30" fmla="*/ 174264 h 549494"/>
                  <a:gd name="connsiteX31" fmla="*/ 115586 w 607568"/>
                  <a:gd name="connsiteY31" fmla="*/ 71993 h 54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7568" h="549494">
                    <a:moveTo>
                      <a:pt x="503202" y="459310"/>
                    </a:moveTo>
                    <a:cubicBezTo>
                      <a:pt x="528144" y="459310"/>
                      <a:pt x="548364" y="479498"/>
                      <a:pt x="548364" y="504402"/>
                    </a:cubicBezTo>
                    <a:cubicBezTo>
                      <a:pt x="548364" y="529306"/>
                      <a:pt x="528144" y="549494"/>
                      <a:pt x="503202" y="549494"/>
                    </a:cubicBezTo>
                    <a:cubicBezTo>
                      <a:pt x="478260" y="549494"/>
                      <a:pt x="458040" y="529306"/>
                      <a:pt x="458040" y="504402"/>
                    </a:cubicBezTo>
                    <a:cubicBezTo>
                      <a:pt x="458040" y="479498"/>
                      <a:pt x="478260" y="459310"/>
                      <a:pt x="503202" y="459310"/>
                    </a:cubicBezTo>
                    <a:close/>
                    <a:moveTo>
                      <a:pt x="197795" y="459310"/>
                    </a:moveTo>
                    <a:cubicBezTo>
                      <a:pt x="222737" y="459310"/>
                      <a:pt x="242957" y="479498"/>
                      <a:pt x="242957" y="504402"/>
                    </a:cubicBezTo>
                    <a:cubicBezTo>
                      <a:pt x="242957" y="529306"/>
                      <a:pt x="222737" y="549494"/>
                      <a:pt x="197795" y="549494"/>
                    </a:cubicBezTo>
                    <a:cubicBezTo>
                      <a:pt x="172853" y="549494"/>
                      <a:pt x="152633" y="529306"/>
                      <a:pt x="152633" y="504402"/>
                    </a:cubicBezTo>
                    <a:cubicBezTo>
                      <a:pt x="152633" y="479498"/>
                      <a:pt x="172853" y="459310"/>
                      <a:pt x="197795" y="459310"/>
                    </a:cubicBezTo>
                    <a:close/>
                    <a:moveTo>
                      <a:pt x="143318" y="390791"/>
                    </a:moveTo>
                    <a:lnTo>
                      <a:pt x="554573" y="390791"/>
                    </a:lnTo>
                    <a:lnTo>
                      <a:pt x="554573" y="437435"/>
                    </a:lnTo>
                    <a:lnTo>
                      <a:pt x="143318" y="437435"/>
                    </a:lnTo>
                    <a:close/>
                    <a:moveTo>
                      <a:pt x="115304" y="313028"/>
                    </a:moveTo>
                    <a:lnTo>
                      <a:pt x="582659" y="313028"/>
                    </a:lnTo>
                    <a:lnTo>
                      <a:pt x="582659" y="359672"/>
                    </a:lnTo>
                    <a:lnTo>
                      <a:pt x="115304" y="359672"/>
                    </a:lnTo>
                    <a:close/>
                    <a:moveTo>
                      <a:pt x="0" y="169922"/>
                    </a:moveTo>
                    <a:lnTo>
                      <a:pt x="78962" y="169922"/>
                    </a:lnTo>
                    <a:lnTo>
                      <a:pt x="108516" y="235254"/>
                    </a:lnTo>
                    <a:lnTo>
                      <a:pt x="607568" y="235254"/>
                    </a:lnTo>
                    <a:lnTo>
                      <a:pt x="607568" y="281909"/>
                    </a:lnTo>
                    <a:lnTo>
                      <a:pt x="78428" y="281909"/>
                    </a:lnTo>
                    <a:lnTo>
                      <a:pt x="48798" y="216577"/>
                    </a:lnTo>
                    <a:lnTo>
                      <a:pt x="0" y="216577"/>
                    </a:lnTo>
                    <a:close/>
                    <a:moveTo>
                      <a:pt x="257720" y="0"/>
                    </a:moveTo>
                    <a:lnTo>
                      <a:pt x="254207" y="30201"/>
                    </a:lnTo>
                    <a:cubicBezTo>
                      <a:pt x="405964" y="47665"/>
                      <a:pt x="407797" y="197372"/>
                      <a:pt x="407797" y="197372"/>
                    </a:cubicBezTo>
                    <a:cubicBezTo>
                      <a:pt x="407797" y="197372"/>
                      <a:pt x="364340" y="158248"/>
                      <a:pt x="241147" y="144063"/>
                    </a:cubicBezTo>
                    <a:lnTo>
                      <a:pt x="237633" y="174264"/>
                    </a:lnTo>
                    <a:lnTo>
                      <a:pt x="115586" y="7199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4" name="任意多边形: 形状 49"/>
              <p:cNvSpPr/>
              <p:nvPr/>
            </p:nvSpPr>
            <p:spPr bwMode="auto">
              <a:xfrm>
                <a:off x="8038457" y="2971607"/>
                <a:ext cx="440588" cy="398474"/>
              </a:xfrm>
              <a:custGeom>
                <a:avLst/>
                <a:gdLst>
                  <a:gd name="connsiteX0" fmla="*/ 503202 w 607568"/>
                  <a:gd name="connsiteY0" fmla="*/ 459310 h 549494"/>
                  <a:gd name="connsiteX1" fmla="*/ 548364 w 607568"/>
                  <a:gd name="connsiteY1" fmla="*/ 504402 h 549494"/>
                  <a:gd name="connsiteX2" fmla="*/ 503202 w 607568"/>
                  <a:gd name="connsiteY2" fmla="*/ 549494 h 549494"/>
                  <a:gd name="connsiteX3" fmla="*/ 458040 w 607568"/>
                  <a:gd name="connsiteY3" fmla="*/ 504402 h 549494"/>
                  <a:gd name="connsiteX4" fmla="*/ 503202 w 607568"/>
                  <a:gd name="connsiteY4" fmla="*/ 459310 h 549494"/>
                  <a:gd name="connsiteX5" fmla="*/ 197795 w 607568"/>
                  <a:gd name="connsiteY5" fmla="*/ 459310 h 549494"/>
                  <a:gd name="connsiteX6" fmla="*/ 242957 w 607568"/>
                  <a:gd name="connsiteY6" fmla="*/ 504402 h 549494"/>
                  <a:gd name="connsiteX7" fmla="*/ 197795 w 607568"/>
                  <a:gd name="connsiteY7" fmla="*/ 549494 h 549494"/>
                  <a:gd name="connsiteX8" fmla="*/ 152633 w 607568"/>
                  <a:gd name="connsiteY8" fmla="*/ 504402 h 549494"/>
                  <a:gd name="connsiteX9" fmla="*/ 197795 w 607568"/>
                  <a:gd name="connsiteY9" fmla="*/ 459310 h 549494"/>
                  <a:gd name="connsiteX10" fmla="*/ 143318 w 607568"/>
                  <a:gd name="connsiteY10" fmla="*/ 390791 h 549494"/>
                  <a:gd name="connsiteX11" fmla="*/ 554573 w 607568"/>
                  <a:gd name="connsiteY11" fmla="*/ 390791 h 549494"/>
                  <a:gd name="connsiteX12" fmla="*/ 554573 w 607568"/>
                  <a:gd name="connsiteY12" fmla="*/ 437435 h 549494"/>
                  <a:gd name="connsiteX13" fmla="*/ 143318 w 607568"/>
                  <a:gd name="connsiteY13" fmla="*/ 437435 h 549494"/>
                  <a:gd name="connsiteX14" fmla="*/ 115304 w 607568"/>
                  <a:gd name="connsiteY14" fmla="*/ 313028 h 549494"/>
                  <a:gd name="connsiteX15" fmla="*/ 582659 w 607568"/>
                  <a:gd name="connsiteY15" fmla="*/ 313028 h 549494"/>
                  <a:gd name="connsiteX16" fmla="*/ 582659 w 607568"/>
                  <a:gd name="connsiteY16" fmla="*/ 359672 h 549494"/>
                  <a:gd name="connsiteX17" fmla="*/ 115304 w 607568"/>
                  <a:gd name="connsiteY17" fmla="*/ 359672 h 549494"/>
                  <a:gd name="connsiteX18" fmla="*/ 0 w 607568"/>
                  <a:gd name="connsiteY18" fmla="*/ 169922 h 549494"/>
                  <a:gd name="connsiteX19" fmla="*/ 78962 w 607568"/>
                  <a:gd name="connsiteY19" fmla="*/ 169922 h 549494"/>
                  <a:gd name="connsiteX20" fmla="*/ 108516 w 607568"/>
                  <a:gd name="connsiteY20" fmla="*/ 235254 h 549494"/>
                  <a:gd name="connsiteX21" fmla="*/ 607568 w 607568"/>
                  <a:gd name="connsiteY21" fmla="*/ 235254 h 549494"/>
                  <a:gd name="connsiteX22" fmla="*/ 607568 w 607568"/>
                  <a:gd name="connsiteY22" fmla="*/ 281909 h 549494"/>
                  <a:gd name="connsiteX23" fmla="*/ 78428 w 607568"/>
                  <a:gd name="connsiteY23" fmla="*/ 281909 h 549494"/>
                  <a:gd name="connsiteX24" fmla="*/ 48798 w 607568"/>
                  <a:gd name="connsiteY24" fmla="*/ 216577 h 549494"/>
                  <a:gd name="connsiteX25" fmla="*/ 0 w 607568"/>
                  <a:gd name="connsiteY25" fmla="*/ 216577 h 549494"/>
                  <a:gd name="connsiteX26" fmla="*/ 257720 w 607568"/>
                  <a:gd name="connsiteY26" fmla="*/ 0 h 549494"/>
                  <a:gd name="connsiteX27" fmla="*/ 254207 w 607568"/>
                  <a:gd name="connsiteY27" fmla="*/ 30201 h 549494"/>
                  <a:gd name="connsiteX28" fmla="*/ 407797 w 607568"/>
                  <a:gd name="connsiteY28" fmla="*/ 197372 h 549494"/>
                  <a:gd name="connsiteX29" fmla="*/ 241147 w 607568"/>
                  <a:gd name="connsiteY29" fmla="*/ 144063 h 549494"/>
                  <a:gd name="connsiteX30" fmla="*/ 237633 w 607568"/>
                  <a:gd name="connsiteY30" fmla="*/ 174264 h 549494"/>
                  <a:gd name="connsiteX31" fmla="*/ 115586 w 607568"/>
                  <a:gd name="connsiteY31" fmla="*/ 71993 h 54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7568" h="549494">
                    <a:moveTo>
                      <a:pt x="503202" y="459310"/>
                    </a:moveTo>
                    <a:cubicBezTo>
                      <a:pt x="528144" y="459310"/>
                      <a:pt x="548364" y="479498"/>
                      <a:pt x="548364" y="504402"/>
                    </a:cubicBezTo>
                    <a:cubicBezTo>
                      <a:pt x="548364" y="529306"/>
                      <a:pt x="528144" y="549494"/>
                      <a:pt x="503202" y="549494"/>
                    </a:cubicBezTo>
                    <a:cubicBezTo>
                      <a:pt x="478260" y="549494"/>
                      <a:pt x="458040" y="529306"/>
                      <a:pt x="458040" y="504402"/>
                    </a:cubicBezTo>
                    <a:cubicBezTo>
                      <a:pt x="458040" y="479498"/>
                      <a:pt x="478260" y="459310"/>
                      <a:pt x="503202" y="459310"/>
                    </a:cubicBezTo>
                    <a:close/>
                    <a:moveTo>
                      <a:pt x="197795" y="459310"/>
                    </a:moveTo>
                    <a:cubicBezTo>
                      <a:pt x="222737" y="459310"/>
                      <a:pt x="242957" y="479498"/>
                      <a:pt x="242957" y="504402"/>
                    </a:cubicBezTo>
                    <a:cubicBezTo>
                      <a:pt x="242957" y="529306"/>
                      <a:pt x="222737" y="549494"/>
                      <a:pt x="197795" y="549494"/>
                    </a:cubicBezTo>
                    <a:cubicBezTo>
                      <a:pt x="172853" y="549494"/>
                      <a:pt x="152633" y="529306"/>
                      <a:pt x="152633" y="504402"/>
                    </a:cubicBezTo>
                    <a:cubicBezTo>
                      <a:pt x="152633" y="479498"/>
                      <a:pt x="172853" y="459310"/>
                      <a:pt x="197795" y="459310"/>
                    </a:cubicBezTo>
                    <a:close/>
                    <a:moveTo>
                      <a:pt x="143318" y="390791"/>
                    </a:moveTo>
                    <a:lnTo>
                      <a:pt x="554573" y="390791"/>
                    </a:lnTo>
                    <a:lnTo>
                      <a:pt x="554573" y="437435"/>
                    </a:lnTo>
                    <a:lnTo>
                      <a:pt x="143318" y="437435"/>
                    </a:lnTo>
                    <a:close/>
                    <a:moveTo>
                      <a:pt x="115304" y="313028"/>
                    </a:moveTo>
                    <a:lnTo>
                      <a:pt x="582659" y="313028"/>
                    </a:lnTo>
                    <a:lnTo>
                      <a:pt x="582659" y="359672"/>
                    </a:lnTo>
                    <a:lnTo>
                      <a:pt x="115304" y="359672"/>
                    </a:lnTo>
                    <a:close/>
                    <a:moveTo>
                      <a:pt x="0" y="169922"/>
                    </a:moveTo>
                    <a:lnTo>
                      <a:pt x="78962" y="169922"/>
                    </a:lnTo>
                    <a:lnTo>
                      <a:pt x="108516" y="235254"/>
                    </a:lnTo>
                    <a:lnTo>
                      <a:pt x="607568" y="235254"/>
                    </a:lnTo>
                    <a:lnTo>
                      <a:pt x="607568" y="281909"/>
                    </a:lnTo>
                    <a:lnTo>
                      <a:pt x="78428" y="281909"/>
                    </a:lnTo>
                    <a:lnTo>
                      <a:pt x="48798" y="216577"/>
                    </a:lnTo>
                    <a:lnTo>
                      <a:pt x="0" y="216577"/>
                    </a:lnTo>
                    <a:close/>
                    <a:moveTo>
                      <a:pt x="257720" y="0"/>
                    </a:moveTo>
                    <a:lnTo>
                      <a:pt x="254207" y="30201"/>
                    </a:lnTo>
                    <a:cubicBezTo>
                      <a:pt x="405964" y="47665"/>
                      <a:pt x="407797" y="197372"/>
                      <a:pt x="407797" y="197372"/>
                    </a:cubicBezTo>
                    <a:cubicBezTo>
                      <a:pt x="407797" y="197372"/>
                      <a:pt x="364340" y="158248"/>
                      <a:pt x="241147" y="144063"/>
                    </a:cubicBezTo>
                    <a:lnTo>
                      <a:pt x="237633" y="174264"/>
                    </a:lnTo>
                    <a:lnTo>
                      <a:pt x="115586" y="719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4285519" y="3601084"/>
              <a:ext cx="3620960" cy="1195571"/>
            </a:xfrm>
            <a:prstGeom prst="rect">
              <a:avLst/>
            </a:prstGeom>
          </p:spPr>
          <p:txBody>
            <a:bodyPr wrap="square" lIns="117208" tIns="58604" rIns="117208" bIns="58604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此部分内容作为文字排版占位显示（建议使用主题字体）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285519" y="4339324"/>
              <a:ext cx="3620960" cy="62252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  <a:buSzPct val="25000"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单击此处编辑您要的内容。</a:t>
              </a: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。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单击此处编辑您要的内容。。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r">
                <a:lnSpc>
                  <a:spcPct val="120000"/>
                </a:lnSpc>
                <a:buSzPct val="25000"/>
              </a:pP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9" name="直接连接符 8"/>
            <p:cNvCxnSpPr>
              <a:stCxn id="11" idx="4"/>
              <a:endCxn id="7" idx="0"/>
            </p:cNvCxnSpPr>
            <p:nvPr/>
          </p:nvCxnSpPr>
          <p:spPr>
            <a:xfrm flipH="1">
              <a:off x="6095999" y="2930014"/>
              <a:ext cx="873" cy="671070"/>
            </a:xfrm>
            <a:prstGeom prst="line">
              <a:avLst/>
            </a:prstGeom>
            <a:ln>
              <a:solidFill>
                <a:srgbClr val="37474E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/>
          <p:cNvSpPr txBox="1"/>
          <p:nvPr/>
        </p:nvSpPr>
        <p:spPr>
          <a:xfrm>
            <a:off x="268357" y="137187"/>
            <a:ext cx="2588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-9939" y="88076"/>
            <a:ext cx="278296" cy="498333"/>
          </a:xfrm>
          <a:prstGeom prst="rect">
            <a:avLst/>
          </a:prstGeom>
          <a:solidFill>
            <a:srgbClr val="D5D1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95"/>
          <a:stretch>
            <a:fillRect/>
          </a:stretch>
        </p:blipFill>
        <p:spPr bwMode="auto">
          <a:xfrm>
            <a:off x="5241925" y="1543050"/>
            <a:ext cx="5773738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2"/>
          <p:cNvSpPr/>
          <p:nvPr/>
        </p:nvSpPr>
        <p:spPr>
          <a:xfrm>
            <a:off x="606425" y="2252663"/>
            <a:ext cx="5805488" cy="1498600"/>
          </a:xfrm>
          <a:prstGeom prst="rect">
            <a:avLst/>
          </a:prstGeom>
          <a:solidFill>
            <a:srgbClr val="D5D17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4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73138" y="2582863"/>
            <a:ext cx="40941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038225" y="4403725"/>
            <a:ext cx="3771900" cy="257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1038225" y="4081463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zh-CN" altLang="en-US" sz="16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8357" y="137187"/>
            <a:ext cx="2588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9939" y="88076"/>
            <a:ext cx="278296" cy="498333"/>
          </a:xfrm>
          <a:prstGeom prst="rect">
            <a:avLst/>
          </a:prstGeom>
          <a:solidFill>
            <a:srgbClr val="D5D1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870154" y="2191118"/>
            <a:ext cx="4297689" cy="2437263"/>
            <a:chOff x="4225166" y="2178972"/>
            <a:chExt cx="3586893" cy="2009655"/>
          </a:xfrm>
        </p:grpSpPr>
        <p:sp>
          <p:nvSpPr>
            <p:cNvPr id="10" name="出自【趣你的PPT】(微信:qunideppt)：最优质的PPT资源库"/>
            <p:cNvSpPr/>
            <p:nvPr/>
          </p:nvSpPr>
          <p:spPr>
            <a:xfrm>
              <a:off x="5011835" y="3302560"/>
              <a:ext cx="1921973" cy="239698"/>
            </a:xfrm>
            <a:prstGeom prst="roundRect">
              <a:avLst/>
            </a:prstGeom>
            <a:solidFill>
              <a:srgbClr val="D5D1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出自【趣你的PPT】(微信:qunideppt)：最优质的PPT资源库"/>
            <p:cNvSpPr txBox="1"/>
            <p:nvPr/>
          </p:nvSpPr>
          <p:spPr>
            <a:xfrm>
              <a:off x="4432425" y="3579559"/>
              <a:ext cx="3080792" cy="609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anose="020B0A04020102020204" pitchFamily="34" charset="0"/>
                  <a:ea typeface="微软雅黑" panose="020B0503020204020204" pitchFamily="34" charset="-122"/>
                </a:rPr>
                <a:t>此页是过渡页，您可以这边输入此章节的简要描述。封面、目录页、过渡页送了这么好的素材，随便组合都是极好的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出自【趣你的PPT】(微信:qunideppt)：最优质的PPT资源库"/>
            <p:cNvSpPr txBox="1"/>
            <p:nvPr/>
          </p:nvSpPr>
          <p:spPr>
            <a:xfrm>
              <a:off x="4225166" y="2713673"/>
              <a:ext cx="3586893" cy="532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点击此处添加目录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出自【趣你的PPT】(微信:qunideppt)：最优质的PPT资源库"/>
            <p:cNvSpPr txBox="1"/>
            <p:nvPr/>
          </p:nvSpPr>
          <p:spPr>
            <a:xfrm>
              <a:off x="5011835" y="2178972"/>
              <a:ext cx="1915805" cy="634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</a:t>
              </a:r>
              <a:r>
                <a:rPr kumimoji="0" lang="en-US" altLang="zh-CN" sz="4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出自【趣你的PPT】(微信:qunideppt)：最优质的PPT资源库"/>
            <p:cNvSpPr txBox="1"/>
            <p:nvPr/>
          </p:nvSpPr>
          <p:spPr>
            <a:xfrm>
              <a:off x="5094788" y="3300300"/>
              <a:ext cx="1806560" cy="258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HERE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8ac45f5-bead-4ff2-a4db-d665744bd76c"/>
          <p:cNvGrpSpPr>
            <a:grpSpLocks noChangeAspect="1"/>
          </p:cNvGrpSpPr>
          <p:nvPr/>
        </p:nvGrpSpPr>
        <p:grpSpPr>
          <a:xfrm>
            <a:off x="1452071" y="1924086"/>
            <a:ext cx="9477386" cy="3681509"/>
            <a:chOff x="1452071" y="1924086"/>
            <a:chExt cx="9477386" cy="3681509"/>
          </a:xfrm>
        </p:grpSpPr>
        <p:grpSp>
          <p:nvGrpSpPr>
            <p:cNvPr id="4" name="Group 1"/>
            <p:cNvGrpSpPr/>
            <p:nvPr/>
          </p:nvGrpSpPr>
          <p:grpSpPr>
            <a:xfrm>
              <a:off x="8437476" y="1924086"/>
              <a:ext cx="2491981" cy="2152108"/>
              <a:chOff x="8437476" y="1924086"/>
              <a:chExt cx="2491981" cy="2152108"/>
            </a:xfrm>
          </p:grpSpPr>
          <p:sp>
            <p:nvSpPr>
              <p:cNvPr id="22" name="Freeform: Shape 2"/>
              <p:cNvSpPr/>
              <p:nvPr/>
            </p:nvSpPr>
            <p:spPr>
              <a:xfrm>
                <a:off x="8437476" y="1924086"/>
                <a:ext cx="2491981" cy="2152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lnTo>
                      <a:pt x="18781" y="8915"/>
                    </a:lnTo>
                    <a:lnTo>
                      <a:pt x="18479" y="8714"/>
                    </a:lnTo>
                    <a:cubicBezTo>
                      <a:pt x="17640" y="3748"/>
                      <a:pt x="13862" y="0"/>
                      <a:pt x="9327" y="0"/>
                    </a:cubicBezTo>
                    <a:cubicBezTo>
                      <a:pt x="4176" y="0"/>
                      <a:pt x="0" y="4835"/>
                      <a:pt x="0" y="10800"/>
                    </a:cubicBezTo>
                    <a:cubicBezTo>
                      <a:pt x="0" y="16765"/>
                      <a:pt x="4176" y="21600"/>
                      <a:pt x="9327" y="21600"/>
                    </a:cubicBezTo>
                    <a:cubicBezTo>
                      <a:pt x="13862" y="21600"/>
                      <a:pt x="17640" y="17852"/>
                      <a:pt x="18479" y="12886"/>
                    </a:cubicBezTo>
                    <a:lnTo>
                      <a:pt x="18781" y="12685"/>
                    </a:lnTo>
                    <a:cubicBezTo>
                      <a:pt x="18781" y="12685"/>
                      <a:pt x="21600" y="10800"/>
                      <a:pt x="21600" y="10800"/>
                    </a:cubicBezTo>
                    <a:close/>
                  </a:path>
                </a:pathLst>
              </a:custGeom>
              <a:solidFill>
                <a:srgbClr val="D5D178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" name="Freeform: Shape 3"/>
              <p:cNvSpPr/>
              <p:nvPr/>
            </p:nvSpPr>
            <p:spPr>
              <a:xfrm>
                <a:off x="9207712" y="2652916"/>
                <a:ext cx="694415" cy="6944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550" y="8431"/>
                    </a:moveTo>
                    <a:lnTo>
                      <a:pt x="11550" y="13479"/>
                    </a:lnTo>
                    <a:cubicBezTo>
                      <a:pt x="11511" y="13514"/>
                      <a:pt x="11472" y="13538"/>
                      <a:pt x="11439" y="13540"/>
                    </a:cubicBezTo>
                    <a:cubicBezTo>
                      <a:pt x="11342" y="13548"/>
                      <a:pt x="11249" y="13405"/>
                      <a:pt x="11161" y="13367"/>
                    </a:cubicBezTo>
                    <a:cubicBezTo>
                      <a:pt x="10895" y="13252"/>
                      <a:pt x="10766" y="13468"/>
                      <a:pt x="10546" y="13471"/>
                    </a:cubicBezTo>
                    <a:cubicBezTo>
                      <a:pt x="10341" y="13473"/>
                      <a:pt x="10048" y="13142"/>
                      <a:pt x="10058" y="12950"/>
                    </a:cubicBezTo>
                    <a:cubicBezTo>
                      <a:pt x="10065" y="12833"/>
                      <a:pt x="10126" y="12655"/>
                      <a:pt x="10139" y="12510"/>
                    </a:cubicBezTo>
                    <a:cubicBezTo>
                      <a:pt x="10151" y="12394"/>
                      <a:pt x="10231" y="12326"/>
                      <a:pt x="10233" y="12220"/>
                    </a:cubicBezTo>
                    <a:cubicBezTo>
                      <a:pt x="10234" y="12079"/>
                      <a:pt x="10045" y="11970"/>
                      <a:pt x="9954" y="11954"/>
                    </a:cubicBezTo>
                    <a:cubicBezTo>
                      <a:pt x="9737" y="11914"/>
                      <a:pt x="9437" y="12041"/>
                      <a:pt x="9188" y="11942"/>
                    </a:cubicBezTo>
                    <a:cubicBezTo>
                      <a:pt x="9141" y="11864"/>
                      <a:pt x="9243" y="11810"/>
                      <a:pt x="9270" y="11733"/>
                    </a:cubicBezTo>
                    <a:cubicBezTo>
                      <a:pt x="9284" y="11690"/>
                      <a:pt x="9275" y="11631"/>
                      <a:pt x="9293" y="11583"/>
                    </a:cubicBezTo>
                    <a:cubicBezTo>
                      <a:pt x="9320" y="11510"/>
                      <a:pt x="9397" y="11453"/>
                      <a:pt x="9433" y="11375"/>
                    </a:cubicBezTo>
                    <a:cubicBezTo>
                      <a:pt x="9458" y="11315"/>
                      <a:pt x="9463" y="11228"/>
                      <a:pt x="9490" y="11154"/>
                    </a:cubicBezTo>
                    <a:cubicBezTo>
                      <a:pt x="9520" y="11070"/>
                      <a:pt x="9576" y="11017"/>
                      <a:pt x="9583" y="10957"/>
                    </a:cubicBezTo>
                    <a:cubicBezTo>
                      <a:pt x="9592" y="10879"/>
                      <a:pt x="9563" y="10789"/>
                      <a:pt x="9501" y="10737"/>
                    </a:cubicBezTo>
                    <a:cubicBezTo>
                      <a:pt x="9309" y="10747"/>
                      <a:pt x="9181" y="10757"/>
                      <a:pt x="9072" y="10807"/>
                    </a:cubicBezTo>
                    <a:cubicBezTo>
                      <a:pt x="8821" y="10921"/>
                      <a:pt x="8870" y="11260"/>
                      <a:pt x="8620" y="11340"/>
                    </a:cubicBezTo>
                    <a:cubicBezTo>
                      <a:pt x="8533" y="11367"/>
                      <a:pt x="8413" y="11369"/>
                      <a:pt x="8318" y="11386"/>
                    </a:cubicBezTo>
                    <a:cubicBezTo>
                      <a:pt x="8235" y="11401"/>
                      <a:pt x="8135" y="11445"/>
                      <a:pt x="8050" y="11444"/>
                    </a:cubicBezTo>
                    <a:cubicBezTo>
                      <a:pt x="7950" y="11442"/>
                      <a:pt x="7774" y="11346"/>
                      <a:pt x="7715" y="11282"/>
                    </a:cubicBezTo>
                    <a:cubicBezTo>
                      <a:pt x="7661" y="11224"/>
                      <a:pt x="7532" y="10939"/>
                      <a:pt x="7517" y="10888"/>
                    </a:cubicBezTo>
                    <a:cubicBezTo>
                      <a:pt x="7418" y="10547"/>
                      <a:pt x="7526" y="10233"/>
                      <a:pt x="7656" y="9996"/>
                    </a:cubicBezTo>
                    <a:cubicBezTo>
                      <a:pt x="7684" y="9946"/>
                      <a:pt x="7729" y="9899"/>
                      <a:pt x="7749" y="9845"/>
                    </a:cubicBezTo>
                    <a:cubicBezTo>
                      <a:pt x="7780" y="9765"/>
                      <a:pt x="7760" y="9643"/>
                      <a:pt x="7784" y="9556"/>
                    </a:cubicBezTo>
                    <a:cubicBezTo>
                      <a:pt x="7828" y="9395"/>
                      <a:pt x="8041" y="9298"/>
                      <a:pt x="8191" y="9220"/>
                    </a:cubicBezTo>
                    <a:cubicBezTo>
                      <a:pt x="8360" y="9132"/>
                      <a:pt x="8503" y="8990"/>
                      <a:pt x="8701" y="8977"/>
                    </a:cubicBezTo>
                    <a:cubicBezTo>
                      <a:pt x="8799" y="8970"/>
                      <a:pt x="8943" y="9003"/>
                      <a:pt x="9038" y="9023"/>
                    </a:cubicBezTo>
                    <a:cubicBezTo>
                      <a:pt x="9125" y="9041"/>
                      <a:pt x="9194" y="9099"/>
                      <a:pt x="9270" y="9104"/>
                    </a:cubicBezTo>
                    <a:cubicBezTo>
                      <a:pt x="9484" y="9120"/>
                      <a:pt x="9535" y="8954"/>
                      <a:pt x="9710" y="8861"/>
                    </a:cubicBezTo>
                    <a:cubicBezTo>
                      <a:pt x="9890" y="8887"/>
                      <a:pt x="10011" y="8830"/>
                      <a:pt x="10174" y="8849"/>
                    </a:cubicBezTo>
                    <a:cubicBezTo>
                      <a:pt x="10286" y="8862"/>
                      <a:pt x="10366" y="8982"/>
                      <a:pt x="10453" y="8988"/>
                    </a:cubicBezTo>
                    <a:cubicBezTo>
                      <a:pt x="10526" y="8994"/>
                      <a:pt x="10591" y="8920"/>
                      <a:pt x="10662" y="8931"/>
                    </a:cubicBezTo>
                    <a:cubicBezTo>
                      <a:pt x="10730" y="8941"/>
                      <a:pt x="10848" y="9090"/>
                      <a:pt x="10859" y="9174"/>
                    </a:cubicBezTo>
                    <a:cubicBezTo>
                      <a:pt x="10873" y="9278"/>
                      <a:pt x="10782" y="9372"/>
                      <a:pt x="10813" y="9486"/>
                    </a:cubicBezTo>
                    <a:cubicBezTo>
                      <a:pt x="10922" y="9598"/>
                      <a:pt x="11121" y="9620"/>
                      <a:pt x="11277" y="9683"/>
                    </a:cubicBezTo>
                    <a:cubicBezTo>
                      <a:pt x="11378" y="9600"/>
                      <a:pt x="11291" y="9445"/>
                      <a:pt x="11277" y="9325"/>
                    </a:cubicBezTo>
                    <a:cubicBezTo>
                      <a:pt x="11271" y="9271"/>
                      <a:pt x="11282" y="9223"/>
                      <a:pt x="11277" y="9174"/>
                    </a:cubicBezTo>
                    <a:cubicBezTo>
                      <a:pt x="11268" y="9090"/>
                      <a:pt x="11231" y="9014"/>
                      <a:pt x="11231" y="8942"/>
                    </a:cubicBezTo>
                    <a:cubicBezTo>
                      <a:pt x="11229" y="8694"/>
                      <a:pt x="11380" y="8545"/>
                      <a:pt x="11550" y="8431"/>
                    </a:cubicBezTo>
                    <a:close/>
                    <a:moveTo>
                      <a:pt x="219" y="8623"/>
                    </a:moveTo>
                    <a:cubicBezTo>
                      <a:pt x="183" y="8799"/>
                      <a:pt x="151" y="8976"/>
                      <a:pt x="125" y="9155"/>
                    </a:cubicBezTo>
                    <a:cubicBezTo>
                      <a:pt x="97" y="9334"/>
                      <a:pt x="73" y="9514"/>
                      <a:pt x="55" y="9696"/>
                    </a:cubicBezTo>
                    <a:cubicBezTo>
                      <a:pt x="18" y="10058"/>
                      <a:pt x="0" y="10427"/>
                      <a:pt x="0" y="10800"/>
                    </a:cubicBezTo>
                    <a:cubicBezTo>
                      <a:pt x="0" y="11172"/>
                      <a:pt x="18" y="11541"/>
                      <a:pt x="55" y="11904"/>
                    </a:cubicBezTo>
                    <a:cubicBezTo>
                      <a:pt x="73" y="12085"/>
                      <a:pt x="97" y="12266"/>
                      <a:pt x="125" y="12444"/>
                    </a:cubicBezTo>
                    <a:cubicBezTo>
                      <a:pt x="151" y="12624"/>
                      <a:pt x="183" y="12801"/>
                      <a:pt x="219" y="12976"/>
                    </a:cubicBezTo>
                    <a:cubicBezTo>
                      <a:pt x="255" y="13152"/>
                      <a:pt x="295" y="13326"/>
                      <a:pt x="340" y="13499"/>
                    </a:cubicBezTo>
                    <a:cubicBezTo>
                      <a:pt x="428" y="13844"/>
                      <a:pt x="534" y="14182"/>
                      <a:pt x="655" y="14513"/>
                    </a:cubicBezTo>
                    <a:cubicBezTo>
                      <a:pt x="716" y="14678"/>
                      <a:pt x="780" y="14842"/>
                      <a:pt x="849" y="15004"/>
                    </a:cubicBezTo>
                    <a:cubicBezTo>
                      <a:pt x="917" y="15165"/>
                      <a:pt x="989" y="15325"/>
                      <a:pt x="1065" y="15482"/>
                    </a:cubicBezTo>
                    <a:cubicBezTo>
                      <a:pt x="1103" y="15561"/>
                      <a:pt x="1141" y="15639"/>
                      <a:pt x="1181" y="15716"/>
                    </a:cubicBezTo>
                    <a:cubicBezTo>
                      <a:pt x="1261" y="15872"/>
                      <a:pt x="1344" y="16025"/>
                      <a:pt x="1431" y="16176"/>
                    </a:cubicBezTo>
                    <a:cubicBezTo>
                      <a:pt x="1691" y="16628"/>
                      <a:pt x="1982" y="17060"/>
                      <a:pt x="2303" y="17468"/>
                    </a:cubicBezTo>
                    <a:cubicBezTo>
                      <a:pt x="2463" y="17671"/>
                      <a:pt x="2631" y="17870"/>
                      <a:pt x="2805" y="18061"/>
                    </a:cubicBezTo>
                    <a:cubicBezTo>
                      <a:pt x="2921" y="18189"/>
                      <a:pt x="3041" y="18315"/>
                      <a:pt x="3163" y="18437"/>
                    </a:cubicBezTo>
                    <a:cubicBezTo>
                      <a:pt x="3285" y="18558"/>
                      <a:pt x="3410" y="18678"/>
                      <a:pt x="3538" y="18794"/>
                    </a:cubicBezTo>
                    <a:cubicBezTo>
                      <a:pt x="4113" y="19317"/>
                      <a:pt x="4745" y="19779"/>
                      <a:pt x="5424" y="20169"/>
                    </a:cubicBezTo>
                    <a:cubicBezTo>
                      <a:pt x="5575" y="20256"/>
                      <a:pt x="5728" y="20339"/>
                      <a:pt x="5883" y="20418"/>
                    </a:cubicBezTo>
                    <a:cubicBezTo>
                      <a:pt x="6193" y="20577"/>
                      <a:pt x="6513" y="20722"/>
                      <a:pt x="6840" y="20851"/>
                    </a:cubicBezTo>
                    <a:cubicBezTo>
                      <a:pt x="7003" y="20915"/>
                      <a:pt x="7168" y="20976"/>
                      <a:pt x="7336" y="21032"/>
                    </a:cubicBezTo>
                    <a:cubicBezTo>
                      <a:pt x="8423" y="21400"/>
                      <a:pt x="9588" y="21600"/>
                      <a:pt x="10799" y="21600"/>
                    </a:cubicBezTo>
                    <a:cubicBezTo>
                      <a:pt x="11051" y="21600"/>
                      <a:pt x="11302" y="21591"/>
                      <a:pt x="11550" y="21574"/>
                    </a:cubicBezTo>
                    <a:lnTo>
                      <a:pt x="11550" y="18085"/>
                    </a:lnTo>
                    <a:cubicBezTo>
                      <a:pt x="11505" y="18026"/>
                      <a:pt x="11456" y="17968"/>
                      <a:pt x="11416" y="17907"/>
                    </a:cubicBezTo>
                    <a:cubicBezTo>
                      <a:pt x="11273" y="17689"/>
                      <a:pt x="11157" y="17414"/>
                      <a:pt x="11010" y="17189"/>
                    </a:cubicBezTo>
                    <a:cubicBezTo>
                      <a:pt x="10935" y="17074"/>
                      <a:pt x="10871" y="16944"/>
                      <a:pt x="10790" y="16853"/>
                    </a:cubicBezTo>
                    <a:cubicBezTo>
                      <a:pt x="10742" y="16799"/>
                      <a:pt x="10589" y="16749"/>
                      <a:pt x="10569" y="16668"/>
                    </a:cubicBezTo>
                    <a:cubicBezTo>
                      <a:pt x="10543" y="16561"/>
                      <a:pt x="10464" y="16414"/>
                      <a:pt x="10477" y="16331"/>
                    </a:cubicBezTo>
                    <a:cubicBezTo>
                      <a:pt x="10493" y="16221"/>
                      <a:pt x="10708" y="16132"/>
                      <a:pt x="10708" y="16031"/>
                    </a:cubicBezTo>
                    <a:cubicBezTo>
                      <a:pt x="10708" y="15945"/>
                      <a:pt x="10593" y="15895"/>
                      <a:pt x="10569" y="15822"/>
                    </a:cubicBezTo>
                    <a:cubicBezTo>
                      <a:pt x="10511" y="15645"/>
                      <a:pt x="10604" y="15541"/>
                      <a:pt x="10674" y="15394"/>
                    </a:cubicBezTo>
                    <a:cubicBezTo>
                      <a:pt x="10697" y="15345"/>
                      <a:pt x="10719" y="15267"/>
                      <a:pt x="10743" y="15231"/>
                    </a:cubicBezTo>
                    <a:cubicBezTo>
                      <a:pt x="10786" y="15168"/>
                      <a:pt x="10872" y="15150"/>
                      <a:pt x="10929" y="15081"/>
                    </a:cubicBezTo>
                    <a:cubicBezTo>
                      <a:pt x="10960" y="15043"/>
                      <a:pt x="10980" y="14962"/>
                      <a:pt x="11022" y="14907"/>
                    </a:cubicBezTo>
                    <a:cubicBezTo>
                      <a:pt x="11110" y="14790"/>
                      <a:pt x="11252" y="14746"/>
                      <a:pt x="11288" y="14641"/>
                    </a:cubicBezTo>
                    <a:cubicBezTo>
                      <a:pt x="11318" y="14555"/>
                      <a:pt x="11335" y="14124"/>
                      <a:pt x="11300" y="13981"/>
                    </a:cubicBezTo>
                    <a:cubicBezTo>
                      <a:pt x="11280" y="13897"/>
                      <a:pt x="11202" y="13828"/>
                      <a:pt x="11172" y="13749"/>
                    </a:cubicBezTo>
                    <a:cubicBezTo>
                      <a:pt x="11120" y="13609"/>
                      <a:pt x="11108" y="13457"/>
                      <a:pt x="10963" y="13460"/>
                    </a:cubicBezTo>
                    <a:cubicBezTo>
                      <a:pt x="10874" y="13461"/>
                      <a:pt x="10812" y="13560"/>
                      <a:pt x="10754" y="13621"/>
                    </a:cubicBezTo>
                    <a:cubicBezTo>
                      <a:pt x="10741" y="13704"/>
                      <a:pt x="10748" y="13793"/>
                      <a:pt x="10662" y="13818"/>
                    </a:cubicBezTo>
                    <a:cubicBezTo>
                      <a:pt x="10530" y="13857"/>
                      <a:pt x="10479" y="13680"/>
                      <a:pt x="10325" y="13633"/>
                    </a:cubicBezTo>
                    <a:cubicBezTo>
                      <a:pt x="10264" y="13615"/>
                      <a:pt x="10166" y="13616"/>
                      <a:pt x="10128" y="13598"/>
                    </a:cubicBezTo>
                    <a:cubicBezTo>
                      <a:pt x="10016" y="13548"/>
                      <a:pt x="9979" y="13384"/>
                      <a:pt x="9861" y="13320"/>
                    </a:cubicBezTo>
                    <a:cubicBezTo>
                      <a:pt x="9762" y="13267"/>
                      <a:pt x="9677" y="13286"/>
                      <a:pt x="9617" y="13204"/>
                    </a:cubicBezTo>
                    <a:cubicBezTo>
                      <a:pt x="9592" y="13148"/>
                      <a:pt x="9612" y="13048"/>
                      <a:pt x="9605" y="12973"/>
                    </a:cubicBezTo>
                    <a:cubicBezTo>
                      <a:pt x="9479" y="12899"/>
                      <a:pt x="9371" y="12622"/>
                      <a:pt x="9223" y="12556"/>
                    </a:cubicBezTo>
                    <a:cubicBezTo>
                      <a:pt x="9125" y="12513"/>
                      <a:pt x="8974" y="12517"/>
                      <a:pt x="8852" y="12475"/>
                    </a:cubicBezTo>
                    <a:cubicBezTo>
                      <a:pt x="8794" y="12456"/>
                      <a:pt x="8749" y="12430"/>
                      <a:pt x="8689" y="12417"/>
                    </a:cubicBezTo>
                    <a:cubicBezTo>
                      <a:pt x="8614" y="12400"/>
                      <a:pt x="8538" y="12400"/>
                      <a:pt x="8481" y="12371"/>
                    </a:cubicBezTo>
                    <a:cubicBezTo>
                      <a:pt x="8250" y="12257"/>
                      <a:pt x="8126" y="11888"/>
                      <a:pt x="7842" y="11896"/>
                    </a:cubicBezTo>
                    <a:cubicBezTo>
                      <a:pt x="7721" y="11899"/>
                      <a:pt x="7604" y="12012"/>
                      <a:pt x="7494" y="12012"/>
                    </a:cubicBezTo>
                    <a:cubicBezTo>
                      <a:pt x="7385" y="12011"/>
                      <a:pt x="7201" y="11924"/>
                      <a:pt x="7064" y="11861"/>
                    </a:cubicBezTo>
                    <a:cubicBezTo>
                      <a:pt x="6922" y="11795"/>
                      <a:pt x="6764" y="11759"/>
                      <a:pt x="6646" y="11699"/>
                    </a:cubicBezTo>
                    <a:cubicBezTo>
                      <a:pt x="6552" y="11650"/>
                      <a:pt x="6486" y="11562"/>
                      <a:pt x="6403" y="11525"/>
                    </a:cubicBezTo>
                    <a:cubicBezTo>
                      <a:pt x="6339" y="11497"/>
                      <a:pt x="6247" y="11492"/>
                      <a:pt x="6195" y="11468"/>
                    </a:cubicBezTo>
                    <a:cubicBezTo>
                      <a:pt x="6120" y="11432"/>
                      <a:pt x="6042" y="11358"/>
                      <a:pt x="5950" y="11293"/>
                    </a:cubicBezTo>
                    <a:cubicBezTo>
                      <a:pt x="5863" y="11233"/>
                      <a:pt x="5768" y="11140"/>
                      <a:pt x="5765" y="11062"/>
                    </a:cubicBezTo>
                    <a:cubicBezTo>
                      <a:pt x="5761" y="10971"/>
                      <a:pt x="5848" y="10894"/>
                      <a:pt x="5858" y="10807"/>
                    </a:cubicBezTo>
                    <a:cubicBezTo>
                      <a:pt x="5888" y="10531"/>
                      <a:pt x="5684" y="10333"/>
                      <a:pt x="5556" y="10170"/>
                    </a:cubicBezTo>
                    <a:cubicBezTo>
                      <a:pt x="5461" y="10049"/>
                      <a:pt x="5350" y="9947"/>
                      <a:pt x="5254" y="9834"/>
                    </a:cubicBezTo>
                    <a:cubicBezTo>
                      <a:pt x="5259" y="9760"/>
                      <a:pt x="5259" y="9747"/>
                      <a:pt x="5254" y="9672"/>
                    </a:cubicBezTo>
                    <a:cubicBezTo>
                      <a:pt x="5182" y="9602"/>
                      <a:pt x="5122" y="9498"/>
                      <a:pt x="5045" y="9394"/>
                    </a:cubicBezTo>
                    <a:cubicBezTo>
                      <a:pt x="4976" y="9299"/>
                      <a:pt x="4842" y="9199"/>
                      <a:pt x="4825" y="9093"/>
                    </a:cubicBezTo>
                    <a:cubicBezTo>
                      <a:pt x="4803" y="8963"/>
                      <a:pt x="4875" y="8848"/>
                      <a:pt x="4825" y="8722"/>
                    </a:cubicBezTo>
                    <a:cubicBezTo>
                      <a:pt x="4742" y="8513"/>
                      <a:pt x="4451" y="8607"/>
                      <a:pt x="4488" y="8884"/>
                    </a:cubicBezTo>
                    <a:cubicBezTo>
                      <a:pt x="4499" y="8961"/>
                      <a:pt x="4607" y="9063"/>
                      <a:pt x="4639" y="9139"/>
                    </a:cubicBezTo>
                    <a:cubicBezTo>
                      <a:pt x="4672" y="9217"/>
                      <a:pt x="4666" y="9313"/>
                      <a:pt x="4697" y="9406"/>
                    </a:cubicBezTo>
                    <a:cubicBezTo>
                      <a:pt x="4727" y="9495"/>
                      <a:pt x="4817" y="9572"/>
                      <a:pt x="4848" y="9672"/>
                    </a:cubicBezTo>
                    <a:cubicBezTo>
                      <a:pt x="4897" y="9831"/>
                      <a:pt x="4896" y="10001"/>
                      <a:pt x="4941" y="10101"/>
                    </a:cubicBezTo>
                    <a:cubicBezTo>
                      <a:pt x="4981" y="10189"/>
                      <a:pt x="5128" y="10272"/>
                      <a:pt x="5045" y="10379"/>
                    </a:cubicBezTo>
                    <a:cubicBezTo>
                      <a:pt x="4935" y="10401"/>
                      <a:pt x="4893" y="10292"/>
                      <a:pt x="4825" y="10228"/>
                    </a:cubicBezTo>
                    <a:cubicBezTo>
                      <a:pt x="4787" y="10193"/>
                      <a:pt x="4649" y="10125"/>
                      <a:pt x="4628" y="10043"/>
                    </a:cubicBezTo>
                    <a:cubicBezTo>
                      <a:pt x="4610" y="9974"/>
                      <a:pt x="4671" y="9883"/>
                      <a:pt x="4651" y="9799"/>
                    </a:cubicBezTo>
                    <a:cubicBezTo>
                      <a:pt x="4611" y="9636"/>
                      <a:pt x="4281" y="9632"/>
                      <a:pt x="4279" y="9464"/>
                    </a:cubicBezTo>
                    <a:cubicBezTo>
                      <a:pt x="4279" y="9358"/>
                      <a:pt x="4418" y="9346"/>
                      <a:pt x="4419" y="9243"/>
                    </a:cubicBezTo>
                    <a:cubicBezTo>
                      <a:pt x="4420" y="9132"/>
                      <a:pt x="4266" y="9037"/>
                      <a:pt x="4233" y="8943"/>
                    </a:cubicBezTo>
                    <a:cubicBezTo>
                      <a:pt x="4203" y="8855"/>
                      <a:pt x="4197" y="8717"/>
                      <a:pt x="4187" y="8595"/>
                    </a:cubicBezTo>
                    <a:cubicBezTo>
                      <a:pt x="4176" y="8480"/>
                      <a:pt x="4190" y="8347"/>
                      <a:pt x="4163" y="8259"/>
                    </a:cubicBezTo>
                    <a:cubicBezTo>
                      <a:pt x="4139" y="8179"/>
                      <a:pt x="4020" y="8070"/>
                      <a:pt x="3943" y="8027"/>
                    </a:cubicBezTo>
                    <a:cubicBezTo>
                      <a:pt x="3841" y="7971"/>
                      <a:pt x="3761" y="7994"/>
                      <a:pt x="3711" y="7911"/>
                    </a:cubicBezTo>
                    <a:cubicBezTo>
                      <a:pt x="3668" y="7839"/>
                      <a:pt x="3639" y="7689"/>
                      <a:pt x="3630" y="7610"/>
                    </a:cubicBezTo>
                    <a:cubicBezTo>
                      <a:pt x="3613" y="7471"/>
                      <a:pt x="3626" y="7319"/>
                      <a:pt x="3618" y="7170"/>
                    </a:cubicBezTo>
                    <a:cubicBezTo>
                      <a:pt x="3610" y="7021"/>
                      <a:pt x="3595" y="6878"/>
                      <a:pt x="3618" y="6719"/>
                    </a:cubicBezTo>
                    <a:cubicBezTo>
                      <a:pt x="3675" y="6606"/>
                      <a:pt x="3780" y="6551"/>
                      <a:pt x="3839" y="6441"/>
                    </a:cubicBezTo>
                    <a:cubicBezTo>
                      <a:pt x="3879" y="6363"/>
                      <a:pt x="3885" y="6268"/>
                      <a:pt x="3931" y="6186"/>
                    </a:cubicBezTo>
                    <a:cubicBezTo>
                      <a:pt x="4016" y="6034"/>
                      <a:pt x="4201" y="5895"/>
                      <a:pt x="4326" y="5746"/>
                    </a:cubicBezTo>
                    <a:cubicBezTo>
                      <a:pt x="4460" y="5585"/>
                      <a:pt x="4584" y="5431"/>
                      <a:pt x="4663" y="5247"/>
                    </a:cubicBezTo>
                    <a:cubicBezTo>
                      <a:pt x="4691" y="5182"/>
                      <a:pt x="4766" y="5038"/>
                      <a:pt x="4755" y="4958"/>
                    </a:cubicBezTo>
                    <a:cubicBezTo>
                      <a:pt x="4740" y="4846"/>
                      <a:pt x="4529" y="4755"/>
                      <a:pt x="4546" y="4622"/>
                    </a:cubicBezTo>
                    <a:cubicBezTo>
                      <a:pt x="4557" y="4540"/>
                      <a:pt x="4674" y="4541"/>
                      <a:pt x="4709" y="4460"/>
                    </a:cubicBezTo>
                    <a:cubicBezTo>
                      <a:pt x="4727" y="4418"/>
                      <a:pt x="4743" y="4301"/>
                      <a:pt x="4743" y="4251"/>
                    </a:cubicBezTo>
                    <a:cubicBezTo>
                      <a:pt x="4746" y="4140"/>
                      <a:pt x="4687" y="4023"/>
                      <a:pt x="4709" y="3904"/>
                    </a:cubicBezTo>
                    <a:cubicBezTo>
                      <a:pt x="4728" y="3802"/>
                      <a:pt x="4880" y="3761"/>
                      <a:pt x="4801" y="3649"/>
                    </a:cubicBezTo>
                    <a:cubicBezTo>
                      <a:pt x="4724" y="3538"/>
                      <a:pt x="4585" y="3709"/>
                      <a:pt x="4500" y="3637"/>
                    </a:cubicBezTo>
                    <a:cubicBezTo>
                      <a:pt x="4422" y="3571"/>
                      <a:pt x="4515" y="3492"/>
                      <a:pt x="4523" y="3371"/>
                    </a:cubicBezTo>
                    <a:cubicBezTo>
                      <a:pt x="4526" y="3323"/>
                      <a:pt x="4495" y="3268"/>
                      <a:pt x="4500" y="3232"/>
                    </a:cubicBezTo>
                    <a:cubicBezTo>
                      <a:pt x="4507" y="3180"/>
                      <a:pt x="4608" y="3093"/>
                      <a:pt x="4581" y="3058"/>
                    </a:cubicBezTo>
                    <a:cubicBezTo>
                      <a:pt x="4539" y="3005"/>
                      <a:pt x="4494" y="2898"/>
                      <a:pt x="4428" y="2813"/>
                    </a:cubicBezTo>
                    <a:cubicBezTo>
                      <a:pt x="5723" y="1778"/>
                      <a:pt x="7274" y="1049"/>
                      <a:pt x="8969" y="742"/>
                    </a:cubicBezTo>
                    <a:lnTo>
                      <a:pt x="8969" y="742"/>
                    </a:lnTo>
                    <a:cubicBezTo>
                      <a:pt x="8991" y="778"/>
                      <a:pt x="9008" y="819"/>
                      <a:pt x="9060" y="834"/>
                    </a:cubicBezTo>
                    <a:cubicBezTo>
                      <a:pt x="9161" y="782"/>
                      <a:pt x="9262" y="838"/>
                      <a:pt x="9373" y="834"/>
                    </a:cubicBezTo>
                    <a:cubicBezTo>
                      <a:pt x="9482" y="831"/>
                      <a:pt x="9579" y="781"/>
                      <a:pt x="9698" y="800"/>
                    </a:cubicBezTo>
                    <a:cubicBezTo>
                      <a:pt x="9909" y="833"/>
                      <a:pt x="10205" y="1039"/>
                      <a:pt x="10371" y="928"/>
                    </a:cubicBezTo>
                    <a:cubicBezTo>
                      <a:pt x="10413" y="899"/>
                      <a:pt x="10403" y="850"/>
                      <a:pt x="10441" y="777"/>
                    </a:cubicBezTo>
                    <a:cubicBezTo>
                      <a:pt x="10471" y="718"/>
                      <a:pt x="10518" y="653"/>
                      <a:pt x="10547" y="581"/>
                    </a:cubicBezTo>
                    <a:cubicBezTo>
                      <a:pt x="10631" y="579"/>
                      <a:pt x="10715" y="577"/>
                      <a:pt x="10799" y="577"/>
                    </a:cubicBezTo>
                    <a:cubicBezTo>
                      <a:pt x="11052" y="577"/>
                      <a:pt x="11302" y="587"/>
                      <a:pt x="11550" y="605"/>
                    </a:cubicBezTo>
                    <a:lnTo>
                      <a:pt x="11550" y="26"/>
                    </a:lnTo>
                    <a:cubicBezTo>
                      <a:pt x="11367" y="13"/>
                      <a:pt x="11182" y="6"/>
                      <a:pt x="10997" y="2"/>
                    </a:cubicBezTo>
                    <a:cubicBezTo>
                      <a:pt x="10931" y="1"/>
                      <a:pt x="10866" y="0"/>
                      <a:pt x="10799" y="0"/>
                    </a:cubicBezTo>
                    <a:cubicBezTo>
                      <a:pt x="10687" y="0"/>
                      <a:pt x="10576" y="2"/>
                      <a:pt x="10465" y="6"/>
                    </a:cubicBezTo>
                    <a:cubicBezTo>
                      <a:pt x="9373" y="39"/>
                      <a:pt x="8323" y="234"/>
                      <a:pt x="7335" y="568"/>
                    </a:cubicBezTo>
                    <a:cubicBezTo>
                      <a:pt x="7168" y="624"/>
                      <a:pt x="7002" y="685"/>
                      <a:pt x="6840" y="749"/>
                    </a:cubicBezTo>
                    <a:cubicBezTo>
                      <a:pt x="6789" y="769"/>
                      <a:pt x="6739" y="790"/>
                      <a:pt x="6688" y="811"/>
                    </a:cubicBezTo>
                    <a:cubicBezTo>
                      <a:pt x="6577" y="857"/>
                      <a:pt x="6465" y="904"/>
                      <a:pt x="6355" y="954"/>
                    </a:cubicBezTo>
                    <a:cubicBezTo>
                      <a:pt x="6195" y="1026"/>
                      <a:pt x="6038" y="1102"/>
                      <a:pt x="5882" y="1182"/>
                    </a:cubicBezTo>
                    <a:cubicBezTo>
                      <a:pt x="5727" y="1261"/>
                      <a:pt x="5574" y="1344"/>
                      <a:pt x="5424" y="1431"/>
                    </a:cubicBezTo>
                    <a:cubicBezTo>
                      <a:pt x="4817" y="1780"/>
                      <a:pt x="4247" y="2186"/>
                      <a:pt x="3723" y="2642"/>
                    </a:cubicBezTo>
                    <a:cubicBezTo>
                      <a:pt x="3660" y="2696"/>
                      <a:pt x="3599" y="2750"/>
                      <a:pt x="3538" y="2806"/>
                    </a:cubicBezTo>
                    <a:cubicBezTo>
                      <a:pt x="3410" y="2922"/>
                      <a:pt x="3285" y="3041"/>
                      <a:pt x="3163" y="3163"/>
                    </a:cubicBezTo>
                    <a:cubicBezTo>
                      <a:pt x="3040" y="3285"/>
                      <a:pt x="2921" y="3411"/>
                      <a:pt x="2805" y="3538"/>
                    </a:cubicBezTo>
                    <a:cubicBezTo>
                      <a:pt x="2631" y="3730"/>
                      <a:pt x="2463" y="3929"/>
                      <a:pt x="2303" y="4132"/>
                    </a:cubicBezTo>
                    <a:cubicBezTo>
                      <a:pt x="1982" y="4540"/>
                      <a:pt x="1691" y="4972"/>
                      <a:pt x="1430" y="5424"/>
                    </a:cubicBezTo>
                    <a:cubicBezTo>
                      <a:pt x="1343" y="5575"/>
                      <a:pt x="1261" y="5728"/>
                      <a:pt x="1181" y="5883"/>
                    </a:cubicBezTo>
                    <a:cubicBezTo>
                      <a:pt x="1141" y="5961"/>
                      <a:pt x="1102" y="6039"/>
                      <a:pt x="1064" y="6118"/>
                    </a:cubicBezTo>
                    <a:cubicBezTo>
                      <a:pt x="951" y="6354"/>
                      <a:pt x="845" y="6595"/>
                      <a:pt x="748" y="6840"/>
                    </a:cubicBezTo>
                    <a:cubicBezTo>
                      <a:pt x="716" y="6922"/>
                      <a:pt x="685" y="7004"/>
                      <a:pt x="655" y="7087"/>
                    </a:cubicBezTo>
                    <a:cubicBezTo>
                      <a:pt x="533" y="7417"/>
                      <a:pt x="428" y="7756"/>
                      <a:pt x="339" y="8101"/>
                    </a:cubicBezTo>
                    <a:cubicBezTo>
                      <a:pt x="295" y="8273"/>
                      <a:pt x="255" y="8448"/>
                      <a:pt x="219" y="8623"/>
                    </a:cubicBezTo>
                    <a:cubicBezTo>
                      <a:pt x="219" y="8623"/>
                      <a:pt x="219" y="8623"/>
                      <a:pt x="219" y="8623"/>
                    </a:cubicBezTo>
                    <a:close/>
                    <a:moveTo>
                      <a:pt x="11550" y="21574"/>
                    </a:moveTo>
                    <a:cubicBezTo>
                      <a:pt x="12114" y="21536"/>
                      <a:pt x="12666" y="21453"/>
                      <a:pt x="13203" y="21331"/>
                    </a:cubicBezTo>
                    <a:cubicBezTo>
                      <a:pt x="13564" y="21249"/>
                      <a:pt x="13918" y="21150"/>
                      <a:pt x="14264" y="21033"/>
                    </a:cubicBezTo>
                    <a:cubicBezTo>
                      <a:pt x="14431" y="20976"/>
                      <a:pt x="14596" y="20915"/>
                      <a:pt x="14760" y="20851"/>
                    </a:cubicBezTo>
                    <a:cubicBezTo>
                      <a:pt x="15087" y="20722"/>
                      <a:pt x="15406" y="20578"/>
                      <a:pt x="15717" y="20418"/>
                    </a:cubicBezTo>
                    <a:cubicBezTo>
                      <a:pt x="15872" y="20339"/>
                      <a:pt x="16025" y="20256"/>
                      <a:pt x="16176" y="20169"/>
                    </a:cubicBezTo>
                    <a:cubicBezTo>
                      <a:pt x="16854" y="19779"/>
                      <a:pt x="17486" y="19317"/>
                      <a:pt x="18062" y="18794"/>
                    </a:cubicBezTo>
                    <a:cubicBezTo>
                      <a:pt x="18190" y="18678"/>
                      <a:pt x="18315" y="18558"/>
                      <a:pt x="18437" y="18437"/>
                    </a:cubicBezTo>
                    <a:cubicBezTo>
                      <a:pt x="18559" y="18315"/>
                      <a:pt x="18678" y="18189"/>
                      <a:pt x="18795" y="18062"/>
                    </a:cubicBezTo>
                    <a:cubicBezTo>
                      <a:pt x="18969" y="17870"/>
                      <a:pt x="19136" y="17672"/>
                      <a:pt x="19296" y="17468"/>
                    </a:cubicBezTo>
                    <a:cubicBezTo>
                      <a:pt x="19550" y="17145"/>
                      <a:pt x="19785" y="16807"/>
                      <a:pt x="20001" y="16456"/>
                    </a:cubicBezTo>
                    <a:cubicBezTo>
                      <a:pt x="20058" y="16364"/>
                      <a:pt x="20115" y="16270"/>
                      <a:pt x="20169" y="16176"/>
                    </a:cubicBezTo>
                    <a:cubicBezTo>
                      <a:pt x="20256" y="16025"/>
                      <a:pt x="20339" y="15872"/>
                      <a:pt x="20418" y="15717"/>
                    </a:cubicBezTo>
                    <a:cubicBezTo>
                      <a:pt x="20458" y="15639"/>
                      <a:pt x="20497" y="15561"/>
                      <a:pt x="20536" y="15482"/>
                    </a:cubicBezTo>
                    <a:cubicBezTo>
                      <a:pt x="20611" y="15325"/>
                      <a:pt x="20683" y="15165"/>
                      <a:pt x="20752" y="15004"/>
                    </a:cubicBezTo>
                    <a:cubicBezTo>
                      <a:pt x="20820" y="14842"/>
                      <a:pt x="20884" y="14679"/>
                      <a:pt x="20945" y="14513"/>
                    </a:cubicBezTo>
                    <a:cubicBezTo>
                      <a:pt x="21066" y="14182"/>
                      <a:pt x="21172" y="13844"/>
                      <a:pt x="21260" y="13499"/>
                    </a:cubicBezTo>
                    <a:cubicBezTo>
                      <a:pt x="21305" y="13326"/>
                      <a:pt x="21345" y="13152"/>
                      <a:pt x="21381" y="12977"/>
                    </a:cubicBezTo>
                    <a:cubicBezTo>
                      <a:pt x="21416" y="12801"/>
                      <a:pt x="21448" y="12624"/>
                      <a:pt x="21476" y="12444"/>
                    </a:cubicBezTo>
                    <a:cubicBezTo>
                      <a:pt x="21503" y="12266"/>
                      <a:pt x="21526" y="12086"/>
                      <a:pt x="21545" y="11904"/>
                    </a:cubicBezTo>
                    <a:cubicBezTo>
                      <a:pt x="21581" y="11541"/>
                      <a:pt x="21600" y="11173"/>
                      <a:pt x="21600" y="10800"/>
                    </a:cubicBezTo>
                    <a:cubicBezTo>
                      <a:pt x="21600" y="10427"/>
                      <a:pt x="21581" y="10059"/>
                      <a:pt x="21545" y="9696"/>
                    </a:cubicBezTo>
                    <a:cubicBezTo>
                      <a:pt x="21526" y="9515"/>
                      <a:pt x="21503" y="9334"/>
                      <a:pt x="21476" y="9155"/>
                    </a:cubicBezTo>
                    <a:cubicBezTo>
                      <a:pt x="21448" y="8976"/>
                      <a:pt x="21416" y="8799"/>
                      <a:pt x="21381" y="8623"/>
                    </a:cubicBezTo>
                    <a:cubicBezTo>
                      <a:pt x="21345" y="8448"/>
                      <a:pt x="21305" y="8273"/>
                      <a:pt x="21260" y="8101"/>
                    </a:cubicBezTo>
                    <a:cubicBezTo>
                      <a:pt x="21172" y="7756"/>
                      <a:pt x="21066" y="7417"/>
                      <a:pt x="20945" y="7086"/>
                    </a:cubicBezTo>
                    <a:cubicBezTo>
                      <a:pt x="20915" y="7004"/>
                      <a:pt x="20884" y="6922"/>
                      <a:pt x="20851" y="6840"/>
                    </a:cubicBezTo>
                    <a:cubicBezTo>
                      <a:pt x="20754" y="6595"/>
                      <a:pt x="20649" y="6354"/>
                      <a:pt x="20535" y="6118"/>
                    </a:cubicBezTo>
                    <a:cubicBezTo>
                      <a:pt x="20497" y="6039"/>
                      <a:pt x="20458" y="5961"/>
                      <a:pt x="20418" y="5883"/>
                    </a:cubicBezTo>
                    <a:cubicBezTo>
                      <a:pt x="20339" y="5728"/>
                      <a:pt x="20255" y="5575"/>
                      <a:pt x="20169" y="5424"/>
                    </a:cubicBezTo>
                    <a:cubicBezTo>
                      <a:pt x="19909" y="4972"/>
                      <a:pt x="19617" y="4540"/>
                      <a:pt x="19296" y="4132"/>
                    </a:cubicBezTo>
                    <a:cubicBezTo>
                      <a:pt x="19136" y="3929"/>
                      <a:pt x="18968" y="3730"/>
                      <a:pt x="18795" y="3538"/>
                    </a:cubicBezTo>
                    <a:cubicBezTo>
                      <a:pt x="18678" y="3410"/>
                      <a:pt x="18559" y="3285"/>
                      <a:pt x="18437" y="3163"/>
                    </a:cubicBezTo>
                    <a:cubicBezTo>
                      <a:pt x="18315" y="3041"/>
                      <a:pt x="18189" y="2922"/>
                      <a:pt x="18062" y="2806"/>
                    </a:cubicBezTo>
                    <a:cubicBezTo>
                      <a:pt x="17814" y="2581"/>
                      <a:pt x="17556" y="2367"/>
                      <a:pt x="17288" y="2165"/>
                    </a:cubicBezTo>
                    <a:cubicBezTo>
                      <a:pt x="16934" y="1899"/>
                      <a:pt x="16562" y="1653"/>
                      <a:pt x="16176" y="1431"/>
                    </a:cubicBezTo>
                    <a:cubicBezTo>
                      <a:pt x="16025" y="1344"/>
                      <a:pt x="15872" y="1261"/>
                      <a:pt x="15717" y="1181"/>
                    </a:cubicBezTo>
                    <a:cubicBezTo>
                      <a:pt x="15646" y="1145"/>
                      <a:pt x="15575" y="1110"/>
                      <a:pt x="15503" y="1076"/>
                    </a:cubicBezTo>
                    <a:cubicBezTo>
                      <a:pt x="15418" y="1034"/>
                      <a:pt x="15331" y="993"/>
                      <a:pt x="15244" y="954"/>
                    </a:cubicBezTo>
                    <a:cubicBezTo>
                      <a:pt x="15208" y="938"/>
                      <a:pt x="15171" y="922"/>
                      <a:pt x="15135" y="906"/>
                    </a:cubicBezTo>
                    <a:cubicBezTo>
                      <a:pt x="15011" y="851"/>
                      <a:pt x="14887" y="799"/>
                      <a:pt x="14760" y="749"/>
                    </a:cubicBezTo>
                    <a:cubicBezTo>
                      <a:pt x="14758" y="748"/>
                      <a:pt x="14757" y="748"/>
                      <a:pt x="14755" y="747"/>
                    </a:cubicBezTo>
                    <a:cubicBezTo>
                      <a:pt x="14620" y="694"/>
                      <a:pt x="14484" y="645"/>
                      <a:pt x="14347" y="597"/>
                    </a:cubicBezTo>
                    <a:cubicBezTo>
                      <a:pt x="14319" y="587"/>
                      <a:pt x="14292" y="577"/>
                      <a:pt x="14263" y="567"/>
                    </a:cubicBezTo>
                    <a:cubicBezTo>
                      <a:pt x="13944" y="459"/>
                      <a:pt x="13617" y="366"/>
                      <a:pt x="13285" y="288"/>
                    </a:cubicBezTo>
                    <a:cubicBezTo>
                      <a:pt x="13181" y="263"/>
                      <a:pt x="13077" y="240"/>
                      <a:pt x="12972" y="218"/>
                    </a:cubicBezTo>
                    <a:cubicBezTo>
                      <a:pt x="12896" y="203"/>
                      <a:pt x="12820" y="189"/>
                      <a:pt x="12743" y="175"/>
                    </a:cubicBezTo>
                    <a:cubicBezTo>
                      <a:pt x="12353" y="104"/>
                      <a:pt x="11954" y="54"/>
                      <a:pt x="11550" y="26"/>
                    </a:cubicBezTo>
                    <a:lnTo>
                      <a:pt x="11550" y="605"/>
                    </a:lnTo>
                    <a:cubicBezTo>
                      <a:pt x="11988" y="637"/>
                      <a:pt x="12419" y="697"/>
                      <a:pt x="12841" y="782"/>
                    </a:cubicBezTo>
                    <a:cubicBezTo>
                      <a:pt x="12813" y="855"/>
                      <a:pt x="12721" y="822"/>
                      <a:pt x="12645" y="858"/>
                    </a:cubicBezTo>
                    <a:cubicBezTo>
                      <a:pt x="12574" y="891"/>
                      <a:pt x="12548" y="959"/>
                      <a:pt x="12472" y="974"/>
                    </a:cubicBezTo>
                    <a:cubicBezTo>
                      <a:pt x="12260" y="1014"/>
                      <a:pt x="12086" y="921"/>
                      <a:pt x="11903" y="928"/>
                    </a:cubicBezTo>
                    <a:cubicBezTo>
                      <a:pt x="11895" y="1007"/>
                      <a:pt x="11993" y="1053"/>
                      <a:pt x="12042" y="1078"/>
                    </a:cubicBezTo>
                    <a:cubicBezTo>
                      <a:pt x="12208" y="1165"/>
                      <a:pt x="12342" y="1153"/>
                      <a:pt x="12576" y="1147"/>
                    </a:cubicBezTo>
                    <a:cubicBezTo>
                      <a:pt x="12696" y="1145"/>
                      <a:pt x="12833" y="1183"/>
                      <a:pt x="12936" y="1112"/>
                    </a:cubicBezTo>
                    <a:cubicBezTo>
                      <a:pt x="13001" y="1068"/>
                      <a:pt x="12997" y="970"/>
                      <a:pt x="13052" y="916"/>
                    </a:cubicBezTo>
                    <a:cubicBezTo>
                      <a:pt x="13075" y="893"/>
                      <a:pt x="13109" y="870"/>
                      <a:pt x="13147" y="850"/>
                    </a:cubicBezTo>
                    <a:cubicBezTo>
                      <a:pt x="13262" y="877"/>
                      <a:pt x="13376" y="906"/>
                      <a:pt x="13489" y="937"/>
                    </a:cubicBezTo>
                    <a:cubicBezTo>
                      <a:pt x="13470" y="1016"/>
                      <a:pt x="13344" y="997"/>
                      <a:pt x="13342" y="1101"/>
                    </a:cubicBezTo>
                    <a:cubicBezTo>
                      <a:pt x="13423" y="1150"/>
                      <a:pt x="13611" y="1075"/>
                      <a:pt x="13683" y="992"/>
                    </a:cubicBezTo>
                    <a:cubicBezTo>
                      <a:pt x="13711" y="1000"/>
                      <a:pt x="13739" y="1009"/>
                      <a:pt x="13767" y="1017"/>
                    </a:cubicBezTo>
                    <a:cubicBezTo>
                      <a:pt x="13932" y="1067"/>
                      <a:pt x="14094" y="1121"/>
                      <a:pt x="14254" y="1179"/>
                    </a:cubicBezTo>
                    <a:cubicBezTo>
                      <a:pt x="14483" y="1261"/>
                      <a:pt x="14709" y="1351"/>
                      <a:pt x="14930" y="1449"/>
                    </a:cubicBezTo>
                    <a:cubicBezTo>
                      <a:pt x="14887" y="1475"/>
                      <a:pt x="14842" y="1506"/>
                      <a:pt x="14804" y="1506"/>
                    </a:cubicBezTo>
                    <a:cubicBezTo>
                      <a:pt x="14709" y="1506"/>
                      <a:pt x="14668" y="1378"/>
                      <a:pt x="14560" y="1425"/>
                    </a:cubicBezTo>
                    <a:cubicBezTo>
                      <a:pt x="14551" y="1549"/>
                      <a:pt x="14691" y="1600"/>
                      <a:pt x="14781" y="1657"/>
                    </a:cubicBezTo>
                    <a:cubicBezTo>
                      <a:pt x="14877" y="1719"/>
                      <a:pt x="14979" y="1780"/>
                      <a:pt x="15013" y="1888"/>
                    </a:cubicBezTo>
                    <a:cubicBezTo>
                      <a:pt x="14919" y="2089"/>
                      <a:pt x="14768" y="1878"/>
                      <a:pt x="14619" y="1877"/>
                    </a:cubicBezTo>
                    <a:cubicBezTo>
                      <a:pt x="14454" y="1876"/>
                      <a:pt x="14214" y="2190"/>
                      <a:pt x="14073" y="1935"/>
                    </a:cubicBezTo>
                    <a:cubicBezTo>
                      <a:pt x="14108" y="1800"/>
                      <a:pt x="14257" y="1779"/>
                      <a:pt x="14294" y="1645"/>
                    </a:cubicBezTo>
                    <a:cubicBezTo>
                      <a:pt x="14262" y="1651"/>
                      <a:pt x="14231" y="1661"/>
                      <a:pt x="14199" y="1674"/>
                    </a:cubicBezTo>
                    <a:cubicBezTo>
                      <a:pt x="14145" y="1696"/>
                      <a:pt x="14090" y="1725"/>
                      <a:pt x="14034" y="1755"/>
                    </a:cubicBezTo>
                    <a:cubicBezTo>
                      <a:pt x="13960" y="1795"/>
                      <a:pt x="13882" y="1834"/>
                      <a:pt x="13794" y="1854"/>
                    </a:cubicBezTo>
                    <a:cubicBezTo>
                      <a:pt x="13714" y="1872"/>
                      <a:pt x="13635" y="1867"/>
                      <a:pt x="13562" y="1888"/>
                    </a:cubicBezTo>
                    <a:cubicBezTo>
                      <a:pt x="13423" y="1929"/>
                      <a:pt x="13327" y="2031"/>
                      <a:pt x="13180" y="2086"/>
                    </a:cubicBezTo>
                    <a:cubicBezTo>
                      <a:pt x="13122" y="2107"/>
                      <a:pt x="13054" y="2100"/>
                      <a:pt x="12994" y="2120"/>
                    </a:cubicBezTo>
                    <a:cubicBezTo>
                      <a:pt x="12854" y="2167"/>
                      <a:pt x="12686" y="2251"/>
                      <a:pt x="12542" y="2329"/>
                    </a:cubicBezTo>
                    <a:cubicBezTo>
                      <a:pt x="12394" y="2409"/>
                      <a:pt x="12227" y="2493"/>
                      <a:pt x="12135" y="2572"/>
                    </a:cubicBezTo>
                    <a:cubicBezTo>
                      <a:pt x="12086" y="2615"/>
                      <a:pt x="11957" y="2767"/>
                      <a:pt x="11962" y="2815"/>
                    </a:cubicBezTo>
                    <a:cubicBezTo>
                      <a:pt x="11967" y="2884"/>
                      <a:pt x="12098" y="2907"/>
                      <a:pt x="12101" y="2977"/>
                    </a:cubicBezTo>
                    <a:cubicBezTo>
                      <a:pt x="12098" y="3020"/>
                      <a:pt x="12025" y="3112"/>
                      <a:pt x="12078" y="3174"/>
                    </a:cubicBezTo>
                    <a:cubicBezTo>
                      <a:pt x="12125" y="3231"/>
                      <a:pt x="12220" y="3185"/>
                      <a:pt x="12321" y="3198"/>
                    </a:cubicBezTo>
                    <a:cubicBezTo>
                      <a:pt x="12499" y="3219"/>
                      <a:pt x="12614" y="3365"/>
                      <a:pt x="12751" y="3441"/>
                    </a:cubicBezTo>
                    <a:cubicBezTo>
                      <a:pt x="12853" y="3497"/>
                      <a:pt x="13006" y="3565"/>
                      <a:pt x="13122" y="3579"/>
                    </a:cubicBezTo>
                    <a:cubicBezTo>
                      <a:pt x="13282" y="3600"/>
                      <a:pt x="13459" y="3533"/>
                      <a:pt x="13481" y="3661"/>
                    </a:cubicBezTo>
                    <a:cubicBezTo>
                      <a:pt x="13503" y="3783"/>
                      <a:pt x="13331" y="3827"/>
                      <a:pt x="13319" y="3904"/>
                    </a:cubicBezTo>
                    <a:cubicBezTo>
                      <a:pt x="13405" y="4017"/>
                      <a:pt x="13260" y="4071"/>
                      <a:pt x="13261" y="4171"/>
                    </a:cubicBezTo>
                    <a:cubicBezTo>
                      <a:pt x="13262" y="4251"/>
                      <a:pt x="13361" y="4371"/>
                      <a:pt x="13447" y="4379"/>
                    </a:cubicBezTo>
                    <a:cubicBezTo>
                      <a:pt x="13563" y="4388"/>
                      <a:pt x="13735" y="4264"/>
                      <a:pt x="13783" y="4147"/>
                    </a:cubicBezTo>
                    <a:cubicBezTo>
                      <a:pt x="13841" y="4008"/>
                      <a:pt x="13817" y="3820"/>
                      <a:pt x="13923" y="3719"/>
                    </a:cubicBezTo>
                    <a:cubicBezTo>
                      <a:pt x="14463" y="3733"/>
                      <a:pt x="14921" y="3474"/>
                      <a:pt x="14886" y="2919"/>
                    </a:cubicBezTo>
                    <a:cubicBezTo>
                      <a:pt x="14882" y="2865"/>
                      <a:pt x="14851" y="2794"/>
                      <a:pt x="14863" y="2734"/>
                    </a:cubicBezTo>
                    <a:cubicBezTo>
                      <a:pt x="14880" y="2645"/>
                      <a:pt x="15034" y="2569"/>
                      <a:pt x="15013" y="2456"/>
                    </a:cubicBezTo>
                    <a:cubicBezTo>
                      <a:pt x="15072" y="2438"/>
                      <a:pt x="15107" y="2391"/>
                      <a:pt x="15137" y="2338"/>
                    </a:cubicBezTo>
                    <a:cubicBezTo>
                      <a:pt x="15181" y="2259"/>
                      <a:pt x="15216" y="2169"/>
                      <a:pt x="15298" y="2139"/>
                    </a:cubicBezTo>
                    <a:cubicBezTo>
                      <a:pt x="15304" y="2137"/>
                      <a:pt x="15309" y="2133"/>
                      <a:pt x="15315" y="2132"/>
                    </a:cubicBezTo>
                    <a:cubicBezTo>
                      <a:pt x="15362" y="2121"/>
                      <a:pt x="15411" y="2130"/>
                      <a:pt x="15464" y="2146"/>
                    </a:cubicBezTo>
                    <a:cubicBezTo>
                      <a:pt x="15557" y="2173"/>
                      <a:pt x="15657" y="2220"/>
                      <a:pt x="15768" y="2213"/>
                    </a:cubicBezTo>
                    <a:cubicBezTo>
                      <a:pt x="15824" y="2209"/>
                      <a:pt x="15897" y="2159"/>
                      <a:pt x="15953" y="2167"/>
                    </a:cubicBezTo>
                    <a:cubicBezTo>
                      <a:pt x="16067" y="2182"/>
                      <a:pt x="16135" y="2322"/>
                      <a:pt x="16220" y="2387"/>
                    </a:cubicBezTo>
                    <a:cubicBezTo>
                      <a:pt x="16295" y="2444"/>
                      <a:pt x="16376" y="2426"/>
                      <a:pt x="16394" y="2502"/>
                    </a:cubicBezTo>
                    <a:cubicBezTo>
                      <a:pt x="16372" y="2631"/>
                      <a:pt x="16283" y="2636"/>
                      <a:pt x="16290" y="2754"/>
                    </a:cubicBezTo>
                    <a:cubicBezTo>
                      <a:pt x="16290" y="2755"/>
                      <a:pt x="16290" y="2756"/>
                      <a:pt x="16290" y="2757"/>
                    </a:cubicBezTo>
                    <a:cubicBezTo>
                      <a:pt x="16298" y="2863"/>
                      <a:pt x="16409" y="2944"/>
                      <a:pt x="16464" y="2954"/>
                    </a:cubicBezTo>
                    <a:cubicBezTo>
                      <a:pt x="16549" y="2970"/>
                      <a:pt x="16669" y="2925"/>
                      <a:pt x="16754" y="2885"/>
                    </a:cubicBezTo>
                    <a:cubicBezTo>
                      <a:pt x="16845" y="2842"/>
                      <a:pt x="16928" y="2749"/>
                      <a:pt x="17008" y="2684"/>
                    </a:cubicBezTo>
                    <a:cubicBezTo>
                      <a:pt x="17121" y="2771"/>
                      <a:pt x="17234" y="2861"/>
                      <a:pt x="17344" y="2952"/>
                    </a:cubicBezTo>
                    <a:cubicBezTo>
                      <a:pt x="17357" y="3004"/>
                      <a:pt x="17365" y="3050"/>
                      <a:pt x="17369" y="3081"/>
                    </a:cubicBezTo>
                    <a:cubicBezTo>
                      <a:pt x="17385" y="3207"/>
                      <a:pt x="17352" y="3303"/>
                      <a:pt x="17358" y="3418"/>
                    </a:cubicBezTo>
                    <a:cubicBezTo>
                      <a:pt x="17372" y="3613"/>
                      <a:pt x="17619" y="3593"/>
                      <a:pt x="17741" y="3696"/>
                    </a:cubicBezTo>
                    <a:cubicBezTo>
                      <a:pt x="17777" y="3727"/>
                      <a:pt x="17791" y="3806"/>
                      <a:pt x="17822" y="3846"/>
                    </a:cubicBezTo>
                    <a:cubicBezTo>
                      <a:pt x="17881" y="3925"/>
                      <a:pt x="17952" y="3925"/>
                      <a:pt x="17961" y="4008"/>
                    </a:cubicBezTo>
                    <a:cubicBezTo>
                      <a:pt x="17983" y="4208"/>
                      <a:pt x="17779" y="4225"/>
                      <a:pt x="17798" y="4449"/>
                    </a:cubicBezTo>
                    <a:cubicBezTo>
                      <a:pt x="17757" y="4535"/>
                      <a:pt x="17651" y="4530"/>
                      <a:pt x="17659" y="4645"/>
                    </a:cubicBezTo>
                    <a:cubicBezTo>
                      <a:pt x="17672" y="4828"/>
                      <a:pt x="17935" y="4688"/>
                      <a:pt x="18007" y="4831"/>
                    </a:cubicBezTo>
                    <a:cubicBezTo>
                      <a:pt x="18046" y="4908"/>
                      <a:pt x="18001" y="4964"/>
                      <a:pt x="17973" y="5074"/>
                    </a:cubicBezTo>
                    <a:cubicBezTo>
                      <a:pt x="18063" y="5181"/>
                      <a:pt x="18062" y="5352"/>
                      <a:pt x="17903" y="5352"/>
                    </a:cubicBezTo>
                    <a:cubicBezTo>
                      <a:pt x="17807" y="5352"/>
                      <a:pt x="17780" y="5248"/>
                      <a:pt x="17682" y="5224"/>
                    </a:cubicBezTo>
                    <a:cubicBezTo>
                      <a:pt x="17628" y="5211"/>
                      <a:pt x="17554" y="5214"/>
                      <a:pt x="17485" y="5201"/>
                    </a:cubicBezTo>
                    <a:cubicBezTo>
                      <a:pt x="17426" y="5191"/>
                      <a:pt x="17356" y="5173"/>
                      <a:pt x="17300" y="5166"/>
                    </a:cubicBezTo>
                    <a:cubicBezTo>
                      <a:pt x="17156" y="5149"/>
                      <a:pt x="17001" y="5191"/>
                      <a:pt x="16917" y="5108"/>
                    </a:cubicBezTo>
                    <a:cubicBezTo>
                      <a:pt x="17055" y="4926"/>
                      <a:pt x="17238" y="4745"/>
                      <a:pt x="17415" y="4587"/>
                    </a:cubicBezTo>
                    <a:cubicBezTo>
                      <a:pt x="17468" y="4540"/>
                      <a:pt x="17582" y="4508"/>
                      <a:pt x="17555" y="4414"/>
                    </a:cubicBezTo>
                    <a:cubicBezTo>
                      <a:pt x="17456" y="4327"/>
                      <a:pt x="17335" y="4419"/>
                      <a:pt x="17242" y="4472"/>
                    </a:cubicBezTo>
                    <a:cubicBezTo>
                      <a:pt x="17144" y="4526"/>
                      <a:pt x="17027" y="4606"/>
                      <a:pt x="16917" y="4622"/>
                    </a:cubicBezTo>
                    <a:cubicBezTo>
                      <a:pt x="16725" y="4651"/>
                      <a:pt x="16470" y="4566"/>
                      <a:pt x="16313" y="4668"/>
                    </a:cubicBezTo>
                    <a:cubicBezTo>
                      <a:pt x="16292" y="4756"/>
                      <a:pt x="16492" y="4722"/>
                      <a:pt x="16464" y="4854"/>
                    </a:cubicBezTo>
                    <a:cubicBezTo>
                      <a:pt x="16387" y="4866"/>
                      <a:pt x="16315" y="4873"/>
                      <a:pt x="16255" y="4819"/>
                    </a:cubicBezTo>
                    <a:cubicBezTo>
                      <a:pt x="16201" y="4770"/>
                      <a:pt x="16232" y="4698"/>
                      <a:pt x="16197" y="4668"/>
                    </a:cubicBezTo>
                    <a:cubicBezTo>
                      <a:pt x="16138" y="4619"/>
                      <a:pt x="15914" y="4606"/>
                      <a:pt x="15814" y="4622"/>
                    </a:cubicBezTo>
                    <a:cubicBezTo>
                      <a:pt x="15693" y="4642"/>
                      <a:pt x="15585" y="4715"/>
                      <a:pt x="15571" y="4819"/>
                    </a:cubicBezTo>
                    <a:cubicBezTo>
                      <a:pt x="15717" y="4887"/>
                      <a:pt x="15958" y="4748"/>
                      <a:pt x="16011" y="4923"/>
                    </a:cubicBezTo>
                    <a:cubicBezTo>
                      <a:pt x="15931" y="5067"/>
                      <a:pt x="15742" y="5147"/>
                      <a:pt x="15768" y="5340"/>
                    </a:cubicBezTo>
                    <a:cubicBezTo>
                      <a:pt x="15778" y="5415"/>
                      <a:pt x="15866" y="5514"/>
                      <a:pt x="15930" y="5526"/>
                    </a:cubicBezTo>
                    <a:cubicBezTo>
                      <a:pt x="15995" y="5537"/>
                      <a:pt x="16030" y="5473"/>
                      <a:pt x="16093" y="5479"/>
                    </a:cubicBezTo>
                    <a:cubicBezTo>
                      <a:pt x="16158" y="5485"/>
                      <a:pt x="16143" y="5560"/>
                      <a:pt x="16220" y="5549"/>
                    </a:cubicBezTo>
                    <a:cubicBezTo>
                      <a:pt x="16332" y="5501"/>
                      <a:pt x="16394" y="5345"/>
                      <a:pt x="16522" y="5352"/>
                    </a:cubicBezTo>
                    <a:cubicBezTo>
                      <a:pt x="16676" y="5538"/>
                      <a:pt x="16383" y="5628"/>
                      <a:pt x="16220" y="5688"/>
                    </a:cubicBezTo>
                    <a:cubicBezTo>
                      <a:pt x="16035" y="5755"/>
                      <a:pt x="15793" y="5791"/>
                      <a:pt x="15651" y="5850"/>
                    </a:cubicBezTo>
                    <a:cubicBezTo>
                      <a:pt x="15577" y="5881"/>
                      <a:pt x="15297" y="6152"/>
                      <a:pt x="15257" y="5942"/>
                    </a:cubicBezTo>
                    <a:cubicBezTo>
                      <a:pt x="15229" y="5791"/>
                      <a:pt x="15396" y="5835"/>
                      <a:pt x="15431" y="5711"/>
                    </a:cubicBezTo>
                    <a:cubicBezTo>
                      <a:pt x="15252" y="5676"/>
                      <a:pt x="15084" y="5788"/>
                      <a:pt x="14921" y="5850"/>
                    </a:cubicBezTo>
                    <a:cubicBezTo>
                      <a:pt x="14687" y="5938"/>
                      <a:pt x="14292" y="5994"/>
                      <a:pt x="14236" y="6255"/>
                    </a:cubicBezTo>
                    <a:cubicBezTo>
                      <a:pt x="14225" y="6308"/>
                      <a:pt x="14259" y="6406"/>
                      <a:pt x="14224" y="6441"/>
                    </a:cubicBezTo>
                    <a:cubicBezTo>
                      <a:pt x="14196" y="6469"/>
                      <a:pt x="14030" y="6474"/>
                      <a:pt x="13958" y="6498"/>
                    </a:cubicBezTo>
                    <a:cubicBezTo>
                      <a:pt x="13846" y="6536"/>
                      <a:pt x="13748" y="6619"/>
                      <a:pt x="13679" y="6637"/>
                    </a:cubicBezTo>
                    <a:cubicBezTo>
                      <a:pt x="13627" y="6651"/>
                      <a:pt x="13550" y="6647"/>
                      <a:pt x="13517" y="6661"/>
                    </a:cubicBezTo>
                    <a:cubicBezTo>
                      <a:pt x="13424" y="6696"/>
                      <a:pt x="13390" y="6821"/>
                      <a:pt x="13284" y="6904"/>
                    </a:cubicBezTo>
                    <a:cubicBezTo>
                      <a:pt x="13241" y="6938"/>
                      <a:pt x="13145" y="6962"/>
                      <a:pt x="13110" y="6996"/>
                    </a:cubicBezTo>
                    <a:cubicBezTo>
                      <a:pt x="13050" y="7056"/>
                      <a:pt x="13042" y="7206"/>
                      <a:pt x="12936" y="7228"/>
                    </a:cubicBezTo>
                    <a:cubicBezTo>
                      <a:pt x="12869" y="7234"/>
                      <a:pt x="12814" y="7177"/>
                      <a:pt x="12751" y="7217"/>
                    </a:cubicBezTo>
                    <a:cubicBezTo>
                      <a:pt x="12743" y="7364"/>
                      <a:pt x="12803" y="7565"/>
                      <a:pt x="12739" y="7714"/>
                    </a:cubicBezTo>
                    <a:cubicBezTo>
                      <a:pt x="12602" y="7826"/>
                      <a:pt x="12450" y="7905"/>
                      <a:pt x="12275" y="8004"/>
                    </a:cubicBezTo>
                    <a:cubicBezTo>
                      <a:pt x="12178" y="8058"/>
                      <a:pt x="12091" y="8073"/>
                      <a:pt x="11973" y="8131"/>
                    </a:cubicBezTo>
                    <a:cubicBezTo>
                      <a:pt x="11890" y="8173"/>
                      <a:pt x="11814" y="8272"/>
                      <a:pt x="11718" y="8328"/>
                    </a:cubicBezTo>
                    <a:cubicBezTo>
                      <a:pt x="11663" y="8361"/>
                      <a:pt x="11605" y="8394"/>
                      <a:pt x="11550" y="8431"/>
                    </a:cubicBezTo>
                    <a:lnTo>
                      <a:pt x="11550" y="13479"/>
                    </a:lnTo>
                    <a:cubicBezTo>
                      <a:pt x="11607" y="13428"/>
                      <a:pt x="11663" y="13355"/>
                      <a:pt x="11695" y="13297"/>
                    </a:cubicBezTo>
                    <a:cubicBezTo>
                      <a:pt x="11760" y="13179"/>
                      <a:pt x="11764" y="13079"/>
                      <a:pt x="11881" y="13019"/>
                    </a:cubicBezTo>
                    <a:cubicBezTo>
                      <a:pt x="12004" y="12955"/>
                      <a:pt x="12104" y="12986"/>
                      <a:pt x="12264" y="12927"/>
                    </a:cubicBezTo>
                    <a:cubicBezTo>
                      <a:pt x="12335" y="12900"/>
                      <a:pt x="12396" y="12855"/>
                      <a:pt x="12461" y="12811"/>
                    </a:cubicBezTo>
                    <a:cubicBezTo>
                      <a:pt x="12517" y="12772"/>
                      <a:pt x="12576" y="12671"/>
                      <a:pt x="12646" y="12741"/>
                    </a:cubicBezTo>
                    <a:cubicBezTo>
                      <a:pt x="12739" y="12834"/>
                      <a:pt x="12533" y="12886"/>
                      <a:pt x="12611" y="12985"/>
                    </a:cubicBezTo>
                    <a:cubicBezTo>
                      <a:pt x="12772" y="13070"/>
                      <a:pt x="12854" y="12826"/>
                      <a:pt x="12972" y="12822"/>
                    </a:cubicBezTo>
                    <a:cubicBezTo>
                      <a:pt x="13008" y="12822"/>
                      <a:pt x="13137" y="12895"/>
                      <a:pt x="13203" y="12939"/>
                    </a:cubicBezTo>
                    <a:cubicBezTo>
                      <a:pt x="13294" y="12998"/>
                      <a:pt x="13325" y="13081"/>
                      <a:pt x="13423" y="13100"/>
                    </a:cubicBezTo>
                    <a:cubicBezTo>
                      <a:pt x="13487" y="13113"/>
                      <a:pt x="13590" y="13076"/>
                      <a:pt x="13679" y="13089"/>
                    </a:cubicBezTo>
                    <a:cubicBezTo>
                      <a:pt x="13797" y="13106"/>
                      <a:pt x="13868" y="13207"/>
                      <a:pt x="13958" y="13204"/>
                    </a:cubicBezTo>
                    <a:cubicBezTo>
                      <a:pt x="14067" y="13201"/>
                      <a:pt x="14119" y="13083"/>
                      <a:pt x="14214" y="13066"/>
                    </a:cubicBezTo>
                    <a:cubicBezTo>
                      <a:pt x="14418" y="13028"/>
                      <a:pt x="14494" y="13089"/>
                      <a:pt x="14584" y="13216"/>
                    </a:cubicBezTo>
                    <a:cubicBezTo>
                      <a:pt x="14686" y="13233"/>
                      <a:pt x="14689" y="13099"/>
                      <a:pt x="14781" y="13147"/>
                    </a:cubicBezTo>
                    <a:cubicBezTo>
                      <a:pt x="14730" y="13248"/>
                      <a:pt x="14799" y="13294"/>
                      <a:pt x="14839" y="13378"/>
                    </a:cubicBezTo>
                    <a:cubicBezTo>
                      <a:pt x="14865" y="13433"/>
                      <a:pt x="14862" y="13471"/>
                      <a:pt x="14886" y="13494"/>
                    </a:cubicBezTo>
                    <a:cubicBezTo>
                      <a:pt x="14941" y="13547"/>
                      <a:pt x="15048" y="13547"/>
                      <a:pt x="15130" y="13598"/>
                    </a:cubicBezTo>
                    <a:cubicBezTo>
                      <a:pt x="15215" y="13652"/>
                      <a:pt x="15263" y="13752"/>
                      <a:pt x="15362" y="13865"/>
                    </a:cubicBezTo>
                    <a:cubicBezTo>
                      <a:pt x="15462" y="13980"/>
                      <a:pt x="15632" y="14099"/>
                      <a:pt x="15768" y="14108"/>
                    </a:cubicBezTo>
                    <a:cubicBezTo>
                      <a:pt x="15895" y="14116"/>
                      <a:pt x="15999" y="14072"/>
                      <a:pt x="16105" y="14084"/>
                    </a:cubicBezTo>
                    <a:cubicBezTo>
                      <a:pt x="16344" y="14114"/>
                      <a:pt x="16493" y="14234"/>
                      <a:pt x="16662" y="14363"/>
                    </a:cubicBezTo>
                    <a:cubicBezTo>
                      <a:pt x="16755" y="14435"/>
                      <a:pt x="16840" y="14485"/>
                      <a:pt x="16870" y="14571"/>
                    </a:cubicBezTo>
                    <a:cubicBezTo>
                      <a:pt x="16891" y="14631"/>
                      <a:pt x="16881" y="14712"/>
                      <a:pt x="16905" y="14780"/>
                    </a:cubicBezTo>
                    <a:cubicBezTo>
                      <a:pt x="16956" y="14924"/>
                      <a:pt x="17167" y="14993"/>
                      <a:pt x="17090" y="15243"/>
                    </a:cubicBezTo>
                    <a:cubicBezTo>
                      <a:pt x="17126" y="15316"/>
                      <a:pt x="17204" y="15342"/>
                      <a:pt x="17288" y="15394"/>
                    </a:cubicBezTo>
                    <a:cubicBezTo>
                      <a:pt x="17355" y="15434"/>
                      <a:pt x="17412" y="15521"/>
                      <a:pt x="17485" y="15533"/>
                    </a:cubicBezTo>
                    <a:cubicBezTo>
                      <a:pt x="17532" y="15540"/>
                      <a:pt x="17584" y="15518"/>
                      <a:pt x="17624" y="15521"/>
                    </a:cubicBezTo>
                    <a:cubicBezTo>
                      <a:pt x="17756" y="15530"/>
                      <a:pt x="17846" y="15581"/>
                      <a:pt x="17961" y="15625"/>
                    </a:cubicBezTo>
                    <a:cubicBezTo>
                      <a:pt x="18032" y="15652"/>
                      <a:pt x="18122" y="15663"/>
                      <a:pt x="18170" y="15695"/>
                    </a:cubicBezTo>
                    <a:cubicBezTo>
                      <a:pt x="18229" y="15735"/>
                      <a:pt x="18236" y="15868"/>
                      <a:pt x="18309" y="15903"/>
                    </a:cubicBezTo>
                    <a:cubicBezTo>
                      <a:pt x="18356" y="15926"/>
                      <a:pt x="18462" y="15894"/>
                      <a:pt x="18542" y="15903"/>
                    </a:cubicBezTo>
                    <a:cubicBezTo>
                      <a:pt x="18666" y="15918"/>
                      <a:pt x="18835" y="15994"/>
                      <a:pt x="18948" y="15996"/>
                    </a:cubicBezTo>
                    <a:cubicBezTo>
                      <a:pt x="19016" y="15997"/>
                      <a:pt x="19072" y="15968"/>
                      <a:pt x="19133" y="15973"/>
                    </a:cubicBezTo>
                    <a:cubicBezTo>
                      <a:pt x="19274" y="15983"/>
                      <a:pt x="19385" y="16072"/>
                      <a:pt x="19494" y="16172"/>
                    </a:cubicBezTo>
                    <a:cubicBezTo>
                      <a:pt x="18096" y="18425"/>
                      <a:pt x="15847" y="20098"/>
                      <a:pt x="13199" y="20737"/>
                    </a:cubicBezTo>
                    <a:cubicBezTo>
                      <a:pt x="13190" y="20635"/>
                      <a:pt x="13161" y="20533"/>
                      <a:pt x="13157" y="20432"/>
                    </a:cubicBezTo>
                    <a:cubicBezTo>
                      <a:pt x="13147" y="20212"/>
                      <a:pt x="13181" y="20056"/>
                      <a:pt x="13145" y="19853"/>
                    </a:cubicBezTo>
                    <a:cubicBezTo>
                      <a:pt x="13118" y="19699"/>
                      <a:pt x="13085" y="19463"/>
                      <a:pt x="13029" y="19366"/>
                    </a:cubicBezTo>
                    <a:cubicBezTo>
                      <a:pt x="12967" y="19259"/>
                      <a:pt x="12723" y="19076"/>
                      <a:pt x="12600" y="19007"/>
                    </a:cubicBezTo>
                    <a:cubicBezTo>
                      <a:pt x="12519" y="18962"/>
                      <a:pt x="12421" y="18947"/>
                      <a:pt x="12333" y="18903"/>
                    </a:cubicBezTo>
                    <a:cubicBezTo>
                      <a:pt x="12144" y="18811"/>
                      <a:pt x="11778" y="18615"/>
                      <a:pt x="11695" y="18428"/>
                    </a:cubicBezTo>
                    <a:cubicBezTo>
                      <a:pt x="11671" y="18374"/>
                      <a:pt x="11674" y="18303"/>
                      <a:pt x="11648" y="18243"/>
                    </a:cubicBezTo>
                    <a:cubicBezTo>
                      <a:pt x="11625" y="18188"/>
                      <a:pt x="11589" y="18136"/>
                      <a:pt x="11550" y="18085"/>
                    </a:cubicBezTo>
                    <a:cubicBezTo>
                      <a:pt x="11550" y="18085"/>
                      <a:pt x="11550" y="21574"/>
                      <a:pt x="11550" y="215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1729740" y="4384630"/>
              <a:ext cx="1770964" cy="40874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b">
              <a:normAutofit/>
            </a:bodyPr>
            <a:lstStyle/>
            <a:p>
              <a:r>
                <a:rPr 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2015</a:t>
              </a:r>
              <a:endParaRPr lang="en-US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452071" y="4882786"/>
              <a:ext cx="2317772" cy="72280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单击此处编辑您要的内容。</a:t>
              </a:r>
              <a:b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。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812318" y="4882786"/>
              <a:ext cx="2211002" cy="69395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单击此处编辑您要的内容。</a:t>
              </a:r>
              <a:b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。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3819142" y="4384630"/>
              <a:ext cx="2197356" cy="38930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b">
              <a:normAutofit/>
            </a:bodyPr>
            <a:lstStyle/>
            <a:p>
              <a:pPr algn="ctr"/>
              <a:r>
                <a:rPr lang="en-US" sz="175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2016</a:t>
              </a:r>
              <a:endParaRPr lang="en-US" sz="175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6109133" y="4882786"/>
              <a:ext cx="2211002" cy="69395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单击此处编辑您要的内容。</a:t>
              </a:r>
              <a:b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。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115955" y="4384630"/>
              <a:ext cx="2197356" cy="38930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b">
              <a:normAutofit/>
            </a:bodyPr>
            <a:lstStyle/>
            <a:p>
              <a:pPr algn="ctr"/>
              <a:r>
                <a:rPr lang="en-US" sz="175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2017</a:t>
              </a:r>
              <a:endParaRPr lang="en-US" sz="175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6244817" y="1924086"/>
              <a:ext cx="2491972" cy="2152108"/>
              <a:chOff x="6244817" y="1924086"/>
              <a:chExt cx="2491972" cy="2152108"/>
            </a:xfrm>
          </p:grpSpPr>
          <p:sp>
            <p:nvSpPr>
              <p:cNvPr id="20" name="Freeform: Shape 11"/>
              <p:cNvSpPr/>
              <p:nvPr/>
            </p:nvSpPr>
            <p:spPr>
              <a:xfrm>
                <a:off x="6244817" y="1924086"/>
                <a:ext cx="2491972" cy="2152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lnTo>
                      <a:pt x="18781" y="8915"/>
                    </a:lnTo>
                    <a:lnTo>
                      <a:pt x="18479" y="8714"/>
                    </a:lnTo>
                    <a:cubicBezTo>
                      <a:pt x="17640" y="3748"/>
                      <a:pt x="13862" y="0"/>
                      <a:pt x="9327" y="0"/>
                    </a:cubicBezTo>
                    <a:cubicBezTo>
                      <a:pt x="4176" y="0"/>
                      <a:pt x="0" y="4835"/>
                      <a:pt x="0" y="10800"/>
                    </a:cubicBezTo>
                    <a:cubicBezTo>
                      <a:pt x="0" y="16765"/>
                      <a:pt x="4176" y="21600"/>
                      <a:pt x="9327" y="21600"/>
                    </a:cubicBezTo>
                    <a:cubicBezTo>
                      <a:pt x="13862" y="21600"/>
                      <a:pt x="17640" y="17852"/>
                      <a:pt x="18479" y="12886"/>
                    </a:cubicBezTo>
                    <a:lnTo>
                      <a:pt x="18781" y="12685"/>
                    </a:lnTo>
                    <a:cubicBezTo>
                      <a:pt x="18781" y="12685"/>
                      <a:pt x="21600" y="10800"/>
                      <a:pt x="21600" y="10800"/>
                    </a:cubicBezTo>
                    <a:close/>
                  </a:path>
                </a:pathLst>
              </a:custGeom>
              <a:solidFill>
                <a:srgbClr val="A1C06A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Freeform: Shape 12"/>
              <p:cNvSpPr/>
              <p:nvPr/>
            </p:nvSpPr>
            <p:spPr>
              <a:xfrm>
                <a:off x="6938465" y="2665897"/>
                <a:ext cx="552338" cy="693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15" h="21072" extrusionOk="0">
                    <a:moveTo>
                      <a:pt x="17468" y="6506"/>
                    </a:moveTo>
                    <a:cubicBezTo>
                      <a:pt x="16410" y="7763"/>
                      <a:pt x="15333" y="6878"/>
                      <a:pt x="13824" y="5996"/>
                    </a:cubicBezTo>
                    <a:cubicBezTo>
                      <a:pt x="12317" y="5116"/>
                      <a:pt x="10950" y="4575"/>
                      <a:pt x="12006" y="3318"/>
                    </a:cubicBezTo>
                    <a:cubicBezTo>
                      <a:pt x="13062" y="2059"/>
                      <a:pt x="15140" y="1754"/>
                      <a:pt x="16648" y="2634"/>
                    </a:cubicBezTo>
                    <a:cubicBezTo>
                      <a:pt x="18155" y="3515"/>
                      <a:pt x="18522" y="5248"/>
                      <a:pt x="17468" y="6506"/>
                    </a:cubicBezTo>
                    <a:close/>
                    <a:moveTo>
                      <a:pt x="20868" y="4865"/>
                    </a:moveTo>
                    <a:cubicBezTo>
                      <a:pt x="20191" y="1663"/>
                      <a:pt x="16530" y="-474"/>
                      <a:pt x="12691" y="90"/>
                    </a:cubicBezTo>
                    <a:cubicBezTo>
                      <a:pt x="8853" y="655"/>
                      <a:pt x="5613" y="3118"/>
                      <a:pt x="6290" y="6320"/>
                    </a:cubicBezTo>
                    <a:cubicBezTo>
                      <a:pt x="6436" y="7009"/>
                      <a:pt x="6840" y="8088"/>
                      <a:pt x="7318" y="8862"/>
                    </a:cubicBezTo>
                    <a:lnTo>
                      <a:pt x="346" y="17166"/>
                    </a:lnTo>
                    <a:cubicBezTo>
                      <a:pt x="90" y="17473"/>
                      <a:pt x="-56" y="18024"/>
                      <a:pt x="20" y="18392"/>
                    </a:cubicBezTo>
                    <a:lnTo>
                      <a:pt x="470" y="20511"/>
                    </a:lnTo>
                    <a:cubicBezTo>
                      <a:pt x="547" y="20879"/>
                      <a:pt x="971" y="21126"/>
                      <a:pt x="1412" y="21061"/>
                    </a:cubicBezTo>
                    <a:lnTo>
                      <a:pt x="3454" y="20761"/>
                    </a:lnTo>
                    <a:cubicBezTo>
                      <a:pt x="3895" y="20696"/>
                      <a:pt x="4457" y="20387"/>
                      <a:pt x="4700" y="20072"/>
                    </a:cubicBezTo>
                    <a:lnTo>
                      <a:pt x="7456" y="16513"/>
                    </a:lnTo>
                    <a:lnTo>
                      <a:pt x="7480" y="16490"/>
                    </a:lnTo>
                    <a:lnTo>
                      <a:pt x="9346" y="16216"/>
                    </a:lnTo>
                    <a:lnTo>
                      <a:pt x="12566" y="12046"/>
                    </a:lnTo>
                    <a:cubicBezTo>
                      <a:pt x="13623" y="12195"/>
                      <a:pt x="15142" y="12146"/>
                      <a:pt x="16039" y="12013"/>
                    </a:cubicBezTo>
                    <a:cubicBezTo>
                      <a:pt x="19878" y="11449"/>
                      <a:pt x="21544" y="8068"/>
                      <a:pt x="20868" y="48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2" name="Rectangle 13"/>
            <p:cNvSpPr/>
            <p:nvPr/>
          </p:nvSpPr>
          <p:spPr>
            <a:xfrm>
              <a:off x="8404968" y="4882786"/>
              <a:ext cx="2211002" cy="69395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单击此处编辑您要的内容。</a:t>
              </a:r>
              <a:b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。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Rectangle 14"/>
            <p:cNvSpPr/>
            <p:nvPr/>
          </p:nvSpPr>
          <p:spPr>
            <a:xfrm>
              <a:off x="8411791" y="4384630"/>
              <a:ext cx="2197356" cy="38930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b">
              <a:normAutofit/>
            </a:bodyPr>
            <a:lstStyle/>
            <a:p>
              <a:pPr algn="ctr"/>
              <a:r>
                <a:rPr lang="en-US" sz="175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2018</a:t>
              </a:r>
              <a:endParaRPr lang="en-US" sz="175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4" name="Group 15"/>
            <p:cNvGrpSpPr/>
            <p:nvPr/>
          </p:nvGrpSpPr>
          <p:grpSpPr>
            <a:xfrm>
              <a:off x="3948393" y="1924086"/>
              <a:ext cx="2491945" cy="2152108"/>
              <a:chOff x="3948393" y="1924086"/>
              <a:chExt cx="2491945" cy="2152108"/>
            </a:xfrm>
          </p:grpSpPr>
          <p:sp>
            <p:nvSpPr>
              <p:cNvPr id="18" name="Freeform: Shape 16"/>
              <p:cNvSpPr/>
              <p:nvPr/>
            </p:nvSpPr>
            <p:spPr>
              <a:xfrm>
                <a:off x="3948393" y="1924086"/>
                <a:ext cx="2491945" cy="2152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lnTo>
                      <a:pt x="18781" y="8915"/>
                    </a:lnTo>
                    <a:lnTo>
                      <a:pt x="18480" y="8714"/>
                    </a:lnTo>
                    <a:cubicBezTo>
                      <a:pt x="17640" y="3748"/>
                      <a:pt x="13862" y="0"/>
                      <a:pt x="9327" y="0"/>
                    </a:cubicBezTo>
                    <a:cubicBezTo>
                      <a:pt x="4176" y="0"/>
                      <a:pt x="0" y="4835"/>
                      <a:pt x="0" y="10800"/>
                    </a:cubicBezTo>
                    <a:cubicBezTo>
                      <a:pt x="0" y="16765"/>
                      <a:pt x="4176" y="21600"/>
                      <a:pt x="9327" y="21600"/>
                    </a:cubicBezTo>
                    <a:cubicBezTo>
                      <a:pt x="13862" y="21600"/>
                      <a:pt x="17640" y="17852"/>
                      <a:pt x="18480" y="12886"/>
                    </a:cubicBezTo>
                    <a:lnTo>
                      <a:pt x="18781" y="12685"/>
                    </a:lnTo>
                    <a:cubicBezTo>
                      <a:pt x="18781" y="12685"/>
                      <a:pt x="21600" y="10800"/>
                      <a:pt x="21600" y="10800"/>
                    </a:cubicBezTo>
                    <a:close/>
                  </a:path>
                </a:pathLst>
              </a:custGeom>
              <a:solidFill>
                <a:srgbClr val="D5D178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9" name="Freeform: Shape 17"/>
              <p:cNvSpPr/>
              <p:nvPr/>
            </p:nvSpPr>
            <p:spPr>
              <a:xfrm>
                <a:off x="4603013" y="2736164"/>
                <a:ext cx="629614" cy="5534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071" y="8035"/>
                    </a:moveTo>
                    <a:lnTo>
                      <a:pt x="11327" y="9235"/>
                    </a:lnTo>
                    <a:lnTo>
                      <a:pt x="14583" y="4904"/>
                    </a:lnTo>
                    <a:lnTo>
                      <a:pt x="15088" y="4330"/>
                    </a:lnTo>
                    <a:lnTo>
                      <a:pt x="17289" y="6157"/>
                    </a:lnTo>
                    <a:lnTo>
                      <a:pt x="17289" y="3078"/>
                    </a:lnTo>
                    <a:lnTo>
                      <a:pt x="17289" y="0"/>
                    </a:lnTo>
                    <a:lnTo>
                      <a:pt x="14583" y="626"/>
                    </a:lnTo>
                    <a:lnTo>
                      <a:pt x="11878" y="1200"/>
                    </a:lnTo>
                    <a:lnTo>
                      <a:pt x="14033" y="3704"/>
                    </a:lnTo>
                    <a:lnTo>
                      <a:pt x="10777" y="7409"/>
                    </a:lnTo>
                    <a:lnTo>
                      <a:pt x="7567" y="6157"/>
                    </a:lnTo>
                    <a:lnTo>
                      <a:pt x="5411" y="10487"/>
                    </a:lnTo>
                    <a:lnTo>
                      <a:pt x="2155" y="9235"/>
                    </a:lnTo>
                    <a:lnTo>
                      <a:pt x="550" y="14817"/>
                    </a:lnTo>
                    <a:lnTo>
                      <a:pt x="0" y="16017"/>
                    </a:lnTo>
                    <a:lnTo>
                      <a:pt x="1055" y="16643"/>
                    </a:lnTo>
                    <a:lnTo>
                      <a:pt x="2706" y="11113"/>
                    </a:lnTo>
                    <a:lnTo>
                      <a:pt x="5916" y="12313"/>
                    </a:lnTo>
                    <a:lnTo>
                      <a:pt x="8071" y="8035"/>
                    </a:lnTo>
                    <a:lnTo>
                      <a:pt x="8071" y="8035"/>
                    </a:lnTo>
                    <a:close/>
                    <a:moveTo>
                      <a:pt x="6466" y="21600"/>
                    </a:moveTo>
                    <a:lnTo>
                      <a:pt x="6466" y="16643"/>
                    </a:lnTo>
                    <a:lnTo>
                      <a:pt x="3761" y="16643"/>
                    </a:lnTo>
                    <a:lnTo>
                      <a:pt x="3761" y="21600"/>
                    </a:lnTo>
                    <a:lnTo>
                      <a:pt x="6466" y="21600"/>
                    </a:lnTo>
                    <a:lnTo>
                      <a:pt x="6466" y="21600"/>
                    </a:lnTo>
                    <a:close/>
                    <a:moveTo>
                      <a:pt x="10227" y="21600"/>
                    </a:moveTo>
                    <a:lnTo>
                      <a:pt x="7567" y="21600"/>
                    </a:lnTo>
                    <a:lnTo>
                      <a:pt x="7567" y="14817"/>
                    </a:lnTo>
                    <a:lnTo>
                      <a:pt x="10227" y="14817"/>
                    </a:lnTo>
                    <a:lnTo>
                      <a:pt x="10227" y="21600"/>
                    </a:lnTo>
                    <a:lnTo>
                      <a:pt x="10227" y="21600"/>
                    </a:lnTo>
                    <a:close/>
                    <a:moveTo>
                      <a:pt x="14033" y="21600"/>
                    </a:moveTo>
                    <a:lnTo>
                      <a:pt x="11327" y="21600"/>
                    </a:lnTo>
                    <a:lnTo>
                      <a:pt x="11327" y="12313"/>
                    </a:lnTo>
                    <a:lnTo>
                      <a:pt x="14033" y="12313"/>
                    </a:lnTo>
                    <a:lnTo>
                      <a:pt x="14033" y="21600"/>
                    </a:lnTo>
                    <a:lnTo>
                      <a:pt x="14033" y="21600"/>
                    </a:lnTo>
                    <a:close/>
                    <a:moveTo>
                      <a:pt x="17794" y="21600"/>
                    </a:moveTo>
                    <a:lnTo>
                      <a:pt x="15088" y="21600"/>
                    </a:lnTo>
                    <a:lnTo>
                      <a:pt x="15088" y="9861"/>
                    </a:lnTo>
                    <a:lnTo>
                      <a:pt x="17794" y="9861"/>
                    </a:lnTo>
                    <a:lnTo>
                      <a:pt x="17794" y="21600"/>
                    </a:lnTo>
                    <a:lnTo>
                      <a:pt x="17794" y="21600"/>
                    </a:lnTo>
                    <a:close/>
                    <a:moveTo>
                      <a:pt x="18894" y="6783"/>
                    </a:moveTo>
                    <a:lnTo>
                      <a:pt x="18894" y="21600"/>
                    </a:lnTo>
                    <a:lnTo>
                      <a:pt x="21600" y="21600"/>
                    </a:lnTo>
                    <a:lnTo>
                      <a:pt x="21600" y="6783"/>
                    </a:lnTo>
                    <a:lnTo>
                      <a:pt x="18894" y="6783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15" name="Group 18"/>
            <p:cNvGrpSpPr/>
            <p:nvPr/>
          </p:nvGrpSpPr>
          <p:grpSpPr>
            <a:xfrm>
              <a:off x="1646106" y="1924086"/>
              <a:ext cx="2491953" cy="2152108"/>
              <a:chOff x="1646106" y="1924086"/>
              <a:chExt cx="2491953" cy="2152108"/>
            </a:xfrm>
          </p:grpSpPr>
          <p:sp>
            <p:nvSpPr>
              <p:cNvPr id="16" name="Freeform: Shape 19"/>
              <p:cNvSpPr/>
              <p:nvPr/>
            </p:nvSpPr>
            <p:spPr>
              <a:xfrm>
                <a:off x="1646106" y="1924086"/>
                <a:ext cx="2491953" cy="2152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lnTo>
                      <a:pt x="18781" y="8915"/>
                    </a:lnTo>
                    <a:lnTo>
                      <a:pt x="18480" y="8714"/>
                    </a:lnTo>
                    <a:cubicBezTo>
                      <a:pt x="17640" y="3748"/>
                      <a:pt x="13862" y="0"/>
                      <a:pt x="9327" y="0"/>
                    </a:cubicBezTo>
                    <a:cubicBezTo>
                      <a:pt x="4176" y="0"/>
                      <a:pt x="0" y="4835"/>
                      <a:pt x="0" y="10800"/>
                    </a:cubicBezTo>
                    <a:cubicBezTo>
                      <a:pt x="0" y="16765"/>
                      <a:pt x="4176" y="21600"/>
                      <a:pt x="9327" y="21600"/>
                    </a:cubicBezTo>
                    <a:cubicBezTo>
                      <a:pt x="13862" y="21600"/>
                      <a:pt x="17640" y="17852"/>
                      <a:pt x="18480" y="12886"/>
                    </a:cubicBezTo>
                    <a:lnTo>
                      <a:pt x="18781" y="12685"/>
                    </a:lnTo>
                    <a:cubicBezTo>
                      <a:pt x="18781" y="12685"/>
                      <a:pt x="21600" y="10800"/>
                      <a:pt x="21600" y="10800"/>
                    </a:cubicBezTo>
                    <a:close/>
                  </a:path>
                </a:pathLst>
              </a:custGeom>
              <a:solidFill>
                <a:srgbClr val="A1C06A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" name="Freeform: Shape 20"/>
              <p:cNvSpPr/>
              <p:nvPr/>
            </p:nvSpPr>
            <p:spPr>
              <a:xfrm>
                <a:off x="2248964" y="2653163"/>
                <a:ext cx="694415" cy="693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0" h="21554" extrusionOk="0">
                    <a:moveTo>
                      <a:pt x="17094" y="18162"/>
                    </a:moveTo>
                    <a:lnTo>
                      <a:pt x="11180" y="15745"/>
                    </a:lnTo>
                    <a:lnTo>
                      <a:pt x="16926" y="6160"/>
                    </a:lnTo>
                    <a:lnTo>
                      <a:pt x="6551" y="13845"/>
                    </a:lnTo>
                    <a:lnTo>
                      <a:pt x="2514" y="12197"/>
                    </a:lnTo>
                    <a:lnTo>
                      <a:pt x="19750" y="2250"/>
                    </a:lnTo>
                    <a:cubicBezTo>
                      <a:pt x="19750" y="2250"/>
                      <a:pt x="17094" y="18162"/>
                      <a:pt x="17094" y="18162"/>
                    </a:cubicBezTo>
                    <a:close/>
                    <a:moveTo>
                      <a:pt x="21204" y="134"/>
                    </a:moveTo>
                    <a:cubicBezTo>
                      <a:pt x="20964" y="-34"/>
                      <a:pt x="20641" y="-46"/>
                      <a:pt x="20388" y="110"/>
                    </a:cubicBezTo>
                    <a:lnTo>
                      <a:pt x="386" y="11655"/>
                    </a:lnTo>
                    <a:cubicBezTo>
                      <a:pt x="134" y="11800"/>
                      <a:pt x="-23" y="12078"/>
                      <a:pt x="2" y="12366"/>
                    </a:cubicBezTo>
                    <a:cubicBezTo>
                      <a:pt x="26" y="12667"/>
                      <a:pt x="206" y="12919"/>
                      <a:pt x="482" y="13028"/>
                    </a:cubicBezTo>
                    <a:lnTo>
                      <a:pt x="6155" y="15348"/>
                    </a:lnTo>
                    <a:lnTo>
                      <a:pt x="6155" y="20785"/>
                    </a:lnTo>
                    <a:cubicBezTo>
                      <a:pt x="6155" y="21096"/>
                      <a:pt x="6347" y="21386"/>
                      <a:pt x="6648" y="21505"/>
                    </a:cubicBezTo>
                    <a:cubicBezTo>
                      <a:pt x="6733" y="21542"/>
                      <a:pt x="6829" y="21554"/>
                      <a:pt x="6925" y="21554"/>
                    </a:cubicBezTo>
                    <a:cubicBezTo>
                      <a:pt x="7142" y="21554"/>
                      <a:pt x="7345" y="21470"/>
                      <a:pt x="7490" y="21301"/>
                    </a:cubicBezTo>
                    <a:lnTo>
                      <a:pt x="11072" y="17368"/>
                    </a:lnTo>
                    <a:lnTo>
                      <a:pt x="17406" y="19955"/>
                    </a:lnTo>
                    <a:cubicBezTo>
                      <a:pt x="17503" y="19990"/>
                      <a:pt x="17598" y="20014"/>
                      <a:pt x="17695" y="20014"/>
                    </a:cubicBezTo>
                    <a:cubicBezTo>
                      <a:pt x="17827" y="20014"/>
                      <a:pt x="17959" y="19978"/>
                      <a:pt x="18069" y="19919"/>
                    </a:cubicBezTo>
                    <a:cubicBezTo>
                      <a:pt x="18272" y="19798"/>
                      <a:pt x="18416" y="19605"/>
                      <a:pt x="18453" y="19377"/>
                    </a:cubicBezTo>
                    <a:lnTo>
                      <a:pt x="21530" y="904"/>
                    </a:lnTo>
                    <a:cubicBezTo>
                      <a:pt x="21577" y="603"/>
                      <a:pt x="21456" y="314"/>
                      <a:pt x="21204" y="13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31" name="文本框 30"/>
          <p:cNvSpPr txBox="1"/>
          <p:nvPr/>
        </p:nvSpPr>
        <p:spPr>
          <a:xfrm>
            <a:off x="268357" y="137187"/>
            <a:ext cx="2588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-9939" y="88076"/>
            <a:ext cx="278296" cy="498333"/>
          </a:xfrm>
          <a:prstGeom prst="rect">
            <a:avLst/>
          </a:prstGeom>
          <a:solidFill>
            <a:srgbClr val="D5D1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46e3fa09-32ce-4905-abcb-61d961fe67b2"/>
          <p:cNvGrpSpPr>
            <a:grpSpLocks noChangeAspect="1"/>
          </p:cNvGrpSpPr>
          <p:nvPr/>
        </p:nvGrpSpPr>
        <p:grpSpPr>
          <a:xfrm>
            <a:off x="669926" y="1628800"/>
            <a:ext cx="9676551" cy="4514825"/>
            <a:chOff x="669926" y="1628800"/>
            <a:chExt cx="9676551" cy="4514825"/>
          </a:xfrm>
        </p:grpSpPr>
        <p:cxnSp>
          <p:nvCxnSpPr>
            <p:cNvPr id="4" name="ïšḻïďê-Straight Connector 3"/>
            <p:cNvCxnSpPr/>
            <p:nvPr/>
          </p:nvCxnSpPr>
          <p:spPr>
            <a:xfrm flipH="1">
              <a:off x="669926" y="2348880"/>
              <a:ext cx="8202745" cy="379474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4"/>
            <p:cNvGrpSpPr/>
            <p:nvPr/>
          </p:nvGrpSpPr>
          <p:grpSpPr>
            <a:xfrm>
              <a:off x="8688288" y="1628800"/>
              <a:ext cx="1152128" cy="1152128"/>
              <a:chOff x="3025614" y="1870779"/>
              <a:chExt cx="808632" cy="808632"/>
            </a:xfrm>
          </p:grpSpPr>
          <p:sp>
            <p:nvSpPr>
              <p:cNvPr id="30" name="ïšḻïďê-PA_形状 6254"/>
              <p:cNvSpPr/>
              <p:nvPr/>
            </p:nvSpPr>
            <p:spPr>
              <a:xfrm>
                <a:off x="3025614" y="1870779"/>
                <a:ext cx="808632" cy="8086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 cap="flat">
                <a:solidFill>
                  <a:srgbClr val="A1C06A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ïšḻïďê-Shape 6254"/>
              <p:cNvSpPr/>
              <p:nvPr/>
            </p:nvSpPr>
            <p:spPr>
              <a:xfrm>
                <a:off x="3163933" y="2009098"/>
                <a:ext cx="531993" cy="531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A1C06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ïšḻïďê-PA_形状 6255"/>
              <p:cNvSpPr/>
              <p:nvPr/>
            </p:nvSpPr>
            <p:spPr>
              <a:xfrm>
                <a:off x="3282109" y="2117458"/>
                <a:ext cx="305623" cy="305161"/>
              </a:xfrm>
              <a:custGeom>
                <a:avLst/>
                <a:gdLst>
                  <a:gd name="connsiteX0" fmla="*/ 303775 w 607639"/>
                  <a:gd name="connsiteY0" fmla="*/ 525007 h 606722"/>
                  <a:gd name="connsiteX1" fmla="*/ 315710 w 607639"/>
                  <a:gd name="connsiteY1" fmla="*/ 536902 h 606722"/>
                  <a:gd name="connsiteX2" fmla="*/ 315710 w 607639"/>
                  <a:gd name="connsiteY2" fmla="*/ 552347 h 606722"/>
                  <a:gd name="connsiteX3" fmla="*/ 303775 w 607639"/>
                  <a:gd name="connsiteY3" fmla="*/ 564241 h 606722"/>
                  <a:gd name="connsiteX4" fmla="*/ 291929 w 607639"/>
                  <a:gd name="connsiteY4" fmla="*/ 552347 h 606722"/>
                  <a:gd name="connsiteX5" fmla="*/ 291929 w 607639"/>
                  <a:gd name="connsiteY5" fmla="*/ 536902 h 606722"/>
                  <a:gd name="connsiteX6" fmla="*/ 303775 w 607639"/>
                  <a:gd name="connsiteY6" fmla="*/ 525007 h 606722"/>
                  <a:gd name="connsiteX7" fmla="*/ 429885 w 607639"/>
                  <a:gd name="connsiteY7" fmla="*/ 509483 h 606722"/>
                  <a:gd name="connsiteX8" fmla="*/ 441811 w 607639"/>
                  <a:gd name="connsiteY8" fmla="*/ 521409 h 606722"/>
                  <a:gd name="connsiteX9" fmla="*/ 429885 w 607639"/>
                  <a:gd name="connsiteY9" fmla="*/ 533335 h 606722"/>
                  <a:gd name="connsiteX10" fmla="*/ 417959 w 607639"/>
                  <a:gd name="connsiteY10" fmla="*/ 521409 h 606722"/>
                  <a:gd name="connsiteX11" fmla="*/ 429885 w 607639"/>
                  <a:gd name="connsiteY11" fmla="*/ 509483 h 606722"/>
                  <a:gd name="connsiteX12" fmla="*/ 177720 w 607639"/>
                  <a:gd name="connsiteY12" fmla="*/ 509483 h 606722"/>
                  <a:gd name="connsiteX13" fmla="*/ 189611 w 607639"/>
                  <a:gd name="connsiteY13" fmla="*/ 521409 h 606722"/>
                  <a:gd name="connsiteX14" fmla="*/ 177720 w 607639"/>
                  <a:gd name="connsiteY14" fmla="*/ 533335 h 606722"/>
                  <a:gd name="connsiteX15" fmla="*/ 165829 w 607639"/>
                  <a:gd name="connsiteY15" fmla="*/ 521409 h 606722"/>
                  <a:gd name="connsiteX16" fmla="*/ 177720 w 607639"/>
                  <a:gd name="connsiteY16" fmla="*/ 509483 h 606722"/>
                  <a:gd name="connsiteX17" fmla="*/ 522185 w 607639"/>
                  <a:gd name="connsiteY17" fmla="*/ 417324 h 606722"/>
                  <a:gd name="connsiteX18" fmla="*/ 534111 w 607639"/>
                  <a:gd name="connsiteY18" fmla="*/ 429250 h 606722"/>
                  <a:gd name="connsiteX19" fmla="*/ 522185 w 607639"/>
                  <a:gd name="connsiteY19" fmla="*/ 441176 h 606722"/>
                  <a:gd name="connsiteX20" fmla="*/ 510259 w 607639"/>
                  <a:gd name="connsiteY20" fmla="*/ 429250 h 606722"/>
                  <a:gd name="connsiteX21" fmla="*/ 522185 w 607639"/>
                  <a:gd name="connsiteY21" fmla="*/ 417324 h 606722"/>
                  <a:gd name="connsiteX22" fmla="*/ 85420 w 607639"/>
                  <a:gd name="connsiteY22" fmla="*/ 417324 h 606722"/>
                  <a:gd name="connsiteX23" fmla="*/ 97311 w 607639"/>
                  <a:gd name="connsiteY23" fmla="*/ 429250 h 606722"/>
                  <a:gd name="connsiteX24" fmla="*/ 85420 w 607639"/>
                  <a:gd name="connsiteY24" fmla="*/ 441176 h 606722"/>
                  <a:gd name="connsiteX25" fmla="*/ 73529 w 607639"/>
                  <a:gd name="connsiteY25" fmla="*/ 429250 h 606722"/>
                  <a:gd name="connsiteX26" fmla="*/ 85420 w 607639"/>
                  <a:gd name="connsiteY26" fmla="*/ 417324 h 606722"/>
                  <a:gd name="connsiteX27" fmla="*/ 537643 w 607639"/>
                  <a:gd name="connsiteY27" fmla="*/ 291506 h 606722"/>
                  <a:gd name="connsiteX28" fmla="*/ 555628 w 607639"/>
                  <a:gd name="connsiteY28" fmla="*/ 291506 h 606722"/>
                  <a:gd name="connsiteX29" fmla="*/ 567558 w 607639"/>
                  <a:gd name="connsiteY29" fmla="*/ 303316 h 606722"/>
                  <a:gd name="connsiteX30" fmla="*/ 555628 w 607639"/>
                  <a:gd name="connsiteY30" fmla="*/ 315216 h 606722"/>
                  <a:gd name="connsiteX31" fmla="*/ 537643 w 607639"/>
                  <a:gd name="connsiteY31" fmla="*/ 315216 h 606722"/>
                  <a:gd name="connsiteX32" fmla="*/ 525713 w 607639"/>
                  <a:gd name="connsiteY32" fmla="*/ 303316 h 606722"/>
                  <a:gd name="connsiteX33" fmla="*/ 537643 w 607639"/>
                  <a:gd name="connsiteY33" fmla="*/ 291506 h 606722"/>
                  <a:gd name="connsiteX34" fmla="*/ 51991 w 607639"/>
                  <a:gd name="connsiteY34" fmla="*/ 291506 h 606722"/>
                  <a:gd name="connsiteX35" fmla="*/ 69946 w 607639"/>
                  <a:gd name="connsiteY35" fmla="*/ 291506 h 606722"/>
                  <a:gd name="connsiteX36" fmla="*/ 81856 w 607639"/>
                  <a:gd name="connsiteY36" fmla="*/ 303316 h 606722"/>
                  <a:gd name="connsiteX37" fmla="*/ 69946 w 607639"/>
                  <a:gd name="connsiteY37" fmla="*/ 315216 h 606722"/>
                  <a:gd name="connsiteX38" fmla="*/ 51991 w 607639"/>
                  <a:gd name="connsiteY38" fmla="*/ 315216 h 606722"/>
                  <a:gd name="connsiteX39" fmla="*/ 40081 w 607639"/>
                  <a:gd name="connsiteY39" fmla="*/ 303316 h 606722"/>
                  <a:gd name="connsiteX40" fmla="*/ 51991 w 607639"/>
                  <a:gd name="connsiteY40" fmla="*/ 291506 h 606722"/>
                  <a:gd name="connsiteX41" fmla="*/ 412608 w 607639"/>
                  <a:gd name="connsiteY41" fmla="*/ 222096 h 606722"/>
                  <a:gd name="connsiteX42" fmla="*/ 345491 w 607639"/>
                  <a:gd name="connsiteY42" fmla="*/ 334245 h 606722"/>
                  <a:gd name="connsiteX43" fmla="*/ 412608 w 607639"/>
                  <a:gd name="connsiteY43" fmla="*/ 334245 h 606722"/>
                  <a:gd name="connsiteX44" fmla="*/ 427651 w 607639"/>
                  <a:gd name="connsiteY44" fmla="*/ 167533 h 606722"/>
                  <a:gd name="connsiteX45" fmla="*/ 436375 w 607639"/>
                  <a:gd name="connsiteY45" fmla="*/ 178996 h 606722"/>
                  <a:gd name="connsiteX46" fmla="*/ 436375 w 607639"/>
                  <a:gd name="connsiteY46" fmla="*/ 334245 h 606722"/>
                  <a:gd name="connsiteX47" fmla="*/ 469399 w 607639"/>
                  <a:gd name="connsiteY47" fmla="*/ 334245 h 606722"/>
                  <a:gd name="connsiteX48" fmla="*/ 481327 w 607639"/>
                  <a:gd name="connsiteY48" fmla="*/ 346153 h 606722"/>
                  <a:gd name="connsiteX49" fmla="*/ 469399 w 607639"/>
                  <a:gd name="connsiteY49" fmla="*/ 357973 h 606722"/>
                  <a:gd name="connsiteX50" fmla="*/ 436375 w 607639"/>
                  <a:gd name="connsiteY50" fmla="*/ 357973 h 606722"/>
                  <a:gd name="connsiteX51" fmla="*/ 436375 w 607639"/>
                  <a:gd name="connsiteY51" fmla="*/ 427733 h 606722"/>
                  <a:gd name="connsiteX52" fmla="*/ 424536 w 607639"/>
                  <a:gd name="connsiteY52" fmla="*/ 439552 h 606722"/>
                  <a:gd name="connsiteX53" fmla="*/ 412608 w 607639"/>
                  <a:gd name="connsiteY53" fmla="*/ 427733 h 606722"/>
                  <a:gd name="connsiteX54" fmla="*/ 412608 w 607639"/>
                  <a:gd name="connsiteY54" fmla="*/ 357973 h 606722"/>
                  <a:gd name="connsiteX55" fmla="*/ 324573 w 607639"/>
                  <a:gd name="connsiteY55" fmla="*/ 357973 h 606722"/>
                  <a:gd name="connsiteX56" fmla="*/ 314158 w 607639"/>
                  <a:gd name="connsiteY56" fmla="*/ 352019 h 606722"/>
                  <a:gd name="connsiteX57" fmla="*/ 314336 w 607639"/>
                  <a:gd name="connsiteY57" fmla="*/ 340022 h 606722"/>
                  <a:gd name="connsiteX58" fmla="*/ 414299 w 607639"/>
                  <a:gd name="connsiteY58" fmla="*/ 172953 h 606722"/>
                  <a:gd name="connsiteX59" fmla="*/ 427651 w 607639"/>
                  <a:gd name="connsiteY59" fmla="*/ 167533 h 606722"/>
                  <a:gd name="connsiteX60" fmla="*/ 216270 w 607639"/>
                  <a:gd name="connsiteY60" fmla="*/ 167099 h 606722"/>
                  <a:gd name="connsiteX61" fmla="*/ 290518 w 607639"/>
                  <a:gd name="connsiteY61" fmla="*/ 241210 h 606722"/>
                  <a:gd name="connsiteX62" fmla="*/ 242978 w 607639"/>
                  <a:gd name="connsiteY62" fmla="*/ 355754 h 606722"/>
                  <a:gd name="connsiteX63" fmla="*/ 182707 w 607639"/>
                  <a:gd name="connsiteY63" fmla="*/ 415825 h 606722"/>
                  <a:gd name="connsiteX64" fmla="*/ 278588 w 607639"/>
                  <a:gd name="connsiteY64" fmla="*/ 415825 h 606722"/>
                  <a:gd name="connsiteX65" fmla="*/ 290518 w 607639"/>
                  <a:gd name="connsiteY65" fmla="*/ 427734 h 606722"/>
                  <a:gd name="connsiteX66" fmla="*/ 278588 w 607639"/>
                  <a:gd name="connsiteY66" fmla="*/ 439552 h 606722"/>
                  <a:gd name="connsiteX67" fmla="*/ 154040 w 607639"/>
                  <a:gd name="connsiteY67" fmla="*/ 439552 h 606722"/>
                  <a:gd name="connsiteX68" fmla="*/ 143001 w 607639"/>
                  <a:gd name="connsiteY68" fmla="*/ 432265 h 606722"/>
                  <a:gd name="connsiteX69" fmla="*/ 145582 w 607639"/>
                  <a:gd name="connsiteY69" fmla="*/ 419292 h 606722"/>
                  <a:gd name="connsiteX70" fmla="*/ 226152 w 607639"/>
                  <a:gd name="connsiteY70" fmla="*/ 338959 h 606722"/>
                  <a:gd name="connsiteX71" fmla="*/ 266659 w 607639"/>
                  <a:gd name="connsiteY71" fmla="*/ 241210 h 606722"/>
                  <a:gd name="connsiteX72" fmla="*/ 216270 w 607639"/>
                  <a:gd name="connsiteY72" fmla="*/ 190914 h 606722"/>
                  <a:gd name="connsiteX73" fmla="*/ 165880 w 607639"/>
                  <a:gd name="connsiteY73" fmla="*/ 241210 h 606722"/>
                  <a:gd name="connsiteX74" fmla="*/ 154040 w 607639"/>
                  <a:gd name="connsiteY74" fmla="*/ 253029 h 606722"/>
                  <a:gd name="connsiteX75" fmla="*/ 142110 w 607639"/>
                  <a:gd name="connsiteY75" fmla="*/ 241210 h 606722"/>
                  <a:gd name="connsiteX76" fmla="*/ 216270 w 607639"/>
                  <a:gd name="connsiteY76" fmla="*/ 167099 h 606722"/>
                  <a:gd name="connsiteX77" fmla="*/ 522185 w 607639"/>
                  <a:gd name="connsiteY77" fmla="*/ 165547 h 606722"/>
                  <a:gd name="connsiteX78" fmla="*/ 534111 w 607639"/>
                  <a:gd name="connsiteY78" fmla="*/ 177438 h 606722"/>
                  <a:gd name="connsiteX79" fmla="*/ 522185 w 607639"/>
                  <a:gd name="connsiteY79" fmla="*/ 189329 h 606722"/>
                  <a:gd name="connsiteX80" fmla="*/ 510259 w 607639"/>
                  <a:gd name="connsiteY80" fmla="*/ 177438 h 606722"/>
                  <a:gd name="connsiteX81" fmla="*/ 522185 w 607639"/>
                  <a:gd name="connsiteY81" fmla="*/ 165547 h 606722"/>
                  <a:gd name="connsiteX82" fmla="*/ 85420 w 607639"/>
                  <a:gd name="connsiteY82" fmla="*/ 165547 h 606722"/>
                  <a:gd name="connsiteX83" fmla="*/ 97311 w 607639"/>
                  <a:gd name="connsiteY83" fmla="*/ 177438 h 606722"/>
                  <a:gd name="connsiteX84" fmla="*/ 85420 w 607639"/>
                  <a:gd name="connsiteY84" fmla="*/ 189329 h 606722"/>
                  <a:gd name="connsiteX85" fmla="*/ 73529 w 607639"/>
                  <a:gd name="connsiteY85" fmla="*/ 177438 h 606722"/>
                  <a:gd name="connsiteX86" fmla="*/ 85420 w 607639"/>
                  <a:gd name="connsiteY86" fmla="*/ 165547 h 606722"/>
                  <a:gd name="connsiteX87" fmla="*/ 429885 w 607639"/>
                  <a:gd name="connsiteY87" fmla="*/ 73388 h 606722"/>
                  <a:gd name="connsiteX88" fmla="*/ 441811 w 607639"/>
                  <a:gd name="connsiteY88" fmla="*/ 85279 h 606722"/>
                  <a:gd name="connsiteX89" fmla="*/ 429885 w 607639"/>
                  <a:gd name="connsiteY89" fmla="*/ 97170 h 606722"/>
                  <a:gd name="connsiteX90" fmla="*/ 417959 w 607639"/>
                  <a:gd name="connsiteY90" fmla="*/ 85279 h 606722"/>
                  <a:gd name="connsiteX91" fmla="*/ 429885 w 607639"/>
                  <a:gd name="connsiteY91" fmla="*/ 73388 h 606722"/>
                  <a:gd name="connsiteX92" fmla="*/ 177720 w 607639"/>
                  <a:gd name="connsiteY92" fmla="*/ 73388 h 606722"/>
                  <a:gd name="connsiteX93" fmla="*/ 189611 w 607639"/>
                  <a:gd name="connsiteY93" fmla="*/ 85279 h 606722"/>
                  <a:gd name="connsiteX94" fmla="*/ 177720 w 607639"/>
                  <a:gd name="connsiteY94" fmla="*/ 97170 h 606722"/>
                  <a:gd name="connsiteX95" fmla="*/ 165829 w 607639"/>
                  <a:gd name="connsiteY95" fmla="*/ 85279 h 606722"/>
                  <a:gd name="connsiteX96" fmla="*/ 177720 w 607639"/>
                  <a:gd name="connsiteY96" fmla="*/ 73388 h 606722"/>
                  <a:gd name="connsiteX97" fmla="*/ 303775 w 607639"/>
                  <a:gd name="connsiteY97" fmla="*/ 42480 h 606722"/>
                  <a:gd name="connsiteX98" fmla="*/ 315710 w 607639"/>
                  <a:gd name="connsiteY98" fmla="*/ 54396 h 606722"/>
                  <a:gd name="connsiteX99" fmla="*/ 315710 w 607639"/>
                  <a:gd name="connsiteY99" fmla="*/ 69869 h 606722"/>
                  <a:gd name="connsiteX100" fmla="*/ 303775 w 607639"/>
                  <a:gd name="connsiteY100" fmla="*/ 81785 h 606722"/>
                  <a:gd name="connsiteX101" fmla="*/ 291929 w 607639"/>
                  <a:gd name="connsiteY101" fmla="*/ 69869 h 606722"/>
                  <a:gd name="connsiteX102" fmla="*/ 291929 w 607639"/>
                  <a:gd name="connsiteY102" fmla="*/ 54396 h 606722"/>
                  <a:gd name="connsiteX103" fmla="*/ 303775 w 607639"/>
                  <a:gd name="connsiteY103" fmla="*/ 42480 h 606722"/>
                  <a:gd name="connsiteX104" fmla="*/ 303775 w 607639"/>
                  <a:gd name="connsiteY104" fmla="*/ 0 h 606722"/>
                  <a:gd name="connsiteX105" fmla="*/ 537058 w 607639"/>
                  <a:gd name="connsiteY105" fmla="*/ 108956 h 606722"/>
                  <a:gd name="connsiteX106" fmla="*/ 537058 w 607639"/>
                  <a:gd name="connsiteY106" fmla="*/ 93048 h 606722"/>
                  <a:gd name="connsiteX107" fmla="*/ 548895 w 607639"/>
                  <a:gd name="connsiteY107" fmla="*/ 81139 h 606722"/>
                  <a:gd name="connsiteX108" fmla="*/ 560822 w 607639"/>
                  <a:gd name="connsiteY108" fmla="*/ 93048 h 606722"/>
                  <a:gd name="connsiteX109" fmla="*/ 560822 w 607639"/>
                  <a:gd name="connsiteY109" fmla="*/ 138994 h 606722"/>
                  <a:gd name="connsiteX110" fmla="*/ 548895 w 607639"/>
                  <a:gd name="connsiteY110" fmla="*/ 150903 h 606722"/>
                  <a:gd name="connsiteX111" fmla="*/ 502880 w 607639"/>
                  <a:gd name="connsiteY111" fmla="*/ 150903 h 606722"/>
                  <a:gd name="connsiteX112" fmla="*/ 490953 w 607639"/>
                  <a:gd name="connsiteY112" fmla="*/ 138994 h 606722"/>
                  <a:gd name="connsiteX113" fmla="*/ 502880 w 607639"/>
                  <a:gd name="connsiteY113" fmla="*/ 127174 h 606722"/>
                  <a:gd name="connsiteX114" fmla="*/ 521126 w 607639"/>
                  <a:gd name="connsiteY114" fmla="*/ 127174 h 606722"/>
                  <a:gd name="connsiteX115" fmla="*/ 303775 w 607639"/>
                  <a:gd name="connsiteY115" fmla="*/ 23728 h 606722"/>
                  <a:gd name="connsiteX116" fmla="*/ 23764 w 607639"/>
                  <a:gd name="connsiteY116" fmla="*/ 303316 h 606722"/>
                  <a:gd name="connsiteX117" fmla="*/ 303775 w 607639"/>
                  <a:gd name="connsiteY117" fmla="*/ 582905 h 606722"/>
                  <a:gd name="connsiteX118" fmla="*/ 583786 w 607639"/>
                  <a:gd name="connsiteY118" fmla="*/ 303316 h 606722"/>
                  <a:gd name="connsiteX119" fmla="*/ 573906 w 607639"/>
                  <a:gd name="connsiteY119" fmla="*/ 229376 h 606722"/>
                  <a:gd name="connsiteX120" fmla="*/ 582273 w 607639"/>
                  <a:gd name="connsiteY120" fmla="*/ 214801 h 606722"/>
                  <a:gd name="connsiteX121" fmla="*/ 596869 w 607639"/>
                  <a:gd name="connsiteY121" fmla="*/ 223066 h 606722"/>
                  <a:gd name="connsiteX122" fmla="*/ 607639 w 607639"/>
                  <a:gd name="connsiteY122" fmla="*/ 303316 h 606722"/>
                  <a:gd name="connsiteX123" fmla="*/ 303775 w 607639"/>
                  <a:gd name="connsiteY123" fmla="*/ 606722 h 606722"/>
                  <a:gd name="connsiteX124" fmla="*/ 0 w 607639"/>
                  <a:gd name="connsiteY124" fmla="*/ 303316 h 606722"/>
                  <a:gd name="connsiteX125" fmla="*/ 303775 w 607639"/>
                  <a:gd name="connsiteY125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607639" h="606722">
                    <a:moveTo>
                      <a:pt x="303775" y="525007"/>
                    </a:moveTo>
                    <a:cubicBezTo>
                      <a:pt x="310366" y="525007"/>
                      <a:pt x="315710" y="530333"/>
                      <a:pt x="315710" y="536902"/>
                    </a:cubicBezTo>
                    <a:lnTo>
                      <a:pt x="315710" y="552347"/>
                    </a:lnTo>
                    <a:cubicBezTo>
                      <a:pt x="315710" y="558915"/>
                      <a:pt x="310366" y="564241"/>
                      <a:pt x="303775" y="564241"/>
                    </a:cubicBezTo>
                    <a:cubicBezTo>
                      <a:pt x="297184" y="564241"/>
                      <a:pt x="291929" y="558915"/>
                      <a:pt x="291929" y="552347"/>
                    </a:cubicBezTo>
                    <a:lnTo>
                      <a:pt x="291929" y="536902"/>
                    </a:lnTo>
                    <a:cubicBezTo>
                      <a:pt x="291929" y="530333"/>
                      <a:pt x="297184" y="525007"/>
                      <a:pt x="303775" y="525007"/>
                    </a:cubicBezTo>
                    <a:close/>
                    <a:moveTo>
                      <a:pt x="429885" y="509483"/>
                    </a:moveTo>
                    <a:cubicBezTo>
                      <a:pt x="436472" y="509483"/>
                      <a:pt x="441811" y="514822"/>
                      <a:pt x="441811" y="521409"/>
                    </a:cubicBezTo>
                    <a:cubicBezTo>
                      <a:pt x="441811" y="527996"/>
                      <a:pt x="436472" y="533335"/>
                      <a:pt x="429885" y="533335"/>
                    </a:cubicBezTo>
                    <a:cubicBezTo>
                      <a:pt x="423298" y="533335"/>
                      <a:pt x="417959" y="527996"/>
                      <a:pt x="417959" y="521409"/>
                    </a:cubicBezTo>
                    <a:cubicBezTo>
                      <a:pt x="417959" y="514822"/>
                      <a:pt x="423298" y="509483"/>
                      <a:pt x="429885" y="509483"/>
                    </a:cubicBezTo>
                    <a:close/>
                    <a:moveTo>
                      <a:pt x="177720" y="509483"/>
                    </a:moveTo>
                    <a:cubicBezTo>
                      <a:pt x="184287" y="509483"/>
                      <a:pt x="189611" y="514822"/>
                      <a:pt x="189611" y="521409"/>
                    </a:cubicBezTo>
                    <a:cubicBezTo>
                      <a:pt x="189611" y="527996"/>
                      <a:pt x="184287" y="533335"/>
                      <a:pt x="177720" y="533335"/>
                    </a:cubicBezTo>
                    <a:cubicBezTo>
                      <a:pt x="171153" y="533335"/>
                      <a:pt x="165829" y="527996"/>
                      <a:pt x="165829" y="521409"/>
                    </a:cubicBezTo>
                    <a:cubicBezTo>
                      <a:pt x="165829" y="514822"/>
                      <a:pt x="171153" y="509483"/>
                      <a:pt x="177720" y="509483"/>
                    </a:cubicBezTo>
                    <a:close/>
                    <a:moveTo>
                      <a:pt x="522185" y="417324"/>
                    </a:moveTo>
                    <a:cubicBezTo>
                      <a:pt x="528772" y="417324"/>
                      <a:pt x="534111" y="422663"/>
                      <a:pt x="534111" y="429250"/>
                    </a:cubicBezTo>
                    <a:cubicBezTo>
                      <a:pt x="534111" y="435837"/>
                      <a:pt x="528772" y="441176"/>
                      <a:pt x="522185" y="441176"/>
                    </a:cubicBezTo>
                    <a:cubicBezTo>
                      <a:pt x="515598" y="441176"/>
                      <a:pt x="510259" y="435837"/>
                      <a:pt x="510259" y="429250"/>
                    </a:cubicBezTo>
                    <a:cubicBezTo>
                      <a:pt x="510259" y="422663"/>
                      <a:pt x="515598" y="417324"/>
                      <a:pt x="522185" y="417324"/>
                    </a:cubicBezTo>
                    <a:close/>
                    <a:moveTo>
                      <a:pt x="85420" y="417324"/>
                    </a:moveTo>
                    <a:cubicBezTo>
                      <a:pt x="91987" y="417324"/>
                      <a:pt x="97311" y="422663"/>
                      <a:pt x="97311" y="429250"/>
                    </a:cubicBezTo>
                    <a:cubicBezTo>
                      <a:pt x="97311" y="435837"/>
                      <a:pt x="91987" y="441176"/>
                      <a:pt x="85420" y="441176"/>
                    </a:cubicBezTo>
                    <a:cubicBezTo>
                      <a:pt x="78853" y="441176"/>
                      <a:pt x="73529" y="435837"/>
                      <a:pt x="73529" y="429250"/>
                    </a:cubicBezTo>
                    <a:cubicBezTo>
                      <a:pt x="73529" y="422663"/>
                      <a:pt x="78853" y="417324"/>
                      <a:pt x="85420" y="417324"/>
                    </a:cubicBezTo>
                    <a:close/>
                    <a:moveTo>
                      <a:pt x="537643" y="291506"/>
                    </a:moveTo>
                    <a:lnTo>
                      <a:pt x="555628" y="291506"/>
                    </a:lnTo>
                    <a:cubicBezTo>
                      <a:pt x="562216" y="291506"/>
                      <a:pt x="567558" y="296745"/>
                      <a:pt x="567558" y="303316"/>
                    </a:cubicBezTo>
                    <a:cubicBezTo>
                      <a:pt x="567558" y="309888"/>
                      <a:pt x="562216" y="315216"/>
                      <a:pt x="555628" y="315216"/>
                    </a:cubicBezTo>
                    <a:lnTo>
                      <a:pt x="537643" y="315216"/>
                    </a:lnTo>
                    <a:cubicBezTo>
                      <a:pt x="531055" y="315216"/>
                      <a:pt x="525713" y="309888"/>
                      <a:pt x="525713" y="303316"/>
                    </a:cubicBezTo>
                    <a:cubicBezTo>
                      <a:pt x="525713" y="296745"/>
                      <a:pt x="531055" y="291506"/>
                      <a:pt x="537643" y="291506"/>
                    </a:cubicBezTo>
                    <a:close/>
                    <a:moveTo>
                      <a:pt x="51991" y="291506"/>
                    </a:moveTo>
                    <a:lnTo>
                      <a:pt x="69946" y="291506"/>
                    </a:lnTo>
                    <a:cubicBezTo>
                      <a:pt x="76523" y="291506"/>
                      <a:pt x="81856" y="296745"/>
                      <a:pt x="81856" y="303316"/>
                    </a:cubicBezTo>
                    <a:cubicBezTo>
                      <a:pt x="81856" y="309888"/>
                      <a:pt x="76523" y="315216"/>
                      <a:pt x="69946" y="315216"/>
                    </a:cubicBezTo>
                    <a:lnTo>
                      <a:pt x="51991" y="315216"/>
                    </a:lnTo>
                    <a:cubicBezTo>
                      <a:pt x="45414" y="315216"/>
                      <a:pt x="40081" y="309888"/>
                      <a:pt x="40081" y="303316"/>
                    </a:cubicBezTo>
                    <a:cubicBezTo>
                      <a:pt x="40081" y="296745"/>
                      <a:pt x="45414" y="291506"/>
                      <a:pt x="51991" y="291506"/>
                    </a:cubicBezTo>
                    <a:close/>
                    <a:moveTo>
                      <a:pt x="412608" y="222096"/>
                    </a:moveTo>
                    <a:lnTo>
                      <a:pt x="345491" y="334245"/>
                    </a:lnTo>
                    <a:lnTo>
                      <a:pt x="412608" y="334245"/>
                    </a:lnTo>
                    <a:close/>
                    <a:moveTo>
                      <a:pt x="427651" y="167533"/>
                    </a:moveTo>
                    <a:cubicBezTo>
                      <a:pt x="432814" y="168954"/>
                      <a:pt x="436375" y="173664"/>
                      <a:pt x="436375" y="178996"/>
                    </a:cubicBezTo>
                    <a:lnTo>
                      <a:pt x="436375" y="334245"/>
                    </a:lnTo>
                    <a:lnTo>
                      <a:pt x="469399" y="334245"/>
                    </a:lnTo>
                    <a:cubicBezTo>
                      <a:pt x="475986" y="334245"/>
                      <a:pt x="481327" y="339577"/>
                      <a:pt x="481327" y="346153"/>
                    </a:cubicBezTo>
                    <a:cubicBezTo>
                      <a:pt x="481327" y="352641"/>
                      <a:pt x="475986" y="357973"/>
                      <a:pt x="469399" y="357973"/>
                    </a:cubicBezTo>
                    <a:lnTo>
                      <a:pt x="436375" y="357973"/>
                    </a:lnTo>
                    <a:lnTo>
                      <a:pt x="436375" y="427733"/>
                    </a:lnTo>
                    <a:cubicBezTo>
                      <a:pt x="436375" y="434220"/>
                      <a:pt x="431123" y="439552"/>
                      <a:pt x="424536" y="439552"/>
                    </a:cubicBezTo>
                    <a:cubicBezTo>
                      <a:pt x="417949" y="439552"/>
                      <a:pt x="412608" y="434220"/>
                      <a:pt x="412608" y="427733"/>
                    </a:cubicBezTo>
                    <a:lnTo>
                      <a:pt x="412608" y="357973"/>
                    </a:lnTo>
                    <a:lnTo>
                      <a:pt x="324573" y="357973"/>
                    </a:lnTo>
                    <a:cubicBezTo>
                      <a:pt x="320300" y="357973"/>
                      <a:pt x="316295" y="355662"/>
                      <a:pt x="314158" y="352019"/>
                    </a:cubicBezTo>
                    <a:cubicBezTo>
                      <a:pt x="312111" y="348286"/>
                      <a:pt x="312111" y="343665"/>
                      <a:pt x="314336" y="340022"/>
                    </a:cubicBezTo>
                    <a:lnTo>
                      <a:pt x="414299" y="172953"/>
                    </a:lnTo>
                    <a:cubicBezTo>
                      <a:pt x="417059" y="168332"/>
                      <a:pt x="422489" y="166111"/>
                      <a:pt x="427651" y="167533"/>
                    </a:cubicBezTo>
                    <a:close/>
                    <a:moveTo>
                      <a:pt x="216270" y="167099"/>
                    </a:moveTo>
                    <a:cubicBezTo>
                      <a:pt x="257222" y="167099"/>
                      <a:pt x="290518" y="200333"/>
                      <a:pt x="290518" y="241210"/>
                    </a:cubicBezTo>
                    <a:cubicBezTo>
                      <a:pt x="290518" y="284486"/>
                      <a:pt x="273603" y="325097"/>
                      <a:pt x="242978" y="355754"/>
                    </a:cubicBezTo>
                    <a:lnTo>
                      <a:pt x="182707" y="415825"/>
                    </a:lnTo>
                    <a:lnTo>
                      <a:pt x="278588" y="415825"/>
                    </a:lnTo>
                    <a:cubicBezTo>
                      <a:pt x="285176" y="415825"/>
                      <a:pt x="290518" y="421158"/>
                      <a:pt x="290518" y="427734"/>
                    </a:cubicBezTo>
                    <a:cubicBezTo>
                      <a:pt x="290518" y="434220"/>
                      <a:pt x="285176" y="439552"/>
                      <a:pt x="278588" y="439552"/>
                    </a:cubicBezTo>
                    <a:lnTo>
                      <a:pt x="154040" y="439552"/>
                    </a:lnTo>
                    <a:cubicBezTo>
                      <a:pt x="149232" y="439552"/>
                      <a:pt x="144870" y="436709"/>
                      <a:pt x="143001" y="432265"/>
                    </a:cubicBezTo>
                    <a:cubicBezTo>
                      <a:pt x="141131" y="427822"/>
                      <a:pt x="142199" y="422668"/>
                      <a:pt x="145582" y="419292"/>
                    </a:cubicBezTo>
                    <a:lnTo>
                      <a:pt x="226152" y="338959"/>
                    </a:lnTo>
                    <a:cubicBezTo>
                      <a:pt x="252236" y="312834"/>
                      <a:pt x="266659" y="278088"/>
                      <a:pt x="266659" y="241210"/>
                    </a:cubicBezTo>
                    <a:cubicBezTo>
                      <a:pt x="266659" y="213485"/>
                      <a:pt x="244046" y="190914"/>
                      <a:pt x="216270" y="190914"/>
                    </a:cubicBezTo>
                    <a:cubicBezTo>
                      <a:pt x="188493" y="190914"/>
                      <a:pt x="165880" y="213485"/>
                      <a:pt x="165880" y="241210"/>
                    </a:cubicBezTo>
                    <a:cubicBezTo>
                      <a:pt x="165880" y="247786"/>
                      <a:pt x="160539" y="253029"/>
                      <a:pt x="154040" y="253029"/>
                    </a:cubicBezTo>
                    <a:cubicBezTo>
                      <a:pt x="147452" y="253029"/>
                      <a:pt x="142110" y="247786"/>
                      <a:pt x="142110" y="241210"/>
                    </a:cubicBezTo>
                    <a:cubicBezTo>
                      <a:pt x="142110" y="200333"/>
                      <a:pt x="175406" y="167099"/>
                      <a:pt x="216270" y="167099"/>
                    </a:cubicBezTo>
                    <a:close/>
                    <a:moveTo>
                      <a:pt x="522185" y="165547"/>
                    </a:moveTo>
                    <a:cubicBezTo>
                      <a:pt x="528772" y="165547"/>
                      <a:pt x="534111" y="170871"/>
                      <a:pt x="534111" y="177438"/>
                    </a:cubicBezTo>
                    <a:cubicBezTo>
                      <a:pt x="534111" y="184005"/>
                      <a:pt x="528772" y="189329"/>
                      <a:pt x="522185" y="189329"/>
                    </a:cubicBezTo>
                    <a:cubicBezTo>
                      <a:pt x="515598" y="189329"/>
                      <a:pt x="510259" y="184005"/>
                      <a:pt x="510259" y="177438"/>
                    </a:cubicBezTo>
                    <a:cubicBezTo>
                      <a:pt x="510259" y="170871"/>
                      <a:pt x="515598" y="165547"/>
                      <a:pt x="522185" y="165547"/>
                    </a:cubicBezTo>
                    <a:close/>
                    <a:moveTo>
                      <a:pt x="85420" y="165547"/>
                    </a:moveTo>
                    <a:cubicBezTo>
                      <a:pt x="91987" y="165547"/>
                      <a:pt x="97311" y="170871"/>
                      <a:pt x="97311" y="177438"/>
                    </a:cubicBezTo>
                    <a:cubicBezTo>
                      <a:pt x="97311" y="184005"/>
                      <a:pt x="91987" y="189329"/>
                      <a:pt x="85420" y="189329"/>
                    </a:cubicBezTo>
                    <a:cubicBezTo>
                      <a:pt x="78853" y="189329"/>
                      <a:pt x="73529" y="184005"/>
                      <a:pt x="73529" y="177438"/>
                    </a:cubicBezTo>
                    <a:cubicBezTo>
                      <a:pt x="73529" y="170871"/>
                      <a:pt x="78853" y="165547"/>
                      <a:pt x="85420" y="165547"/>
                    </a:cubicBezTo>
                    <a:close/>
                    <a:moveTo>
                      <a:pt x="429885" y="73388"/>
                    </a:moveTo>
                    <a:cubicBezTo>
                      <a:pt x="436472" y="73388"/>
                      <a:pt x="441811" y="78712"/>
                      <a:pt x="441811" y="85279"/>
                    </a:cubicBezTo>
                    <a:cubicBezTo>
                      <a:pt x="441811" y="91846"/>
                      <a:pt x="436472" y="97170"/>
                      <a:pt x="429885" y="97170"/>
                    </a:cubicBezTo>
                    <a:cubicBezTo>
                      <a:pt x="423298" y="97170"/>
                      <a:pt x="417959" y="91846"/>
                      <a:pt x="417959" y="85279"/>
                    </a:cubicBezTo>
                    <a:cubicBezTo>
                      <a:pt x="417959" y="78712"/>
                      <a:pt x="423298" y="73388"/>
                      <a:pt x="429885" y="73388"/>
                    </a:cubicBezTo>
                    <a:close/>
                    <a:moveTo>
                      <a:pt x="177720" y="73388"/>
                    </a:moveTo>
                    <a:cubicBezTo>
                      <a:pt x="184287" y="73388"/>
                      <a:pt x="189611" y="78712"/>
                      <a:pt x="189611" y="85279"/>
                    </a:cubicBezTo>
                    <a:cubicBezTo>
                      <a:pt x="189611" y="91846"/>
                      <a:pt x="184287" y="97170"/>
                      <a:pt x="177720" y="97170"/>
                    </a:cubicBezTo>
                    <a:cubicBezTo>
                      <a:pt x="171153" y="97170"/>
                      <a:pt x="165829" y="91846"/>
                      <a:pt x="165829" y="85279"/>
                    </a:cubicBezTo>
                    <a:cubicBezTo>
                      <a:pt x="165829" y="78712"/>
                      <a:pt x="171153" y="73388"/>
                      <a:pt x="177720" y="73388"/>
                    </a:cubicBezTo>
                    <a:close/>
                    <a:moveTo>
                      <a:pt x="303775" y="42480"/>
                    </a:moveTo>
                    <a:cubicBezTo>
                      <a:pt x="310366" y="42480"/>
                      <a:pt x="315710" y="47815"/>
                      <a:pt x="315710" y="54396"/>
                    </a:cubicBezTo>
                    <a:lnTo>
                      <a:pt x="315710" y="69869"/>
                    </a:lnTo>
                    <a:cubicBezTo>
                      <a:pt x="315710" y="76449"/>
                      <a:pt x="310366" y="81785"/>
                      <a:pt x="303775" y="81785"/>
                    </a:cubicBezTo>
                    <a:cubicBezTo>
                      <a:pt x="297184" y="81785"/>
                      <a:pt x="291929" y="76449"/>
                      <a:pt x="291929" y="69869"/>
                    </a:cubicBezTo>
                    <a:lnTo>
                      <a:pt x="291929" y="54396"/>
                    </a:lnTo>
                    <a:cubicBezTo>
                      <a:pt x="291929" y="47815"/>
                      <a:pt x="297184" y="42480"/>
                      <a:pt x="303775" y="42480"/>
                    </a:cubicBezTo>
                    <a:close/>
                    <a:moveTo>
                      <a:pt x="303775" y="0"/>
                    </a:moveTo>
                    <a:cubicBezTo>
                      <a:pt x="394204" y="0"/>
                      <a:pt x="479560" y="40347"/>
                      <a:pt x="537058" y="108956"/>
                    </a:cubicBezTo>
                    <a:lnTo>
                      <a:pt x="537058" y="93048"/>
                    </a:lnTo>
                    <a:cubicBezTo>
                      <a:pt x="537058" y="86471"/>
                      <a:pt x="542309" y="81139"/>
                      <a:pt x="548895" y="81139"/>
                    </a:cubicBezTo>
                    <a:cubicBezTo>
                      <a:pt x="555482" y="81139"/>
                      <a:pt x="560822" y="86471"/>
                      <a:pt x="560822" y="93048"/>
                    </a:cubicBezTo>
                    <a:lnTo>
                      <a:pt x="560822" y="138994"/>
                    </a:lnTo>
                    <a:cubicBezTo>
                      <a:pt x="560822" y="145570"/>
                      <a:pt x="555482" y="150903"/>
                      <a:pt x="548895" y="150903"/>
                    </a:cubicBezTo>
                    <a:lnTo>
                      <a:pt x="502880" y="150903"/>
                    </a:lnTo>
                    <a:cubicBezTo>
                      <a:pt x="496293" y="150903"/>
                      <a:pt x="490953" y="145570"/>
                      <a:pt x="490953" y="138994"/>
                    </a:cubicBezTo>
                    <a:cubicBezTo>
                      <a:pt x="490953" y="132417"/>
                      <a:pt x="496293" y="127174"/>
                      <a:pt x="502880" y="127174"/>
                    </a:cubicBezTo>
                    <a:lnTo>
                      <a:pt x="521126" y="127174"/>
                    </a:lnTo>
                    <a:cubicBezTo>
                      <a:pt x="468168" y="62032"/>
                      <a:pt x="388419" y="23728"/>
                      <a:pt x="303775" y="23728"/>
                    </a:cubicBezTo>
                    <a:cubicBezTo>
                      <a:pt x="149440" y="23728"/>
                      <a:pt x="23764" y="149214"/>
                      <a:pt x="23764" y="303316"/>
                    </a:cubicBezTo>
                    <a:cubicBezTo>
                      <a:pt x="23764" y="457508"/>
                      <a:pt x="149440" y="582905"/>
                      <a:pt x="303775" y="582905"/>
                    </a:cubicBezTo>
                    <a:cubicBezTo>
                      <a:pt x="458199" y="582905"/>
                      <a:pt x="583786" y="457508"/>
                      <a:pt x="583786" y="303316"/>
                    </a:cubicBezTo>
                    <a:cubicBezTo>
                      <a:pt x="583786" y="278255"/>
                      <a:pt x="580492" y="253371"/>
                      <a:pt x="573906" y="229376"/>
                    </a:cubicBezTo>
                    <a:cubicBezTo>
                      <a:pt x="572126" y="223066"/>
                      <a:pt x="575864" y="216489"/>
                      <a:pt x="582273" y="214801"/>
                    </a:cubicBezTo>
                    <a:cubicBezTo>
                      <a:pt x="588592" y="213023"/>
                      <a:pt x="595089" y="216756"/>
                      <a:pt x="596869" y="223066"/>
                    </a:cubicBezTo>
                    <a:cubicBezTo>
                      <a:pt x="603990" y="249194"/>
                      <a:pt x="607639" y="276122"/>
                      <a:pt x="607639" y="303316"/>
                    </a:cubicBezTo>
                    <a:cubicBezTo>
                      <a:pt x="607639" y="470572"/>
                      <a:pt x="471283" y="606722"/>
                      <a:pt x="303775" y="606722"/>
                    </a:cubicBezTo>
                    <a:cubicBezTo>
                      <a:pt x="136267" y="606722"/>
                      <a:pt x="0" y="470572"/>
                      <a:pt x="0" y="303316"/>
                    </a:cubicBezTo>
                    <a:cubicBezTo>
                      <a:pt x="0" y="136061"/>
                      <a:pt x="136267" y="0"/>
                      <a:pt x="303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874470" y="4509120"/>
              <a:ext cx="808632" cy="808632"/>
              <a:chOff x="3025614" y="1870779"/>
              <a:chExt cx="808632" cy="808632"/>
            </a:xfrm>
          </p:grpSpPr>
          <p:sp>
            <p:nvSpPr>
              <p:cNvPr id="27" name="ïšḻïďê-PA_形状 6254"/>
              <p:cNvSpPr/>
              <p:nvPr/>
            </p:nvSpPr>
            <p:spPr>
              <a:xfrm>
                <a:off x="3025614" y="1870779"/>
                <a:ext cx="808632" cy="8086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 cap="flat">
                <a:solidFill>
                  <a:srgbClr val="D5D178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ïšḻïďê-Shape 6254"/>
              <p:cNvSpPr/>
              <p:nvPr/>
            </p:nvSpPr>
            <p:spPr>
              <a:xfrm>
                <a:off x="3163933" y="2009098"/>
                <a:ext cx="531993" cy="531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5D178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ïšḻïďê-PA_形状 6255"/>
              <p:cNvSpPr/>
              <p:nvPr/>
            </p:nvSpPr>
            <p:spPr>
              <a:xfrm>
                <a:off x="3282109" y="2134363"/>
                <a:ext cx="305623" cy="271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2" y="3335"/>
                    </a:moveTo>
                    <a:cubicBezTo>
                      <a:pt x="2422" y="21145"/>
                      <a:pt x="2422" y="21145"/>
                      <a:pt x="2422" y="21145"/>
                    </a:cubicBezTo>
                    <a:cubicBezTo>
                      <a:pt x="2422" y="21373"/>
                      <a:pt x="2221" y="21600"/>
                      <a:pt x="2019" y="21600"/>
                    </a:cubicBezTo>
                    <a:cubicBezTo>
                      <a:pt x="1211" y="21600"/>
                      <a:pt x="1211" y="21600"/>
                      <a:pt x="1211" y="21600"/>
                    </a:cubicBezTo>
                    <a:cubicBezTo>
                      <a:pt x="1009" y="21600"/>
                      <a:pt x="807" y="21373"/>
                      <a:pt x="807" y="21145"/>
                    </a:cubicBezTo>
                    <a:cubicBezTo>
                      <a:pt x="807" y="3335"/>
                      <a:pt x="807" y="3335"/>
                      <a:pt x="807" y="3335"/>
                    </a:cubicBezTo>
                    <a:cubicBezTo>
                      <a:pt x="336" y="3032"/>
                      <a:pt x="0" y="2425"/>
                      <a:pt x="0" y="1743"/>
                    </a:cubicBezTo>
                    <a:cubicBezTo>
                      <a:pt x="0" y="758"/>
                      <a:pt x="740" y="0"/>
                      <a:pt x="1615" y="0"/>
                    </a:cubicBezTo>
                    <a:cubicBezTo>
                      <a:pt x="2490" y="0"/>
                      <a:pt x="3230" y="758"/>
                      <a:pt x="3230" y="1743"/>
                    </a:cubicBezTo>
                    <a:cubicBezTo>
                      <a:pt x="3230" y="2425"/>
                      <a:pt x="2893" y="3032"/>
                      <a:pt x="2422" y="3335"/>
                    </a:cubicBezTo>
                    <a:close/>
                    <a:moveTo>
                      <a:pt x="21600" y="13415"/>
                    </a:moveTo>
                    <a:cubicBezTo>
                      <a:pt x="21600" y="13718"/>
                      <a:pt x="21398" y="14021"/>
                      <a:pt x="21129" y="14173"/>
                    </a:cubicBezTo>
                    <a:cubicBezTo>
                      <a:pt x="21062" y="14248"/>
                      <a:pt x="20994" y="14248"/>
                      <a:pt x="20927" y="14324"/>
                    </a:cubicBezTo>
                    <a:cubicBezTo>
                      <a:pt x="20120" y="14779"/>
                      <a:pt x="18236" y="15992"/>
                      <a:pt x="16351" y="15992"/>
                    </a:cubicBezTo>
                    <a:cubicBezTo>
                      <a:pt x="15611" y="15992"/>
                      <a:pt x="14938" y="15764"/>
                      <a:pt x="14333" y="15461"/>
                    </a:cubicBezTo>
                    <a:cubicBezTo>
                      <a:pt x="13996" y="15234"/>
                      <a:pt x="13996" y="15234"/>
                      <a:pt x="13996" y="15234"/>
                    </a:cubicBezTo>
                    <a:cubicBezTo>
                      <a:pt x="12718" y="14552"/>
                      <a:pt x="11708" y="14021"/>
                      <a:pt x="10228" y="14021"/>
                    </a:cubicBezTo>
                    <a:cubicBezTo>
                      <a:pt x="8411" y="14021"/>
                      <a:pt x="5854" y="15082"/>
                      <a:pt x="4441" y="16067"/>
                    </a:cubicBezTo>
                    <a:cubicBezTo>
                      <a:pt x="4307" y="16143"/>
                      <a:pt x="4105" y="16143"/>
                      <a:pt x="3970" y="16143"/>
                    </a:cubicBezTo>
                    <a:cubicBezTo>
                      <a:pt x="3836" y="16143"/>
                      <a:pt x="3701" y="16143"/>
                      <a:pt x="3634" y="16067"/>
                    </a:cubicBezTo>
                    <a:cubicBezTo>
                      <a:pt x="3364" y="15916"/>
                      <a:pt x="3230" y="15613"/>
                      <a:pt x="3230" y="15234"/>
                    </a:cubicBezTo>
                    <a:cubicBezTo>
                      <a:pt x="3230" y="4851"/>
                      <a:pt x="3230" y="4851"/>
                      <a:pt x="3230" y="4851"/>
                    </a:cubicBezTo>
                    <a:cubicBezTo>
                      <a:pt x="3230" y="4547"/>
                      <a:pt x="3364" y="4244"/>
                      <a:pt x="3566" y="4093"/>
                    </a:cubicBezTo>
                    <a:cubicBezTo>
                      <a:pt x="4374" y="3562"/>
                      <a:pt x="7200" y="1743"/>
                      <a:pt x="9824" y="1743"/>
                    </a:cubicBezTo>
                    <a:cubicBezTo>
                      <a:pt x="11910" y="1743"/>
                      <a:pt x="13593" y="2653"/>
                      <a:pt x="15073" y="3411"/>
                    </a:cubicBezTo>
                    <a:cubicBezTo>
                      <a:pt x="15342" y="3638"/>
                      <a:pt x="15746" y="3714"/>
                      <a:pt x="16150" y="3714"/>
                    </a:cubicBezTo>
                    <a:cubicBezTo>
                      <a:pt x="17630" y="3714"/>
                      <a:pt x="19245" y="2653"/>
                      <a:pt x="20052" y="2122"/>
                    </a:cubicBezTo>
                    <a:cubicBezTo>
                      <a:pt x="20187" y="2046"/>
                      <a:pt x="20321" y="1895"/>
                      <a:pt x="20389" y="1895"/>
                    </a:cubicBezTo>
                    <a:cubicBezTo>
                      <a:pt x="20658" y="1743"/>
                      <a:pt x="20927" y="1743"/>
                      <a:pt x="21196" y="1895"/>
                    </a:cubicBezTo>
                    <a:cubicBezTo>
                      <a:pt x="21398" y="2046"/>
                      <a:pt x="21600" y="2349"/>
                      <a:pt x="21600" y="2653"/>
                    </a:cubicBezTo>
                    <a:lnTo>
                      <a:pt x="21600" y="13415"/>
                    </a:lnTo>
                    <a:close/>
                    <a:moveTo>
                      <a:pt x="9622" y="3562"/>
                    </a:moveTo>
                    <a:cubicBezTo>
                      <a:pt x="8007" y="3638"/>
                      <a:pt x="6191" y="4472"/>
                      <a:pt x="4778" y="5381"/>
                    </a:cubicBezTo>
                    <a:cubicBezTo>
                      <a:pt x="4778" y="8034"/>
                      <a:pt x="4778" y="8034"/>
                      <a:pt x="4778" y="8034"/>
                    </a:cubicBezTo>
                    <a:cubicBezTo>
                      <a:pt x="6258" y="7124"/>
                      <a:pt x="8075" y="6442"/>
                      <a:pt x="9622" y="6366"/>
                    </a:cubicBezTo>
                    <a:lnTo>
                      <a:pt x="9622" y="3562"/>
                    </a:lnTo>
                    <a:close/>
                    <a:moveTo>
                      <a:pt x="9622" y="9549"/>
                    </a:moveTo>
                    <a:cubicBezTo>
                      <a:pt x="8075" y="9701"/>
                      <a:pt x="6258" y="10383"/>
                      <a:pt x="4778" y="11141"/>
                    </a:cubicBezTo>
                    <a:cubicBezTo>
                      <a:pt x="4778" y="13794"/>
                      <a:pt x="4778" y="13794"/>
                      <a:pt x="4778" y="13794"/>
                    </a:cubicBezTo>
                    <a:cubicBezTo>
                      <a:pt x="6258" y="13036"/>
                      <a:pt x="8075" y="12354"/>
                      <a:pt x="9622" y="12202"/>
                    </a:cubicBezTo>
                    <a:lnTo>
                      <a:pt x="9622" y="9549"/>
                    </a:lnTo>
                    <a:close/>
                    <a:moveTo>
                      <a:pt x="19985" y="10307"/>
                    </a:moveTo>
                    <a:cubicBezTo>
                      <a:pt x="18841" y="10914"/>
                      <a:pt x="16890" y="11823"/>
                      <a:pt x="15207" y="11293"/>
                    </a:cubicBezTo>
                    <a:cubicBezTo>
                      <a:pt x="15207" y="8109"/>
                      <a:pt x="15207" y="8109"/>
                      <a:pt x="15207" y="8109"/>
                    </a:cubicBezTo>
                    <a:cubicBezTo>
                      <a:pt x="15006" y="8034"/>
                      <a:pt x="14871" y="8034"/>
                      <a:pt x="14669" y="7882"/>
                    </a:cubicBezTo>
                    <a:cubicBezTo>
                      <a:pt x="13256" y="7124"/>
                      <a:pt x="12112" y="6366"/>
                      <a:pt x="10228" y="6366"/>
                    </a:cubicBezTo>
                    <a:cubicBezTo>
                      <a:pt x="10026" y="6366"/>
                      <a:pt x="9824" y="6366"/>
                      <a:pt x="9622" y="6366"/>
                    </a:cubicBezTo>
                    <a:cubicBezTo>
                      <a:pt x="9622" y="9474"/>
                      <a:pt x="9622" y="9474"/>
                      <a:pt x="9622" y="9474"/>
                    </a:cubicBezTo>
                    <a:cubicBezTo>
                      <a:pt x="9690" y="9474"/>
                      <a:pt x="9757" y="9474"/>
                      <a:pt x="9824" y="9474"/>
                    </a:cubicBezTo>
                    <a:cubicBezTo>
                      <a:pt x="11708" y="9474"/>
                      <a:pt x="13256" y="10232"/>
                      <a:pt x="14669" y="11065"/>
                    </a:cubicBezTo>
                    <a:cubicBezTo>
                      <a:pt x="14871" y="11141"/>
                      <a:pt x="15006" y="11217"/>
                      <a:pt x="15207" y="11293"/>
                    </a:cubicBezTo>
                    <a:cubicBezTo>
                      <a:pt x="15207" y="13945"/>
                      <a:pt x="15207" y="13945"/>
                      <a:pt x="15207" y="13945"/>
                    </a:cubicBezTo>
                    <a:cubicBezTo>
                      <a:pt x="15544" y="14097"/>
                      <a:pt x="15880" y="14173"/>
                      <a:pt x="16351" y="14173"/>
                    </a:cubicBezTo>
                    <a:cubicBezTo>
                      <a:pt x="17697" y="14173"/>
                      <a:pt x="19178" y="13339"/>
                      <a:pt x="19985" y="12884"/>
                    </a:cubicBezTo>
                    <a:lnTo>
                      <a:pt x="19985" y="10307"/>
                    </a:lnTo>
                    <a:close/>
                    <a:moveTo>
                      <a:pt x="19985" y="4168"/>
                    </a:moveTo>
                    <a:cubicBezTo>
                      <a:pt x="18976" y="4775"/>
                      <a:pt x="17563" y="5457"/>
                      <a:pt x="16150" y="5457"/>
                    </a:cubicBezTo>
                    <a:cubicBezTo>
                      <a:pt x="15813" y="5457"/>
                      <a:pt x="15477" y="5457"/>
                      <a:pt x="15207" y="5381"/>
                    </a:cubicBezTo>
                    <a:cubicBezTo>
                      <a:pt x="15207" y="8109"/>
                      <a:pt x="15207" y="8109"/>
                      <a:pt x="15207" y="8109"/>
                    </a:cubicBezTo>
                    <a:cubicBezTo>
                      <a:pt x="16890" y="8640"/>
                      <a:pt x="18841" y="7579"/>
                      <a:pt x="19985" y="6897"/>
                    </a:cubicBezTo>
                    <a:lnTo>
                      <a:pt x="19985" y="4168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848041" y="3628480"/>
              <a:ext cx="808632" cy="808632"/>
              <a:chOff x="3025614" y="1870779"/>
              <a:chExt cx="808632" cy="808632"/>
            </a:xfrm>
          </p:grpSpPr>
          <p:sp>
            <p:nvSpPr>
              <p:cNvPr id="24" name="ïšḻïďê-PA_形状 6254"/>
              <p:cNvSpPr/>
              <p:nvPr/>
            </p:nvSpPr>
            <p:spPr>
              <a:xfrm>
                <a:off x="3025614" y="1870779"/>
                <a:ext cx="808632" cy="8086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 cap="flat">
                <a:solidFill>
                  <a:srgbClr val="A1C06A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ïšḻïďê-Shape 6254"/>
              <p:cNvSpPr/>
              <p:nvPr/>
            </p:nvSpPr>
            <p:spPr>
              <a:xfrm>
                <a:off x="3163933" y="2009098"/>
                <a:ext cx="531993" cy="531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A1C06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ïšḻïďê-PA_形状 6255"/>
              <p:cNvSpPr/>
              <p:nvPr/>
            </p:nvSpPr>
            <p:spPr>
              <a:xfrm>
                <a:off x="3282109" y="2117321"/>
                <a:ext cx="305623" cy="305434"/>
              </a:xfrm>
              <a:custGeom>
                <a:avLst/>
                <a:gdLst>
                  <a:gd name="connsiteX0" fmla="*/ 482620 w 607097"/>
                  <a:gd name="connsiteY0" fmla="*/ 381169 h 606722"/>
                  <a:gd name="connsiteX1" fmla="*/ 496768 w 607097"/>
                  <a:gd name="connsiteY1" fmla="*/ 381169 h 606722"/>
                  <a:gd name="connsiteX2" fmla="*/ 510916 w 607097"/>
                  <a:gd name="connsiteY2" fmla="*/ 395381 h 606722"/>
                  <a:gd name="connsiteX3" fmla="*/ 510916 w 607097"/>
                  <a:gd name="connsiteY3" fmla="*/ 409505 h 606722"/>
                  <a:gd name="connsiteX4" fmla="*/ 503887 w 607097"/>
                  <a:gd name="connsiteY4" fmla="*/ 412525 h 606722"/>
                  <a:gd name="connsiteX5" fmla="*/ 496768 w 607097"/>
                  <a:gd name="connsiteY5" fmla="*/ 409505 h 606722"/>
                  <a:gd name="connsiteX6" fmla="*/ 482620 w 607097"/>
                  <a:gd name="connsiteY6" fmla="*/ 395381 h 606722"/>
                  <a:gd name="connsiteX7" fmla="*/ 482620 w 607097"/>
                  <a:gd name="connsiteY7" fmla="*/ 381169 h 606722"/>
                  <a:gd name="connsiteX8" fmla="*/ 546398 w 607097"/>
                  <a:gd name="connsiteY8" fmla="*/ 242745 h 606722"/>
                  <a:gd name="connsiteX9" fmla="*/ 566606 w 607097"/>
                  <a:gd name="connsiteY9" fmla="*/ 242745 h 606722"/>
                  <a:gd name="connsiteX10" fmla="*/ 576754 w 607097"/>
                  <a:gd name="connsiteY10" fmla="*/ 252756 h 606722"/>
                  <a:gd name="connsiteX11" fmla="*/ 566606 w 607097"/>
                  <a:gd name="connsiteY11" fmla="*/ 262856 h 606722"/>
                  <a:gd name="connsiteX12" fmla="*/ 546398 w 607097"/>
                  <a:gd name="connsiteY12" fmla="*/ 262856 h 606722"/>
                  <a:gd name="connsiteX13" fmla="*/ 536249 w 607097"/>
                  <a:gd name="connsiteY13" fmla="*/ 252756 h 606722"/>
                  <a:gd name="connsiteX14" fmla="*/ 546398 w 607097"/>
                  <a:gd name="connsiteY14" fmla="*/ 242745 h 606722"/>
                  <a:gd name="connsiteX15" fmla="*/ 353968 w 607097"/>
                  <a:gd name="connsiteY15" fmla="*/ 101120 h 606722"/>
                  <a:gd name="connsiteX16" fmla="*/ 364118 w 607097"/>
                  <a:gd name="connsiteY16" fmla="*/ 111251 h 606722"/>
                  <a:gd name="connsiteX17" fmla="*/ 364118 w 607097"/>
                  <a:gd name="connsiteY17" fmla="*/ 242683 h 606722"/>
                  <a:gd name="connsiteX18" fmla="*/ 424838 w 607097"/>
                  <a:gd name="connsiteY18" fmla="*/ 242683 h 606722"/>
                  <a:gd name="connsiteX19" fmla="*/ 434988 w 607097"/>
                  <a:gd name="connsiteY19" fmla="*/ 252725 h 606722"/>
                  <a:gd name="connsiteX20" fmla="*/ 424838 w 607097"/>
                  <a:gd name="connsiteY20" fmla="*/ 262856 h 606722"/>
                  <a:gd name="connsiteX21" fmla="*/ 353968 w 607097"/>
                  <a:gd name="connsiteY21" fmla="*/ 262856 h 606722"/>
                  <a:gd name="connsiteX22" fmla="*/ 343818 w 607097"/>
                  <a:gd name="connsiteY22" fmla="*/ 252725 h 606722"/>
                  <a:gd name="connsiteX23" fmla="*/ 343818 w 607097"/>
                  <a:gd name="connsiteY23" fmla="*/ 111251 h 606722"/>
                  <a:gd name="connsiteX24" fmla="*/ 353968 w 607097"/>
                  <a:gd name="connsiteY24" fmla="*/ 101120 h 606722"/>
                  <a:gd name="connsiteX25" fmla="*/ 496768 w 607097"/>
                  <a:gd name="connsiteY25" fmla="*/ 96101 h 606722"/>
                  <a:gd name="connsiteX26" fmla="*/ 510916 w 607097"/>
                  <a:gd name="connsiteY26" fmla="*/ 96101 h 606722"/>
                  <a:gd name="connsiteX27" fmla="*/ 510916 w 607097"/>
                  <a:gd name="connsiteY27" fmla="*/ 110217 h 606722"/>
                  <a:gd name="connsiteX28" fmla="*/ 496768 w 607097"/>
                  <a:gd name="connsiteY28" fmla="*/ 124334 h 606722"/>
                  <a:gd name="connsiteX29" fmla="*/ 489650 w 607097"/>
                  <a:gd name="connsiteY29" fmla="*/ 127441 h 606722"/>
                  <a:gd name="connsiteX30" fmla="*/ 482620 w 607097"/>
                  <a:gd name="connsiteY30" fmla="*/ 124334 h 606722"/>
                  <a:gd name="connsiteX31" fmla="*/ 482620 w 607097"/>
                  <a:gd name="connsiteY31" fmla="*/ 110217 h 606722"/>
                  <a:gd name="connsiteX32" fmla="*/ 196955 w 607097"/>
                  <a:gd name="connsiteY32" fmla="*/ 96101 h 606722"/>
                  <a:gd name="connsiteX33" fmla="*/ 211110 w 607097"/>
                  <a:gd name="connsiteY33" fmla="*/ 96101 h 606722"/>
                  <a:gd name="connsiteX34" fmla="*/ 225355 w 607097"/>
                  <a:gd name="connsiteY34" fmla="*/ 110217 h 606722"/>
                  <a:gd name="connsiteX35" fmla="*/ 225355 w 607097"/>
                  <a:gd name="connsiteY35" fmla="*/ 124334 h 606722"/>
                  <a:gd name="connsiteX36" fmla="*/ 218233 w 607097"/>
                  <a:gd name="connsiteY36" fmla="*/ 127441 h 606722"/>
                  <a:gd name="connsiteX37" fmla="*/ 211110 w 607097"/>
                  <a:gd name="connsiteY37" fmla="*/ 124334 h 606722"/>
                  <a:gd name="connsiteX38" fmla="*/ 196955 w 607097"/>
                  <a:gd name="connsiteY38" fmla="*/ 110217 h 606722"/>
                  <a:gd name="connsiteX39" fmla="*/ 196955 w 607097"/>
                  <a:gd name="connsiteY39" fmla="*/ 96101 h 606722"/>
                  <a:gd name="connsiteX40" fmla="*/ 103963 w 607097"/>
                  <a:gd name="connsiteY40" fmla="*/ 81761 h 606722"/>
                  <a:gd name="connsiteX41" fmla="*/ 87598 w 607097"/>
                  <a:gd name="connsiteY41" fmla="*/ 90026 h 606722"/>
                  <a:gd name="connsiteX42" fmla="*/ 62322 w 607097"/>
                  <a:gd name="connsiteY42" fmla="*/ 115266 h 606722"/>
                  <a:gd name="connsiteX43" fmla="*/ 34998 w 607097"/>
                  <a:gd name="connsiteY43" fmla="*/ 265902 h 606722"/>
                  <a:gd name="connsiteX44" fmla="*/ 75494 w 607097"/>
                  <a:gd name="connsiteY44" fmla="*/ 322602 h 606722"/>
                  <a:gd name="connsiteX45" fmla="*/ 283044 w 607097"/>
                  <a:gd name="connsiteY45" fmla="*/ 530826 h 606722"/>
                  <a:gd name="connsiteX46" fmla="*/ 327634 w 607097"/>
                  <a:gd name="connsiteY46" fmla="*/ 565219 h 606722"/>
                  <a:gd name="connsiteX47" fmla="*/ 490684 w 607097"/>
                  <a:gd name="connsiteY47" fmla="*/ 545046 h 606722"/>
                  <a:gd name="connsiteX48" fmla="*/ 515960 w 607097"/>
                  <a:gd name="connsiteY48" fmla="*/ 519717 h 606722"/>
                  <a:gd name="connsiteX49" fmla="*/ 521033 w 607097"/>
                  <a:gd name="connsiteY49" fmla="*/ 485324 h 606722"/>
                  <a:gd name="connsiteX50" fmla="*/ 434969 w 607097"/>
                  <a:gd name="connsiteY50" fmla="*/ 411561 h 606722"/>
                  <a:gd name="connsiteX51" fmla="*/ 414321 w 607097"/>
                  <a:gd name="connsiteY51" fmla="*/ 406318 h 606722"/>
                  <a:gd name="connsiteX52" fmla="*/ 413698 w 607097"/>
                  <a:gd name="connsiteY52" fmla="*/ 406496 h 606722"/>
                  <a:gd name="connsiteX53" fmla="*/ 405599 w 607097"/>
                  <a:gd name="connsiteY53" fmla="*/ 413605 h 606722"/>
                  <a:gd name="connsiteX54" fmla="*/ 404620 w 607097"/>
                  <a:gd name="connsiteY54" fmla="*/ 414583 h 606722"/>
                  <a:gd name="connsiteX55" fmla="*/ 373202 w 607097"/>
                  <a:gd name="connsiteY55" fmla="*/ 447910 h 606722"/>
                  <a:gd name="connsiteX56" fmla="*/ 349528 w 607097"/>
                  <a:gd name="connsiteY56" fmla="*/ 459552 h 606722"/>
                  <a:gd name="connsiteX57" fmla="*/ 405599 w 607097"/>
                  <a:gd name="connsiteY57" fmla="*/ 475282 h 606722"/>
                  <a:gd name="connsiteX58" fmla="*/ 414677 w 607097"/>
                  <a:gd name="connsiteY58" fmla="*/ 486391 h 606722"/>
                  <a:gd name="connsiteX59" fmla="*/ 404620 w 607097"/>
                  <a:gd name="connsiteY59" fmla="*/ 495456 h 606722"/>
                  <a:gd name="connsiteX60" fmla="*/ 403552 w 607097"/>
                  <a:gd name="connsiteY60" fmla="*/ 495456 h 606722"/>
                  <a:gd name="connsiteX61" fmla="*/ 287138 w 607097"/>
                  <a:gd name="connsiteY61" fmla="*/ 441866 h 606722"/>
                  <a:gd name="connsiteX62" fmla="*/ 286426 w 607097"/>
                  <a:gd name="connsiteY62" fmla="*/ 441067 h 606722"/>
                  <a:gd name="connsiteX63" fmla="*/ 284112 w 607097"/>
                  <a:gd name="connsiteY63" fmla="*/ 438845 h 606722"/>
                  <a:gd name="connsiteX64" fmla="*/ 176777 w 607097"/>
                  <a:gd name="connsiteY64" fmla="*/ 331666 h 606722"/>
                  <a:gd name="connsiteX65" fmla="*/ 111895 w 607097"/>
                  <a:gd name="connsiteY65" fmla="*/ 213379 h 606722"/>
                  <a:gd name="connsiteX66" fmla="*/ 121062 w 607097"/>
                  <a:gd name="connsiteY66" fmla="*/ 202270 h 606722"/>
                  <a:gd name="connsiteX67" fmla="*/ 132188 w 607097"/>
                  <a:gd name="connsiteY67" fmla="*/ 211335 h 606722"/>
                  <a:gd name="connsiteX68" fmla="*/ 146428 w 607097"/>
                  <a:gd name="connsiteY68" fmla="*/ 259325 h 606722"/>
                  <a:gd name="connsiteX69" fmla="*/ 158532 w 607097"/>
                  <a:gd name="connsiteY69" fmla="*/ 233553 h 606722"/>
                  <a:gd name="connsiteX70" fmla="*/ 191907 w 607097"/>
                  <a:gd name="connsiteY70" fmla="*/ 202270 h 606722"/>
                  <a:gd name="connsiteX71" fmla="*/ 192975 w 607097"/>
                  <a:gd name="connsiteY71" fmla="*/ 201204 h 606722"/>
                  <a:gd name="connsiteX72" fmla="*/ 200006 w 607097"/>
                  <a:gd name="connsiteY72" fmla="*/ 193117 h 606722"/>
                  <a:gd name="connsiteX73" fmla="*/ 194933 w 607097"/>
                  <a:gd name="connsiteY73" fmla="*/ 170899 h 606722"/>
                  <a:gd name="connsiteX74" fmla="*/ 121062 w 607097"/>
                  <a:gd name="connsiteY74" fmla="*/ 84961 h 606722"/>
                  <a:gd name="connsiteX75" fmla="*/ 103963 w 607097"/>
                  <a:gd name="connsiteY75" fmla="*/ 81761 h 606722"/>
                  <a:gd name="connsiteX76" fmla="*/ 353980 w 607097"/>
                  <a:gd name="connsiteY76" fmla="*/ 30273 h 606722"/>
                  <a:gd name="connsiteX77" fmla="*/ 364141 w 607097"/>
                  <a:gd name="connsiteY77" fmla="*/ 40422 h 606722"/>
                  <a:gd name="connsiteX78" fmla="*/ 364141 w 607097"/>
                  <a:gd name="connsiteY78" fmla="*/ 60719 h 606722"/>
                  <a:gd name="connsiteX79" fmla="*/ 353980 w 607097"/>
                  <a:gd name="connsiteY79" fmla="*/ 70778 h 606722"/>
                  <a:gd name="connsiteX80" fmla="*/ 343818 w 607097"/>
                  <a:gd name="connsiteY80" fmla="*/ 60719 h 606722"/>
                  <a:gd name="connsiteX81" fmla="*/ 343818 w 607097"/>
                  <a:gd name="connsiteY81" fmla="*/ 40422 h 606722"/>
                  <a:gd name="connsiteX82" fmla="*/ 353980 w 607097"/>
                  <a:gd name="connsiteY82" fmla="*/ 30273 h 606722"/>
                  <a:gd name="connsiteX83" fmla="*/ 353978 w 607097"/>
                  <a:gd name="connsiteY83" fmla="*/ 20263 h 606722"/>
                  <a:gd name="connsiteX84" fmla="*/ 174819 w 607097"/>
                  <a:gd name="connsiteY84" fmla="*/ 104957 h 606722"/>
                  <a:gd name="connsiteX85" fmla="*/ 214246 w 607097"/>
                  <a:gd name="connsiteY85" fmla="*/ 160768 h 606722"/>
                  <a:gd name="connsiteX86" fmla="*/ 221278 w 607097"/>
                  <a:gd name="connsiteY86" fmla="*/ 198182 h 606722"/>
                  <a:gd name="connsiteX87" fmla="*/ 215938 w 607097"/>
                  <a:gd name="connsiteY87" fmla="*/ 209025 h 606722"/>
                  <a:gd name="connsiteX88" fmla="*/ 210152 w 607097"/>
                  <a:gd name="connsiteY88" fmla="*/ 215157 h 606722"/>
                  <a:gd name="connsiteX89" fmla="*/ 206147 w 607097"/>
                  <a:gd name="connsiteY89" fmla="*/ 218445 h 606722"/>
                  <a:gd name="connsiteX90" fmla="*/ 176777 w 607097"/>
                  <a:gd name="connsiteY90" fmla="*/ 244662 h 606722"/>
                  <a:gd name="connsiteX91" fmla="*/ 182829 w 607097"/>
                  <a:gd name="connsiteY91" fmla="*/ 308382 h 606722"/>
                  <a:gd name="connsiteX92" fmla="*/ 189504 w 607097"/>
                  <a:gd name="connsiteY92" fmla="*/ 315136 h 606722"/>
                  <a:gd name="connsiteX93" fmla="*/ 189949 w 607097"/>
                  <a:gd name="connsiteY93" fmla="*/ 315492 h 606722"/>
                  <a:gd name="connsiteX94" fmla="*/ 191640 w 607097"/>
                  <a:gd name="connsiteY94" fmla="*/ 317269 h 606722"/>
                  <a:gd name="connsiteX95" fmla="*/ 298263 w 607097"/>
                  <a:gd name="connsiteY95" fmla="*/ 424714 h 606722"/>
                  <a:gd name="connsiteX96" fmla="*/ 362077 w 607097"/>
                  <a:gd name="connsiteY96" fmla="*/ 430758 h 606722"/>
                  <a:gd name="connsiteX97" fmla="*/ 388422 w 607097"/>
                  <a:gd name="connsiteY97" fmla="*/ 401430 h 606722"/>
                  <a:gd name="connsiteX98" fmla="*/ 408625 w 607097"/>
                  <a:gd name="connsiteY98" fmla="*/ 386233 h 606722"/>
                  <a:gd name="connsiteX99" fmla="*/ 419661 w 607097"/>
                  <a:gd name="connsiteY99" fmla="*/ 384900 h 606722"/>
                  <a:gd name="connsiteX100" fmla="*/ 446094 w 607097"/>
                  <a:gd name="connsiteY100" fmla="*/ 392365 h 606722"/>
                  <a:gd name="connsiteX101" fmla="*/ 501987 w 607097"/>
                  <a:gd name="connsiteY101" fmla="*/ 431646 h 606722"/>
                  <a:gd name="connsiteX102" fmla="*/ 586894 w 607097"/>
                  <a:gd name="connsiteY102" fmla="*/ 252749 h 606722"/>
                  <a:gd name="connsiteX103" fmla="*/ 353978 w 607097"/>
                  <a:gd name="connsiteY103" fmla="*/ 20263 h 606722"/>
                  <a:gd name="connsiteX104" fmla="*/ 353978 w 607097"/>
                  <a:gd name="connsiteY104" fmla="*/ 0 h 606722"/>
                  <a:gd name="connsiteX105" fmla="*/ 607097 w 607097"/>
                  <a:gd name="connsiteY105" fmla="*/ 252749 h 606722"/>
                  <a:gd name="connsiteX106" fmla="*/ 517384 w 607097"/>
                  <a:gd name="connsiteY106" fmla="*/ 445421 h 606722"/>
                  <a:gd name="connsiteX107" fmla="*/ 540257 w 607097"/>
                  <a:gd name="connsiteY107" fmla="*/ 474215 h 606722"/>
                  <a:gd name="connsiteX108" fmla="*/ 531179 w 607097"/>
                  <a:gd name="connsiteY108" fmla="*/ 532870 h 606722"/>
                  <a:gd name="connsiteX109" fmla="*/ 505814 w 607097"/>
                  <a:gd name="connsiteY109" fmla="*/ 559176 h 606722"/>
                  <a:gd name="connsiteX110" fmla="*/ 401505 w 607097"/>
                  <a:gd name="connsiteY110" fmla="*/ 606722 h 606722"/>
                  <a:gd name="connsiteX111" fmla="*/ 318556 w 607097"/>
                  <a:gd name="connsiteY111" fmla="*/ 582460 h 606722"/>
                  <a:gd name="connsiteX112" fmla="*/ 268893 w 607097"/>
                  <a:gd name="connsiteY112" fmla="*/ 543979 h 606722"/>
                  <a:gd name="connsiteX113" fmla="*/ 61343 w 607097"/>
                  <a:gd name="connsiteY113" fmla="*/ 336732 h 606722"/>
                  <a:gd name="connsiteX114" fmla="*/ 16753 w 607097"/>
                  <a:gd name="connsiteY114" fmla="*/ 275056 h 606722"/>
                  <a:gd name="connsiteX115" fmla="*/ 48171 w 607097"/>
                  <a:gd name="connsiteY115" fmla="*/ 101135 h 606722"/>
                  <a:gd name="connsiteX116" fmla="*/ 73447 w 607097"/>
                  <a:gd name="connsiteY116" fmla="*/ 75807 h 606722"/>
                  <a:gd name="connsiteX117" fmla="*/ 132188 w 607097"/>
                  <a:gd name="connsiteY117" fmla="*/ 66742 h 606722"/>
                  <a:gd name="connsiteX118" fmla="*/ 160757 w 607097"/>
                  <a:gd name="connsiteY118" fmla="*/ 89315 h 606722"/>
                  <a:gd name="connsiteX119" fmla="*/ 353978 w 607097"/>
                  <a:gd name="connsiteY119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097" h="606722">
                    <a:moveTo>
                      <a:pt x="482620" y="381169"/>
                    </a:moveTo>
                    <a:cubicBezTo>
                      <a:pt x="486624" y="377172"/>
                      <a:pt x="492675" y="377172"/>
                      <a:pt x="496768" y="381169"/>
                    </a:cubicBezTo>
                    <a:lnTo>
                      <a:pt x="510916" y="395381"/>
                    </a:lnTo>
                    <a:cubicBezTo>
                      <a:pt x="515009" y="399379"/>
                      <a:pt x="515009" y="405419"/>
                      <a:pt x="510916" y="409505"/>
                    </a:cubicBezTo>
                    <a:cubicBezTo>
                      <a:pt x="509937" y="412525"/>
                      <a:pt x="506912" y="412525"/>
                      <a:pt x="503887" y="412525"/>
                    </a:cubicBezTo>
                    <a:cubicBezTo>
                      <a:pt x="500861" y="412525"/>
                      <a:pt x="498815" y="411548"/>
                      <a:pt x="496768" y="409505"/>
                    </a:cubicBezTo>
                    <a:lnTo>
                      <a:pt x="482620" y="395381"/>
                    </a:lnTo>
                    <a:cubicBezTo>
                      <a:pt x="478527" y="391295"/>
                      <a:pt x="478527" y="385255"/>
                      <a:pt x="482620" y="381169"/>
                    </a:cubicBezTo>
                    <a:close/>
                    <a:moveTo>
                      <a:pt x="546398" y="242745"/>
                    </a:moveTo>
                    <a:lnTo>
                      <a:pt x="566606" y="242745"/>
                    </a:lnTo>
                    <a:cubicBezTo>
                      <a:pt x="572659" y="242745"/>
                      <a:pt x="576754" y="246732"/>
                      <a:pt x="576754" y="252756"/>
                    </a:cubicBezTo>
                    <a:cubicBezTo>
                      <a:pt x="576754" y="258869"/>
                      <a:pt x="572659" y="262856"/>
                      <a:pt x="566606" y="262856"/>
                    </a:cubicBezTo>
                    <a:lnTo>
                      <a:pt x="546398" y="262856"/>
                    </a:lnTo>
                    <a:cubicBezTo>
                      <a:pt x="540255" y="262856"/>
                      <a:pt x="536249" y="258869"/>
                      <a:pt x="536249" y="252756"/>
                    </a:cubicBezTo>
                    <a:cubicBezTo>
                      <a:pt x="536249" y="246732"/>
                      <a:pt x="540255" y="242745"/>
                      <a:pt x="546398" y="242745"/>
                    </a:cubicBezTo>
                    <a:close/>
                    <a:moveTo>
                      <a:pt x="353968" y="101120"/>
                    </a:moveTo>
                    <a:cubicBezTo>
                      <a:pt x="360022" y="101120"/>
                      <a:pt x="364118" y="105119"/>
                      <a:pt x="364118" y="111251"/>
                    </a:cubicBezTo>
                    <a:lnTo>
                      <a:pt x="364118" y="242683"/>
                    </a:lnTo>
                    <a:lnTo>
                      <a:pt x="424838" y="242683"/>
                    </a:lnTo>
                    <a:cubicBezTo>
                      <a:pt x="430893" y="242683"/>
                      <a:pt x="434988" y="246682"/>
                      <a:pt x="434988" y="252725"/>
                    </a:cubicBezTo>
                    <a:cubicBezTo>
                      <a:pt x="434988" y="258857"/>
                      <a:pt x="430893" y="262856"/>
                      <a:pt x="424838" y="262856"/>
                    </a:cubicBezTo>
                    <a:lnTo>
                      <a:pt x="353968" y="262856"/>
                    </a:lnTo>
                    <a:cubicBezTo>
                      <a:pt x="347825" y="262856"/>
                      <a:pt x="343818" y="258857"/>
                      <a:pt x="343818" y="252725"/>
                    </a:cubicBezTo>
                    <a:lnTo>
                      <a:pt x="343818" y="111251"/>
                    </a:lnTo>
                    <a:cubicBezTo>
                      <a:pt x="343818" y="105119"/>
                      <a:pt x="347825" y="101120"/>
                      <a:pt x="353968" y="101120"/>
                    </a:cubicBezTo>
                    <a:close/>
                    <a:moveTo>
                      <a:pt x="496768" y="96101"/>
                    </a:moveTo>
                    <a:cubicBezTo>
                      <a:pt x="500861" y="92017"/>
                      <a:pt x="506912" y="92017"/>
                      <a:pt x="510916" y="96101"/>
                    </a:cubicBezTo>
                    <a:cubicBezTo>
                      <a:pt x="515009" y="100096"/>
                      <a:pt x="515009" y="106222"/>
                      <a:pt x="510916" y="110217"/>
                    </a:cubicBezTo>
                    <a:lnTo>
                      <a:pt x="496768" y="124334"/>
                    </a:lnTo>
                    <a:cubicBezTo>
                      <a:pt x="494722" y="126376"/>
                      <a:pt x="492675" y="127441"/>
                      <a:pt x="489650" y="127441"/>
                    </a:cubicBezTo>
                    <a:cubicBezTo>
                      <a:pt x="486624" y="127441"/>
                      <a:pt x="484578" y="126376"/>
                      <a:pt x="482620" y="124334"/>
                    </a:cubicBezTo>
                    <a:cubicBezTo>
                      <a:pt x="478527" y="120338"/>
                      <a:pt x="478527" y="114301"/>
                      <a:pt x="482620" y="110217"/>
                    </a:cubicBezTo>
                    <a:close/>
                    <a:moveTo>
                      <a:pt x="196955" y="96101"/>
                    </a:moveTo>
                    <a:cubicBezTo>
                      <a:pt x="201050" y="92017"/>
                      <a:pt x="207104" y="92017"/>
                      <a:pt x="211110" y="96101"/>
                    </a:cubicBezTo>
                    <a:lnTo>
                      <a:pt x="225355" y="110217"/>
                    </a:lnTo>
                    <a:cubicBezTo>
                      <a:pt x="229361" y="114301"/>
                      <a:pt x="229361" y="120338"/>
                      <a:pt x="225355" y="124334"/>
                    </a:cubicBezTo>
                    <a:cubicBezTo>
                      <a:pt x="223307" y="126376"/>
                      <a:pt x="220280" y="127441"/>
                      <a:pt x="218233" y="127441"/>
                    </a:cubicBezTo>
                    <a:cubicBezTo>
                      <a:pt x="215206" y="127441"/>
                      <a:pt x="213158" y="126376"/>
                      <a:pt x="211110" y="124334"/>
                    </a:cubicBezTo>
                    <a:lnTo>
                      <a:pt x="196955" y="110217"/>
                    </a:lnTo>
                    <a:cubicBezTo>
                      <a:pt x="192949" y="106222"/>
                      <a:pt x="192949" y="100096"/>
                      <a:pt x="196955" y="96101"/>
                    </a:cubicBezTo>
                    <a:close/>
                    <a:moveTo>
                      <a:pt x="103963" y="81761"/>
                    </a:moveTo>
                    <a:cubicBezTo>
                      <a:pt x="98011" y="82650"/>
                      <a:pt x="92182" y="85449"/>
                      <a:pt x="87598" y="90026"/>
                    </a:cubicBezTo>
                    <a:lnTo>
                      <a:pt x="62322" y="115266"/>
                    </a:lnTo>
                    <a:cubicBezTo>
                      <a:pt x="17732" y="159790"/>
                      <a:pt x="8654" y="209291"/>
                      <a:pt x="34998" y="265902"/>
                    </a:cubicBezTo>
                    <a:cubicBezTo>
                      <a:pt x="44077" y="285187"/>
                      <a:pt x="57249" y="304383"/>
                      <a:pt x="75494" y="322602"/>
                    </a:cubicBezTo>
                    <a:lnTo>
                      <a:pt x="283044" y="530826"/>
                    </a:lnTo>
                    <a:cubicBezTo>
                      <a:pt x="297284" y="545046"/>
                      <a:pt x="312415" y="557132"/>
                      <a:pt x="327634" y="565219"/>
                    </a:cubicBezTo>
                    <a:cubicBezTo>
                      <a:pt x="389401" y="599612"/>
                      <a:pt x="443068" y="592503"/>
                      <a:pt x="490684" y="545046"/>
                    </a:cubicBezTo>
                    <a:lnTo>
                      <a:pt x="515960" y="519717"/>
                    </a:lnTo>
                    <a:cubicBezTo>
                      <a:pt x="525127" y="510653"/>
                      <a:pt x="527085" y="496433"/>
                      <a:pt x="521033" y="485324"/>
                    </a:cubicBezTo>
                    <a:cubicBezTo>
                      <a:pt x="503856" y="451998"/>
                      <a:pt x="434969" y="411561"/>
                      <a:pt x="434969" y="411561"/>
                    </a:cubicBezTo>
                    <a:cubicBezTo>
                      <a:pt x="427582" y="407829"/>
                      <a:pt x="420195" y="405874"/>
                      <a:pt x="414321" y="406318"/>
                    </a:cubicBezTo>
                    <a:cubicBezTo>
                      <a:pt x="414143" y="406318"/>
                      <a:pt x="413876" y="406407"/>
                      <a:pt x="413698" y="406496"/>
                    </a:cubicBezTo>
                    <a:cubicBezTo>
                      <a:pt x="409604" y="407473"/>
                      <a:pt x="407646" y="409517"/>
                      <a:pt x="405599" y="413605"/>
                    </a:cubicBezTo>
                    <a:lnTo>
                      <a:pt x="404620" y="414583"/>
                    </a:lnTo>
                    <a:cubicBezTo>
                      <a:pt x="397500" y="423648"/>
                      <a:pt x="380323" y="443910"/>
                      <a:pt x="373202" y="447910"/>
                    </a:cubicBezTo>
                    <a:cubicBezTo>
                      <a:pt x="365548" y="453242"/>
                      <a:pt x="357538" y="457152"/>
                      <a:pt x="349528" y="459552"/>
                    </a:cubicBezTo>
                    <a:cubicBezTo>
                      <a:pt x="365281" y="466839"/>
                      <a:pt x="384328" y="473149"/>
                      <a:pt x="405599" y="475282"/>
                    </a:cubicBezTo>
                    <a:cubicBezTo>
                      <a:pt x="410672" y="476259"/>
                      <a:pt x="414677" y="480259"/>
                      <a:pt x="414677" y="486391"/>
                    </a:cubicBezTo>
                    <a:cubicBezTo>
                      <a:pt x="413698" y="491456"/>
                      <a:pt x="409604" y="495456"/>
                      <a:pt x="404620" y="495456"/>
                    </a:cubicBezTo>
                    <a:lnTo>
                      <a:pt x="403552" y="495456"/>
                    </a:lnTo>
                    <a:cubicBezTo>
                      <a:pt x="333686" y="488346"/>
                      <a:pt x="288117" y="443910"/>
                      <a:pt x="287138" y="441866"/>
                    </a:cubicBezTo>
                    <a:cubicBezTo>
                      <a:pt x="286871" y="441600"/>
                      <a:pt x="286604" y="441333"/>
                      <a:pt x="286426" y="441067"/>
                    </a:cubicBezTo>
                    <a:cubicBezTo>
                      <a:pt x="285625" y="440356"/>
                      <a:pt x="284824" y="439645"/>
                      <a:pt x="284112" y="438845"/>
                    </a:cubicBezTo>
                    <a:lnTo>
                      <a:pt x="176777" y="331666"/>
                    </a:lnTo>
                    <a:cubicBezTo>
                      <a:pt x="174730" y="329622"/>
                      <a:pt x="119015" y="284120"/>
                      <a:pt x="111895" y="213379"/>
                    </a:cubicBezTo>
                    <a:cubicBezTo>
                      <a:pt x="110916" y="208314"/>
                      <a:pt x="115010" y="203248"/>
                      <a:pt x="121062" y="202270"/>
                    </a:cubicBezTo>
                    <a:cubicBezTo>
                      <a:pt x="127115" y="201204"/>
                      <a:pt x="131209" y="205292"/>
                      <a:pt x="132188" y="211335"/>
                    </a:cubicBezTo>
                    <a:cubicBezTo>
                      <a:pt x="133968" y="229109"/>
                      <a:pt x="139486" y="245284"/>
                      <a:pt x="146428" y="259325"/>
                    </a:cubicBezTo>
                    <a:cubicBezTo>
                      <a:pt x="148653" y="250794"/>
                      <a:pt x="152658" y="242262"/>
                      <a:pt x="158532" y="233553"/>
                    </a:cubicBezTo>
                    <a:cubicBezTo>
                      <a:pt x="162537" y="227510"/>
                      <a:pt x="183808" y="210358"/>
                      <a:pt x="191907" y="202270"/>
                    </a:cubicBezTo>
                    <a:lnTo>
                      <a:pt x="192975" y="201204"/>
                    </a:lnTo>
                    <a:cubicBezTo>
                      <a:pt x="196980" y="199160"/>
                      <a:pt x="199027" y="196138"/>
                      <a:pt x="200006" y="193117"/>
                    </a:cubicBezTo>
                    <a:cubicBezTo>
                      <a:pt x="202053" y="187073"/>
                      <a:pt x="200006" y="178986"/>
                      <a:pt x="194933" y="170899"/>
                    </a:cubicBezTo>
                    <a:cubicBezTo>
                      <a:pt x="194933" y="169832"/>
                      <a:pt x="154438" y="102113"/>
                      <a:pt x="121062" y="84961"/>
                    </a:cubicBezTo>
                    <a:cubicBezTo>
                      <a:pt x="115989" y="81895"/>
                      <a:pt x="109915" y="80873"/>
                      <a:pt x="103963" y="81761"/>
                    </a:cubicBezTo>
                    <a:close/>
                    <a:moveTo>
                      <a:pt x="353980" y="30273"/>
                    </a:moveTo>
                    <a:cubicBezTo>
                      <a:pt x="360041" y="30273"/>
                      <a:pt x="364141" y="34368"/>
                      <a:pt x="364141" y="40422"/>
                    </a:cubicBezTo>
                    <a:lnTo>
                      <a:pt x="364141" y="60719"/>
                    </a:lnTo>
                    <a:cubicBezTo>
                      <a:pt x="364141" y="66772"/>
                      <a:pt x="360041" y="70778"/>
                      <a:pt x="353980" y="70778"/>
                    </a:cubicBezTo>
                    <a:cubicBezTo>
                      <a:pt x="347829" y="70778"/>
                      <a:pt x="343818" y="66772"/>
                      <a:pt x="343818" y="60719"/>
                    </a:cubicBezTo>
                    <a:lnTo>
                      <a:pt x="343818" y="40422"/>
                    </a:lnTo>
                    <a:cubicBezTo>
                      <a:pt x="343818" y="34368"/>
                      <a:pt x="347829" y="30273"/>
                      <a:pt x="353980" y="30273"/>
                    </a:cubicBezTo>
                    <a:close/>
                    <a:moveTo>
                      <a:pt x="353978" y="20263"/>
                    </a:moveTo>
                    <a:cubicBezTo>
                      <a:pt x="284112" y="20263"/>
                      <a:pt x="219409" y="50479"/>
                      <a:pt x="174819" y="104957"/>
                    </a:cubicBezTo>
                    <a:cubicBezTo>
                      <a:pt x="196446" y="130818"/>
                      <a:pt x="212911" y="158901"/>
                      <a:pt x="214246" y="160768"/>
                    </a:cubicBezTo>
                    <a:cubicBezTo>
                      <a:pt x="221278" y="173920"/>
                      <a:pt x="224304" y="187073"/>
                      <a:pt x="221278" y="198182"/>
                    </a:cubicBezTo>
                    <a:cubicBezTo>
                      <a:pt x="220299" y="202093"/>
                      <a:pt x="218430" y="205736"/>
                      <a:pt x="215938" y="209025"/>
                    </a:cubicBezTo>
                    <a:cubicBezTo>
                      <a:pt x="214336" y="211335"/>
                      <a:pt x="212466" y="213379"/>
                      <a:pt x="210152" y="215157"/>
                    </a:cubicBezTo>
                    <a:cubicBezTo>
                      <a:pt x="208906" y="216312"/>
                      <a:pt x="207482" y="217378"/>
                      <a:pt x="206147" y="218445"/>
                    </a:cubicBezTo>
                    <a:cubicBezTo>
                      <a:pt x="193954" y="228487"/>
                      <a:pt x="179803" y="241640"/>
                      <a:pt x="176777" y="244662"/>
                    </a:cubicBezTo>
                    <a:cubicBezTo>
                      <a:pt x="160579" y="269012"/>
                      <a:pt x="162537" y="287142"/>
                      <a:pt x="182829" y="308382"/>
                    </a:cubicBezTo>
                    <a:lnTo>
                      <a:pt x="189504" y="315136"/>
                    </a:lnTo>
                    <a:cubicBezTo>
                      <a:pt x="189771" y="315403"/>
                      <a:pt x="189949" y="315492"/>
                      <a:pt x="189949" y="315492"/>
                    </a:cubicBezTo>
                    <a:cubicBezTo>
                      <a:pt x="190572" y="316025"/>
                      <a:pt x="191195" y="316647"/>
                      <a:pt x="191640" y="317269"/>
                    </a:cubicBezTo>
                    <a:lnTo>
                      <a:pt x="298263" y="424714"/>
                    </a:lnTo>
                    <a:cubicBezTo>
                      <a:pt x="318556" y="444888"/>
                      <a:pt x="337780" y="446932"/>
                      <a:pt x="362077" y="430758"/>
                    </a:cubicBezTo>
                    <a:cubicBezTo>
                      <a:pt x="365103" y="428713"/>
                      <a:pt x="378275" y="414583"/>
                      <a:pt x="388422" y="401430"/>
                    </a:cubicBezTo>
                    <a:cubicBezTo>
                      <a:pt x="393406" y="393343"/>
                      <a:pt x="400526" y="388277"/>
                      <a:pt x="408625" y="386233"/>
                    </a:cubicBezTo>
                    <a:cubicBezTo>
                      <a:pt x="412096" y="385344"/>
                      <a:pt x="415834" y="384900"/>
                      <a:pt x="419661" y="384900"/>
                    </a:cubicBezTo>
                    <a:cubicBezTo>
                      <a:pt x="428294" y="384989"/>
                      <a:pt x="437728" y="387477"/>
                      <a:pt x="446094" y="392365"/>
                    </a:cubicBezTo>
                    <a:cubicBezTo>
                      <a:pt x="447963" y="393609"/>
                      <a:pt x="476088" y="410051"/>
                      <a:pt x="501987" y="431646"/>
                    </a:cubicBezTo>
                    <a:cubicBezTo>
                      <a:pt x="556545" y="387122"/>
                      <a:pt x="586894" y="322513"/>
                      <a:pt x="586894" y="252749"/>
                    </a:cubicBezTo>
                    <a:cubicBezTo>
                      <a:pt x="586894" y="124330"/>
                      <a:pt x="482585" y="20263"/>
                      <a:pt x="353978" y="20263"/>
                    </a:cubicBezTo>
                    <a:close/>
                    <a:moveTo>
                      <a:pt x="353978" y="0"/>
                    </a:moveTo>
                    <a:cubicBezTo>
                      <a:pt x="493710" y="0"/>
                      <a:pt x="607097" y="113222"/>
                      <a:pt x="607097" y="252749"/>
                    </a:cubicBezTo>
                    <a:cubicBezTo>
                      <a:pt x="607097" y="327578"/>
                      <a:pt x="574345" y="397786"/>
                      <a:pt x="517384" y="445421"/>
                    </a:cubicBezTo>
                    <a:cubicBezTo>
                      <a:pt x="526907" y="454753"/>
                      <a:pt x="535184" y="464617"/>
                      <a:pt x="540257" y="474215"/>
                    </a:cubicBezTo>
                    <a:cubicBezTo>
                      <a:pt x="550403" y="493412"/>
                      <a:pt x="547377" y="517673"/>
                      <a:pt x="531179" y="532870"/>
                    </a:cubicBezTo>
                    <a:lnTo>
                      <a:pt x="505814" y="559176"/>
                    </a:lnTo>
                    <a:cubicBezTo>
                      <a:pt x="474486" y="590548"/>
                      <a:pt x="438974" y="606722"/>
                      <a:pt x="401505" y="606722"/>
                    </a:cubicBezTo>
                    <a:cubicBezTo>
                      <a:pt x="375249" y="606722"/>
                      <a:pt x="346858" y="598635"/>
                      <a:pt x="318556" y="582460"/>
                    </a:cubicBezTo>
                    <a:cubicBezTo>
                      <a:pt x="301289" y="573307"/>
                      <a:pt x="285091" y="560154"/>
                      <a:pt x="268893" y="543979"/>
                    </a:cubicBezTo>
                    <a:lnTo>
                      <a:pt x="61343" y="336732"/>
                    </a:lnTo>
                    <a:cubicBezTo>
                      <a:pt x="42030" y="317536"/>
                      <a:pt x="26899" y="296296"/>
                      <a:pt x="16753" y="275056"/>
                    </a:cubicBezTo>
                    <a:cubicBezTo>
                      <a:pt x="-13596" y="210358"/>
                      <a:pt x="-2471" y="151703"/>
                      <a:pt x="48171" y="101135"/>
                    </a:cubicBezTo>
                    <a:lnTo>
                      <a:pt x="73447" y="75807"/>
                    </a:lnTo>
                    <a:cubicBezTo>
                      <a:pt x="88666" y="60699"/>
                      <a:pt x="112963" y="56611"/>
                      <a:pt x="132188" y="66742"/>
                    </a:cubicBezTo>
                    <a:cubicBezTo>
                      <a:pt x="141711" y="71719"/>
                      <a:pt x="151412" y="79895"/>
                      <a:pt x="160757" y="89315"/>
                    </a:cubicBezTo>
                    <a:cubicBezTo>
                      <a:pt x="209173" y="32971"/>
                      <a:pt x="278772" y="0"/>
                      <a:pt x="3539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816080" y="2764384"/>
              <a:ext cx="808632" cy="808632"/>
              <a:chOff x="3025614" y="1870779"/>
              <a:chExt cx="808632" cy="808632"/>
            </a:xfrm>
          </p:grpSpPr>
          <p:sp>
            <p:nvSpPr>
              <p:cNvPr id="21" name="ïšḻïďê-PA_形状 6254"/>
              <p:cNvSpPr/>
              <p:nvPr/>
            </p:nvSpPr>
            <p:spPr>
              <a:xfrm>
                <a:off x="3025614" y="1870779"/>
                <a:ext cx="808632" cy="8086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 cap="flat">
                <a:solidFill>
                  <a:srgbClr val="D5D178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ïšḻïďê-Shape 6254"/>
              <p:cNvSpPr/>
              <p:nvPr/>
            </p:nvSpPr>
            <p:spPr>
              <a:xfrm>
                <a:off x="3163933" y="2009098"/>
                <a:ext cx="531993" cy="531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5D178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ïšḻïďê-PA_形状 6255"/>
              <p:cNvSpPr/>
              <p:nvPr/>
            </p:nvSpPr>
            <p:spPr>
              <a:xfrm>
                <a:off x="3282109" y="2117461"/>
                <a:ext cx="305623" cy="305154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  <a:gd name="connsiteX35" fmla="*/ 325000 h 606722"/>
                  <a:gd name="connsiteY35" fmla="*/ 325000 h 606722"/>
                  <a:gd name="connsiteX36" fmla="*/ 325000 h 606722"/>
                  <a:gd name="connsiteY36" fmla="*/ 325000 h 606722"/>
                  <a:gd name="connsiteX37" fmla="*/ 325000 h 606722"/>
                  <a:gd name="connsiteY37" fmla="*/ 325000 h 606722"/>
                  <a:gd name="connsiteX38" fmla="*/ 325000 h 606722"/>
                  <a:gd name="connsiteY38" fmla="*/ 325000 h 606722"/>
                  <a:gd name="connsiteX39" fmla="*/ 325000 h 606722"/>
                  <a:gd name="connsiteY39" fmla="*/ 325000 h 606722"/>
                  <a:gd name="connsiteX40" fmla="*/ 325000 h 606722"/>
                  <a:gd name="connsiteY40" fmla="*/ 325000 h 606722"/>
                  <a:gd name="connsiteX41" fmla="*/ 325000 h 606722"/>
                  <a:gd name="connsiteY41" fmla="*/ 325000 h 606722"/>
                  <a:gd name="connsiteX42" fmla="*/ 325000 h 606722"/>
                  <a:gd name="connsiteY42" fmla="*/ 325000 h 606722"/>
                  <a:gd name="connsiteX43" fmla="*/ 325000 h 606722"/>
                  <a:gd name="connsiteY43" fmla="*/ 325000 h 606722"/>
                  <a:gd name="connsiteX44" fmla="*/ 325000 h 606722"/>
                  <a:gd name="connsiteY44" fmla="*/ 325000 h 606722"/>
                  <a:gd name="connsiteX45" fmla="*/ 325000 h 606722"/>
                  <a:gd name="connsiteY45" fmla="*/ 325000 h 606722"/>
                  <a:gd name="connsiteX46" fmla="*/ 325000 h 606722"/>
                  <a:gd name="connsiteY46" fmla="*/ 325000 h 606722"/>
                  <a:gd name="connsiteX47" fmla="*/ 325000 h 606722"/>
                  <a:gd name="connsiteY47" fmla="*/ 325000 h 606722"/>
                  <a:gd name="connsiteX48" fmla="*/ 325000 h 606722"/>
                  <a:gd name="connsiteY48" fmla="*/ 325000 h 606722"/>
                  <a:gd name="connsiteX49" fmla="*/ 325000 h 606722"/>
                  <a:gd name="connsiteY49" fmla="*/ 325000 h 606722"/>
                  <a:gd name="connsiteX50" fmla="*/ 325000 h 606722"/>
                  <a:gd name="connsiteY50" fmla="*/ 325000 h 606722"/>
                  <a:gd name="connsiteX51" fmla="*/ 325000 h 606722"/>
                  <a:gd name="connsiteY51" fmla="*/ 325000 h 606722"/>
                  <a:gd name="connsiteX52" fmla="*/ 325000 h 606722"/>
                  <a:gd name="connsiteY52" fmla="*/ 325000 h 606722"/>
                  <a:gd name="connsiteX53" fmla="*/ 325000 h 606722"/>
                  <a:gd name="connsiteY53" fmla="*/ 325000 h 606722"/>
                  <a:gd name="connsiteX54" fmla="*/ 325000 h 606722"/>
                  <a:gd name="connsiteY54" fmla="*/ 325000 h 606722"/>
                  <a:gd name="connsiteX55" fmla="*/ 325000 h 606722"/>
                  <a:gd name="connsiteY55" fmla="*/ 325000 h 606722"/>
                  <a:gd name="connsiteX56" fmla="*/ 325000 h 606722"/>
                  <a:gd name="connsiteY56" fmla="*/ 325000 h 606722"/>
                  <a:gd name="connsiteX57" fmla="*/ 325000 h 606722"/>
                  <a:gd name="connsiteY57" fmla="*/ 325000 h 606722"/>
                  <a:gd name="connsiteX58" fmla="*/ 325000 h 606722"/>
                  <a:gd name="connsiteY58" fmla="*/ 325000 h 606722"/>
                  <a:gd name="connsiteX59" fmla="*/ 325000 h 606722"/>
                  <a:gd name="connsiteY59" fmla="*/ 325000 h 606722"/>
                  <a:gd name="connsiteX60" fmla="*/ 325000 h 606722"/>
                  <a:gd name="connsiteY60" fmla="*/ 325000 h 606722"/>
                  <a:gd name="connsiteX61" fmla="*/ 325000 h 606722"/>
                  <a:gd name="connsiteY61" fmla="*/ 325000 h 606722"/>
                  <a:gd name="connsiteX62" fmla="*/ 325000 h 606722"/>
                  <a:gd name="connsiteY62" fmla="*/ 325000 h 606722"/>
                  <a:gd name="connsiteX63" fmla="*/ 325000 h 606722"/>
                  <a:gd name="connsiteY63" fmla="*/ 325000 h 606722"/>
                  <a:gd name="connsiteX64" fmla="*/ 325000 h 606722"/>
                  <a:gd name="connsiteY64" fmla="*/ 325000 h 606722"/>
                  <a:gd name="connsiteX65" fmla="*/ 325000 h 606722"/>
                  <a:gd name="connsiteY65" fmla="*/ 325000 h 606722"/>
                  <a:gd name="connsiteX66" fmla="*/ 325000 h 606722"/>
                  <a:gd name="connsiteY66" fmla="*/ 325000 h 606722"/>
                  <a:gd name="connsiteX67" fmla="*/ 325000 h 606722"/>
                  <a:gd name="connsiteY67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07535" h="606604">
                    <a:moveTo>
                      <a:pt x="394900" y="353768"/>
                    </a:moveTo>
                    <a:cubicBezTo>
                      <a:pt x="400507" y="353768"/>
                      <a:pt x="405045" y="358301"/>
                      <a:pt x="405045" y="363900"/>
                    </a:cubicBezTo>
                    <a:lnTo>
                      <a:pt x="405045" y="515616"/>
                    </a:lnTo>
                    <a:cubicBezTo>
                      <a:pt x="405045" y="543435"/>
                      <a:pt x="382353" y="566099"/>
                      <a:pt x="354410" y="566099"/>
                    </a:cubicBezTo>
                    <a:lnTo>
                      <a:pt x="212649" y="566099"/>
                    </a:lnTo>
                    <a:cubicBezTo>
                      <a:pt x="207131" y="566099"/>
                      <a:pt x="202593" y="561566"/>
                      <a:pt x="202593" y="556056"/>
                    </a:cubicBezTo>
                    <a:cubicBezTo>
                      <a:pt x="202593" y="550457"/>
                      <a:pt x="207131" y="545924"/>
                      <a:pt x="212649" y="545924"/>
                    </a:cubicBezTo>
                    <a:lnTo>
                      <a:pt x="354410" y="545924"/>
                    </a:lnTo>
                    <a:cubicBezTo>
                      <a:pt x="371140" y="545924"/>
                      <a:pt x="384845" y="532325"/>
                      <a:pt x="384845" y="515616"/>
                    </a:cubicBezTo>
                    <a:lnTo>
                      <a:pt x="384845" y="363900"/>
                    </a:lnTo>
                    <a:cubicBezTo>
                      <a:pt x="384845" y="358301"/>
                      <a:pt x="389294" y="353768"/>
                      <a:pt x="394900" y="353768"/>
                    </a:cubicBezTo>
                    <a:close/>
                    <a:moveTo>
                      <a:pt x="131640" y="262739"/>
                    </a:moveTo>
                    <a:cubicBezTo>
                      <a:pt x="137236" y="262739"/>
                      <a:pt x="141766" y="267271"/>
                      <a:pt x="141766" y="272870"/>
                    </a:cubicBezTo>
                    <a:lnTo>
                      <a:pt x="141766" y="333565"/>
                    </a:lnTo>
                    <a:cubicBezTo>
                      <a:pt x="141766" y="339075"/>
                      <a:pt x="137236" y="343607"/>
                      <a:pt x="131640" y="343607"/>
                    </a:cubicBezTo>
                    <a:cubicBezTo>
                      <a:pt x="126044" y="343607"/>
                      <a:pt x="121514" y="339075"/>
                      <a:pt x="121514" y="333565"/>
                    </a:cubicBezTo>
                    <a:lnTo>
                      <a:pt x="121514" y="272870"/>
                    </a:lnTo>
                    <a:cubicBezTo>
                      <a:pt x="121514" y="267271"/>
                      <a:pt x="126044" y="262739"/>
                      <a:pt x="131640" y="262739"/>
                    </a:cubicBezTo>
                    <a:close/>
                    <a:moveTo>
                      <a:pt x="489057" y="194973"/>
                    </a:moveTo>
                    <a:cubicBezTo>
                      <a:pt x="492973" y="190974"/>
                      <a:pt x="499381" y="190974"/>
                      <a:pt x="503386" y="194973"/>
                    </a:cubicBezTo>
                    <a:lnTo>
                      <a:pt x="604576" y="296095"/>
                    </a:lnTo>
                    <a:cubicBezTo>
                      <a:pt x="605555" y="296983"/>
                      <a:pt x="606267" y="298138"/>
                      <a:pt x="606801" y="299383"/>
                    </a:cubicBezTo>
                    <a:cubicBezTo>
                      <a:pt x="607780" y="301871"/>
                      <a:pt x="607780" y="304625"/>
                      <a:pt x="606801" y="307113"/>
                    </a:cubicBezTo>
                    <a:cubicBezTo>
                      <a:pt x="606267" y="308357"/>
                      <a:pt x="605555" y="309424"/>
                      <a:pt x="604576" y="310401"/>
                    </a:cubicBezTo>
                    <a:lnTo>
                      <a:pt x="503386" y="411434"/>
                    </a:lnTo>
                    <a:cubicBezTo>
                      <a:pt x="501339" y="413478"/>
                      <a:pt x="498758" y="414455"/>
                      <a:pt x="496177" y="414455"/>
                    </a:cubicBezTo>
                    <a:cubicBezTo>
                      <a:pt x="493596" y="414455"/>
                      <a:pt x="491015" y="413478"/>
                      <a:pt x="489057" y="411434"/>
                    </a:cubicBezTo>
                    <a:cubicBezTo>
                      <a:pt x="485052" y="407524"/>
                      <a:pt x="485052" y="401126"/>
                      <a:pt x="489057" y="397217"/>
                    </a:cubicBezTo>
                    <a:lnTo>
                      <a:pt x="572982" y="313333"/>
                    </a:lnTo>
                    <a:lnTo>
                      <a:pt x="232921" y="313333"/>
                    </a:lnTo>
                    <a:cubicBezTo>
                      <a:pt x="227314" y="313333"/>
                      <a:pt x="222775" y="308802"/>
                      <a:pt x="222775" y="303203"/>
                    </a:cubicBezTo>
                    <a:cubicBezTo>
                      <a:pt x="222775" y="297605"/>
                      <a:pt x="227314" y="293074"/>
                      <a:pt x="232921" y="293074"/>
                    </a:cubicBezTo>
                    <a:lnTo>
                      <a:pt x="572982" y="293074"/>
                    </a:lnTo>
                    <a:lnTo>
                      <a:pt x="489057" y="209279"/>
                    </a:lnTo>
                    <a:cubicBezTo>
                      <a:pt x="485052" y="205281"/>
                      <a:pt x="485052" y="198883"/>
                      <a:pt x="489057" y="194973"/>
                    </a:cubicBezTo>
                    <a:close/>
                    <a:moveTo>
                      <a:pt x="211398" y="40317"/>
                    </a:moveTo>
                    <a:lnTo>
                      <a:pt x="354409" y="40317"/>
                    </a:lnTo>
                    <a:cubicBezTo>
                      <a:pt x="382353" y="40317"/>
                      <a:pt x="405046" y="62981"/>
                      <a:pt x="405046" y="90889"/>
                    </a:cubicBezTo>
                    <a:lnTo>
                      <a:pt x="405046" y="242605"/>
                    </a:lnTo>
                    <a:cubicBezTo>
                      <a:pt x="405046" y="248115"/>
                      <a:pt x="400508" y="252648"/>
                      <a:pt x="394901" y="252648"/>
                    </a:cubicBezTo>
                    <a:cubicBezTo>
                      <a:pt x="389295" y="252648"/>
                      <a:pt x="384845" y="248115"/>
                      <a:pt x="384845" y="242605"/>
                    </a:cubicBezTo>
                    <a:lnTo>
                      <a:pt x="384845" y="90889"/>
                    </a:lnTo>
                    <a:cubicBezTo>
                      <a:pt x="384845" y="74180"/>
                      <a:pt x="371140" y="60581"/>
                      <a:pt x="354409" y="60581"/>
                    </a:cubicBezTo>
                    <a:lnTo>
                      <a:pt x="211398" y="60581"/>
                    </a:lnTo>
                    <a:cubicBezTo>
                      <a:pt x="205791" y="60581"/>
                      <a:pt x="201253" y="56048"/>
                      <a:pt x="201253" y="50449"/>
                    </a:cubicBezTo>
                    <a:cubicBezTo>
                      <a:pt x="201253" y="44850"/>
                      <a:pt x="205791" y="40317"/>
                      <a:pt x="211398" y="40317"/>
                    </a:cubicBezTo>
                    <a:close/>
                    <a:moveTo>
                      <a:pt x="147115" y="20146"/>
                    </a:moveTo>
                    <a:cubicBezTo>
                      <a:pt x="144890" y="20146"/>
                      <a:pt x="142576" y="20590"/>
                      <a:pt x="140084" y="21568"/>
                    </a:cubicBezTo>
                    <a:lnTo>
                      <a:pt x="44232" y="59782"/>
                    </a:lnTo>
                    <a:cubicBezTo>
                      <a:pt x="24919" y="66981"/>
                      <a:pt x="20292" y="73024"/>
                      <a:pt x="20292" y="90887"/>
                    </a:cubicBezTo>
                    <a:lnTo>
                      <a:pt x="20292" y="515689"/>
                    </a:lnTo>
                    <a:cubicBezTo>
                      <a:pt x="20292" y="533464"/>
                      <a:pt x="24919" y="539596"/>
                      <a:pt x="44054" y="546616"/>
                    </a:cubicBezTo>
                    <a:lnTo>
                      <a:pt x="140262" y="585098"/>
                    </a:lnTo>
                    <a:cubicBezTo>
                      <a:pt x="142576" y="585897"/>
                      <a:pt x="144890" y="586431"/>
                      <a:pt x="147115" y="586431"/>
                    </a:cubicBezTo>
                    <a:cubicBezTo>
                      <a:pt x="156015" y="586431"/>
                      <a:pt x="161978" y="578254"/>
                      <a:pt x="161978" y="566257"/>
                    </a:cubicBezTo>
                    <a:lnTo>
                      <a:pt x="161978" y="40319"/>
                    </a:lnTo>
                    <a:cubicBezTo>
                      <a:pt x="161978" y="28233"/>
                      <a:pt x="156015" y="20146"/>
                      <a:pt x="147115" y="20146"/>
                    </a:cubicBezTo>
                    <a:close/>
                    <a:moveTo>
                      <a:pt x="151669" y="315"/>
                    </a:moveTo>
                    <a:cubicBezTo>
                      <a:pt x="169354" y="2727"/>
                      <a:pt x="182270" y="18724"/>
                      <a:pt x="182270" y="40319"/>
                    </a:cubicBezTo>
                    <a:lnTo>
                      <a:pt x="182270" y="566257"/>
                    </a:lnTo>
                    <a:cubicBezTo>
                      <a:pt x="182270" y="589630"/>
                      <a:pt x="167496" y="606604"/>
                      <a:pt x="147115" y="606604"/>
                    </a:cubicBezTo>
                    <a:cubicBezTo>
                      <a:pt x="142487" y="606604"/>
                      <a:pt x="137681" y="605716"/>
                      <a:pt x="132964" y="603938"/>
                    </a:cubicBezTo>
                    <a:lnTo>
                      <a:pt x="36756" y="565457"/>
                    </a:lnTo>
                    <a:cubicBezTo>
                      <a:pt x="10057" y="555592"/>
                      <a:pt x="0" y="542084"/>
                      <a:pt x="0" y="515689"/>
                    </a:cubicBezTo>
                    <a:lnTo>
                      <a:pt x="0" y="90887"/>
                    </a:lnTo>
                    <a:cubicBezTo>
                      <a:pt x="0" y="64492"/>
                      <a:pt x="10057" y="50895"/>
                      <a:pt x="37023" y="40942"/>
                    </a:cubicBezTo>
                    <a:lnTo>
                      <a:pt x="132697" y="2727"/>
                    </a:lnTo>
                    <a:cubicBezTo>
                      <a:pt x="139350" y="217"/>
                      <a:pt x="145774" y="-489"/>
                      <a:pt x="151669" y="3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2170126" y="3434697"/>
              <a:ext cx="2164253" cy="908538"/>
              <a:chOff x="9137748" y="2246943"/>
              <a:chExt cx="2164253" cy="908538"/>
            </a:xfrm>
          </p:grpSpPr>
          <p:sp>
            <p:nvSpPr>
              <p:cNvPr id="19" name="ïšḻïďê-Rectangle 30"/>
              <p:cNvSpPr/>
              <p:nvPr/>
            </p:nvSpPr>
            <p:spPr bwMode="auto">
              <a:xfrm>
                <a:off x="9137748" y="2598082"/>
                <a:ext cx="2164253" cy="5573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100" dirty="0" smtClean="0"/>
                  <a:t>单击此处编辑您要的内容。</a:t>
                </a:r>
                <a:br>
                  <a:rPr lang="zh-CN" altLang="en-US" sz="1100" dirty="0" smtClean="0"/>
                </a:br>
                <a:r>
                  <a:rPr lang="zh-CN" altLang="en-US" sz="1100" dirty="0" smtClean="0"/>
                  <a:t>  </a:t>
                </a:r>
                <a:endParaRPr lang="zh-CN" altLang="en-US" sz="1100" dirty="0"/>
              </a:p>
            </p:txBody>
          </p:sp>
          <p:sp>
            <p:nvSpPr>
              <p:cNvPr id="20" name="ïšḻïďê-TextBox 31"/>
              <p:cNvSpPr txBox="1"/>
              <p:nvPr/>
            </p:nvSpPr>
            <p:spPr bwMode="auto">
              <a:xfrm>
                <a:off x="9137748" y="2246943"/>
                <a:ext cx="2164253" cy="351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/>
                  <a:t>添加标题</a:t>
                </a:r>
                <a:endParaRPr lang="zh-CN" altLang="en-US" sz="1800" b="1" dirty="0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170229" y="4609046"/>
              <a:ext cx="2164253" cy="908538"/>
              <a:chOff x="9137748" y="2246943"/>
              <a:chExt cx="2164253" cy="908538"/>
            </a:xfrm>
          </p:grpSpPr>
          <p:sp>
            <p:nvSpPr>
              <p:cNvPr id="17" name="ïšḻïďê-Rectangle 30"/>
              <p:cNvSpPr/>
              <p:nvPr/>
            </p:nvSpPr>
            <p:spPr bwMode="auto">
              <a:xfrm>
                <a:off x="9137748" y="2598082"/>
                <a:ext cx="2164253" cy="5573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100" dirty="0" smtClean="0"/>
                  <a:t>单击此处编辑您要的内容。</a:t>
                </a:r>
                <a:br>
                  <a:rPr lang="zh-CN" altLang="en-US" sz="1100" dirty="0" smtClean="0"/>
                </a:br>
                <a:r>
                  <a:rPr lang="zh-CN" altLang="en-US" sz="1100" dirty="0" smtClean="0"/>
                  <a:t>  </a:t>
                </a:r>
                <a:endParaRPr lang="zh-CN" altLang="en-US" sz="1100" dirty="0"/>
              </a:p>
            </p:txBody>
          </p:sp>
          <p:sp>
            <p:nvSpPr>
              <p:cNvPr id="18" name="ïšḻïďê-TextBox 31"/>
              <p:cNvSpPr txBox="1"/>
              <p:nvPr/>
            </p:nvSpPr>
            <p:spPr bwMode="auto">
              <a:xfrm>
                <a:off x="9137748" y="2246943"/>
                <a:ext cx="2164253" cy="351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/>
                  <a:t>添加标题</a:t>
                </a:r>
                <a:endParaRPr lang="zh-CN" altLang="en-US" sz="1800" b="1" dirty="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138268" y="1680277"/>
              <a:ext cx="2164253" cy="908538"/>
              <a:chOff x="9137748" y="2246943"/>
              <a:chExt cx="2164253" cy="908538"/>
            </a:xfrm>
          </p:grpSpPr>
          <p:sp>
            <p:nvSpPr>
              <p:cNvPr id="15" name="ïšḻïďê-Rectangle 30"/>
              <p:cNvSpPr/>
              <p:nvPr/>
            </p:nvSpPr>
            <p:spPr bwMode="auto">
              <a:xfrm>
                <a:off x="9137748" y="2598082"/>
                <a:ext cx="2164253" cy="5573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100" dirty="0" smtClean="0"/>
                  <a:t>单击此处编辑您要的内容。</a:t>
                </a:r>
                <a:br>
                  <a:rPr lang="zh-CN" altLang="en-US" sz="1100" dirty="0" smtClean="0"/>
                </a:br>
                <a:r>
                  <a:rPr lang="zh-CN" altLang="en-US" sz="1100" dirty="0" smtClean="0"/>
                  <a:t>  </a:t>
                </a:r>
                <a:endParaRPr lang="zh-CN" altLang="en-US" sz="1100" dirty="0"/>
              </a:p>
            </p:txBody>
          </p:sp>
          <p:sp>
            <p:nvSpPr>
              <p:cNvPr id="16" name="ïšḻïďê-TextBox 31"/>
              <p:cNvSpPr txBox="1"/>
              <p:nvPr/>
            </p:nvSpPr>
            <p:spPr bwMode="auto">
              <a:xfrm>
                <a:off x="9137748" y="2246943"/>
                <a:ext cx="2164253" cy="351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/>
                  <a:t>添加标题</a:t>
                </a:r>
                <a:endParaRPr lang="zh-CN" altLang="en-US" sz="1800" b="1" dirty="0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8182224" y="3029089"/>
              <a:ext cx="2164253" cy="908538"/>
              <a:chOff x="9137748" y="2246943"/>
              <a:chExt cx="2164253" cy="908538"/>
            </a:xfrm>
          </p:grpSpPr>
          <p:sp>
            <p:nvSpPr>
              <p:cNvPr id="13" name="ïšḻïďê-Rectangle 30"/>
              <p:cNvSpPr/>
              <p:nvPr/>
            </p:nvSpPr>
            <p:spPr bwMode="auto">
              <a:xfrm>
                <a:off x="9137748" y="2598082"/>
                <a:ext cx="2164253" cy="5573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100" dirty="0" smtClean="0"/>
                  <a:t>单击此处编辑您要的内容。</a:t>
                </a:r>
                <a:br>
                  <a:rPr lang="zh-CN" altLang="en-US" sz="1100" dirty="0" smtClean="0"/>
                </a:br>
                <a:r>
                  <a:rPr lang="zh-CN" altLang="en-US" sz="1100" dirty="0" smtClean="0"/>
                  <a:t>  </a:t>
                </a:r>
                <a:endParaRPr lang="zh-CN" altLang="en-US" sz="1100" dirty="0"/>
              </a:p>
            </p:txBody>
          </p:sp>
          <p:sp>
            <p:nvSpPr>
              <p:cNvPr id="14" name="ïšḻïďê-TextBox 31"/>
              <p:cNvSpPr txBox="1"/>
              <p:nvPr/>
            </p:nvSpPr>
            <p:spPr bwMode="auto">
              <a:xfrm>
                <a:off x="9137748" y="2246943"/>
                <a:ext cx="2164253" cy="351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>
                    <a:solidFill>
                      <a:srgbClr val="153E68"/>
                    </a:solidFill>
                  </a:rPr>
                  <a:t>添加标题</a:t>
                </a:r>
                <a:endParaRPr lang="zh-CN" altLang="en-US" sz="1800" b="1" dirty="0">
                  <a:solidFill>
                    <a:srgbClr val="153E68"/>
                  </a:solidFill>
                </a:endParaRPr>
              </a:p>
            </p:txBody>
          </p:sp>
        </p:grpSp>
      </p:grpSp>
      <p:sp>
        <p:nvSpPr>
          <p:cNvPr id="35" name="文本框 34"/>
          <p:cNvSpPr txBox="1"/>
          <p:nvPr/>
        </p:nvSpPr>
        <p:spPr>
          <a:xfrm>
            <a:off x="268357" y="137187"/>
            <a:ext cx="2588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-9939" y="88076"/>
            <a:ext cx="278296" cy="498333"/>
          </a:xfrm>
          <a:prstGeom prst="rect">
            <a:avLst/>
          </a:prstGeom>
          <a:solidFill>
            <a:srgbClr val="D5D1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2a2606d-8a37-45a7-a9e1-4d15a4d43553"/>
          <p:cNvGrpSpPr>
            <a:grpSpLocks noChangeAspect="1"/>
          </p:cNvGrpSpPr>
          <p:nvPr/>
        </p:nvGrpSpPr>
        <p:grpSpPr>
          <a:xfrm>
            <a:off x="790417" y="1244177"/>
            <a:ext cx="10187868" cy="4891319"/>
            <a:chOff x="790417" y="1244175"/>
            <a:chExt cx="10187868" cy="4891319"/>
          </a:xfrm>
        </p:grpSpPr>
        <p:grpSp>
          <p:nvGrpSpPr>
            <p:cNvPr id="4" name="组合 3"/>
            <p:cNvGrpSpPr/>
            <p:nvPr/>
          </p:nvGrpSpPr>
          <p:grpSpPr>
            <a:xfrm>
              <a:off x="8400256" y="1244178"/>
              <a:ext cx="2578029" cy="2327773"/>
              <a:chOff x="8400256" y="1244178"/>
              <a:chExt cx="2578029" cy="2327773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8400256" y="2525949"/>
                <a:ext cx="2578029" cy="1046002"/>
                <a:chOff x="8662573" y="1518902"/>
                <a:chExt cx="2578029" cy="1046002"/>
              </a:xfrm>
              <a:noFill/>
            </p:grpSpPr>
            <p:sp>
              <p:nvSpPr>
                <p:cNvPr id="66" name="ïṧḷïḓê-TextBox 5"/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defTabSz="913765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1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单击此处编辑您要的内容。</a:t>
                  </a:r>
                  <a:endParaRPr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  <a:p>
                  <a:pPr defTabSz="913765">
                    <a:spcBef>
                      <a:spcPct val="0"/>
                    </a:spcBef>
                    <a:defRPr/>
                  </a:pPr>
                  <a:r>
                    <a:rPr lang="zh-CN" altLang="en-US" sz="11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</a:t>
                  </a:r>
                  <a:r>
                    <a:rPr lang="zh-CN" altLang="en-US" sz="11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67" name="ïṧḷïḓê-Rectangle 66"/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b">
                  <a:normAutofit lnSpcReduction="10000"/>
                </a:bodyPr>
                <a:lstStyle/>
                <a:p>
                  <a:pPr lvl="0" defTabSz="913765">
                    <a:spcBef>
                      <a:spcPct val="0"/>
                    </a:spcBef>
                    <a:defRPr/>
                  </a:pPr>
                  <a:r>
                    <a:rPr lang="zh-CN" altLang="en-US" sz="1600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添加标题</a:t>
                  </a:r>
                  <a:endPara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>
                <a:off x="8400256" y="1244178"/>
                <a:ext cx="2578029" cy="1046002"/>
                <a:chOff x="8662573" y="1518902"/>
                <a:chExt cx="2578029" cy="1046002"/>
              </a:xfrm>
              <a:noFill/>
            </p:grpSpPr>
            <p:sp>
              <p:nvSpPr>
                <p:cNvPr id="64" name="ïṧḷïḓê-TextBox 5"/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defTabSz="913765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1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单击此处编辑您要的内容。</a:t>
                  </a:r>
                  <a:endParaRPr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  <a:p>
                  <a:pPr defTabSz="913765">
                    <a:spcBef>
                      <a:spcPct val="0"/>
                    </a:spcBef>
                    <a:defRPr/>
                  </a:pPr>
                  <a:r>
                    <a:rPr lang="zh-CN" altLang="en-US" sz="11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</a:t>
                  </a:r>
                  <a:r>
                    <a:rPr lang="zh-CN" altLang="en-US" sz="11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65" name="ïṧḷïḓê-Rectangle 64"/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b">
                  <a:normAutofit lnSpcReduction="10000"/>
                </a:bodyPr>
                <a:lstStyle/>
                <a:p>
                  <a:pPr lvl="0" defTabSz="913765">
                    <a:spcBef>
                      <a:spcPct val="0"/>
                    </a:spcBef>
                    <a:defRPr/>
                  </a:pPr>
                  <a:r>
                    <a:rPr lang="zh-CN" altLang="en-US" sz="1600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添加标题</a:t>
                  </a:r>
                  <a:endPara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8400256" y="3807720"/>
              <a:ext cx="2578029" cy="2327774"/>
              <a:chOff x="8400256" y="3807720"/>
              <a:chExt cx="2578029" cy="2327774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8400256" y="5089492"/>
                <a:ext cx="2578029" cy="1046002"/>
                <a:chOff x="8662573" y="1518902"/>
                <a:chExt cx="2578029" cy="1046002"/>
              </a:xfrm>
              <a:noFill/>
            </p:grpSpPr>
            <p:sp>
              <p:nvSpPr>
                <p:cNvPr id="60" name="ïṧḷïḓê-TextBox 5"/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defTabSz="913765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1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单击此处编辑您要的内容。</a:t>
                  </a:r>
                  <a:endParaRPr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  <a:p>
                  <a:pPr defTabSz="913765">
                    <a:spcBef>
                      <a:spcPct val="0"/>
                    </a:spcBef>
                    <a:defRPr/>
                  </a:pPr>
                  <a:r>
                    <a:rPr lang="zh-CN" altLang="en-US" sz="11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</a:t>
                  </a:r>
                  <a:r>
                    <a:rPr lang="zh-CN" altLang="en-US" sz="11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61" name="ïṧḷïḓê-Rectangle 60"/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b">
                  <a:normAutofit lnSpcReduction="10000"/>
                </a:bodyPr>
                <a:lstStyle/>
                <a:p>
                  <a:pPr lvl="0" defTabSz="913765">
                    <a:spcBef>
                      <a:spcPct val="0"/>
                    </a:spcBef>
                    <a:defRPr/>
                  </a:pPr>
                  <a:r>
                    <a:rPr lang="zh-CN" altLang="en-US" sz="1600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添加标题</a:t>
                  </a:r>
                  <a:endPara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>
                <a:off x="8400256" y="3807720"/>
                <a:ext cx="2578029" cy="1046002"/>
                <a:chOff x="8662573" y="1518902"/>
                <a:chExt cx="2578029" cy="1046002"/>
              </a:xfrm>
              <a:noFill/>
            </p:grpSpPr>
            <p:sp>
              <p:nvSpPr>
                <p:cNvPr id="58" name="ïṧḷïḓê-TextBox 5"/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defTabSz="913765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1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单击此处编辑您要的内容。</a:t>
                  </a:r>
                  <a:endParaRPr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  <a:p>
                  <a:pPr defTabSz="913765">
                    <a:spcBef>
                      <a:spcPct val="0"/>
                    </a:spcBef>
                    <a:defRPr/>
                  </a:pPr>
                  <a:r>
                    <a:rPr lang="zh-CN" altLang="en-US" sz="11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</a:t>
                  </a:r>
                  <a:r>
                    <a:rPr lang="zh-CN" altLang="en-US" sz="11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59" name="ïṧḷïḓê-Rectangle 58"/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b">
                  <a:normAutofit lnSpcReduction="10000"/>
                </a:bodyPr>
                <a:lstStyle/>
                <a:p>
                  <a:pPr lvl="0" defTabSz="913765">
                    <a:spcBef>
                      <a:spcPct val="0"/>
                    </a:spcBef>
                    <a:defRPr/>
                  </a:pPr>
                  <a:r>
                    <a:rPr lang="zh-CN" altLang="en-US" sz="1600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添加标题</a:t>
                  </a:r>
                  <a:endPara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839416" y="1244175"/>
              <a:ext cx="3895110" cy="1680765"/>
              <a:chOff x="688718" y="4458378"/>
              <a:chExt cx="5104263" cy="1539905"/>
            </a:xfrm>
          </p:grpSpPr>
          <p:sp>
            <p:nvSpPr>
              <p:cNvPr id="53" name="ïṧḷïḓê-文本框 128"/>
              <p:cNvSpPr txBox="1"/>
              <p:nvPr/>
            </p:nvSpPr>
            <p:spPr>
              <a:xfrm>
                <a:off x="688718" y="4458378"/>
                <a:ext cx="542364" cy="45110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prstTxWarp prst="textPlain">
                  <a:avLst/>
                </a:prstTxWarp>
                <a:normAutofit fontScale="62500" lnSpcReduction="20000"/>
              </a:bodyPr>
              <a:lstStyle/>
              <a:p>
                <a:r>
                  <a:rPr lang="en-US" sz="4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“</a:t>
                </a:r>
                <a:endParaRPr lang="en-US" sz="48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4" name="ïṧḷïḓê-Rectangle 53"/>
              <p:cNvSpPr/>
              <p:nvPr/>
            </p:nvSpPr>
            <p:spPr>
              <a:xfrm>
                <a:off x="688718" y="4909483"/>
                <a:ext cx="5104263" cy="697902"/>
              </a:xfrm>
              <a:prstGeom prst="rect">
                <a:avLst/>
              </a:prstGeom>
            </p:spPr>
            <p:txBody>
              <a:bodyPr wrap="square" lIns="90000" tIns="46800" rIns="90000" bIns="46800" anchor="ctr">
                <a:normAutofit fontScale="9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单击此处编辑您要的内容。</a:t>
                </a:r>
                <a:br>
                  <a:rPr lang="zh-CN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</a:br>
                <a:r>
                  <a:rPr lang="zh-CN" altLang="en-US" sz="20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5" name="ïṧḷïḓê-Rectangle 54"/>
              <p:cNvSpPr/>
              <p:nvPr/>
            </p:nvSpPr>
            <p:spPr>
              <a:xfrm>
                <a:off x="688718" y="5607385"/>
                <a:ext cx="5104263" cy="390898"/>
              </a:xfrm>
              <a:prstGeom prst="rect">
                <a:avLst/>
              </a:prstGeom>
            </p:spPr>
            <p:txBody>
              <a:bodyPr wrap="square" lIns="90000" tIns="46800" rIns="90000" bIns="46800" anchor="ctr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单击此处编辑您要的内容。 如</a:t>
                </a: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需更改请在（设置形状格式）菜单下（文本选项）中调整</a:t>
                </a:r>
                <a:endPara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cxnSp>
          <p:nvCxnSpPr>
            <p:cNvPr id="7" name="ïṧḷïḓê-Elbow Connector 6"/>
            <p:cNvCxnSpPr>
              <a:stCxn id="55" idx="2"/>
              <a:endCxn id="17" idx="2"/>
            </p:cNvCxnSpPr>
            <p:nvPr/>
          </p:nvCxnSpPr>
          <p:spPr>
            <a:xfrm rot="16200000" flipH="1">
              <a:off x="4432514" y="1279403"/>
              <a:ext cx="323479" cy="3614560"/>
            </a:xfrm>
            <a:prstGeom prst="bentConnector2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/>
            <p:cNvGrpSpPr/>
            <p:nvPr/>
          </p:nvGrpSpPr>
          <p:grpSpPr>
            <a:xfrm>
              <a:off x="5894220" y="1305742"/>
              <a:ext cx="1441328" cy="1460988"/>
              <a:chOff x="5894220" y="1305742"/>
              <a:chExt cx="1441328" cy="1460988"/>
            </a:xfrm>
          </p:grpSpPr>
          <p:sp>
            <p:nvSpPr>
              <p:cNvPr id="43" name="ïṧḷïḓê-Oval 42"/>
              <p:cNvSpPr/>
              <p:nvPr/>
            </p:nvSpPr>
            <p:spPr>
              <a:xfrm>
                <a:off x="5894220" y="1470586"/>
                <a:ext cx="1296144" cy="1296144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D5D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关键词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7030978" y="2140853"/>
                <a:ext cx="304570" cy="304570"/>
                <a:chOff x="5675954" y="2249137"/>
                <a:chExt cx="648072" cy="648072"/>
              </a:xfrm>
            </p:grpSpPr>
            <p:sp>
              <p:nvSpPr>
                <p:cNvPr id="51" name="ïṧḷïḓê-Oval 50"/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rgbClr val="D5D178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52" name="ïṧḷïḓê-Freeform 428"/>
                <p:cNvSpPr/>
                <p:nvPr/>
              </p:nvSpPr>
              <p:spPr bwMode="auto">
                <a:xfrm>
                  <a:off x="5809844" y="2390028"/>
                  <a:ext cx="380293" cy="366291"/>
                </a:xfrm>
                <a:custGeom>
                  <a:avLst/>
                  <a:gdLst>
                    <a:gd name="connsiteX0" fmla="*/ 297615 w 597921"/>
                    <a:gd name="connsiteY0" fmla="*/ 96957 h 598324"/>
                    <a:gd name="connsiteX1" fmla="*/ 323434 w 597921"/>
                    <a:gd name="connsiteY1" fmla="*/ 122740 h 598324"/>
                    <a:gd name="connsiteX2" fmla="*/ 323434 w 597921"/>
                    <a:gd name="connsiteY2" fmla="*/ 289852 h 598324"/>
                    <a:gd name="connsiteX3" fmla="*/ 462572 w 597921"/>
                    <a:gd name="connsiteY3" fmla="*/ 289852 h 598324"/>
                    <a:gd name="connsiteX4" fmla="*/ 487913 w 597921"/>
                    <a:gd name="connsiteY4" fmla="*/ 315157 h 598324"/>
                    <a:gd name="connsiteX5" fmla="*/ 462572 w 597921"/>
                    <a:gd name="connsiteY5" fmla="*/ 340463 h 598324"/>
                    <a:gd name="connsiteX6" fmla="*/ 297615 w 597921"/>
                    <a:gd name="connsiteY6" fmla="*/ 340463 h 598324"/>
                    <a:gd name="connsiteX7" fmla="*/ 272274 w 597921"/>
                    <a:gd name="connsiteY7" fmla="*/ 315157 h 598324"/>
                    <a:gd name="connsiteX8" fmla="*/ 272274 w 597921"/>
                    <a:gd name="connsiteY8" fmla="*/ 122740 h 598324"/>
                    <a:gd name="connsiteX9" fmla="*/ 297615 w 597921"/>
                    <a:gd name="connsiteY9" fmla="*/ 96957 h 598324"/>
                    <a:gd name="connsiteX10" fmla="*/ 298127 w 597921"/>
                    <a:gd name="connsiteY10" fmla="*/ 0 h 598324"/>
                    <a:gd name="connsiteX11" fmla="*/ 597921 w 597921"/>
                    <a:gd name="connsiteY11" fmla="*/ 299401 h 598324"/>
                    <a:gd name="connsiteX12" fmla="*/ 298127 w 597921"/>
                    <a:gd name="connsiteY12" fmla="*/ 598324 h 598324"/>
                    <a:gd name="connsiteX13" fmla="*/ 35150 w 597921"/>
                    <a:gd name="connsiteY13" fmla="*/ 442177 h 598324"/>
                    <a:gd name="connsiteX14" fmla="*/ 34194 w 597921"/>
                    <a:gd name="connsiteY14" fmla="*/ 432149 h 598324"/>
                    <a:gd name="connsiteX15" fmla="*/ 40410 w 597921"/>
                    <a:gd name="connsiteY15" fmla="*/ 424509 h 598324"/>
                    <a:gd name="connsiteX16" fmla="*/ 74836 w 597921"/>
                    <a:gd name="connsiteY16" fmla="*/ 407796 h 598324"/>
                    <a:gd name="connsiteX17" fmla="*/ 91571 w 597921"/>
                    <a:gd name="connsiteY17" fmla="*/ 413049 h 598324"/>
                    <a:gd name="connsiteX18" fmla="*/ 298127 w 597921"/>
                    <a:gd name="connsiteY18" fmla="*/ 534815 h 598324"/>
                    <a:gd name="connsiteX19" fmla="*/ 534328 w 597921"/>
                    <a:gd name="connsiteY19" fmla="*/ 299401 h 598324"/>
                    <a:gd name="connsiteX20" fmla="*/ 298127 w 597921"/>
                    <a:gd name="connsiteY20" fmla="*/ 63509 h 598324"/>
                    <a:gd name="connsiteX21" fmla="*/ 145123 w 597921"/>
                    <a:gd name="connsiteY21" fmla="*/ 120333 h 598324"/>
                    <a:gd name="connsiteX22" fmla="*/ 200587 w 597921"/>
                    <a:gd name="connsiteY22" fmla="*/ 142299 h 598324"/>
                    <a:gd name="connsiteX23" fmla="*/ 208237 w 597921"/>
                    <a:gd name="connsiteY23" fmla="*/ 152327 h 598324"/>
                    <a:gd name="connsiteX24" fmla="*/ 203456 w 597921"/>
                    <a:gd name="connsiteY24" fmla="*/ 164265 h 598324"/>
                    <a:gd name="connsiteX25" fmla="*/ 48060 w 597921"/>
                    <a:gd name="connsiteY25" fmla="*/ 285553 h 598324"/>
                    <a:gd name="connsiteX26" fmla="*/ 35150 w 597921"/>
                    <a:gd name="connsiteY26" fmla="*/ 287463 h 598324"/>
                    <a:gd name="connsiteX27" fmla="*/ 27500 w 597921"/>
                    <a:gd name="connsiteY27" fmla="*/ 277435 h 598324"/>
                    <a:gd name="connsiteX28" fmla="*/ 246 w 597921"/>
                    <a:gd name="connsiteY28" fmla="*/ 82132 h 598324"/>
                    <a:gd name="connsiteX29" fmla="*/ 4550 w 597921"/>
                    <a:gd name="connsiteY29" fmla="*/ 70194 h 598324"/>
                    <a:gd name="connsiteX30" fmla="*/ 17459 w 597921"/>
                    <a:gd name="connsiteY30" fmla="*/ 68762 h 598324"/>
                    <a:gd name="connsiteX31" fmla="*/ 80574 w 597921"/>
                    <a:gd name="connsiteY31" fmla="*/ 94070 h 598324"/>
                    <a:gd name="connsiteX32" fmla="*/ 298127 w 597921"/>
                    <a:gd name="connsiteY32" fmla="*/ 0 h 598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97921" h="598324">
                      <a:moveTo>
                        <a:pt x="297615" y="96957"/>
                      </a:moveTo>
                      <a:cubicBezTo>
                        <a:pt x="311959" y="96957"/>
                        <a:pt x="323434" y="108416"/>
                        <a:pt x="323434" y="122740"/>
                      </a:cubicBezTo>
                      <a:lnTo>
                        <a:pt x="323434" y="289852"/>
                      </a:lnTo>
                      <a:lnTo>
                        <a:pt x="462572" y="289852"/>
                      </a:lnTo>
                      <a:cubicBezTo>
                        <a:pt x="476438" y="289852"/>
                        <a:pt x="487913" y="301311"/>
                        <a:pt x="487913" y="315157"/>
                      </a:cubicBezTo>
                      <a:cubicBezTo>
                        <a:pt x="487913" y="329004"/>
                        <a:pt x="476438" y="340463"/>
                        <a:pt x="462572" y="340463"/>
                      </a:cubicBezTo>
                      <a:lnTo>
                        <a:pt x="297615" y="340463"/>
                      </a:lnTo>
                      <a:cubicBezTo>
                        <a:pt x="283749" y="340463"/>
                        <a:pt x="272274" y="329004"/>
                        <a:pt x="272274" y="315157"/>
                      </a:cubicBezTo>
                      <a:lnTo>
                        <a:pt x="272274" y="122740"/>
                      </a:lnTo>
                      <a:cubicBezTo>
                        <a:pt x="272274" y="108416"/>
                        <a:pt x="283749" y="96957"/>
                        <a:pt x="297615" y="96957"/>
                      </a:cubicBezTo>
                      <a:close/>
                      <a:moveTo>
                        <a:pt x="298127" y="0"/>
                      </a:moveTo>
                      <a:cubicBezTo>
                        <a:pt x="463564" y="0"/>
                        <a:pt x="597921" y="134181"/>
                        <a:pt x="597921" y="299401"/>
                      </a:cubicBezTo>
                      <a:cubicBezTo>
                        <a:pt x="597921" y="464143"/>
                        <a:pt x="463564" y="598324"/>
                        <a:pt x="298127" y="598324"/>
                      </a:cubicBezTo>
                      <a:cubicBezTo>
                        <a:pt x="188155" y="598324"/>
                        <a:pt x="87268" y="538635"/>
                        <a:pt x="35150" y="442177"/>
                      </a:cubicBezTo>
                      <a:cubicBezTo>
                        <a:pt x="33238" y="438835"/>
                        <a:pt x="32760" y="435492"/>
                        <a:pt x="34194" y="432149"/>
                      </a:cubicBezTo>
                      <a:cubicBezTo>
                        <a:pt x="35150" y="428807"/>
                        <a:pt x="37541" y="425942"/>
                        <a:pt x="40410" y="424509"/>
                      </a:cubicBezTo>
                      <a:lnTo>
                        <a:pt x="74836" y="407796"/>
                      </a:lnTo>
                      <a:cubicBezTo>
                        <a:pt x="81052" y="404931"/>
                        <a:pt x="88702" y="407319"/>
                        <a:pt x="91571" y="413049"/>
                      </a:cubicBezTo>
                      <a:cubicBezTo>
                        <a:pt x="133169" y="488018"/>
                        <a:pt x="212540" y="534815"/>
                        <a:pt x="298127" y="534815"/>
                      </a:cubicBezTo>
                      <a:cubicBezTo>
                        <a:pt x="428181" y="534815"/>
                        <a:pt x="534328" y="429284"/>
                        <a:pt x="534328" y="299401"/>
                      </a:cubicBezTo>
                      <a:cubicBezTo>
                        <a:pt x="534328" y="169517"/>
                        <a:pt x="428181" y="63509"/>
                        <a:pt x="298127" y="63509"/>
                      </a:cubicBezTo>
                      <a:cubicBezTo>
                        <a:pt x="242185" y="63509"/>
                        <a:pt x="187677" y="83565"/>
                        <a:pt x="145123" y="120333"/>
                      </a:cubicBezTo>
                      <a:lnTo>
                        <a:pt x="200587" y="142299"/>
                      </a:lnTo>
                      <a:cubicBezTo>
                        <a:pt x="204890" y="144209"/>
                        <a:pt x="207759" y="148029"/>
                        <a:pt x="208237" y="152327"/>
                      </a:cubicBezTo>
                      <a:cubicBezTo>
                        <a:pt x="208715" y="157102"/>
                        <a:pt x="207281" y="161399"/>
                        <a:pt x="203456" y="164265"/>
                      </a:cubicBezTo>
                      <a:lnTo>
                        <a:pt x="48060" y="285553"/>
                      </a:lnTo>
                      <a:cubicBezTo>
                        <a:pt x="44235" y="288418"/>
                        <a:pt x="39454" y="289373"/>
                        <a:pt x="35150" y="287463"/>
                      </a:cubicBezTo>
                      <a:cubicBezTo>
                        <a:pt x="31325" y="285553"/>
                        <a:pt x="27978" y="281733"/>
                        <a:pt x="27500" y="277435"/>
                      </a:cubicBezTo>
                      <a:lnTo>
                        <a:pt x="246" y="82132"/>
                      </a:lnTo>
                      <a:cubicBezTo>
                        <a:pt x="-710" y="77835"/>
                        <a:pt x="1203" y="73060"/>
                        <a:pt x="4550" y="70194"/>
                      </a:cubicBezTo>
                      <a:cubicBezTo>
                        <a:pt x="8375" y="67807"/>
                        <a:pt x="13156" y="66852"/>
                        <a:pt x="17459" y="68762"/>
                      </a:cubicBezTo>
                      <a:lnTo>
                        <a:pt x="80574" y="94070"/>
                      </a:lnTo>
                      <a:cubicBezTo>
                        <a:pt x="137472" y="33426"/>
                        <a:pt x="214931" y="0"/>
                        <a:pt x="2981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45" name="组合 44"/>
              <p:cNvGrpSpPr/>
              <p:nvPr/>
            </p:nvGrpSpPr>
            <p:grpSpPr>
              <a:xfrm>
                <a:off x="6994865" y="1638222"/>
                <a:ext cx="304570" cy="304570"/>
                <a:chOff x="4792557" y="2249137"/>
                <a:chExt cx="648072" cy="648072"/>
              </a:xfrm>
            </p:grpSpPr>
            <p:sp>
              <p:nvSpPr>
                <p:cNvPr id="49" name="ïṧḷïḓê-Oval 48"/>
                <p:cNvSpPr/>
                <p:nvPr/>
              </p:nvSpPr>
              <p:spPr>
                <a:xfrm>
                  <a:off x="4792557" y="2249137"/>
                  <a:ext cx="648072" cy="648072"/>
                </a:xfrm>
                <a:prstGeom prst="ellipse">
                  <a:avLst/>
                </a:prstGeom>
                <a:solidFill>
                  <a:srgbClr val="D5D178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50" name="ïṧḷïḓê-Freeform 70"/>
                <p:cNvSpPr/>
                <p:nvPr/>
              </p:nvSpPr>
              <p:spPr bwMode="auto">
                <a:xfrm>
                  <a:off x="4926447" y="2390028"/>
                  <a:ext cx="380293" cy="366291"/>
                </a:xfrm>
                <a:custGeom>
                  <a:avLst/>
                  <a:gdLst>
                    <a:gd name="T0" fmla="*/ 4096 w 6827"/>
                    <a:gd name="T1" fmla="*/ 4551 h 6827"/>
                    <a:gd name="T2" fmla="*/ 6258 w 6827"/>
                    <a:gd name="T3" fmla="*/ 4096 h 6827"/>
                    <a:gd name="T4" fmla="*/ 2348 w 6827"/>
                    <a:gd name="T5" fmla="*/ 4911 h 6827"/>
                    <a:gd name="T6" fmla="*/ 569 w 6827"/>
                    <a:gd name="T7" fmla="*/ 4551 h 6827"/>
                    <a:gd name="T8" fmla="*/ 569 w 6827"/>
                    <a:gd name="T9" fmla="*/ 3982 h 6827"/>
                    <a:gd name="T10" fmla="*/ 1707 w 6827"/>
                    <a:gd name="T11" fmla="*/ 2503 h 6827"/>
                    <a:gd name="T12" fmla="*/ 3868 w 6827"/>
                    <a:gd name="T13" fmla="*/ 2731 h 6827"/>
                    <a:gd name="T14" fmla="*/ 5827 w 6827"/>
                    <a:gd name="T15" fmla="*/ 2004 h 6827"/>
                    <a:gd name="T16" fmla="*/ 6258 w 6827"/>
                    <a:gd name="T17" fmla="*/ 1820 h 6827"/>
                    <a:gd name="T18" fmla="*/ 4779 w 6827"/>
                    <a:gd name="T19" fmla="*/ 0 h 6827"/>
                    <a:gd name="T20" fmla="*/ 2854 w 6827"/>
                    <a:gd name="T21" fmla="*/ 2381 h 6827"/>
                    <a:gd name="T22" fmla="*/ 1239 w 6827"/>
                    <a:gd name="T23" fmla="*/ 2257 h 6827"/>
                    <a:gd name="T24" fmla="*/ 569 w 6827"/>
                    <a:gd name="T25" fmla="*/ 2844 h 6827"/>
                    <a:gd name="T26" fmla="*/ 569 w 6827"/>
                    <a:gd name="T27" fmla="*/ 2276 h 6827"/>
                    <a:gd name="T28" fmla="*/ 569 w 6827"/>
                    <a:gd name="T29" fmla="*/ 1707 h 6827"/>
                    <a:gd name="T30" fmla="*/ 569 w 6827"/>
                    <a:gd name="T31" fmla="*/ 1138 h 6827"/>
                    <a:gd name="T32" fmla="*/ 569 w 6827"/>
                    <a:gd name="T33" fmla="*/ 569 h 6827"/>
                    <a:gd name="T34" fmla="*/ 341 w 6827"/>
                    <a:gd name="T35" fmla="*/ 0 h 6827"/>
                    <a:gd name="T36" fmla="*/ 114 w 6827"/>
                    <a:gd name="T37" fmla="*/ 569 h 6827"/>
                    <a:gd name="T38" fmla="*/ 114 w 6827"/>
                    <a:gd name="T39" fmla="*/ 1138 h 6827"/>
                    <a:gd name="T40" fmla="*/ 114 w 6827"/>
                    <a:gd name="T41" fmla="*/ 1707 h 6827"/>
                    <a:gd name="T42" fmla="*/ 114 w 6827"/>
                    <a:gd name="T43" fmla="*/ 2276 h 6827"/>
                    <a:gd name="T44" fmla="*/ 114 w 6827"/>
                    <a:gd name="T45" fmla="*/ 2844 h 6827"/>
                    <a:gd name="T46" fmla="*/ 114 w 6827"/>
                    <a:gd name="T47" fmla="*/ 3413 h 6827"/>
                    <a:gd name="T48" fmla="*/ 114 w 6827"/>
                    <a:gd name="T49" fmla="*/ 3982 h 6827"/>
                    <a:gd name="T50" fmla="*/ 114 w 6827"/>
                    <a:gd name="T51" fmla="*/ 4551 h 6827"/>
                    <a:gd name="T52" fmla="*/ 114 w 6827"/>
                    <a:gd name="T53" fmla="*/ 5120 h 6827"/>
                    <a:gd name="T54" fmla="*/ 114 w 6827"/>
                    <a:gd name="T55" fmla="*/ 5689 h 6827"/>
                    <a:gd name="T56" fmla="*/ 114 w 6827"/>
                    <a:gd name="T57" fmla="*/ 6258 h 6827"/>
                    <a:gd name="T58" fmla="*/ 683 w 6827"/>
                    <a:gd name="T59" fmla="*/ 6713 h 6827"/>
                    <a:gd name="T60" fmla="*/ 1252 w 6827"/>
                    <a:gd name="T61" fmla="*/ 6713 h 6827"/>
                    <a:gd name="T62" fmla="*/ 1820 w 6827"/>
                    <a:gd name="T63" fmla="*/ 6713 h 6827"/>
                    <a:gd name="T64" fmla="*/ 2389 w 6827"/>
                    <a:gd name="T65" fmla="*/ 6713 h 6827"/>
                    <a:gd name="T66" fmla="*/ 2958 w 6827"/>
                    <a:gd name="T67" fmla="*/ 6713 h 6827"/>
                    <a:gd name="T68" fmla="*/ 3527 w 6827"/>
                    <a:gd name="T69" fmla="*/ 6713 h 6827"/>
                    <a:gd name="T70" fmla="*/ 4096 w 6827"/>
                    <a:gd name="T71" fmla="*/ 6713 h 6827"/>
                    <a:gd name="T72" fmla="*/ 4665 w 6827"/>
                    <a:gd name="T73" fmla="*/ 6713 h 6827"/>
                    <a:gd name="T74" fmla="*/ 5234 w 6827"/>
                    <a:gd name="T75" fmla="*/ 6713 h 6827"/>
                    <a:gd name="T76" fmla="*/ 5803 w 6827"/>
                    <a:gd name="T77" fmla="*/ 6713 h 6827"/>
                    <a:gd name="T78" fmla="*/ 6371 w 6827"/>
                    <a:gd name="T79" fmla="*/ 6713 h 6827"/>
                    <a:gd name="T80" fmla="*/ 6827 w 6827"/>
                    <a:gd name="T81" fmla="*/ 6485 h 6827"/>
                    <a:gd name="T82" fmla="*/ 6371 w 6827"/>
                    <a:gd name="T83" fmla="*/ 6258 h 6827"/>
                    <a:gd name="T84" fmla="*/ 5803 w 6827"/>
                    <a:gd name="T85" fmla="*/ 6258 h 6827"/>
                    <a:gd name="T86" fmla="*/ 5234 w 6827"/>
                    <a:gd name="T87" fmla="*/ 6258 h 6827"/>
                    <a:gd name="T88" fmla="*/ 4665 w 6827"/>
                    <a:gd name="T89" fmla="*/ 6258 h 6827"/>
                    <a:gd name="T90" fmla="*/ 4096 w 6827"/>
                    <a:gd name="T91" fmla="*/ 6258 h 6827"/>
                    <a:gd name="T92" fmla="*/ 3527 w 6827"/>
                    <a:gd name="T93" fmla="*/ 6258 h 6827"/>
                    <a:gd name="T94" fmla="*/ 2958 w 6827"/>
                    <a:gd name="T95" fmla="*/ 6258 h 6827"/>
                    <a:gd name="T96" fmla="*/ 2389 w 6827"/>
                    <a:gd name="T97" fmla="*/ 6258 h 6827"/>
                    <a:gd name="T98" fmla="*/ 1820 w 6827"/>
                    <a:gd name="T99" fmla="*/ 6258 h 6827"/>
                    <a:gd name="T100" fmla="*/ 1252 w 6827"/>
                    <a:gd name="T101" fmla="*/ 6258 h 6827"/>
                    <a:gd name="T102" fmla="*/ 683 w 6827"/>
                    <a:gd name="T103" fmla="*/ 6258 h 68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827" h="6827">
                      <a:moveTo>
                        <a:pt x="1263" y="5234"/>
                      </a:moveTo>
                      <a:cubicBezTo>
                        <a:pt x="1316" y="5493"/>
                        <a:pt x="1546" y="5689"/>
                        <a:pt x="1820" y="5689"/>
                      </a:cubicBezTo>
                      <a:cubicBezTo>
                        <a:pt x="2114" y="5689"/>
                        <a:pt x="2354" y="5464"/>
                        <a:pt x="2383" y="5178"/>
                      </a:cubicBezTo>
                      <a:lnTo>
                        <a:pt x="3568" y="4191"/>
                      </a:lnTo>
                      <a:cubicBezTo>
                        <a:pt x="3652" y="4401"/>
                        <a:pt x="3856" y="4551"/>
                        <a:pt x="4096" y="4551"/>
                      </a:cubicBezTo>
                      <a:cubicBezTo>
                        <a:pt x="4348" y="4551"/>
                        <a:pt x="4560" y="4385"/>
                        <a:pt x="4635" y="4157"/>
                      </a:cubicBezTo>
                      <a:lnTo>
                        <a:pt x="5696" y="4736"/>
                      </a:lnTo>
                      <a:cubicBezTo>
                        <a:pt x="5732" y="5016"/>
                        <a:pt x="5969" y="5234"/>
                        <a:pt x="6258" y="5234"/>
                      </a:cubicBezTo>
                      <a:cubicBezTo>
                        <a:pt x="6571" y="5234"/>
                        <a:pt x="6827" y="4979"/>
                        <a:pt x="6827" y="4665"/>
                      </a:cubicBezTo>
                      <a:cubicBezTo>
                        <a:pt x="6827" y="4351"/>
                        <a:pt x="6571" y="4096"/>
                        <a:pt x="6258" y="4096"/>
                      </a:cubicBezTo>
                      <a:cubicBezTo>
                        <a:pt x="6006" y="4096"/>
                        <a:pt x="5794" y="4262"/>
                        <a:pt x="5719" y="4490"/>
                      </a:cubicBezTo>
                      <a:lnTo>
                        <a:pt x="4658" y="3911"/>
                      </a:lnTo>
                      <a:cubicBezTo>
                        <a:pt x="4622" y="3631"/>
                        <a:pt x="4385" y="3413"/>
                        <a:pt x="4096" y="3413"/>
                      </a:cubicBezTo>
                      <a:cubicBezTo>
                        <a:pt x="3802" y="3413"/>
                        <a:pt x="3563" y="3638"/>
                        <a:pt x="3533" y="3924"/>
                      </a:cubicBezTo>
                      <a:lnTo>
                        <a:pt x="2348" y="4911"/>
                      </a:lnTo>
                      <a:cubicBezTo>
                        <a:pt x="2265" y="4701"/>
                        <a:pt x="2060" y="4551"/>
                        <a:pt x="1820" y="4551"/>
                      </a:cubicBezTo>
                      <a:cubicBezTo>
                        <a:pt x="1546" y="4551"/>
                        <a:pt x="1316" y="4747"/>
                        <a:pt x="1263" y="5006"/>
                      </a:cubicBezTo>
                      <a:lnTo>
                        <a:pt x="455" y="5006"/>
                      </a:lnTo>
                      <a:lnTo>
                        <a:pt x="455" y="4551"/>
                      </a:lnTo>
                      <a:lnTo>
                        <a:pt x="569" y="4551"/>
                      </a:lnTo>
                      <a:cubicBezTo>
                        <a:pt x="632" y="4551"/>
                        <a:pt x="683" y="4500"/>
                        <a:pt x="683" y="4437"/>
                      </a:cubicBezTo>
                      <a:cubicBezTo>
                        <a:pt x="683" y="4374"/>
                        <a:pt x="632" y="4324"/>
                        <a:pt x="569" y="4324"/>
                      </a:cubicBezTo>
                      <a:lnTo>
                        <a:pt x="455" y="4324"/>
                      </a:lnTo>
                      <a:lnTo>
                        <a:pt x="455" y="3982"/>
                      </a:lnTo>
                      <a:lnTo>
                        <a:pt x="569" y="3982"/>
                      </a:lnTo>
                      <a:cubicBezTo>
                        <a:pt x="632" y="3982"/>
                        <a:pt x="683" y="3931"/>
                        <a:pt x="683" y="3868"/>
                      </a:cubicBezTo>
                      <a:cubicBezTo>
                        <a:pt x="683" y="3806"/>
                        <a:pt x="632" y="3755"/>
                        <a:pt x="569" y="3755"/>
                      </a:cubicBezTo>
                      <a:lnTo>
                        <a:pt x="480" y="3755"/>
                      </a:lnTo>
                      <a:lnTo>
                        <a:pt x="1407" y="2416"/>
                      </a:lnTo>
                      <a:cubicBezTo>
                        <a:pt x="1494" y="2470"/>
                        <a:pt x="1596" y="2503"/>
                        <a:pt x="1707" y="2503"/>
                      </a:cubicBezTo>
                      <a:cubicBezTo>
                        <a:pt x="1888" y="2503"/>
                        <a:pt x="2048" y="2416"/>
                        <a:pt x="2152" y="2284"/>
                      </a:cubicBezTo>
                      <a:lnTo>
                        <a:pt x="2752" y="2584"/>
                      </a:lnTo>
                      <a:cubicBezTo>
                        <a:pt x="2740" y="2631"/>
                        <a:pt x="2731" y="2680"/>
                        <a:pt x="2731" y="2731"/>
                      </a:cubicBezTo>
                      <a:cubicBezTo>
                        <a:pt x="2731" y="3044"/>
                        <a:pt x="2986" y="3300"/>
                        <a:pt x="3300" y="3300"/>
                      </a:cubicBezTo>
                      <a:cubicBezTo>
                        <a:pt x="3613" y="3300"/>
                        <a:pt x="3868" y="3044"/>
                        <a:pt x="3868" y="2731"/>
                      </a:cubicBezTo>
                      <a:cubicBezTo>
                        <a:pt x="3868" y="2608"/>
                        <a:pt x="3829" y="2496"/>
                        <a:pt x="3763" y="2403"/>
                      </a:cubicBezTo>
                      <a:lnTo>
                        <a:pt x="4488" y="1055"/>
                      </a:lnTo>
                      <a:cubicBezTo>
                        <a:pt x="4574" y="1107"/>
                        <a:pt x="4672" y="1138"/>
                        <a:pt x="4779" y="1138"/>
                      </a:cubicBezTo>
                      <a:cubicBezTo>
                        <a:pt x="4891" y="1138"/>
                        <a:pt x="4995" y="1104"/>
                        <a:pt x="5083" y="1048"/>
                      </a:cubicBezTo>
                      <a:lnTo>
                        <a:pt x="5827" y="2004"/>
                      </a:lnTo>
                      <a:cubicBezTo>
                        <a:pt x="5829" y="2007"/>
                        <a:pt x="5833" y="2009"/>
                        <a:pt x="5836" y="2011"/>
                      </a:cubicBezTo>
                      <a:cubicBezTo>
                        <a:pt x="5745" y="2112"/>
                        <a:pt x="5689" y="2244"/>
                        <a:pt x="5689" y="2389"/>
                      </a:cubicBezTo>
                      <a:cubicBezTo>
                        <a:pt x="5689" y="2703"/>
                        <a:pt x="5944" y="2958"/>
                        <a:pt x="6258" y="2958"/>
                      </a:cubicBezTo>
                      <a:cubicBezTo>
                        <a:pt x="6571" y="2958"/>
                        <a:pt x="6827" y="2703"/>
                        <a:pt x="6827" y="2389"/>
                      </a:cubicBezTo>
                      <a:cubicBezTo>
                        <a:pt x="6827" y="2076"/>
                        <a:pt x="6571" y="1820"/>
                        <a:pt x="6258" y="1820"/>
                      </a:cubicBezTo>
                      <a:cubicBezTo>
                        <a:pt x="6170" y="1820"/>
                        <a:pt x="6087" y="1842"/>
                        <a:pt x="6013" y="1878"/>
                      </a:cubicBezTo>
                      <a:cubicBezTo>
                        <a:pt x="6010" y="1874"/>
                        <a:pt x="6010" y="1869"/>
                        <a:pt x="6006" y="1864"/>
                      </a:cubicBezTo>
                      <a:lnTo>
                        <a:pt x="5248" y="890"/>
                      </a:lnTo>
                      <a:cubicBezTo>
                        <a:pt x="5311" y="798"/>
                        <a:pt x="5348" y="688"/>
                        <a:pt x="5348" y="569"/>
                      </a:cubicBezTo>
                      <a:cubicBezTo>
                        <a:pt x="5348" y="255"/>
                        <a:pt x="5092" y="0"/>
                        <a:pt x="4779" y="0"/>
                      </a:cubicBezTo>
                      <a:cubicBezTo>
                        <a:pt x="4465" y="0"/>
                        <a:pt x="4210" y="255"/>
                        <a:pt x="4210" y="569"/>
                      </a:cubicBezTo>
                      <a:cubicBezTo>
                        <a:pt x="4210" y="691"/>
                        <a:pt x="4249" y="804"/>
                        <a:pt x="4315" y="897"/>
                      </a:cubicBezTo>
                      <a:lnTo>
                        <a:pt x="3590" y="2244"/>
                      </a:lnTo>
                      <a:cubicBezTo>
                        <a:pt x="3505" y="2193"/>
                        <a:pt x="3406" y="2162"/>
                        <a:pt x="3300" y="2162"/>
                      </a:cubicBezTo>
                      <a:cubicBezTo>
                        <a:pt x="3118" y="2162"/>
                        <a:pt x="2959" y="2248"/>
                        <a:pt x="2854" y="2381"/>
                      </a:cubicBezTo>
                      <a:lnTo>
                        <a:pt x="2254" y="2081"/>
                      </a:lnTo>
                      <a:cubicBezTo>
                        <a:pt x="2267" y="2034"/>
                        <a:pt x="2276" y="1985"/>
                        <a:pt x="2276" y="1934"/>
                      </a:cubicBezTo>
                      <a:cubicBezTo>
                        <a:pt x="2276" y="1621"/>
                        <a:pt x="2020" y="1365"/>
                        <a:pt x="1707" y="1365"/>
                      </a:cubicBezTo>
                      <a:cubicBezTo>
                        <a:pt x="1393" y="1365"/>
                        <a:pt x="1138" y="1621"/>
                        <a:pt x="1138" y="1934"/>
                      </a:cubicBezTo>
                      <a:cubicBezTo>
                        <a:pt x="1138" y="2054"/>
                        <a:pt x="1176" y="2166"/>
                        <a:pt x="1239" y="2257"/>
                      </a:cubicBezTo>
                      <a:lnTo>
                        <a:pt x="593" y="3191"/>
                      </a:lnTo>
                      <a:cubicBezTo>
                        <a:pt x="585" y="3189"/>
                        <a:pt x="578" y="3186"/>
                        <a:pt x="569" y="3186"/>
                      </a:cubicBezTo>
                      <a:lnTo>
                        <a:pt x="455" y="3186"/>
                      </a:lnTo>
                      <a:lnTo>
                        <a:pt x="455" y="2844"/>
                      </a:lnTo>
                      <a:lnTo>
                        <a:pt x="569" y="2844"/>
                      </a:lnTo>
                      <a:cubicBezTo>
                        <a:pt x="632" y="2844"/>
                        <a:pt x="683" y="2794"/>
                        <a:pt x="683" y="2731"/>
                      </a:cubicBezTo>
                      <a:cubicBezTo>
                        <a:pt x="683" y="2668"/>
                        <a:pt x="632" y="2617"/>
                        <a:pt x="569" y="2617"/>
                      </a:cubicBezTo>
                      <a:lnTo>
                        <a:pt x="455" y="2617"/>
                      </a:lnTo>
                      <a:lnTo>
                        <a:pt x="455" y="2276"/>
                      </a:lnTo>
                      <a:lnTo>
                        <a:pt x="569" y="2276"/>
                      </a:lnTo>
                      <a:cubicBezTo>
                        <a:pt x="632" y="2276"/>
                        <a:pt x="683" y="2225"/>
                        <a:pt x="683" y="2162"/>
                      </a:cubicBezTo>
                      <a:cubicBezTo>
                        <a:pt x="683" y="2099"/>
                        <a:pt x="632" y="2048"/>
                        <a:pt x="569" y="2048"/>
                      </a:cubicBezTo>
                      <a:lnTo>
                        <a:pt x="455" y="2048"/>
                      </a:lnTo>
                      <a:lnTo>
                        <a:pt x="455" y="1707"/>
                      </a:lnTo>
                      <a:lnTo>
                        <a:pt x="569" y="1707"/>
                      </a:lnTo>
                      <a:cubicBezTo>
                        <a:pt x="632" y="1707"/>
                        <a:pt x="683" y="1656"/>
                        <a:pt x="683" y="1593"/>
                      </a:cubicBezTo>
                      <a:cubicBezTo>
                        <a:pt x="683" y="1530"/>
                        <a:pt x="632" y="1479"/>
                        <a:pt x="569" y="1479"/>
                      </a:cubicBezTo>
                      <a:lnTo>
                        <a:pt x="455" y="1479"/>
                      </a:lnTo>
                      <a:lnTo>
                        <a:pt x="455" y="1138"/>
                      </a:lnTo>
                      <a:lnTo>
                        <a:pt x="569" y="1138"/>
                      </a:lnTo>
                      <a:cubicBezTo>
                        <a:pt x="632" y="1138"/>
                        <a:pt x="683" y="1087"/>
                        <a:pt x="683" y="1024"/>
                      </a:cubicBezTo>
                      <a:cubicBezTo>
                        <a:pt x="683" y="961"/>
                        <a:pt x="632" y="910"/>
                        <a:pt x="569" y="910"/>
                      </a:cubicBezTo>
                      <a:lnTo>
                        <a:pt x="455" y="910"/>
                      </a:lnTo>
                      <a:lnTo>
                        <a:pt x="455" y="569"/>
                      </a:lnTo>
                      <a:lnTo>
                        <a:pt x="569" y="569"/>
                      </a:lnTo>
                      <a:cubicBezTo>
                        <a:pt x="632" y="569"/>
                        <a:pt x="683" y="518"/>
                        <a:pt x="683" y="455"/>
                      </a:cubicBezTo>
                      <a:cubicBezTo>
                        <a:pt x="683" y="392"/>
                        <a:pt x="632" y="341"/>
                        <a:pt x="569" y="341"/>
                      </a:cubicBezTo>
                      <a:lnTo>
                        <a:pt x="455" y="341"/>
                      </a:lnTo>
                      <a:lnTo>
                        <a:pt x="455" y="114"/>
                      </a:lnTo>
                      <a:cubicBezTo>
                        <a:pt x="455" y="51"/>
                        <a:pt x="404" y="0"/>
                        <a:pt x="341" y="0"/>
                      </a:cubicBezTo>
                      <a:cubicBezTo>
                        <a:pt x="278" y="0"/>
                        <a:pt x="228" y="51"/>
                        <a:pt x="228" y="114"/>
                      </a:cubicBezTo>
                      <a:lnTo>
                        <a:pt x="228" y="341"/>
                      </a:lnTo>
                      <a:lnTo>
                        <a:pt x="114" y="341"/>
                      </a:lnTo>
                      <a:cubicBezTo>
                        <a:pt x="51" y="341"/>
                        <a:pt x="0" y="392"/>
                        <a:pt x="0" y="455"/>
                      </a:cubicBezTo>
                      <a:cubicBezTo>
                        <a:pt x="0" y="518"/>
                        <a:pt x="51" y="569"/>
                        <a:pt x="114" y="569"/>
                      </a:cubicBezTo>
                      <a:lnTo>
                        <a:pt x="228" y="569"/>
                      </a:lnTo>
                      <a:lnTo>
                        <a:pt x="228" y="910"/>
                      </a:lnTo>
                      <a:lnTo>
                        <a:pt x="114" y="910"/>
                      </a:lnTo>
                      <a:cubicBezTo>
                        <a:pt x="51" y="910"/>
                        <a:pt x="0" y="961"/>
                        <a:pt x="0" y="1024"/>
                      </a:cubicBezTo>
                      <a:cubicBezTo>
                        <a:pt x="0" y="1087"/>
                        <a:pt x="51" y="1138"/>
                        <a:pt x="114" y="1138"/>
                      </a:cubicBezTo>
                      <a:lnTo>
                        <a:pt x="228" y="1138"/>
                      </a:lnTo>
                      <a:lnTo>
                        <a:pt x="228" y="1479"/>
                      </a:lnTo>
                      <a:lnTo>
                        <a:pt x="114" y="1479"/>
                      </a:lnTo>
                      <a:cubicBezTo>
                        <a:pt x="51" y="1479"/>
                        <a:pt x="0" y="1530"/>
                        <a:pt x="0" y="1593"/>
                      </a:cubicBezTo>
                      <a:cubicBezTo>
                        <a:pt x="0" y="1656"/>
                        <a:pt x="51" y="1707"/>
                        <a:pt x="114" y="1707"/>
                      </a:cubicBezTo>
                      <a:lnTo>
                        <a:pt x="228" y="1707"/>
                      </a:lnTo>
                      <a:lnTo>
                        <a:pt x="228" y="2048"/>
                      </a:lnTo>
                      <a:lnTo>
                        <a:pt x="114" y="2048"/>
                      </a:lnTo>
                      <a:cubicBezTo>
                        <a:pt x="51" y="2048"/>
                        <a:pt x="0" y="2099"/>
                        <a:pt x="0" y="2162"/>
                      </a:cubicBezTo>
                      <a:cubicBezTo>
                        <a:pt x="0" y="2225"/>
                        <a:pt x="51" y="2276"/>
                        <a:pt x="114" y="2276"/>
                      </a:cubicBezTo>
                      <a:lnTo>
                        <a:pt x="228" y="2276"/>
                      </a:lnTo>
                      <a:lnTo>
                        <a:pt x="228" y="2617"/>
                      </a:lnTo>
                      <a:lnTo>
                        <a:pt x="114" y="2617"/>
                      </a:lnTo>
                      <a:cubicBezTo>
                        <a:pt x="51" y="2617"/>
                        <a:pt x="0" y="2668"/>
                        <a:pt x="0" y="2731"/>
                      </a:cubicBezTo>
                      <a:cubicBezTo>
                        <a:pt x="0" y="2794"/>
                        <a:pt x="51" y="2844"/>
                        <a:pt x="114" y="2844"/>
                      </a:cubicBezTo>
                      <a:lnTo>
                        <a:pt x="228" y="2844"/>
                      </a:lnTo>
                      <a:lnTo>
                        <a:pt x="228" y="3186"/>
                      </a:lnTo>
                      <a:lnTo>
                        <a:pt x="114" y="3186"/>
                      </a:lnTo>
                      <a:cubicBezTo>
                        <a:pt x="51" y="3186"/>
                        <a:pt x="0" y="3237"/>
                        <a:pt x="0" y="3300"/>
                      </a:cubicBezTo>
                      <a:cubicBezTo>
                        <a:pt x="0" y="3362"/>
                        <a:pt x="51" y="3413"/>
                        <a:pt x="114" y="3413"/>
                      </a:cubicBezTo>
                      <a:lnTo>
                        <a:pt x="228" y="3413"/>
                      </a:lnTo>
                      <a:lnTo>
                        <a:pt x="228" y="3755"/>
                      </a:lnTo>
                      <a:lnTo>
                        <a:pt x="114" y="3755"/>
                      </a:lnTo>
                      <a:cubicBezTo>
                        <a:pt x="51" y="3755"/>
                        <a:pt x="0" y="3806"/>
                        <a:pt x="0" y="3868"/>
                      </a:cubicBezTo>
                      <a:cubicBezTo>
                        <a:pt x="0" y="3931"/>
                        <a:pt x="51" y="3982"/>
                        <a:pt x="114" y="3982"/>
                      </a:cubicBezTo>
                      <a:lnTo>
                        <a:pt x="228" y="3982"/>
                      </a:lnTo>
                      <a:lnTo>
                        <a:pt x="228" y="4324"/>
                      </a:lnTo>
                      <a:lnTo>
                        <a:pt x="114" y="4324"/>
                      </a:lnTo>
                      <a:cubicBezTo>
                        <a:pt x="51" y="4324"/>
                        <a:pt x="0" y="4374"/>
                        <a:pt x="0" y="4437"/>
                      </a:cubicBezTo>
                      <a:cubicBezTo>
                        <a:pt x="0" y="4500"/>
                        <a:pt x="51" y="4551"/>
                        <a:pt x="114" y="4551"/>
                      </a:cubicBezTo>
                      <a:lnTo>
                        <a:pt x="228" y="4551"/>
                      </a:lnTo>
                      <a:lnTo>
                        <a:pt x="228" y="4892"/>
                      </a:lnTo>
                      <a:lnTo>
                        <a:pt x="114" y="4892"/>
                      </a:lnTo>
                      <a:cubicBezTo>
                        <a:pt x="51" y="4892"/>
                        <a:pt x="0" y="4943"/>
                        <a:pt x="0" y="5006"/>
                      </a:cubicBezTo>
                      <a:cubicBezTo>
                        <a:pt x="0" y="5069"/>
                        <a:pt x="51" y="5120"/>
                        <a:pt x="114" y="5120"/>
                      </a:cubicBezTo>
                      <a:lnTo>
                        <a:pt x="228" y="5120"/>
                      </a:lnTo>
                      <a:lnTo>
                        <a:pt x="228" y="5461"/>
                      </a:lnTo>
                      <a:lnTo>
                        <a:pt x="114" y="5461"/>
                      </a:lnTo>
                      <a:cubicBezTo>
                        <a:pt x="51" y="5461"/>
                        <a:pt x="0" y="5512"/>
                        <a:pt x="0" y="5575"/>
                      </a:cubicBezTo>
                      <a:cubicBezTo>
                        <a:pt x="0" y="5638"/>
                        <a:pt x="51" y="5689"/>
                        <a:pt x="114" y="5689"/>
                      </a:cubicBezTo>
                      <a:lnTo>
                        <a:pt x="228" y="5689"/>
                      </a:lnTo>
                      <a:lnTo>
                        <a:pt x="228" y="6030"/>
                      </a:lnTo>
                      <a:lnTo>
                        <a:pt x="114" y="6030"/>
                      </a:lnTo>
                      <a:cubicBezTo>
                        <a:pt x="51" y="6030"/>
                        <a:pt x="0" y="6081"/>
                        <a:pt x="0" y="6144"/>
                      </a:cubicBezTo>
                      <a:cubicBezTo>
                        <a:pt x="0" y="6207"/>
                        <a:pt x="51" y="6258"/>
                        <a:pt x="114" y="6258"/>
                      </a:cubicBezTo>
                      <a:lnTo>
                        <a:pt x="228" y="6258"/>
                      </a:lnTo>
                      <a:lnTo>
                        <a:pt x="228" y="6485"/>
                      </a:lnTo>
                      <a:cubicBezTo>
                        <a:pt x="228" y="6548"/>
                        <a:pt x="278" y="6599"/>
                        <a:pt x="341" y="6599"/>
                      </a:cubicBezTo>
                      <a:lnTo>
                        <a:pt x="683" y="6599"/>
                      </a:lnTo>
                      <a:lnTo>
                        <a:pt x="683" y="6713"/>
                      </a:lnTo>
                      <a:cubicBezTo>
                        <a:pt x="683" y="6776"/>
                        <a:pt x="734" y="6827"/>
                        <a:pt x="796" y="6827"/>
                      </a:cubicBezTo>
                      <a:cubicBezTo>
                        <a:pt x="859" y="6827"/>
                        <a:pt x="910" y="6776"/>
                        <a:pt x="910" y="6713"/>
                      </a:cubicBezTo>
                      <a:lnTo>
                        <a:pt x="910" y="6599"/>
                      </a:lnTo>
                      <a:lnTo>
                        <a:pt x="1252" y="6599"/>
                      </a:lnTo>
                      <a:lnTo>
                        <a:pt x="1252" y="6713"/>
                      </a:lnTo>
                      <a:cubicBezTo>
                        <a:pt x="1252" y="6776"/>
                        <a:pt x="1302" y="6827"/>
                        <a:pt x="1365" y="6827"/>
                      </a:cubicBezTo>
                      <a:cubicBezTo>
                        <a:pt x="1428" y="6827"/>
                        <a:pt x="1479" y="6776"/>
                        <a:pt x="1479" y="6713"/>
                      </a:cubicBezTo>
                      <a:lnTo>
                        <a:pt x="1479" y="6599"/>
                      </a:lnTo>
                      <a:lnTo>
                        <a:pt x="1820" y="6599"/>
                      </a:lnTo>
                      <a:lnTo>
                        <a:pt x="1820" y="6713"/>
                      </a:lnTo>
                      <a:cubicBezTo>
                        <a:pt x="1820" y="6776"/>
                        <a:pt x="1871" y="6827"/>
                        <a:pt x="1934" y="6827"/>
                      </a:cubicBezTo>
                      <a:cubicBezTo>
                        <a:pt x="1997" y="6827"/>
                        <a:pt x="2048" y="6776"/>
                        <a:pt x="2048" y="6713"/>
                      </a:cubicBezTo>
                      <a:lnTo>
                        <a:pt x="2048" y="6599"/>
                      </a:lnTo>
                      <a:lnTo>
                        <a:pt x="2389" y="6599"/>
                      </a:lnTo>
                      <a:lnTo>
                        <a:pt x="2389" y="6713"/>
                      </a:lnTo>
                      <a:cubicBezTo>
                        <a:pt x="2389" y="6776"/>
                        <a:pt x="2440" y="6827"/>
                        <a:pt x="2503" y="6827"/>
                      </a:cubicBezTo>
                      <a:cubicBezTo>
                        <a:pt x="2566" y="6827"/>
                        <a:pt x="2617" y="6776"/>
                        <a:pt x="2617" y="6713"/>
                      </a:cubicBezTo>
                      <a:lnTo>
                        <a:pt x="2617" y="6599"/>
                      </a:lnTo>
                      <a:lnTo>
                        <a:pt x="2958" y="6599"/>
                      </a:lnTo>
                      <a:lnTo>
                        <a:pt x="2958" y="6713"/>
                      </a:lnTo>
                      <a:cubicBezTo>
                        <a:pt x="2958" y="6776"/>
                        <a:pt x="3009" y="6827"/>
                        <a:pt x="3072" y="6827"/>
                      </a:cubicBezTo>
                      <a:cubicBezTo>
                        <a:pt x="3135" y="6827"/>
                        <a:pt x="3186" y="6776"/>
                        <a:pt x="3186" y="6713"/>
                      </a:cubicBezTo>
                      <a:lnTo>
                        <a:pt x="3186" y="6599"/>
                      </a:lnTo>
                      <a:lnTo>
                        <a:pt x="3527" y="6599"/>
                      </a:lnTo>
                      <a:lnTo>
                        <a:pt x="3527" y="6713"/>
                      </a:lnTo>
                      <a:cubicBezTo>
                        <a:pt x="3527" y="6776"/>
                        <a:pt x="3578" y="6827"/>
                        <a:pt x="3641" y="6827"/>
                      </a:cubicBezTo>
                      <a:cubicBezTo>
                        <a:pt x="3704" y="6827"/>
                        <a:pt x="3755" y="6776"/>
                        <a:pt x="3755" y="6713"/>
                      </a:cubicBezTo>
                      <a:lnTo>
                        <a:pt x="3755" y="6599"/>
                      </a:lnTo>
                      <a:lnTo>
                        <a:pt x="4096" y="6599"/>
                      </a:lnTo>
                      <a:lnTo>
                        <a:pt x="4096" y="6713"/>
                      </a:lnTo>
                      <a:cubicBezTo>
                        <a:pt x="4096" y="6776"/>
                        <a:pt x="4147" y="6827"/>
                        <a:pt x="4210" y="6827"/>
                      </a:cubicBezTo>
                      <a:cubicBezTo>
                        <a:pt x="4273" y="6827"/>
                        <a:pt x="4323" y="6776"/>
                        <a:pt x="4323" y="6713"/>
                      </a:cubicBezTo>
                      <a:lnTo>
                        <a:pt x="4323" y="6599"/>
                      </a:lnTo>
                      <a:lnTo>
                        <a:pt x="4665" y="6599"/>
                      </a:lnTo>
                      <a:lnTo>
                        <a:pt x="4665" y="6713"/>
                      </a:lnTo>
                      <a:cubicBezTo>
                        <a:pt x="4665" y="6776"/>
                        <a:pt x="4716" y="6827"/>
                        <a:pt x="4779" y="6827"/>
                      </a:cubicBezTo>
                      <a:cubicBezTo>
                        <a:pt x="4842" y="6827"/>
                        <a:pt x="4892" y="6776"/>
                        <a:pt x="4892" y="6713"/>
                      </a:cubicBezTo>
                      <a:lnTo>
                        <a:pt x="4892" y="6599"/>
                      </a:lnTo>
                      <a:lnTo>
                        <a:pt x="5234" y="6599"/>
                      </a:lnTo>
                      <a:lnTo>
                        <a:pt x="5234" y="6713"/>
                      </a:lnTo>
                      <a:cubicBezTo>
                        <a:pt x="5234" y="6776"/>
                        <a:pt x="5285" y="6827"/>
                        <a:pt x="5347" y="6827"/>
                      </a:cubicBezTo>
                      <a:cubicBezTo>
                        <a:pt x="5410" y="6827"/>
                        <a:pt x="5461" y="6776"/>
                        <a:pt x="5461" y="6713"/>
                      </a:cubicBezTo>
                      <a:lnTo>
                        <a:pt x="5461" y="6599"/>
                      </a:lnTo>
                      <a:lnTo>
                        <a:pt x="5803" y="6599"/>
                      </a:lnTo>
                      <a:lnTo>
                        <a:pt x="5803" y="6713"/>
                      </a:lnTo>
                      <a:cubicBezTo>
                        <a:pt x="5803" y="6776"/>
                        <a:pt x="5853" y="6827"/>
                        <a:pt x="5916" y="6827"/>
                      </a:cubicBezTo>
                      <a:cubicBezTo>
                        <a:pt x="5979" y="6827"/>
                        <a:pt x="6030" y="6776"/>
                        <a:pt x="6030" y="6713"/>
                      </a:cubicBezTo>
                      <a:lnTo>
                        <a:pt x="6030" y="6599"/>
                      </a:lnTo>
                      <a:lnTo>
                        <a:pt x="6371" y="6599"/>
                      </a:lnTo>
                      <a:lnTo>
                        <a:pt x="6371" y="6713"/>
                      </a:lnTo>
                      <a:cubicBezTo>
                        <a:pt x="6371" y="6776"/>
                        <a:pt x="6422" y="6827"/>
                        <a:pt x="6485" y="6827"/>
                      </a:cubicBezTo>
                      <a:cubicBezTo>
                        <a:pt x="6548" y="6827"/>
                        <a:pt x="6599" y="6776"/>
                        <a:pt x="6599" y="6713"/>
                      </a:cubicBezTo>
                      <a:lnTo>
                        <a:pt x="6599" y="6599"/>
                      </a:lnTo>
                      <a:lnTo>
                        <a:pt x="6713" y="6599"/>
                      </a:lnTo>
                      <a:cubicBezTo>
                        <a:pt x="6776" y="6599"/>
                        <a:pt x="6827" y="6548"/>
                        <a:pt x="6827" y="6485"/>
                      </a:cubicBezTo>
                      <a:cubicBezTo>
                        <a:pt x="6827" y="6422"/>
                        <a:pt x="6776" y="6372"/>
                        <a:pt x="6713" y="6372"/>
                      </a:cubicBezTo>
                      <a:lnTo>
                        <a:pt x="6599" y="6372"/>
                      </a:lnTo>
                      <a:lnTo>
                        <a:pt x="6599" y="6258"/>
                      </a:lnTo>
                      <a:cubicBezTo>
                        <a:pt x="6599" y="6195"/>
                        <a:pt x="6548" y="6144"/>
                        <a:pt x="6485" y="6144"/>
                      </a:cubicBezTo>
                      <a:cubicBezTo>
                        <a:pt x="6422" y="6144"/>
                        <a:pt x="6371" y="6195"/>
                        <a:pt x="6371" y="6258"/>
                      </a:cubicBezTo>
                      <a:lnTo>
                        <a:pt x="6371" y="6372"/>
                      </a:lnTo>
                      <a:lnTo>
                        <a:pt x="6030" y="6372"/>
                      </a:lnTo>
                      <a:lnTo>
                        <a:pt x="6030" y="6258"/>
                      </a:lnTo>
                      <a:cubicBezTo>
                        <a:pt x="6030" y="6195"/>
                        <a:pt x="5979" y="6144"/>
                        <a:pt x="5916" y="6144"/>
                      </a:cubicBezTo>
                      <a:cubicBezTo>
                        <a:pt x="5853" y="6144"/>
                        <a:pt x="5803" y="6195"/>
                        <a:pt x="5803" y="6258"/>
                      </a:cubicBezTo>
                      <a:lnTo>
                        <a:pt x="5803" y="6372"/>
                      </a:lnTo>
                      <a:lnTo>
                        <a:pt x="5461" y="6372"/>
                      </a:lnTo>
                      <a:lnTo>
                        <a:pt x="5461" y="6258"/>
                      </a:lnTo>
                      <a:cubicBezTo>
                        <a:pt x="5461" y="6195"/>
                        <a:pt x="5410" y="6144"/>
                        <a:pt x="5347" y="6144"/>
                      </a:cubicBezTo>
                      <a:cubicBezTo>
                        <a:pt x="5285" y="6144"/>
                        <a:pt x="5234" y="6195"/>
                        <a:pt x="5234" y="6258"/>
                      </a:cubicBezTo>
                      <a:lnTo>
                        <a:pt x="5234" y="6372"/>
                      </a:lnTo>
                      <a:lnTo>
                        <a:pt x="4892" y="6372"/>
                      </a:lnTo>
                      <a:lnTo>
                        <a:pt x="4892" y="6258"/>
                      </a:lnTo>
                      <a:cubicBezTo>
                        <a:pt x="4892" y="6195"/>
                        <a:pt x="4842" y="6144"/>
                        <a:pt x="4779" y="6144"/>
                      </a:cubicBezTo>
                      <a:cubicBezTo>
                        <a:pt x="4716" y="6144"/>
                        <a:pt x="4665" y="6195"/>
                        <a:pt x="4665" y="6258"/>
                      </a:cubicBezTo>
                      <a:lnTo>
                        <a:pt x="4665" y="6372"/>
                      </a:lnTo>
                      <a:lnTo>
                        <a:pt x="4323" y="6372"/>
                      </a:lnTo>
                      <a:lnTo>
                        <a:pt x="4323" y="6258"/>
                      </a:lnTo>
                      <a:cubicBezTo>
                        <a:pt x="4323" y="6195"/>
                        <a:pt x="4273" y="6144"/>
                        <a:pt x="4210" y="6144"/>
                      </a:cubicBezTo>
                      <a:cubicBezTo>
                        <a:pt x="4147" y="6144"/>
                        <a:pt x="4096" y="6195"/>
                        <a:pt x="4096" y="6258"/>
                      </a:cubicBezTo>
                      <a:lnTo>
                        <a:pt x="4096" y="6372"/>
                      </a:lnTo>
                      <a:lnTo>
                        <a:pt x="3755" y="6372"/>
                      </a:lnTo>
                      <a:lnTo>
                        <a:pt x="3755" y="6258"/>
                      </a:lnTo>
                      <a:cubicBezTo>
                        <a:pt x="3755" y="6195"/>
                        <a:pt x="3704" y="6144"/>
                        <a:pt x="3641" y="6144"/>
                      </a:cubicBezTo>
                      <a:cubicBezTo>
                        <a:pt x="3578" y="6144"/>
                        <a:pt x="3527" y="6195"/>
                        <a:pt x="3527" y="6258"/>
                      </a:cubicBezTo>
                      <a:lnTo>
                        <a:pt x="3527" y="6372"/>
                      </a:lnTo>
                      <a:lnTo>
                        <a:pt x="3186" y="6372"/>
                      </a:lnTo>
                      <a:lnTo>
                        <a:pt x="3186" y="6258"/>
                      </a:lnTo>
                      <a:cubicBezTo>
                        <a:pt x="3186" y="6195"/>
                        <a:pt x="3135" y="6144"/>
                        <a:pt x="3072" y="6144"/>
                      </a:cubicBezTo>
                      <a:cubicBezTo>
                        <a:pt x="3009" y="6144"/>
                        <a:pt x="2958" y="6195"/>
                        <a:pt x="2958" y="6258"/>
                      </a:cubicBezTo>
                      <a:lnTo>
                        <a:pt x="2958" y="6372"/>
                      </a:lnTo>
                      <a:lnTo>
                        <a:pt x="2617" y="6372"/>
                      </a:lnTo>
                      <a:lnTo>
                        <a:pt x="2617" y="6258"/>
                      </a:lnTo>
                      <a:cubicBezTo>
                        <a:pt x="2617" y="6195"/>
                        <a:pt x="2566" y="6144"/>
                        <a:pt x="2503" y="6144"/>
                      </a:cubicBezTo>
                      <a:cubicBezTo>
                        <a:pt x="2440" y="6144"/>
                        <a:pt x="2389" y="6195"/>
                        <a:pt x="2389" y="6258"/>
                      </a:cubicBezTo>
                      <a:lnTo>
                        <a:pt x="2389" y="6372"/>
                      </a:lnTo>
                      <a:lnTo>
                        <a:pt x="2048" y="6372"/>
                      </a:lnTo>
                      <a:lnTo>
                        <a:pt x="2048" y="6258"/>
                      </a:lnTo>
                      <a:cubicBezTo>
                        <a:pt x="2048" y="6195"/>
                        <a:pt x="1997" y="6144"/>
                        <a:pt x="1934" y="6144"/>
                      </a:cubicBezTo>
                      <a:cubicBezTo>
                        <a:pt x="1871" y="6144"/>
                        <a:pt x="1820" y="6195"/>
                        <a:pt x="1820" y="6258"/>
                      </a:cubicBezTo>
                      <a:lnTo>
                        <a:pt x="1820" y="6372"/>
                      </a:lnTo>
                      <a:lnTo>
                        <a:pt x="1479" y="6372"/>
                      </a:lnTo>
                      <a:lnTo>
                        <a:pt x="1479" y="6258"/>
                      </a:lnTo>
                      <a:cubicBezTo>
                        <a:pt x="1479" y="6195"/>
                        <a:pt x="1428" y="6144"/>
                        <a:pt x="1365" y="6144"/>
                      </a:cubicBezTo>
                      <a:cubicBezTo>
                        <a:pt x="1302" y="6144"/>
                        <a:pt x="1252" y="6195"/>
                        <a:pt x="1252" y="6258"/>
                      </a:cubicBezTo>
                      <a:lnTo>
                        <a:pt x="1252" y="6372"/>
                      </a:lnTo>
                      <a:lnTo>
                        <a:pt x="910" y="6372"/>
                      </a:lnTo>
                      <a:lnTo>
                        <a:pt x="910" y="6258"/>
                      </a:lnTo>
                      <a:cubicBezTo>
                        <a:pt x="910" y="6195"/>
                        <a:pt x="859" y="6144"/>
                        <a:pt x="796" y="6144"/>
                      </a:cubicBezTo>
                      <a:cubicBezTo>
                        <a:pt x="734" y="6144"/>
                        <a:pt x="683" y="6195"/>
                        <a:pt x="683" y="6258"/>
                      </a:cubicBezTo>
                      <a:lnTo>
                        <a:pt x="683" y="6372"/>
                      </a:lnTo>
                      <a:lnTo>
                        <a:pt x="455" y="6372"/>
                      </a:lnTo>
                      <a:lnTo>
                        <a:pt x="455" y="5234"/>
                      </a:lnTo>
                      <a:lnTo>
                        <a:pt x="1263" y="52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>
                <a:off x="6549210" y="1305742"/>
                <a:ext cx="304570" cy="304570"/>
                <a:chOff x="3909160" y="2249137"/>
                <a:chExt cx="648072" cy="648072"/>
              </a:xfrm>
            </p:grpSpPr>
            <p:sp>
              <p:nvSpPr>
                <p:cNvPr id="47" name="ïṧḷïḓê-Oval 46"/>
                <p:cNvSpPr/>
                <p:nvPr/>
              </p:nvSpPr>
              <p:spPr>
                <a:xfrm>
                  <a:off x="3909160" y="2249137"/>
                  <a:ext cx="648072" cy="648072"/>
                </a:xfrm>
                <a:prstGeom prst="ellipse">
                  <a:avLst/>
                </a:prstGeom>
                <a:solidFill>
                  <a:srgbClr val="D5D178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48" name="ïṧḷïḓê-university7"/>
                <p:cNvSpPr/>
                <p:nvPr/>
              </p:nvSpPr>
              <p:spPr bwMode="auto">
                <a:xfrm>
                  <a:off x="4043050" y="2390028"/>
                  <a:ext cx="380293" cy="366291"/>
                </a:xfrm>
                <a:custGeom>
                  <a:avLst/>
                  <a:gdLst>
                    <a:gd name="T0" fmla="*/ 3413 w 6827"/>
                    <a:gd name="T1" fmla="*/ 0 h 5912"/>
                    <a:gd name="T2" fmla="*/ 0 w 6827"/>
                    <a:gd name="T3" fmla="*/ 5912 h 5912"/>
                    <a:gd name="T4" fmla="*/ 6827 w 6827"/>
                    <a:gd name="T5" fmla="*/ 5912 h 5912"/>
                    <a:gd name="T6" fmla="*/ 3413 w 6827"/>
                    <a:gd name="T7" fmla="*/ 0 h 5912"/>
                    <a:gd name="T8" fmla="*/ 3413 w 6827"/>
                    <a:gd name="T9" fmla="*/ 972 h 5912"/>
                    <a:gd name="T10" fmla="*/ 4489 w 6827"/>
                    <a:gd name="T11" fmla="*/ 2835 h 5912"/>
                    <a:gd name="T12" fmla="*/ 2338 w 6827"/>
                    <a:gd name="T13" fmla="*/ 2835 h 5912"/>
                    <a:gd name="T14" fmla="*/ 3413 w 6827"/>
                    <a:gd name="T15" fmla="*/ 972 h 5912"/>
                    <a:gd name="T16" fmla="*/ 842 w 6827"/>
                    <a:gd name="T17" fmla="*/ 5426 h 5912"/>
                    <a:gd name="T18" fmla="*/ 1917 w 6827"/>
                    <a:gd name="T19" fmla="*/ 3564 h 5912"/>
                    <a:gd name="T20" fmla="*/ 2993 w 6827"/>
                    <a:gd name="T21" fmla="*/ 5426 h 5912"/>
                    <a:gd name="T22" fmla="*/ 842 w 6827"/>
                    <a:gd name="T23" fmla="*/ 5426 h 5912"/>
                    <a:gd name="T24" fmla="*/ 2338 w 6827"/>
                    <a:gd name="T25" fmla="*/ 3321 h 5912"/>
                    <a:gd name="T26" fmla="*/ 4489 w 6827"/>
                    <a:gd name="T27" fmla="*/ 3321 h 5912"/>
                    <a:gd name="T28" fmla="*/ 3413 w 6827"/>
                    <a:gd name="T29" fmla="*/ 5183 h 5912"/>
                    <a:gd name="T30" fmla="*/ 2338 w 6827"/>
                    <a:gd name="T31" fmla="*/ 3321 h 5912"/>
                    <a:gd name="T32" fmla="*/ 4910 w 6827"/>
                    <a:gd name="T33" fmla="*/ 3564 h 5912"/>
                    <a:gd name="T34" fmla="*/ 5985 w 6827"/>
                    <a:gd name="T35" fmla="*/ 5426 h 5912"/>
                    <a:gd name="T36" fmla="*/ 3834 w 6827"/>
                    <a:gd name="T37" fmla="*/ 5426 h 5912"/>
                    <a:gd name="T38" fmla="*/ 4910 w 6827"/>
                    <a:gd name="T39" fmla="*/ 3564 h 5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827" h="5912">
                      <a:moveTo>
                        <a:pt x="3413" y="0"/>
                      </a:moveTo>
                      <a:lnTo>
                        <a:pt x="0" y="5912"/>
                      </a:lnTo>
                      <a:lnTo>
                        <a:pt x="6827" y="5912"/>
                      </a:lnTo>
                      <a:lnTo>
                        <a:pt x="3413" y="0"/>
                      </a:lnTo>
                      <a:close/>
                      <a:moveTo>
                        <a:pt x="3413" y="972"/>
                      </a:moveTo>
                      <a:lnTo>
                        <a:pt x="4489" y="2835"/>
                      </a:lnTo>
                      <a:lnTo>
                        <a:pt x="2338" y="2835"/>
                      </a:lnTo>
                      <a:lnTo>
                        <a:pt x="3413" y="972"/>
                      </a:lnTo>
                      <a:close/>
                      <a:moveTo>
                        <a:pt x="842" y="5426"/>
                      </a:moveTo>
                      <a:lnTo>
                        <a:pt x="1917" y="3564"/>
                      </a:lnTo>
                      <a:lnTo>
                        <a:pt x="2993" y="5426"/>
                      </a:lnTo>
                      <a:lnTo>
                        <a:pt x="842" y="5426"/>
                      </a:lnTo>
                      <a:close/>
                      <a:moveTo>
                        <a:pt x="2338" y="3321"/>
                      </a:moveTo>
                      <a:lnTo>
                        <a:pt x="4489" y="3321"/>
                      </a:lnTo>
                      <a:lnTo>
                        <a:pt x="3413" y="5183"/>
                      </a:lnTo>
                      <a:lnTo>
                        <a:pt x="2338" y="3321"/>
                      </a:lnTo>
                      <a:close/>
                      <a:moveTo>
                        <a:pt x="4910" y="3564"/>
                      </a:moveTo>
                      <a:lnTo>
                        <a:pt x="5985" y="5426"/>
                      </a:lnTo>
                      <a:lnTo>
                        <a:pt x="3834" y="5426"/>
                      </a:lnTo>
                      <a:lnTo>
                        <a:pt x="4910" y="35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790417" y="3854372"/>
              <a:ext cx="4998718" cy="2189053"/>
              <a:chOff x="790417" y="3854372"/>
              <a:chExt cx="4998718" cy="2189053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790417" y="3854372"/>
                <a:ext cx="2578029" cy="1046002"/>
                <a:chOff x="8662573" y="1518902"/>
                <a:chExt cx="2578029" cy="1046002"/>
              </a:xfrm>
              <a:noFill/>
            </p:grpSpPr>
            <p:sp>
              <p:nvSpPr>
                <p:cNvPr id="41" name="ïṧḷïḓê-TextBox 5"/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algn="ctr" defTabSz="913765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1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单击此处编辑您要的内容。</a:t>
                  </a:r>
                  <a:endParaRPr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  <a:p>
                  <a:pPr algn="ctr" defTabSz="913765">
                    <a:spcBef>
                      <a:spcPct val="0"/>
                    </a:spcBef>
                    <a:defRPr/>
                  </a:pPr>
                  <a:r>
                    <a:rPr lang="zh-CN" altLang="en-US" sz="11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</a:t>
                  </a:r>
                  <a:r>
                    <a:rPr lang="zh-CN" altLang="en-US" sz="11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42" name="ïṧḷïḓê-Rectangle 41"/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b">
                  <a:normAutofit lnSpcReduction="10000"/>
                </a:bodyPr>
                <a:lstStyle/>
                <a:p>
                  <a:pPr lvl="0" algn="ctr" defTabSz="913765">
                    <a:spcBef>
                      <a:spcPct val="0"/>
                    </a:spcBef>
                    <a:defRPr/>
                  </a:pPr>
                  <a:r>
                    <a:rPr lang="zh-CN" altLang="en-US" sz="1600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添加标题</a:t>
                  </a:r>
                  <a:endPara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>
                <a:off x="3211106" y="4997423"/>
                <a:ext cx="2578029" cy="1046002"/>
                <a:chOff x="8662573" y="1518902"/>
                <a:chExt cx="2578029" cy="1046002"/>
              </a:xfrm>
              <a:noFill/>
            </p:grpSpPr>
            <p:sp>
              <p:nvSpPr>
                <p:cNvPr id="39" name="ïṧḷïḓê-TextBox 5"/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algn="ctr" defTabSz="913765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1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单击此处编辑您要的内容。</a:t>
                  </a:r>
                  <a:endParaRPr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  <a:p>
                  <a:pPr algn="ctr" defTabSz="913765">
                    <a:spcBef>
                      <a:spcPct val="0"/>
                    </a:spcBef>
                    <a:defRPr/>
                  </a:pPr>
                  <a:r>
                    <a:rPr lang="zh-CN" altLang="en-US" sz="11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</a:t>
                  </a:r>
                  <a:r>
                    <a:rPr lang="zh-CN" altLang="en-US" sz="11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40" name="ïṧḷïḓê-Rectangle 39"/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b">
                  <a:normAutofit lnSpcReduction="10000"/>
                </a:bodyPr>
                <a:lstStyle/>
                <a:p>
                  <a:pPr lvl="0" algn="ctr" defTabSz="913765">
                    <a:spcBef>
                      <a:spcPct val="0"/>
                    </a:spcBef>
                    <a:defRPr/>
                  </a:pPr>
                  <a:r>
                    <a:rPr lang="zh-CN" altLang="en-US" sz="1600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添加标题</a:t>
                  </a:r>
                  <a:endPara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>
                <a:off x="790417" y="4997423"/>
                <a:ext cx="2578029" cy="1046002"/>
                <a:chOff x="8662573" y="1518902"/>
                <a:chExt cx="2578029" cy="1046002"/>
              </a:xfrm>
              <a:noFill/>
            </p:grpSpPr>
            <p:sp>
              <p:nvSpPr>
                <p:cNvPr id="37" name="ïṧḷïḓê-TextBox 5"/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algn="ctr" defTabSz="913765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1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单击此处编辑您要的内容。</a:t>
                  </a:r>
                  <a:endParaRPr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  <a:p>
                  <a:pPr algn="ctr" defTabSz="913765">
                    <a:spcBef>
                      <a:spcPct val="0"/>
                    </a:spcBef>
                    <a:defRPr/>
                  </a:pPr>
                  <a:r>
                    <a:rPr lang="zh-CN" altLang="en-US" sz="11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</a:t>
                  </a:r>
                  <a:r>
                    <a:rPr lang="zh-CN" altLang="en-US" sz="11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38" name="ïṧḷïḓê-Rectangle 37"/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b">
                  <a:normAutofit lnSpcReduction="10000"/>
                </a:bodyPr>
                <a:lstStyle/>
                <a:p>
                  <a:pPr lvl="0" algn="ctr" defTabSz="913765">
                    <a:spcBef>
                      <a:spcPct val="0"/>
                    </a:spcBef>
                    <a:defRPr/>
                  </a:pPr>
                  <a:r>
                    <a:rPr lang="zh-CN" altLang="en-US" sz="1600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添加标题</a:t>
                  </a:r>
                  <a:endPara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5789135" y="3738039"/>
              <a:ext cx="1401229" cy="1466905"/>
              <a:chOff x="5789135" y="3738039"/>
              <a:chExt cx="1401229" cy="1466905"/>
            </a:xfrm>
          </p:grpSpPr>
          <p:sp>
            <p:nvSpPr>
              <p:cNvPr id="24" name="ïṧḷïḓê-Oval 23"/>
              <p:cNvSpPr/>
              <p:nvPr/>
            </p:nvSpPr>
            <p:spPr>
              <a:xfrm>
                <a:off x="5894220" y="3738039"/>
                <a:ext cx="1296144" cy="1296144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D5D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关键词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354642" y="4900374"/>
                <a:ext cx="304570" cy="304570"/>
                <a:chOff x="5675954" y="2249137"/>
                <a:chExt cx="648072" cy="648072"/>
              </a:xfrm>
            </p:grpSpPr>
            <p:sp>
              <p:nvSpPr>
                <p:cNvPr id="32" name="ïṧḷïḓê-Oval 31"/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rgbClr val="D5D178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33" name="ïṧḷïḓê-Freeform 428"/>
                <p:cNvSpPr/>
                <p:nvPr/>
              </p:nvSpPr>
              <p:spPr bwMode="auto">
                <a:xfrm>
                  <a:off x="5809844" y="2390028"/>
                  <a:ext cx="380293" cy="366291"/>
                </a:xfrm>
                <a:custGeom>
                  <a:avLst/>
                  <a:gdLst>
                    <a:gd name="connsiteX0" fmla="*/ 297615 w 597921"/>
                    <a:gd name="connsiteY0" fmla="*/ 96957 h 598324"/>
                    <a:gd name="connsiteX1" fmla="*/ 323434 w 597921"/>
                    <a:gd name="connsiteY1" fmla="*/ 122740 h 598324"/>
                    <a:gd name="connsiteX2" fmla="*/ 323434 w 597921"/>
                    <a:gd name="connsiteY2" fmla="*/ 289852 h 598324"/>
                    <a:gd name="connsiteX3" fmla="*/ 462572 w 597921"/>
                    <a:gd name="connsiteY3" fmla="*/ 289852 h 598324"/>
                    <a:gd name="connsiteX4" fmla="*/ 487913 w 597921"/>
                    <a:gd name="connsiteY4" fmla="*/ 315157 h 598324"/>
                    <a:gd name="connsiteX5" fmla="*/ 462572 w 597921"/>
                    <a:gd name="connsiteY5" fmla="*/ 340463 h 598324"/>
                    <a:gd name="connsiteX6" fmla="*/ 297615 w 597921"/>
                    <a:gd name="connsiteY6" fmla="*/ 340463 h 598324"/>
                    <a:gd name="connsiteX7" fmla="*/ 272274 w 597921"/>
                    <a:gd name="connsiteY7" fmla="*/ 315157 h 598324"/>
                    <a:gd name="connsiteX8" fmla="*/ 272274 w 597921"/>
                    <a:gd name="connsiteY8" fmla="*/ 122740 h 598324"/>
                    <a:gd name="connsiteX9" fmla="*/ 297615 w 597921"/>
                    <a:gd name="connsiteY9" fmla="*/ 96957 h 598324"/>
                    <a:gd name="connsiteX10" fmla="*/ 298127 w 597921"/>
                    <a:gd name="connsiteY10" fmla="*/ 0 h 598324"/>
                    <a:gd name="connsiteX11" fmla="*/ 597921 w 597921"/>
                    <a:gd name="connsiteY11" fmla="*/ 299401 h 598324"/>
                    <a:gd name="connsiteX12" fmla="*/ 298127 w 597921"/>
                    <a:gd name="connsiteY12" fmla="*/ 598324 h 598324"/>
                    <a:gd name="connsiteX13" fmla="*/ 35150 w 597921"/>
                    <a:gd name="connsiteY13" fmla="*/ 442177 h 598324"/>
                    <a:gd name="connsiteX14" fmla="*/ 34194 w 597921"/>
                    <a:gd name="connsiteY14" fmla="*/ 432149 h 598324"/>
                    <a:gd name="connsiteX15" fmla="*/ 40410 w 597921"/>
                    <a:gd name="connsiteY15" fmla="*/ 424509 h 598324"/>
                    <a:gd name="connsiteX16" fmla="*/ 74836 w 597921"/>
                    <a:gd name="connsiteY16" fmla="*/ 407796 h 598324"/>
                    <a:gd name="connsiteX17" fmla="*/ 91571 w 597921"/>
                    <a:gd name="connsiteY17" fmla="*/ 413049 h 598324"/>
                    <a:gd name="connsiteX18" fmla="*/ 298127 w 597921"/>
                    <a:gd name="connsiteY18" fmla="*/ 534815 h 598324"/>
                    <a:gd name="connsiteX19" fmla="*/ 534328 w 597921"/>
                    <a:gd name="connsiteY19" fmla="*/ 299401 h 598324"/>
                    <a:gd name="connsiteX20" fmla="*/ 298127 w 597921"/>
                    <a:gd name="connsiteY20" fmla="*/ 63509 h 598324"/>
                    <a:gd name="connsiteX21" fmla="*/ 145123 w 597921"/>
                    <a:gd name="connsiteY21" fmla="*/ 120333 h 598324"/>
                    <a:gd name="connsiteX22" fmla="*/ 200587 w 597921"/>
                    <a:gd name="connsiteY22" fmla="*/ 142299 h 598324"/>
                    <a:gd name="connsiteX23" fmla="*/ 208237 w 597921"/>
                    <a:gd name="connsiteY23" fmla="*/ 152327 h 598324"/>
                    <a:gd name="connsiteX24" fmla="*/ 203456 w 597921"/>
                    <a:gd name="connsiteY24" fmla="*/ 164265 h 598324"/>
                    <a:gd name="connsiteX25" fmla="*/ 48060 w 597921"/>
                    <a:gd name="connsiteY25" fmla="*/ 285553 h 598324"/>
                    <a:gd name="connsiteX26" fmla="*/ 35150 w 597921"/>
                    <a:gd name="connsiteY26" fmla="*/ 287463 h 598324"/>
                    <a:gd name="connsiteX27" fmla="*/ 27500 w 597921"/>
                    <a:gd name="connsiteY27" fmla="*/ 277435 h 598324"/>
                    <a:gd name="connsiteX28" fmla="*/ 246 w 597921"/>
                    <a:gd name="connsiteY28" fmla="*/ 82132 h 598324"/>
                    <a:gd name="connsiteX29" fmla="*/ 4550 w 597921"/>
                    <a:gd name="connsiteY29" fmla="*/ 70194 h 598324"/>
                    <a:gd name="connsiteX30" fmla="*/ 17459 w 597921"/>
                    <a:gd name="connsiteY30" fmla="*/ 68762 h 598324"/>
                    <a:gd name="connsiteX31" fmla="*/ 80574 w 597921"/>
                    <a:gd name="connsiteY31" fmla="*/ 94070 h 598324"/>
                    <a:gd name="connsiteX32" fmla="*/ 298127 w 597921"/>
                    <a:gd name="connsiteY32" fmla="*/ 0 h 598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97921" h="598324">
                      <a:moveTo>
                        <a:pt x="297615" y="96957"/>
                      </a:moveTo>
                      <a:cubicBezTo>
                        <a:pt x="311959" y="96957"/>
                        <a:pt x="323434" y="108416"/>
                        <a:pt x="323434" y="122740"/>
                      </a:cubicBezTo>
                      <a:lnTo>
                        <a:pt x="323434" y="289852"/>
                      </a:lnTo>
                      <a:lnTo>
                        <a:pt x="462572" y="289852"/>
                      </a:lnTo>
                      <a:cubicBezTo>
                        <a:pt x="476438" y="289852"/>
                        <a:pt x="487913" y="301311"/>
                        <a:pt x="487913" y="315157"/>
                      </a:cubicBezTo>
                      <a:cubicBezTo>
                        <a:pt x="487913" y="329004"/>
                        <a:pt x="476438" y="340463"/>
                        <a:pt x="462572" y="340463"/>
                      </a:cubicBezTo>
                      <a:lnTo>
                        <a:pt x="297615" y="340463"/>
                      </a:lnTo>
                      <a:cubicBezTo>
                        <a:pt x="283749" y="340463"/>
                        <a:pt x="272274" y="329004"/>
                        <a:pt x="272274" y="315157"/>
                      </a:cubicBezTo>
                      <a:lnTo>
                        <a:pt x="272274" y="122740"/>
                      </a:lnTo>
                      <a:cubicBezTo>
                        <a:pt x="272274" y="108416"/>
                        <a:pt x="283749" y="96957"/>
                        <a:pt x="297615" y="96957"/>
                      </a:cubicBezTo>
                      <a:close/>
                      <a:moveTo>
                        <a:pt x="298127" y="0"/>
                      </a:moveTo>
                      <a:cubicBezTo>
                        <a:pt x="463564" y="0"/>
                        <a:pt x="597921" y="134181"/>
                        <a:pt x="597921" y="299401"/>
                      </a:cubicBezTo>
                      <a:cubicBezTo>
                        <a:pt x="597921" y="464143"/>
                        <a:pt x="463564" y="598324"/>
                        <a:pt x="298127" y="598324"/>
                      </a:cubicBezTo>
                      <a:cubicBezTo>
                        <a:pt x="188155" y="598324"/>
                        <a:pt x="87268" y="538635"/>
                        <a:pt x="35150" y="442177"/>
                      </a:cubicBezTo>
                      <a:cubicBezTo>
                        <a:pt x="33238" y="438835"/>
                        <a:pt x="32760" y="435492"/>
                        <a:pt x="34194" y="432149"/>
                      </a:cubicBezTo>
                      <a:cubicBezTo>
                        <a:pt x="35150" y="428807"/>
                        <a:pt x="37541" y="425942"/>
                        <a:pt x="40410" y="424509"/>
                      </a:cubicBezTo>
                      <a:lnTo>
                        <a:pt x="74836" y="407796"/>
                      </a:lnTo>
                      <a:cubicBezTo>
                        <a:pt x="81052" y="404931"/>
                        <a:pt x="88702" y="407319"/>
                        <a:pt x="91571" y="413049"/>
                      </a:cubicBezTo>
                      <a:cubicBezTo>
                        <a:pt x="133169" y="488018"/>
                        <a:pt x="212540" y="534815"/>
                        <a:pt x="298127" y="534815"/>
                      </a:cubicBezTo>
                      <a:cubicBezTo>
                        <a:pt x="428181" y="534815"/>
                        <a:pt x="534328" y="429284"/>
                        <a:pt x="534328" y="299401"/>
                      </a:cubicBezTo>
                      <a:cubicBezTo>
                        <a:pt x="534328" y="169517"/>
                        <a:pt x="428181" y="63509"/>
                        <a:pt x="298127" y="63509"/>
                      </a:cubicBezTo>
                      <a:cubicBezTo>
                        <a:pt x="242185" y="63509"/>
                        <a:pt x="187677" y="83565"/>
                        <a:pt x="145123" y="120333"/>
                      </a:cubicBezTo>
                      <a:lnTo>
                        <a:pt x="200587" y="142299"/>
                      </a:lnTo>
                      <a:cubicBezTo>
                        <a:pt x="204890" y="144209"/>
                        <a:pt x="207759" y="148029"/>
                        <a:pt x="208237" y="152327"/>
                      </a:cubicBezTo>
                      <a:cubicBezTo>
                        <a:pt x="208715" y="157102"/>
                        <a:pt x="207281" y="161399"/>
                        <a:pt x="203456" y="164265"/>
                      </a:cubicBezTo>
                      <a:lnTo>
                        <a:pt x="48060" y="285553"/>
                      </a:lnTo>
                      <a:cubicBezTo>
                        <a:pt x="44235" y="288418"/>
                        <a:pt x="39454" y="289373"/>
                        <a:pt x="35150" y="287463"/>
                      </a:cubicBezTo>
                      <a:cubicBezTo>
                        <a:pt x="31325" y="285553"/>
                        <a:pt x="27978" y="281733"/>
                        <a:pt x="27500" y="277435"/>
                      </a:cubicBezTo>
                      <a:lnTo>
                        <a:pt x="246" y="82132"/>
                      </a:lnTo>
                      <a:cubicBezTo>
                        <a:pt x="-710" y="77835"/>
                        <a:pt x="1203" y="73060"/>
                        <a:pt x="4550" y="70194"/>
                      </a:cubicBezTo>
                      <a:cubicBezTo>
                        <a:pt x="8375" y="67807"/>
                        <a:pt x="13156" y="66852"/>
                        <a:pt x="17459" y="68762"/>
                      </a:cubicBezTo>
                      <a:lnTo>
                        <a:pt x="80574" y="94070"/>
                      </a:lnTo>
                      <a:cubicBezTo>
                        <a:pt x="137472" y="33426"/>
                        <a:pt x="214931" y="0"/>
                        <a:pt x="2981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>
                <a:off x="5789135" y="4544806"/>
                <a:ext cx="304570" cy="304570"/>
                <a:chOff x="4792557" y="2249137"/>
                <a:chExt cx="648072" cy="648072"/>
              </a:xfrm>
            </p:grpSpPr>
            <p:sp>
              <p:nvSpPr>
                <p:cNvPr id="30" name="ïṧḷïḓê-Oval 29"/>
                <p:cNvSpPr/>
                <p:nvPr/>
              </p:nvSpPr>
              <p:spPr>
                <a:xfrm>
                  <a:off x="4792557" y="2249137"/>
                  <a:ext cx="648072" cy="648072"/>
                </a:xfrm>
                <a:prstGeom prst="ellipse">
                  <a:avLst/>
                </a:prstGeom>
                <a:solidFill>
                  <a:srgbClr val="D5D178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31" name="ïṧḷïḓê-Freeform 70"/>
                <p:cNvSpPr/>
                <p:nvPr/>
              </p:nvSpPr>
              <p:spPr bwMode="auto">
                <a:xfrm>
                  <a:off x="4926447" y="2390028"/>
                  <a:ext cx="380293" cy="366291"/>
                </a:xfrm>
                <a:custGeom>
                  <a:avLst/>
                  <a:gdLst>
                    <a:gd name="T0" fmla="*/ 4096 w 6827"/>
                    <a:gd name="T1" fmla="*/ 4551 h 6827"/>
                    <a:gd name="T2" fmla="*/ 6258 w 6827"/>
                    <a:gd name="T3" fmla="*/ 4096 h 6827"/>
                    <a:gd name="T4" fmla="*/ 2348 w 6827"/>
                    <a:gd name="T5" fmla="*/ 4911 h 6827"/>
                    <a:gd name="T6" fmla="*/ 569 w 6827"/>
                    <a:gd name="T7" fmla="*/ 4551 h 6827"/>
                    <a:gd name="T8" fmla="*/ 569 w 6827"/>
                    <a:gd name="T9" fmla="*/ 3982 h 6827"/>
                    <a:gd name="T10" fmla="*/ 1707 w 6827"/>
                    <a:gd name="T11" fmla="*/ 2503 h 6827"/>
                    <a:gd name="T12" fmla="*/ 3868 w 6827"/>
                    <a:gd name="T13" fmla="*/ 2731 h 6827"/>
                    <a:gd name="T14" fmla="*/ 5827 w 6827"/>
                    <a:gd name="T15" fmla="*/ 2004 h 6827"/>
                    <a:gd name="T16" fmla="*/ 6258 w 6827"/>
                    <a:gd name="T17" fmla="*/ 1820 h 6827"/>
                    <a:gd name="T18" fmla="*/ 4779 w 6827"/>
                    <a:gd name="T19" fmla="*/ 0 h 6827"/>
                    <a:gd name="T20" fmla="*/ 2854 w 6827"/>
                    <a:gd name="T21" fmla="*/ 2381 h 6827"/>
                    <a:gd name="T22" fmla="*/ 1239 w 6827"/>
                    <a:gd name="T23" fmla="*/ 2257 h 6827"/>
                    <a:gd name="T24" fmla="*/ 569 w 6827"/>
                    <a:gd name="T25" fmla="*/ 2844 h 6827"/>
                    <a:gd name="T26" fmla="*/ 569 w 6827"/>
                    <a:gd name="T27" fmla="*/ 2276 h 6827"/>
                    <a:gd name="T28" fmla="*/ 569 w 6827"/>
                    <a:gd name="T29" fmla="*/ 1707 h 6827"/>
                    <a:gd name="T30" fmla="*/ 569 w 6827"/>
                    <a:gd name="T31" fmla="*/ 1138 h 6827"/>
                    <a:gd name="T32" fmla="*/ 569 w 6827"/>
                    <a:gd name="T33" fmla="*/ 569 h 6827"/>
                    <a:gd name="T34" fmla="*/ 341 w 6827"/>
                    <a:gd name="T35" fmla="*/ 0 h 6827"/>
                    <a:gd name="T36" fmla="*/ 114 w 6827"/>
                    <a:gd name="T37" fmla="*/ 569 h 6827"/>
                    <a:gd name="T38" fmla="*/ 114 w 6827"/>
                    <a:gd name="T39" fmla="*/ 1138 h 6827"/>
                    <a:gd name="T40" fmla="*/ 114 w 6827"/>
                    <a:gd name="T41" fmla="*/ 1707 h 6827"/>
                    <a:gd name="T42" fmla="*/ 114 w 6827"/>
                    <a:gd name="T43" fmla="*/ 2276 h 6827"/>
                    <a:gd name="T44" fmla="*/ 114 w 6827"/>
                    <a:gd name="T45" fmla="*/ 2844 h 6827"/>
                    <a:gd name="T46" fmla="*/ 114 w 6827"/>
                    <a:gd name="T47" fmla="*/ 3413 h 6827"/>
                    <a:gd name="T48" fmla="*/ 114 w 6827"/>
                    <a:gd name="T49" fmla="*/ 3982 h 6827"/>
                    <a:gd name="T50" fmla="*/ 114 w 6827"/>
                    <a:gd name="T51" fmla="*/ 4551 h 6827"/>
                    <a:gd name="T52" fmla="*/ 114 w 6827"/>
                    <a:gd name="T53" fmla="*/ 5120 h 6827"/>
                    <a:gd name="T54" fmla="*/ 114 w 6827"/>
                    <a:gd name="T55" fmla="*/ 5689 h 6827"/>
                    <a:gd name="T56" fmla="*/ 114 w 6827"/>
                    <a:gd name="T57" fmla="*/ 6258 h 6827"/>
                    <a:gd name="T58" fmla="*/ 683 w 6827"/>
                    <a:gd name="T59" fmla="*/ 6713 h 6827"/>
                    <a:gd name="T60" fmla="*/ 1252 w 6827"/>
                    <a:gd name="T61" fmla="*/ 6713 h 6827"/>
                    <a:gd name="T62" fmla="*/ 1820 w 6827"/>
                    <a:gd name="T63" fmla="*/ 6713 h 6827"/>
                    <a:gd name="T64" fmla="*/ 2389 w 6827"/>
                    <a:gd name="T65" fmla="*/ 6713 h 6827"/>
                    <a:gd name="T66" fmla="*/ 2958 w 6827"/>
                    <a:gd name="T67" fmla="*/ 6713 h 6827"/>
                    <a:gd name="T68" fmla="*/ 3527 w 6827"/>
                    <a:gd name="T69" fmla="*/ 6713 h 6827"/>
                    <a:gd name="T70" fmla="*/ 4096 w 6827"/>
                    <a:gd name="T71" fmla="*/ 6713 h 6827"/>
                    <a:gd name="T72" fmla="*/ 4665 w 6827"/>
                    <a:gd name="T73" fmla="*/ 6713 h 6827"/>
                    <a:gd name="T74" fmla="*/ 5234 w 6827"/>
                    <a:gd name="T75" fmla="*/ 6713 h 6827"/>
                    <a:gd name="T76" fmla="*/ 5803 w 6827"/>
                    <a:gd name="T77" fmla="*/ 6713 h 6827"/>
                    <a:gd name="T78" fmla="*/ 6371 w 6827"/>
                    <a:gd name="T79" fmla="*/ 6713 h 6827"/>
                    <a:gd name="T80" fmla="*/ 6827 w 6827"/>
                    <a:gd name="T81" fmla="*/ 6485 h 6827"/>
                    <a:gd name="T82" fmla="*/ 6371 w 6827"/>
                    <a:gd name="T83" fmla="*/ 6258 h 6827"/>
                    <a:gd name="T84" fmla="*/ 5803 w 6827"/>
                    <a:gd name="T85" fmla="*/ 6258 h 6827"/>
                    <a:gd name="T86" fmla="*/ 5234 w 6827"/>
                    <a:gd name="T87" fmla="*/ 6258 h 6827"/>
                    <a:gd name="T88" fmla="*/ 4665 w 6827"/>
                    <a:gd name="T89" fmla="*/ 6258 h 6827"/>
                    <a:gd name="T90" fmla="*/ 4096 w 6827"/>
                    <a:gd name="T91" fmla="*/ 6258 h 6827"/>
                    <a:gd name="T92" fmla="*/ 3527 w 6827"/>
                    <a:gd name="T93" fmla="*/ 6258 h 6827"/>
                    <a:gd name="T94" fmla="*/ 2958 w 6827"/>
                    <a:gd name="T95" fmla="*/ 6258 h 6827"/>
                    <a:gd name="T96" fmla="*/ 2389 w 6827"/>
                    <a:gd name="T97" fmla="*/ 6258 h 6827"/>
                    <a:gd name="T98" fmla="*/ 1820 w 6827"/>
                    <a:gd name="T99" fmla="*/ 6258 h 6827"/>
                    <a:gd name="T100" fmla="*/ 1252 w 6827"/>
                    <a:gd name="T101" fmla="*/ 6258 h 6827"/>
                    <a:gd name="T102" fmla="*/ 683 w 6827"/>
                    <a:gd name="T103" fmla="*/ 6258 h 68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827" h="6827">
                      <a:moveTo>
                        <a:pt x="1263" y="5234"/>
                      </a:moveTo>
                      <a:cubicBezTo>
                        <a:pt x="1316" y="5493"/>
                        <a:pt x="1546" y="5689"/>
                        <a:pt x="1820" y="5689"/>
                      </a:cubicBezTo>
                      <a:cubicBezTo>
                        <a:pt x="2114" y="5689"/>
                        <a:pt x="2354" y="5464"/>
                        <a:pt x="2383" y="5178"/>
                      </a:cubicBezTo>
                      <a:lnTo>
                        <a:pt x="3568" y="4191"/>
                      </a:lnTo>
                      <a:cubicBezTo>
                        <a:pt x="3652" y="4401"/>
                        <a:pt x="3856" y="4551"/>
                        <a:pt x="4096" y="4551"/>
                      </a:cubicBezTo>
                      <a:cubicBezTo>
                        <a:pt x="4348" y="4551"/>
                        <a:pt x="4560" y="4385"/>
                        <a:pt x="4635" y="4157"/>
                      </a:cubicBezTo>
                      <a:lnTo>
                        <a:pt x="5696" y="4736"/>
                      </a:lnTo>
                      <a:cubicBezTo>
                        <a:pt x="5732" y="5016"/>
                        <a:pt x="5969" y="5234"/>
                        <a:pt x="6258" y="5234"/>
                      </a:cubicBezTo>
                      <a:cubicBezTo>
                        <a:pt x="6571" y="5234"/>
                        <a:pt x="6827" y="4979"/>
                        <a:pt x="6827" y="4665"/>
                      </a:cubicBezTo>
                      <a:cubicBezTo>
                        <a:pt x="6827" y="4351"/>
                        <a:pt x="6571" y="4096"/>
                        <a:pt x="6258" y="4096"/>
                      </a:cubicBezTo>
                      <a:cubicBezTo>
                        <a:pt x="6006" y="4096"/>
                        <a:pt x="5794" y="4262"/>
                        <a:pt x="5719" y="4490"/>
                      </a:cubicBezTo>
                      <a:lnTo>
                        <a:pt x="4658" y="3911"/>
                      </a:lnTo>
                      <a:cubicBezTo>
                        <a:pt x="4622" y="3631"/>
                        <a:pt x="4385" y="3413"/>
                        <a:pt x="4096" y="3413"/>
                      </a:cubicBezTo>
                      <a:cubicBezTo>
                        <a:pt x="3802" y="3413"/>
                        <a:pt x="3563" y="3638"/>
                        <a:pt x="3533" y="3924"/>
                      </a:cubicBezTo>
                      <a:lnTo>
                        <a:pt x="2348" y="4911"/>
                      </a:lnTo>
                      <a:cubicBezTo>
                        <a:pt x="2265" y="4701"/>
                        <a:pt x="2060" y="4551"/>
                        <a:pt x="1820" y="4551"/>
                      </a:cubicBezTo>
                      <a:cubicBezTo>
                        <a:pt x="1546" y="4551"/>
                        <a:pt x="1316" y="4747"/>
                        <a:pt x="1263" y="5006"/>
                      </a:cubicBezTo>
                      <a:lnTo>
                        <a:pt x="455" y="5006"/>
                      </a:lnTo>
                      <a:lnTo>
                        <a:pt x="455" y="4551"/>
                      </a:lnTo>
                      <a:lnTo>
                        <a:pt x="569" y="4551"/>
                      </a:lnTo>
                      <a:cubicBezTo>
                        <a:pt x="632" y="4551"/>
                        <a:pt x="683" y="4500"/>
                        <a:pt x="683" y="4437"/>
                      </a:cubicBezTo>
                      <a:cubicBezTo>
                        <a:pt x="683" y="4374"/>
                        <a:pt x="632" y="4324"/>
                        <a:pt x="569" y="4324"/>
                      </a:cubicBezTo>
                      <a:lnTo>
                        <a:pt x="455" y="4324"/>
                      </a:lnTo>
                      <a:lnTo>
                        <a:pt x="455" y="3982"/>
                      </a:lnTo>
                      <a:lnTo>
                        <a:pt x="569" y="3982"/>
                      </a:lnTo>
                      <a:cubicBezTo>
                        <a:pt x="632" y="3982"/>
                        <a:pt x="683" y="3931"/>
                        <a:pt x="683" y="3868"/>
                      </a:cubicBezTo>
                      <a:cubicBezTo>
                        <a:pt x="683" y="3806"/>
                        <a:pt x="632" y="3755"/>
                        <a:pt x="569" y="3755"/>
                      </a:cubicBezTo>
                      <a:lnTo>
                        <a:pt x="480" y="3755"/>
                      </a:lnTo>
                      <a:lnTo>
                        <a:pt x="1407" y="2416"/>
                      </a:lnTo>
                      <a:cubicBezTo>
                        <a:pt x="1494" y="2470"/>
                        <a:pt x="1596" y="2503"/>
                        <a:pt x="1707" y="2503"/>
                      </a:cubicBezTo>
                      <a:cubicBezTo>
                        <a:pt x="1888" y="2503"/>
                        <a:pt x="2048" y="2416"/>
                        <a:pt x="2152" y="2284"/>
                      </a:cubicBezTo>
                      <a:lnTo>
                        <a:pt x="2752" y="2584"/>
                      </a:lnTo>
                      <a:cubicBezTo>
                        <a:pt x="2740" y="2631"/>
                        <a:pt x="2731" y="2680"/>
                        <a:pt x="2731" y="2731"/>
                      </a:cubicBezTo>
                      <a:cubicBezTo>
                        <a:pt x="2731" y="3044"/>
                        <a:pt x="2986" y="3300"/>
                        <a:pt x="3300" y="3300"/>
                      </a:cubicBezTo>
                      <a:cubicBezTo>
                        <a:pt x="3613" y="3300"/>
                        <a:pt x="3868" y="3044"/>
                        <a:pt x="3868" y="2731"/>
                      </a:cubicBezTo>
                      <a:cubicBezTo>
                        <a:pt x="3868" y="2608"/>
                        <a:pt x="3829" y="2496"/>
                        <a:pt x="3763" y="2403"/>
                      </a:cubicBezTo>
                      <a:lnTo>
                        <a:pt x="4488" y="1055"/>
                      </a:lnTo>
                      <a:cubicBezTo>
                        <a:pt x="4574" y="1107"/>
                        <a:pt x="4672" y="1138"/>
                        <a:pt x="4779" y="1138"/>
                      </a:cubicBezTo>
                      <a:cubicBezTo>
                        <a:pt x="4891" y="1138"/>
                        <a:pt x="4995" y="1104"/>
                        <a:pt x="5083" y="1048"/>
                      </a:cubicBezTo>
                      <a:lnTo>
                        <a:pt x="5827" y="2004"/>
                      </a:lnTo>
                      <a:cubicBezTo>
                        <a:pt x="5829" y="2007"/>
                        <a:pt x="5833" y="2009"/>
                        <a:pt x="5836" y="2011"/>
                      </a:cubicBezTo>
                      <a:cubicBezTo>
                        <a:pt x="5745" y="2112"/>
                        <a:pt x="5689" y="2244"/>
                        <a:pt x="5689" y="2389"/>
                      </a:cubicBezTo>
                      <a:cubicBezTo>
                        <a:pt x="5689" y="2703"/>
                        <a:pt x="5944" y="2958"/>
                        <a:pt x="6258" y="2958"/>
                      </a:cubicBezTo>
                      <a:cubicBezTo>
                        <a:pt x="6571" y="2958"/>
                        <a:pt x="6827" y="2703"/>
                        <a:pt x="6827" y="2389"/>
                      </a:cubicBezTo>
                      <a:cubicBezTo>
                        <a:pt x="6827" y="2076"/>
                        <a:pt x="6571" y="1820"/>
                        <a:pt x="6258" y="1820"/>
                      </a:cubicBezTo>
                      <a:cubicBezTo>
                        <a:pt x="6170" y="1820"/>
                        <a:pt x="6087" y="1842"/>
                        <a:pt x="6013" y="1878"/>
                      </a:cubicBezTo>
                      <a:cubicBezTo>
                        <a:pt x="6010" y="1874"/>
                        <a:pt x="6010" y="1869"/>
                        <a:pt x="6006" y="1864"/>
                      </a:cubicBezTo>
                      <a:lnTo>
                        <a:pt x="5248" y="890"/>
                      </a:lnTo>
                      <a:cubicBezTo>
                        <a:pt x="5311" y="798"/>
                        <a:pt x="5348" y="688"/>
                        <a:pt x="5348" y="569"/>
                      </a:cubicBezTo>
                      <a:cubicBezTo>
                        <a:pt x="5348" y="255"/>
                        <a:pt x="5092" y="0"/>
                        <a:pt x="4779" y="0"/>
                      </a:cubicBezTo>
                      <a:cubicBezTo>
                        <a:pt x="4465" y="0"/>
                        <a:pt x="4210" y="255"/>
                        <a:pt x="4210" y="569"/>
                      </a:cubicBezTo>
                      <a:cubicBezTo>
                        <a:pt x="4210" y="691"/>
                        <a:pt x="4249" y="804"/>
                        <a:pt x="4315" y="897"/>
                      </a:cubicBezTo>
                      <a:lnTo>
                        <a:pt x="3590" y="2244"/>
                      </a:lnTo>
                      <a:cubicBezTo>
                        <a:pt x="3505" y="2193"/>
                        <a:pt x="3406" y="2162"/>
                        <a:pt x="3300" y="2162"/>
                      </a:cubicBezTo>
                      <a:cubicBezTo>
                        <a:pt x="3118" y="2162"/>
                        <a:pt x="2959" y="2248"/>
                        <a:pt x="2854" y="2381"/>
                      </a:cubicBezTo>
                      <a:lnTo>
                        <a:pt x="2254" y="2081"/>
                      </a:lnTo>
                      <a:cubicBezTo>
                        <a:pt x="2267" y="2034"/>
                        <a:pt x="2276" y="1985"/>
                        <a:pt x="2276" y="1934"/>
                      </a:cubicBezTo>
                      <a:cubicBezTo>
                        <a:pt x="2276" y="1621"/>
                        <a:pt x="2020" y="1365"/>
                        <a:pt x="1707" y="1365"/>
                      </a:cubicBezTo>
                      <a:cubicBezTo>
                        <a:pt x="1393" y="1365"/>
                        <a:pt x="1138" y="1621"/>
                        <a:pt x="1138" y="1934"/>
                      </a:cubicBezTo>
                      <a:cubicBezTo>
                        <a:pt x="1138" y="2054"/>
                        <a:pt x="1176" y="2166"/>
                        <a:pt x="1239" y="2257"/>
                      </a:cubicBezTo>
                      <a:lnTo>
                        <a:pt x="593" y="3191"/>
                      </a:lnTo>
                      <a:cubicBezTo>
                        <a:pt x="585" y="3189"/>
                        <a:pt x="578" y="3186"/>
                        <a:pt x="569" y="3186"/>
                      </a:cubicBezTo>
                      <a:lnTo>
                        <a:pt x="455" y="3186"/>
                      </a:lnTo>
                      <a:lnTo>
                        <a:pt x="455" y="2844"/>
                      </a:lnTo>
                      <a:lnTo>
                        <a:pt x="569" y="2844"/>
                      </a:lnTo>
                      <a:cubicBezTo>
                        <a:pt x="632" y="2844"/>
                        <a:pt x="683" y="2794"/>
                        <a:pt x="683" y="2731"/>
                      </a:cubicBezTo>
                      <a:cubicBezTo>
                        <a:pt x="683" y="2668"/>
                        <a:pt x="632" y="2617"/>
                        <a:pt x="569" y="2617"/>
                      </a:cubicBezTo>
                      <a:lnTo>
                        <a:pt x="455" y="2617"/>
                      </a:lnTo>
                      <a:lnTo>
                        <a:pt x="455" y="2276"/>
                      </a:lnTo>
                      <a:lnTo>
                        <a:pt x="569" y="2276"/>
                      </a:lnTo>
                      <a:cubicBezTo>
                        <a:pt x="632" y="2276"/>
                        <a:pt x="683" y="2225"/>
                        <a:pt x="683" y="2162"/>
                      </a:cubicBezTo>
                      <a:cubicBezTo>
                        <a:pt x="683" y="2099"/>
                        <a:pt x="632" y="2048"/>
                        <a:pt x="569" y="2048"/>
                      </a:cubicBezTo>
                      <a:lnTo>
                        <a:pt x="455" y="2048"/>
                      </a:lnTo>
                      <a:lnTo>
                        <a:pt x="455" y="1707"/>
                      </a:lnTo>
                      <a:lnTo>
                        <a:pt x="569" y="1707"/>
                      </a:lnTo>
                      <a:cubicBezTo>
                        <a:pt x="632" y="1707"/>
                        <a:pt x="683" y="1656"/>
                        <a:pt x="683" y="1593"/>
                      </a:cubicBezTo>
                      <a:cubicBezTo>
                        <a:pt x="683" y="1530"/>
                        <a:pt x="632" y="1479"/>
                        <a:pt x="569" y="1479"/>
                      </a:cubicBezTo>
                      <a:lnTo>
                        <a:pt x="455" y="1479"/>
                      </a:lnTo>
                      <a:lnTo>
                        <a:pt x="455" y="1138"/>
                      </a:lnTo>
                      <a:lnTo>
                        <a:pt x="569" y="1138"/>
                      </a:lnTo>
                      <a:cubicBezTo>
                        <a:pt x="632" y="1138"/>
                        <a:pt x="683" y="1087"/>
                        <a:pt x="683" y="1024"/>
                      </a:cubicBezTo>
                      <a:cubicBezTo>
                        <a:pt x="683" y="961"/>
                        <a:pt x="632" y="910"/>
                        <a:pt x="569" y="910"/>
                      </a:cubicBezTo>
                      <a:lnTo>
                        <a:pt x="455" y="910"/>
                      </a:lnTo>
                      <a:lnTo>
                        <a:pt x="455" y="569"/>
                      </a:lnTo>
                      <a:lnTo>
                        <a:pt x="569" y="569"/>
                      </a:lnTo>
                      <a:cubicBezTo>
                        <a:pt x="632" y="569"/>
                        <a:pt x="683" y="518"/>
                        <a:pt x="683" y="455"/>
                      </a:cubicBezTo>
                      <a:cubicBezTo>
                        <a:pt x="683" y="392"/>
                        <a:pt x="632" y="341"/>
                        <a:pt x="569" y="341"/>
                      </a:cubicBezTo>
                      <a:lnTo>
                        <a:pt x="455" y="341"/>
                      </a:lnTo>
                      <a:lnTo>
                        <a:pt x="455" y="114"/>
                      </a:lnTo>
                      <a:cubicBezTo>
                        <a:pt x="455" y="51"/>
                        <a:pt x="404" y="0"/>
                        <a:pt x="341" y="0"/>
                      </a:cubicBezTo>
                      <a:cubicBezTo>
                        <a:pt x="278" y="0"/>
                        <a:pt x="228" y="51"/>
                        <a:pt x="228" y="114"/>
                      </a:cubicBezTo>
                      <a:lnTo>
                        <a:pt x="228" y="341"/>
                      </a:lnTo>
                      <a:lnTo>
                        <a:pt x="114" y="341"/>
                      </a:lnTo>
                      <a:cubicBezTo>
                        <a:pt x="51" y="341"/>
                        <a:pt x="0" y="392"/>
                        <a:pt x="0" y="455"/>
                      </a:cubicBezTo>
                      <a:cubicBezTo>
                        <a:pt x="0" y="518"/>
                        <a:pt x="51" y="569"/>
                        <a:pt x="114" y="569"/>
                      </a:cubicBezTo>
                      <a:lnTo>
                        <a:pt x="228" y="569"/>
                      </a:lnTo>
                      <a:lnTo>
                        <a:pt x="228" y="910"/>
                      </a:lnTo>
                      <a:lnTo>
                        <a:pt x="114" y="910"/>
                      </a:lnTo>
                      <a:cubicBezTo>
                        <a:pt x="51" y="910"/>
                        <a:pt x="0" y="961"/>
                        <a:pt x="0" y="1024"/>
                      </a:cubicBezTo>
                      <a:cubicBezTo>
                        <a:pt x="0" y="1087"/>
                        <a:pt x="51" y="1138"/>
                        <a:pt x="114" y="1138"/>
                      </a:cubicBezTo>
                      <a:lnTo>
                        <a:pt x="228" y="1138"/>
                      </a:lnTo>
                      <a:lnTo>
                        <a:pt x="228" y="1479"/>
                      </a:lnTo>
                      <a:lnTo>
                        <a:pt x="114" y="1479"/>
                      </a:lnTo>
                      <a:cubicBezTo>
                        <a:pt x="51" y="1479"/>
                        <a:pt x="0" y="1530"/>
                        <a:pt x="0" y="1593"/>
                      </a:cubicBezTo>
                      <a:cubicBezTo>
                        <a:pt x="0" y="1656"/>
                        <a:pt x="51" y="1707"/>
                        <a:pt x="114" y="1707"/>
                      </a:cubicBezTo>
                      <a:lnTo>
                        <a:pt x="228" y="1707"/>
                      </a:lnTo>
                      <a:lnTo>
                        <a:pt x="228" y="2048"/>
                      </a:lnTo>
                      <a:lnTo>
                        <a:pt x="114" y="2048"/>
                      </a:lnTo>
                      <a:cubicBezTo>
                        <a:pt x="51" y="2048"/>
                        <a:pt x="0" y="2099"/>
                        <a:pt x="0" y="2162"/>
                      </a:cubicBezTo>
                      <a:cubicBezTo>
                        <a:pt x="0" y="2225"/>
                        <a:pt x="51" y="2276"/>
                        <a:pt x="114" y="2276"/>
                      </a:cubicBezTo>
                      <a:lnTo>
                        <a:pt x="228" y="2276"/>
                      </a:lnTo>
                      <a:lnTo>
                        <a:pt x="228" y="2617"/>
                      </a:lnTo>
                      <a:lnTo>
                        <a:pt x="114" y="2617"/>
                      </a:lnTo>
                      <a:cubicBezTo>
                        <a:pt x="51" y="2617"/>
                        <a:pt x="0" y="2668"/>
                        <a:pt x="0" y="2731"/>
                      </a:cubicBezTo>
                      <a:cubicBezTo>
                        <a:pt x="0" y="2794"/>
                        <a:pt x="51" y="2844"/>
                        <a:pt x="114" y="2844"/>
                      </a:cubicBezTo>
                      <a:lnTo>
                        <a:pt x="228" y="2844"/>
                      </a:lnTo>
                      <a:lnTo>
                        <a:pt x="228" y="3186"/>
                      </a:lnTo>
                      <a:lnTo>
                        <a:pt x="114" y="3186"/>
                      </a:lnTo>
                      <a:cubicBezTo>
                        <a:pt x="51" y="3186"/>
                        <a:pt x="0" y="3237"/>
                        <a:pt x="0" y="3300"/>
                      </a:cubicBezTo>
                      <a:cubicBezTo>
                        <a:pt x="0" y="3362"/>
                        <a:pt x="51" y="3413"/>
                        <a:pt x="114" y="3413"/>
                      </a:cubicBezTo>
                      <a:lnTo>
                        <a:pt x="228" y="3413"/>
                      </a:lnTo>
                      <a:lnTo>
                        <a:pt x="228" y="3755"/>
                      </a:lnTo>
                      <a:lnTo>
                        <a:pt x="114" y="3755"/>
                      </a:lnTo>
                      <a:cubicBezTo>
                        <a:pt x="51" y="3755"/>
                        <a:pt x="0" y="3806"/>
                        <a:pt x="0" y="3868"/>
                      </a:cubicBezTo>
                      <a:cubicBezTo>
                        <a:pt x="0" y="3931"/>
                        <a:pt x="51" y="3982"/>
                        <a:pt x="114" y="3982"/>
                      </a:cubicBezTo>
                      <a:lnTo>
                        <a:pt x="228" y="3982"/>
                      </a:lnTo>
                      <a:lnTo>
                        <a:pt x="228" y="4324"/>
                      </a:lnTo>
                      <a:lnTo>
                        <a:pt x="114" y="4324"/>
                      </a:lnTo>
                      <a:cubicBezTo>
                        <a:pt x="51" y="4324"/>
                        <a:pt x="0" y="4374"/>
                        <a:pt x="0" y="4437"/>
                      </a:cubicBezTo>
                      <a:cubicBezTo>
                        <a:pt x="0" y="4500"/>
                        <a:pt x="51" y="4551"/>
                        <a:pt x="114" y="4551"/>
                      </a:cubicBezTo>
                      <a:lnTo>
                        <a:pt x="228" y="4551"/>
                      </a:lnTo>
                      <a:lnTo>
                        <a:pt x="228" y="4892"/>
                      </a:lnTo>
                      <a:lnTo>
                        <a:pt x="114" y="4892"/>
                      </a:lnTo>
                      <a:cubicBezTo>
                        <a:pt x="51" y="4892"/>
                        <a:pt x="0" y="4943"/>
                        <a:pt x="0" y="5006"/>
                      </a:cubicBezTo>
                      <a:cubicBezTo>
                        <a:pt x="0" y="5069"/>
                        <a:pt x="51" y="5120"/>
                        <a:pt x="114" y="5120"/>
                      </a:cubicBezTo>
                      <a:lnTo>
                        <a:pt x="228" y="5120"/>
                      </a:lnTo>
                      <a:lnTo>
                        <a:pt x="228" y="5461"/>
                      </a:lnTo>
                      <a:lnTo>
                        <a:pt x="114" y="5461"/>
                      </a:lnTo>
                      <a:cubicBezTo>
                        <a:pt x="51" y="5461"/>
                        <a:pt x="0" y="5512"/>
                        <a:pt x="0" y="5575"/>
                      </a:cubicBezTo>
                      <a:cubicBezTo>
                        <a:pt x="0" y="5638"/>
                        <a:pt x="51" y="5689"/>
                        <a:pt x="114" y="5689"/>
                      </a:cubicBezTo>
                      <a:lnTo>
                        <a:pt x="228" y="5689"/>
                      </a:lnTo>
                      <a:lnTo>
                        <a:pt x="228" y="6030"/>
                      </a:lnTo>
                      <a:lnTo>
                        <a:pt x="114" y="6030"/>
                      </a:lnTo>
                      <a:cubicBezTo>
                        <a:pt x="51" y="6030"/>
                        <a:pt x="0" y="6081"/>
                        <a:pt x="0" y="6144"/>
                      </a:cubicBezTo>
                      <a:cubicBezTo>
                        <a:pt x="0" y="6207"/>
                        <a:pt x="51" y="6258"/>
                        <a:pt x="114" y="6258"/>
                      </a:cubicBezTo>
                      <a:lnTo>
                        <a:pt x="228" y="6258"/>
                      </a:lnTo>
                      <a:lnTo>
                        <a:pt x="228" y="6485"/>
                      </a:lnTo>
                      <a:cubicBezTo>
                        <a:pt x="228" y="6548"/>
                        <a:pt x="278" y="6599"/>
                        <a:pt x="341" y="6599"/>
                      </a:cubicBezTo>
                      <a:lnTo>
                        <a:pt x="683" y="6599"/>
                      </a:lnTo>
                      <a:lnTo>
                        <a:pt x="683" y="6713"/>
                      </a:lnTo>
                      <a:cubicBezTo>
                        <a:pt x="683" y="6776"/>
                        <a:pt x="734" y="6827"/>
                        <a:pt x="796" y="6827"/>
                      </a:cubicBezTo>
                      <a:cubicBezTo>
                        <a:pt x="859" y="6827"/>
                        <a:pt x="910" y="6776"/>
                        <a:pt x="910" y="6713"/>
                      </a:cubicBezTo>
                      <a:lnTo>
                        <a:pt x="910" y="6599"/>
                      </a:lnTo>
                      <a:lnTo>
                        <a:pt x="1252" y="6599"/>
                      </a:lnTo>
                      <a:lnTo>
                        <a:pt x="1252" y="6713"/>
                      </a:lnTo>
                      <a:cubicBezTo>
                        <a:pt x="1252" y="6776"/>
                        <a:pt x="1302" y="6827"/>
                        <a:pt x="1365" y="6827"/>
                      </a:cubicBezTo>
                      <a:cubicBezTo>
                        <a:pt x="1428" y="6827"/>
                        <a:pt x="1479" y="6776"/>
                        <a:pt x="1479" y="6713"/>
                      </a:cubicBezTo>
                      <a:lnTo>
                        <a:pt x="1479" y="6599"/>
                      </a:lnTo>
                      <a:lnTo>
                        <a:pt x="1820" y="6599"/>
                      </a:lnTo>
                      <a:lnTo>
                        <a:pt x="1820" y="6713"/>
                      </a:lnTo>
                      <a:cubicBezTo>
                        <a:pt x="1820" y="6776"/>
                        <a:pt x="1871" y="6827"/>
                        <a:pt x="1934" y="6827"/>
                      </a:cubicBezTo>
                      <a:cubicBezTo>
                        <a:pt x="1997" y="6827"/>
                        <a:pt x="2048" y="6776"/>
                        <a:pt x="2048" y="6713"/>
                      </a:cubicBezTo>
                      <a:lnTo>
                        <a:pt x="2048" y="6599"/>
                      </a:lnTo>
                      <a:lnTo>
                        <a:pt x="2389" y="6599"/>
                      </a:lnTo>
                      <a:lnTo>
                        <a:pt x="2389" y="6713"/>
                      </a:lnTo>
                      <a:cubicBezTo>
                        <a:pt x="2389" y="6776"/>
                        <a:pt x="2440" y="6827"/>
                        <a:pt x="2503" y="6827"/>
                      </a:cubicBezTo>
                      <a:cubicBezTo>
                        <a:pt x="2566" y="6827"/>
                        <a:pt x="2617" y="6776"/>
                        <a:pt x="2617" y="6713"/>
                      </a:cubicBezTo>
                      <a:lnTo>
                        <a:pt x="2617" y="6599"/>
                      </a:lnTo>
                      <a:lnTo>
                        <a:pt x="2958" y="6599"/>
                      </a:lnTo>
                      <a:lnTo>
                        <a:pt x="2958" y="6713"/>
                      </a:lnTo>
                      <a:cubicBezTo>
                        <a:pt x="2958" y="6776"/>
                        <a:pt x="3009" y="6827"/>
                        <a:pt x="3072" y="6827"/>
                      </a:cubicBezTo>
                      <a:cubicBezTo>
                        <a:pt x="3135" y="6827"/>
                        <a:pt x="3186" y="6776"/>
                        <a:pt x="3186" y="6713"/>
                      </a:cubicBezTo>
                      <a:lnTo>
                        <a:pt x="3186" y="6599"/>
                      </a:lnTo>
                      <a:lnTo>
                        <a:pt x="3527" y="6599"/>
                      </a:lnTo>
                      <a:lnTo>
                        <a:pt x="3527" y="6713"/>
                      </a:lnTo>
                      <a:cubicBezTo>
                        <a:pt x="3527" y="6776"/>
                        <a:pt x="3578" y="6827"/>
                        <a:pt x="3641" y="6827"/>
                      </a:cubicBezTo>
                      <a:cubicBezTo>
                        <a:pt x="3704" y="6827"/>
                        <a:pt x="3755" y="6776"/>
                        <a:pt x="3755" y="6713"/>
                      </a:cubicBezTo>
                      <a:lnTo>
                        <a:pt x="3755" y="6599"/>
                      </a:lnTo>
                      <a:lnTo>
                        <a:pt x="4096" y="6599"/>
                      </a:lnTo>
                      <a:lnTo>
                        <a:pt x="4096" y="6713"/>
                      </a:lnTo>
                      <a:cubicBezTo>
                        <a:pt x="4096" y="6776"/>
                        <a:pt x="4147" y="6827"/>
                        <a:pt x="4210" y="6827"/>
                      </a:cubicBezTo>
                      <a:cubicBezTo>
                        <a:pt x="4273" y="6827"/>
                        <a:pt x="4323" y="6776"/>
                        <a:pt x="4323" y="6713"/>
                      </a:cubicBezTo>
                      <a:lnTo>
                        <a:pt x="4323" y="6599"/>
                      </a:lnTo>
                      <a:lnTo>
                        <a:pt x="4665" y="6599"/>
                      </a:lnTo>
                      <a:lnTo>
                        <a:pt x="4665" y="6713"/>
                      </a:lnTo>
                      <a:cubicBezTo>
                        <a:pt x="4665" y="6776"/>
                        <a:pt x="4716" y="6827"/>
                        <a:pt x="4779" y="6827"/>
                      </a:cubicBezTo>
                      <a:cubicBezTo>
                        <a:pt x="4842" y="6827"/>
                        <a:pt x="4892" y="6776"/>
                        <a:pt x="4892" y="6713"/>
                      </a:cubicBezTo>
                      <a:lnTo>
                        <a:pt x="4892" y="6599"/>
                      </a:lnTo>
                      <a:lnTo>
                        <a:pt x="5234" y="6599"/>
                      </a:lnTo>
                      <a:lnTo>
                        <a:pt x="5234" y="6713"/>
                      </a:lnTo>
                      <a:cubicBezTo>
                        <a:pt x="5234" y="6776"/>
                        <a:pt x="5285" y="6827"/>
                        <a:pt x="5347" y="6827"/>
                      </a:cubicBezTo>
                      <a:cubicBezTo>
                        <a:pt x="5410" y="6827"/>
                        <a:pt x="5461" y="6776"/>
                        <a:pt x="5461" y="6713"/>
                      </a:cubicBezTo>
                      <a:lnTo>
                        <a:pt x="5461" y="6599"/>
                      </a:lnTo>
                      <a:lnTo>
                        <a:pt x="5803" y="6599"/>
                      </a:lnTo>
                      <a:lnTo>
                        <a:pt x="5803" y="6713"/>
                      </a:lnTo>
                      <a:cubicBezTo>
                        <a:pt x="5803" y="6776"/>
                        <a:pt x="5853" y="6827"/>
                        <a:pt x="5916" y="6827"/>
                      </a:cubicBezTo>
                      <a:cubicBezTo>
                        <a:pt x="5979" y="6827"/>
                        <a:pt x="6030" y="6776"/>
                        <a:pt x="6030" y="6713"/>
                      </a:cubicBezTo>
                      <a:lnTo>
                        <a:pt x="6030" y="6599"/>
                      </a:lnTo>
                      <a:lnTo>
                        <a:pt x="6371" y="6599"/>
                      </a:lnTo>
                      <a:lnTo>
                        <a:pt x="6371" y="6713"/>
                      </a:lnTo>
                      <a:cubicBezTo>
                        <a:pt x="6371" y="6776"/>
                        <a:pt x="6422" y="6827"/>
                        <a:pt x="6485" y="6827"/>
                      </a:cubicBezTo>
                      <a:cubicBezTo>
                        <a:pt x="6548" y="6827"/>
                        <a:pt x="6599" y="6776"/>
                        <a:pt x="6599" y="6713"/>
                      </a:cubicBezTo>
                      <a:lnTo>
                        <a:pt x="6599" y="6599"/>
                      </a:lnTo>
                      <a:lnTo>
                        <a:pt x="6713" y="6599"/>
                      </a:lnTo>
                      <a:cubicBezTo>
                        <a:pt x="6776" y="6599"/>
                        <a:pt x="6827" y="6548"/>
                        <a:pt x="6827" y="6485"/>
                      </a:cubicBezTo>
                      <a:cubicBezTo>
                        <a:pt x="6827" y="6422"/>
                        <a:pt x="6776" y="6372"/>
                        <a:pt x="6713" y="6372"/>
                      </a:cubicBezTo>
                      <a:lnTo>
                        <a:pt x="6599" y="6372"/>
                      </a:lnTo>
                      <a:lnTo>
                        <a:pt x="6599" y="6258"/>
                      </a:lnTo>
                      <a:cubicBezTo>
                        <a:pt x="6599" y="6195"/>
                        <a:pt x="6548" y="6144"/>
                        <a:pt x="6485" y="6144"/>
                      </a:cubicBezTo>
                      <a:cubicBezTo>
                        <a:pt x="6422" y="6144"/>
                        <a:pt x="6371" y="6195"/>
                        <a:pt x="6371" y="6258"/>
                      </a:cubicBezTo>
                      <a:lnTo>
                        <a:pt x="6371" y="6372"/>
                      </a:lnTo>
                      <a:lnTo>
                        <a:pt x="6030" y="6372"/>
                      </a:lnTo>
                      <a:lnTo>
                        <a:pt x="6030" y="6258"/>
                      </a:lnTo>
                      <a:cubicBezTo>
                        <a:pt x="6030" y="6195"/>
                        <a:pt x="5979" y="6144"/>
                        <a:pt x="5916" y="6144"/>
                      </a:cubicBezTo>
                      <a:cubicBezTo>
                        <a:pt x="5853" y="6144"/>
                        <a:pt x="5803" y="6195"/>
                        <a:pt x="5803" y="6258"/>
                      </a:cubicBezTo>
                      <a:lnTo>
                        <a:pt x="5803" y="6372"/>
                      </a:lnTo>
                      <a:lnTo>
                        <a:pt x="5461" y="6372"/>
                      </a:lnTo>
                      <a:lnTo>
                        <a:pt x="5461" y="6258"/>
                      </a:lnTo>
                      <a:cubicBezTo>
                        <a:pt x="5461" y="6195"/>
                        <a:pt x="5410" y="6144"/>
                        <a:pt x="5347" y="6144"/>
                      </a:cubicBezTo>
                      <a:cubicBezTo>
                        <a:pt x="5285" y="6144"/>
                        <a:pt x="5234" y="6195"/>
                        <a:pt x="5234" y="6258"/>
                      </a:cubicBezTo>
                      <a:lnTo>
                        <a:pt x="5234" y="6372"/>
                      </a:lnTo>
                      <a:lnTo>
                        <a:pt x="4892" y="6372"/>
                      </a:lnTo>
                      <a:lnTo>
                        <a:pt x="4892" y="6258"/>
                      </a:lnTo>
                      <a:cubicBezTo>
                        <a:pt x="4892" y="6195"/>
                        <a:pt x="4842" y="6144"/>
                        <a:pt x="4779" y="6144"/>
                      </a:cubicBezTo>
                      <a:cubicBezTo>
                        <a:pt x="4716" y="6144"/>
                        <a:pt x="4665" y="6195"/>
                        <a:pt x="4665" y="6258"/>
                      </a:cubicBezTo>
                      <a:lnTo>
                        <a:pt x="4665" y="6372"/>
                      </a:lnTo>
                      <a:lnTo>
                        <a:pt x="4323" y="6372"/>
                      </a:lnTo>
                      <a:lnTo>
                        <a:pt x="4323" y="6258"/>
                      </a:lnTo>
                      <a:cubicBezTo>
                        <a:pt x="4323" y="6195"/>
                        <a:pt x="4273" y="6144"/>
                        <a:pt x="4210" y="6144"/>
                      </a:cubicBezTo>
                      <a:cubicBezTo>
                        <a:pt x="4147" y="6144"/>
                        <a:pt x="4096" y="6195"/>
                        <a:pt x="4096" y="6258"/>
                      </a:cubicBezTo>
                      <a:lnTo>
                        <a:pt x="4096" y="6372"/>
                      </a:lnTo>
                      <a:lnTo>
                        <a:pt x="3755" y="6372"/>
                      </a:lnTo>
                      <a:lnTo>
                        <a:pt x="3755" y="6258"/>
                      </a:lnTo>
                      <a:cubicBezTo>
                        <a:pt x="3755" y="6195"/>
                        <a:pt x="3704" y="6144"/>
                        <a:pt x="3641" y="6144"/>
                      </a:cubicBezTo>
                      <a:cubicBezTo>
                        <a:pt x="3578" y="6144"/>
                        <a:pt x="3527" y="6195"/>
                        <a:pt x="3527" y="6258"/>
                      </a:cubicBezTo>
                      <a:lnTo>
                        <a:pt x="3527" y="6372"/>
                      </a:lnTo>
                      <a:lnTo>
                        <a:pt x="3186" y="6372"/>
                      </a:lnTo>
                      <a:lnTo>
                        <a:pt x="3186" y="6258"/>
                      </a:lnTo>
                      <a:cubicBezTo>
                        <a:pt x="3186" y="6195"/>
                        <a:pt x="3135" y="6144"/>
                        <a:pt x="3072" y="6144"/>
                      </a:cubicBezTo>
                      <a:cubicBezTo>
                        <a:pt x="3009" y="6144"/>
                        <a:pt x="2958" y="6195"/>
                        <a:pt x="2958" y="6258"/>
                      </a:cubicBezTo>
                      <a:lnTo>
                        <a:pt x="2958" y="6372"/>
                      </a:lnTo>
                      <a:lnTo>
                        <a:pt x="2617" y="6372"/>
                      </a:lnTo>
                      <a:lnTo>
                        <a:pt x="2617" y="6258"/>
                      </a:lnTo>
                      <a:cubicBezTo>
                        <a:pt x="2617" y="6195"/>
                        <a:pt x="2566" y="6144"/>
                        <a:pt x="2503" y="6144"/>
                      </a:cubicBezTo>
                      <a:cubicBezTo>
                        <a:pt x="2440" y="6144"/>
                        <a:pt x="2389" y="6195"/>
                        <a:pt x="2389" y="6258"/>
                      </a:cubicBezTo>
                      <a:lnTo>
                        <a:pt x="2389" y="6372"/>
                      </a:lnTo>
                      <a:lnTo>
                        <a:pt x="2048" y="6372"/>
                      </a:lnTo>
                      <a:lnTo>
                        <a:pt x="2048" y="6258"/>
                      </a:lnTo>
                      <a:cubicBezTo>
                        <a:pt x="2048" y="6195"/>
                        <a:pt x="1997" y="6144"/>
                        <a:pt x="1934" y="6144"/>
                      </a:cubicBezTo>
                      <a:cubicBezTo>
                        <a:pt x="1871" y="6144"/>
                        <a:pt x="1820" y="6195"/>
                        <a:pt x="1820" y="6258"/>
                      </a:cubicBezTo>
                      <a:lnTo>
                        <a:pt x="1820" y="6372"/>
                      </a:lnTo>
                      <a:lnTo>
                        <a:pt x="1479" y="6372"/>
                      </a:lnTo>
                      <a:lnTo>
                        <a:pt x="1479" y="6258"/>
                      </a:lnTo>
                      <a:cubicBezTo>
                        <a:pt x="1479" y="6195"/>
                        <a:pt x="1428" y="6144"/>
                        <a:pt x="1365" y="6144"/>
                      </a:cubicBezTo>
                      <a:cubicBezTo>
                        <a:pt x="1302" y="6144"/>
                        <a:pt x="1252" y="6195"/>
                        <a:pt x="1252" y="6258"/>
                      </a:cubicBezTo>
                      <a:lnTo>
                        <a:pt x="1252" y="6372"/>
                      </a:lnTo>
                      <a:lnTo>
                        <a:pt x="910" y="6372"/>
                      </a:lnTo>
                      <a:lnTo>
                        <a:pt x="910" y="6258"/>
                      </a:lnTo>
                      <a:cubicBezTo>
                        <a:pt x="910" y="6195"/>
                        <a:pt x="859" y="6144"/>
                        <a:pt x="796" y="6144"/>
                      </a:cubicBezTo>
                      <a:cubicBezTo>
                        <a:pt x="734" y="6144"/>
                        <a:pt x="683" y="6195"/>
                        <a:pt x="683" y="6258"/>
                      </a:cubicBezTo>
                      <a:lnTo>
                        <a:pt x="683" y="6372"/>
                      </a:lnTo>
                      <a:lnTo>
                        <a:pt x="455" y="6372"/>
                      </a:lnTo>
                      <a:lnTo>
                        <a:pt x="455" y="5234"/>
                      </a:lnTo>
                      <a:lnTo>
                        <a:pt x="1263" y="52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>
                <a:off x="5941420" y="3783239"/>
                <a:ext cx="304570" cy="304570"/>
                <a:chOff x="3909160" y="2249137"/>
                <a:chExt cx="648072" cy="648072"/>
              </a:xfrm>
            </p:grpSpPr>
            <p:sp>
              <p:nvSpPr>
                <p:cNvPr id="28" name="ïṧḷïḓê-Oval 27"/>
                <p:cNvSpPr/>
                <p:nvPr/>
              </p:nvSpPr>
              <p:spPr>
                <a:xfrm>
                  <a:off x="3909160" y="2249137"/>
                  <a:ext cx="648072" cy="648072"/>
                </a:xfrm>
                <a:prstGeom prst="ellipse">
                  <a:avLst/>
                </a:prstGeom>
                <a:solidFill>
                  <a:srgbClr val="D5D178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9" name="i$liḋe-university7"/>
                <p:cNvSpPr/>
                <p:nvPr/>
              </p:nvSpPr>
              <p:spPr bwMode="auto">
                <a:xfrm>
                  <a:off x="4043050" y="2390028"/>
                  <a:ext cx="380293" cy="366291"/>
                </a:xfrm>
                <a:custGeom>
                  <a:avLst/>
                  <a:gdLst>
                    <a:gd name="T0" fmla="*/ 3413 w 6827"/>
                    <a:gd name="T1" fmla="*/ 0 h 5912"/>
                    <a:gd name="T2" fmla="*/ 0 w 6827"/>
                    <a:gd name="T3" fmla="*/ 5912 h 5912"/>
                    <a:gd name="T4" fmla="*/ 6827 w 6827"/>
                    <a:gd name="T5" fmla="*/ 5912 h 5912"/>
                    <a:gd name="T6" fmla="*/ 3413 w 6827"/>
                    <a:gd name="T7" fmla="*/ 0 h 5912"/>
                    <a:gd name="T8" fmla="*/ 3413 w 6827"/>
                    <a:gd name="T9" fmla="*/ 972 h 5912"/>
                    <a:gd name="T10" fmla="*/ 4489 w 6827"/>
                    <a:gd name="T11" fmla="*/ 2835 h 5912"/>
                    <a:gd name="T12" fmla="*/ 2338 w 6827"/>
                    <a:gd name="T13" fmla="*/ 2835 h 5912"/>
                    <a:gd name="T14" fmla="*/ 3413 w 6827"/>
                    <a:gd name="T15" fmla="*/ 972 h 5912"/>
                    <a:gd name="T16" fmla="*/ 842 w 6827"/>
                    <a:gd name="T17" fmla="*/ 5426 h 5912"/>
                    <a:gd name="T18" fmla="*/ 1917 w 6827"/>
                    <a:gd name="T19" fmla="*/ 3564 h 5912"/>
                    <a:gd name="T20" fmla="*/ 2993 w 6827"/>
                    <a:gd name="T21" fmla="*/ 5426 h 5912"/>
                    <a:gd name="T22" fmla="*/ 842 w 6827"/>
                    <a:gd name="T23" fmla="*/ 5426 h 5912"/>
                    <a:gd name="T24" fmla="*/ 2338 w 6827"/>
                    <a:gd name="T25" fmla="*/ 3321 h 5912"/>
                    <a:gd name="T26" fmla="*/ 4489 w 6827"/>
                    <a:gd name="T27" fmla="*/ 3321 h 5912"/>
                    <a:gd name="T28" fmla="*/ 3413 w 6827"/>
                    <a:gd name="T29" fmla="*/ 5183 h 5912"/>
                    <a:gd name="T30" fmla="*/ 2338 w 6827"/>
                    <a:gd name="T31" fmla="*/ 3321 h 5912"/>
                    <a:gd name="T32" fmla="*/ 4910 w 6827"/>
                    <a:gd name="T33" fmla="*/ 3564 h 5912"/>
                    <a:gd name="T34" fmla="*/ 5985 w 6827"/>
                    <a:gd name="T35" fmla="*/ 5426 h 5912"/>
                    <a:gd name="T36" fmla="*/ 3834 w 6827"/>
                    <a:gd name="T37" fmla="*/ 5426 h 5912"/>
                    <a:gd name="T38" fmla="*/ 4910 w 6827"/>
                    <a:gd name="T39" fmla="*/ 3564 h 5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827" h="5912">
                      <a:moveTo>
                        <a:pt x="3413" y="0"/>
                      </a:moveTo>
                      <a:lnTo>
                        <a:pt x="0" y="5912"/>
                      </a:lnTo>
                      <a:lnTo>
                        <a:pt x="6827" y="5912"/>
                      </a:lnTo>
                      <a:lnTo>
                        <a:pt x="3413" y="0"/>
                      </a:lnTo>
                      <a:close/>
                      <a:moveTo>
                        <a:pt x="3413" y="972"/>
                      </a:moveTo>
                      <a:lnTo>
                        <a:pt x="4489" y="2835"/>
                      </a:lnTo>
                      <a:lnTo>
                        <a:pt x="2338" y="2835"/>
                      </a:lnTo>
                      <a:lnTo>
                        <a:pt x="3413" y="972"/>
                      </a:lnTo>
                      <a:close/>
                      <a:moveTo>
                        <a:pt x="842" y="5426"/>
                      </a:moveTo>
                      <a:lnTo>
                        <a:pt x="1917" y="3564"/>
                      </a:lnTo>
                      <a:lnTo>
                        <a:pt x="2993" y="5426"/>
                      </a:lnTo>
                      <a:lnTo>
                        <a:pt x="842" y="5426"/>
                      </a:lnTo>
                      <a:close/>
                      <a:moveTo>
                        <a:pt x="2338" y="3321"/>
                      </a:moveTo>
                      <a:lnTo>
                        <a:pt x="4489" y="3321"/>
                      </a:lnTo>
                      <a:lnTo>
                        <a:pt x="3413" y="5183"/>
                      </a:lnTo>
                      <a:lnTo>
                        <a:pt x="2338" y="3321"/>
                      </a:lnTo>
                      <a:close/>
                      <a:moveTo>
                        <a:pt x="4910" y="3564"/>
                      </a:moveTo>
                      <a:lnTo>
                        <a:pt x="5985" y="5426"/>
                      </a:lnTo>
                      <a:lnTo>
                        <a:pt x="3834" y="5426"/>
                      </a:lnTo>
                      <a:lnTo>
                        <a:pt x="4910" y="35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1" name="组合 10"/>
            <p:cNvGrpSpPr/>
            <p:nvPr/>
          </p:nvGrpSpPr>
          <p:grpSpPr>
            <a:xfrm>
              <a:off x="6401533" y="2600351"/>
              <a:ext cx="1451687" cy="1303396"/>
              <a:chOff x="6401533" y="2600351"/>
              <a:chExt cx="1451687" cy="1303396"/>
            </a:xfrm>
          </p:grpSpPr>
          <p:sp>
            <p:nvSpPr>
              <p:cNvPr id="17" name="i$liḋe-Oval 16"/>
              <p:cNvSpPr/>
              <p:nvPr/>
            </p:nvSpPr>
            <p:spPr>
              <a:xfrm>
                <a:off x="6401533" y="2600351"/>
                <a:ext cx="1296144" cy="1296144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A1C0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关键词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7548650" y="3064858"/>
                <a:ext cx="304570" cy="304570"/>
                <a:chOff x="5675954" y="2249137"/>
                <a:chExt cx="648072" cy="648072"/>
              </a:xfrm>
            </p:grpSpPr>
            <p:sp>
              <p:nvSpPr>
                <p:cNvPr id="22" name="i$liḋe-Oval 21"/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rgbClr val="A1C06A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3" name="i$liḋe-Freeform 428"/>
                <p:cNvSpPr/>
                <p:nvPr/>
              </p:nvSpPr>
              <p:spPr bwMode="auto">
                <a:xfrm>
                  <a:off x="5809844" y="2390028"/>
                  <a:ext cx="380293" cy="366291"/>
                </a:xfrm>
                <a:custGeom>
                  <a:avLst/>
                  <a:gdLst>
                    <a:gd name="connsiteX0" fmla="*/ 297615 w 597921"/>
                    <a:gd name="connsiteY0" fmla="*/ 96957 h 598324"/>
                    <a:gd name="connsiteX1" fmla="*/ 323434 w 597921"/>
                    <a:gd name="connsiteY1" fmla="*/ 122740 h 598324"/>
                    <a:gd name="connsiteX2" fmla="*/ 323434 w 597921"/>
                    <a:gd name="connsiteY2" fmla="*/ 289852 h 598324"/>
                    <a:gd name="connsiteX3" fmla="*/ 462572 w 597921"/>
                    <a:gd name="connsiteY3" fmla="*/ 289852 h 598324"/>
                    <a:gd name="connsiteX4" fmla="*/ 487913 w 597921"/>
                    <a:gd name="connsiteY4" fmla="*/ 315157 h 598324"/>
                    <a:gd name="connsiteX5" fmla="*/ 462572 w 597921"/>
                    <a:gd name="connsiteY5" fmla="*/ 340463 h 598324"/>
                    <a:gd name="connsiteX6" fmla="*/ 297615 w 597921"/>
                    <a:gd name="connsiteY6" fmla="*/ 340463 h 598324"/>
                    <a:gd name="connsiteX7" fmla="*/ 272274 w 597921"/>
                    <a:gd name="connsiteY7" fmla="*/ 315157 h 598324"/>
                    <a:gd name="connsiteX8" fmla="*/ 272274 w 597921"/>
                    <a:gd name="connsiteY8" fmla="*/ 122740 h 598324"/>
                    <a:gd name="connsiteX9" fmla="*/ 297615 w 597921"/>
                    <a:gd name="connsiteY9" fmla="*/ 96957 h 598324"/>
                    <a:gd name="connsiteX10" fmla="*/ 298127 w 597921"/>
                    <a:gd name="connsiteY10" fmla="*/ 0 h 598324"/>
                    <a:gd name="connsiteX11" fmla="*/ 597921 w 597921"/>
                    <a:gd name="connsiteY11" fmla="*/ 299401 h 598324"/>
                    <a:gd name="connsiteX12" fmla="*/ 298127 w 597921"/>
                    <a:gd name="connsiteY12" fmla="*/ 598324 h 598324"/>
                    <a:gd name="connsiteX13" fmla="*/ 35150 w 597921"/>
                    <a:gd name="connsiteY13" fmla="*/ 442177 h 598324"/>
                    <a:gd name="connsiteX14" fmla="*/ 34194 w 597921"/>
                    <a:gd name="connsiteY14" fmla="*/ 432149 h 598324"/>
                    <a:gd name="connsiteX15" fmla="*/ 40410 w 597921"/>
                    <a:gd name="connsiteY15" fmla="*/ 424509 h 598324"/>
                    <a:gd name="connsiteX16" fmla="*/ 74836 w 597921"/>
                    <a:gd name="connsiteY16" fmla="*/ 407796 h 598324"/>
                    <a:gd name="connsiteX17" fmla="*/ 91571 w 597921"/>
                    <a:gd name="connsiteY17" fmla="*/ 413049 h 598324"/>
                    <a:gd name="connsiteX18" fmla="*/ 298127 w 597921"/>
                    <a:gd name="connsiteY18" fmla="*/ 534815 h 598324"/>
                    <a:gd name="connsiteX19" fmla="*/ 534328 w 597921"/>
                    <a:gd name="connsiteY19" fmla="*/ 299401 h 598324"/>
                    <a:gd name="connsiteX20" fmla="*/ 298127 w 597921"/>
                    <a:gd name="connsiteY20" fmla="*/ 63509 h 598324"/>
                    <a:gd name="connsiteX21" fmla="*/ 145123 w 597921"/>
                    <a:gd name="connsiteY21" fmla="*/ 120333 h 598324"/>
                    <a:gd name="connsiteX22" fmla="*/ 200587 w 597921"/>
                    <a:gd name="connsiteY22" fmla="*/ 142299 h 598324"/>
                    <a:gd name="connsiteX23" fmla="*/ 208237 w 597921"/>
                    <a:gd name="connsiteY23" fmla="*/ 152327 h 598324"/>
                    <a:gd name="connsiteX24" fmla="*/ 203456 w 597921"/>
                    <a:gd name="connsiteY24" fmla="*/ 164265 h 598324"/>
                    <a:gd name="connsiteX25" fmla="*/ 48060 w 597921"/>
                    <a:gd name="connsiteY25" fmla="*/ 285553 h 598324"/>
                    <a:gd name="connsiteX26" fmla="*/ 35150 w 597921"/>
                    <a:gd name="connsiteY26" fmla="*/ 287463 h 598324"/>
                    <a:gd name="connsiteX27" fmla="*/ 27500 w 597921"/>
                    <a:gd name="connsiteY27" fmla="*/ 277435 h 598324"/>
                    <a:gd name="connsiteX28" fmla="*/ 246 w 597921"/>
                    <a:gd name="connsiteY28" fmla="*/ 82132 h 598324"/>
                    <a:gd name="connsiteX29" fmla="*/ 4550 w 597921"/>
                    <a:gd name="connsiteY29" fmla="*/ 70194 h 598324"/>
                    <a:gd name="connsiteX30" fmla="*/ 17459 w 597921"/>
                    <a:gd name="connsiteY30" fmla="*/ 68762 h 598324"/>
                    <a:gd name="connsiteX31" fmla="*/ 80574 w 597921"/>
                    <a:gd name="connsiteY31" fmla="*/ 94070 h 598324"/>
                    <a:gd name="connsiteX32" fmla="*/ 298127 w 597921"/>
                    <a:gd name="connsiteY32" fmla="*/ 0 h 598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97921" h="598324">
                      <a:moveTo>
                        <a:pt x="297615" y="96957"/>
                      </a:moveTo>
                      <a:cubicBezTo>
                        <a:pt x="311959" y="96957"/>
                        <a:pt x="323434" y="108416"/>
                        <a:pt x="323434" y="122740"/>
                      </a:cubicBezTo>
                      <a:lnTo>
                        <a:pt x="323434" y="289852"/>
                      </a:lnTo>
                      <a:lnTo>
                        <a:pt x="462572" y="289852"/>
                      </a:lnTo>
                      <a:cubicBezTo>
                        <a:pt x="476438" y="289852"/>
                        <a:pt x="487913" y="301311"/>
                        <a:pt x="487913" y="315157"/>
                      </a:cubicBezTo>
                      <a:cubicBezTo>
                        <a:pt x="487913" y="329004"/>
                        <a:pt x="476438" y="340463"/>
                        <a:pt x="462572" y="340463"/>
                      </a:cubicBezTo>
                      <a:lnTo>
                        <a:pt x="297615" y="340463"/>
                      </a:lnTo>
                      <a:cubicBezTo>
                        <a:pt x="283749" y="340463"/>
                        <a:pt x="272274" y="329004"/>
                        <a:pt x="272274" y="315157"/>
                      </a:cubicBezTo>
                      <a:lnTo>
                        <a:pt x="272274" y="122740"/>
                      </a:lnTo>
                      <a:cubicBezTo>
                        <a:pt x="272274" y="108416"/>
                        <a:pt x="283749" y="96957"/>
                        <a:pt x="297615" y="96957"/>
                      </a:cubicBezTo>
                      <a:close/>
                      <a:moveTo>
                        <a:pt x="298127" y="0"/>
                      </a:moveTo>
                      <a:cubicBezTo>
                        <a:pt x="463564" y="0"/>
                        <a:pt x="597921" y="134181"/>
                        <a:pt x="597921" y="299401"/>
                      </a:cubicBezTo>
                      <a:cubicBezTo>
                        <a:pt x="597921" y="464143"/>
                        <a:pt x="463564" y="598324"/>
                        <a:pt x="298127" y="598324"/>
                      </a:cubicBezTo>
                      <a:cubicBezTo>
                        <a:pt x="188155" y="598324"/>
                        <a:pt x="87268" y="538635"/>
                        <a:pt x="35150" y="442177"/>
                      </a:cubicBezTo>
                      <a:cubicBezTo>
                        <a:pt x="33238" y="438835"/>
                        <a:pt x="32760" y="435492"/>
                        <a:pt x="34194" y="432149"/>
                      </a:cubicBezTo>
                      <a:cubicBezTo>
                        <a:pt x="35150" y="428807"/>
                        <a:pt x="37541" y="425942"/>
                        <a:pt x="40410" y="424509"/>
                      </a:cubicBezTo>
                      <a:lnTo>
                        <a:pt x="74836" y="407796"/>
                      </a:lnTo>
                      <a:cubicBezTo>
                        <a:pt x="81052" y="404931"/>
                        <a:pt x="88702" y="407319"/>
                        <a:pt x="91571" y="413049"/>
                      </a:cubicBezTo>
                      <a:cubicBezTo>
                        <a:pt x="133169" y="488018"/>
                        <a:pt x="212540" y="534815"/>
                        <a:pt x="298127" y="534815"/>
                      </a:cubicBezTo>
                      <a:cubicBezTo>
                        <a:pt x="428181" y="534815"/>
                        <a:pt x="534328" y="429284"/>
                        <a:pt x="534328" y="299401"/>
                      </a:cubicBezTo>
                      <a:cubicBezTo>
                        <a:pt x="534328" y="169517"/>
                        <a:pt x="428181" y="63509"/>
                        <a:pt x="298127" y="63509"/>
                      </a:cubicBezTo>
                      <a:cubicBezTo>
                        <a:pt x="242185" y="63509"/>
                        <a:pt x="187677" y="83565"/>
                        <a:pt x="145123" y="120333"/>
                      </a:cubicBezTo>
                      <a:lnTo>
                        <a:pt x="200587" y="142299"/>
                      </a:lnTo>
                      <a:cubicBezTo>
                        <a:pt x="204890" y="144209"/>
                        <a:pt x="207759" y="148029"/>
                        <a:pt x="208237" y="152327"/>
                      </a:cubicBezTo>
                      <a:cubicBezTo>
                        <a:pt x="208715" y="157102"/>
                        <a:pt x="207281" y="161399"/>
                        <a:pt x="203456" y="164265"/>
                      </a:cubicBezTo>
                      <a:lnTo>
                        <a:pt x="48060" y="285553"/>
                      </a:lnTo>
                      <a:cubicBezTo>
                        <a:pt x="44235" y="288418"/>
                        <a:pt x="39454" y="289373"/>
                        <a:pt x="35150" y="287463"/>
                      </a:cubicBezTo>
                      <a:cubicBezTo>
                        <a:pt x="31325" y="285553"/>
                        <a:pt x="27978" y="281733"/>
                        <a:pt x="27500" y="277435"/>
                      </a:cubicBezTo>
                      <a:lnTo>
                        <a:pt x="246" y="82132"/>
                      </a:lnTo>
                      <a:cubicBezTo>
                        <a:pt x="-710" y="77835"/>
                        <a:pt x="1203" y="73060"/>
                        <a:pt x="4550" y="70194"/>
                      </a:cubicBezTo>
                      <a:cubicBezTo>
                        <a:pt x="8375" y="67807"/>
                        <a:pt x="13156" y="66852"/>
                        <a:pt x="17459" y="68762"/>
                      </a:cubicBezTo>
                      <a:lnTo>
                        <a:pt x="80574" y="94070"/>
                      </a:lnTo>
                      <a:cubicBezTo>
                        <a:pt x="137472" y="33426"/>
                        <a:pt x="214931" y="0"/>
                        <a:pt x="2981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7294896" y="3599177"/>
                <a:ext cx="304570" cy="304570"/>
                <a:chOff x="5675954" y="2249137"/>
                <a:chExt cx="648072" cy="648072"/>
              </a:xfrm>
            </p:grpSpPr>
            <p:sp>
              <p:nvSpPr>
                <p:cNvPr id="20" name="i$liḋe-Oval 19"/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rgbClr val="A1C06A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1" name="i$liḋe-Freeform 428"/>
                <p:cNvSpPr/>
                <p:nvPr/>
              </p:nvSpPr>
              <p:spPr bwMode="auto">
                <a:xfrm>
                  <a:off x="5809844" y="2390028"/>
                  <a:ext cx="380293" cy="366291"/>
                </a:xfrm>
                <a:custGeom>
                  <a:avLst/>
                  <a:gdLst>
                    <a:gd name="connsiteX0" fmla="*/ 297615 w 597921"/>
                    <a:gd name="connsiteY0" fmla="*/ 96957 h 598324"/>
                    <a:gd name="connsiteX1" fmla="*/ 323434 w 597921"/>
                    <a:gd name="connsiteY1" fmla="*/ 122740 h 598324"/>
                    <a:gd name="connsiteX2" fmla="*/ 323434 w 597921"/>
                    <a:gd name="connsiteY2" fmla="*/ 289852 h 598324"/>
                    <a:gd name="connsiteX3" fmla="*/ 462572 w 597921"/>
                    <a:gd name="connsiteY3" fmla="*/ 289852 h 598324"/>
                    <a:gd name="connsiteX4" fmla="*/ 487913 w 597921"/>
                    <a:gd name="connsiteY4" fmla="*/ 315157 h 598324"/>
                    <a:gd name="connsiteX5" fmla="*/ 462572 w 597921"/>
                    <a:gd name="connsiteY5" fmla="*/ 340463 h 598324"/>
                    <a:gd name="connsiteX6" fmla="*/ 297615 w 597921"/>
                    <a:gd name="connsiteY6" fmla="*/ 340463 h 598324"/>
                    <a:gd name="connsiteX7" fmla="*/ 272274 w 597921"/>
                    <a:gd name="connsiteY7" fmla="*/ 315157 h 598324"/>
                    <a:gd name="connsiteX8" fmla="*/ 272274 w 597921"/>
                    <a:gd name="connsiteY8" fmla="*/ 122740 h 598324"/>
                    <a:gd name="connsiteX9" fmla="*/ 297615 w 597921"/>
                    <a:gd name="connsiteY9" fmla="*/ 96957 h 598324"/>
                    <a:gd name="connsiteX10" fmla="*/ 298127 w 597921"/>
                    <a:gd name="connsiteY10" fmla="*/ 0 h 598324"/>
                    <a:gd name="connsiteX11" fmla="*/ 597921 w 597921"/>
                    <a:gd name="connsiteY11" fmla="*/ 299401 h 598324"/>
                    <a:gd name="connsiteX12" fmla="*/ 298127 w 597921"/>
                    <a:gd name="connsiteY12" fmla="*/ 598324 h 598324"/>
                    <a:gd name="connsiteX13" fmla="*/ 35150 w 597921"/>
                    <a:gd name="connsiteY13" fmla="*/ 442177 h 598324"/>
                    <a:gd name="connsiteX14" fmla="*/ 34194 w 597921"/>
                    <a:gd name="connsiteY14" fmla="*/ 432149 h 598324"/>
                    <a:gd name="connsiteX15" fmla="*/ 40410 w 597921"/>
                    <a:gd name="connsiteY15" fmla="*/ 424509 h 598324"/>
                    <a:gd name="connsiteX16" fmla="*/ 74836 w 597921"/>
                    <a:gd name="connsiteY16" fmla="*/ 407796 h 598324"/>
                    <a:gd name="connsiteX17" fmla="*/ 91571 w 597921"/>
                    <a:gd name="connsiteY17" fmla="*/ 413049 h 598324"/>
                    <a:gd name="connsiteX18" fmla="*/ 298127 w 597921"/>
                    <a:gd name="connsiteY18" fmla="*/ 534815 h 598324"/>
                    <a:gd name="connsiteX19" fmla="*/ 534328 w 597921"/>
                    <a:gd name="connsiteY19" fmla="*/ 299401 h 598324"/>
                    <a:gd name="connsiteX20" fmla="*/ 298127 w 597921"/>
                    <a:gd name="connsiteY20" fmla="*/ 63509 h 598324"/>
                    <a:gd name="connsiteX21" fmla="*/ 145123 w 597921"/>
                    <a:gd name="connsiteY21" fmla="*/ 120333 h 598324"/>
                    <a:gd name="connsiteX22" fmla="*/ 200587 w 597921"/>
                    <a:gd name="connsiteY22" fmla="*/ 142299 h 598324"/>
                    <a:gd name="connsiteX23" fmla="*/ 208237 w 597921"/>
                    <a:gd name="connsiteY23" fmla="*/ 152327 h 598324"/>
                    <a:gd name="connsiteX24" fmla="*/ 203456 w 597921"/>
                    <a:gd name="connsiteY24" fmla="*/ 164265 h 598324"/>
                    <a:gd name="connsiteX25" fmla="*/ 48060 w 597921"/>
                    <a:gd name="connsiteY25" fmla="*/ 285553 h 598324"/>
                    <a:gd name="connsiteX26" fmla="*/ 35150 w 597921"/>
                    <a:gd name="connsiteY26" fmla="*/ 287463 h 598324"/>
                    <a:gd name="connsiteX27" fmla="*/ 27500 w 597921"/>
                    <a:gd name="connsiteY27" fmla="*/ 277435 h 598324"/>
                    <a:gd name="connsiteX28" fmla="*/ 246 w 597921"/>
                    <a:gd name="connsiteY28" fmla="*/ 82132 h 598324"/>
                    <a:gd name="connsiteX29" fmla="*/ 4550 w 597921"/>
                    <a:gd name="connsiteY29" fmla="*/ 70194 h 598324"/>
                    <a:gd name="connsiteX30" fmla="*/ 17459 w 597921"/>
                    <a:gd name="connsiteY30" fmla="*/ 68762 h 598324"/>
                    <a:gd name="connsiteX31" fmla="*/ 80574 w 597921"/>
                    <a:gd name="connsiteY31" fmla="*/ 94070 h 598324"/>
                    <a:gd name="connsiteX32" fmla="*/ 298127 w 597921"/>
                    <a:gd name="connsiteY32" fmla="*/ 0 h 598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97921" h="598324">
                      <a:moveTo>
                        <a:pt x="297615" y="96957"/>
                      </a:moveTo>
                      <a:cubicBezTo>
                        <a:pt x="311959" y="96957"/>
                        <a:pt x="323434" y="108416"/>
                        <a:pt x="323434" y="122740"/>
                      </a:cubicBezTo>
                      <a:lnTo>
                        <a:pt x="323434" y="289852"/>
                      </a:lnTo>
                      <a:lnTo>
                        <a:pt x="462572" y="289852"/>
                      </a:lnTo>
                      <a:cubicBezTo>
                        <a:pt x="476438" y="289852"/>
                        <a:pt x="487913" y="301311"/>
                        <a:pt x="487913" y="315157"/>
                      </a:cubicBezTo>
                      <a:cubicBezTo>
                        <a:pt x="487913" y="329004"/>
                        <a:pt x="476438" y="340463"/>
                        <a:pt x="462572" y="340463"/>
                      </a:cubicBezTo>
                      <a:lnTo>
                        <a:pt x="297615" y="340463"/>
                      </a:lnTo>
                      <a:cubicBezTo>
                        <a:pt x="283749" y="340463"/>
                        <a:pt x="272274" y="329004"/>
                        <a:pt x="272274" y="315157"/>
                      </a:cubicBezTo>
                      <a:lnTo>
                        <a:pt x="272274" y="122740"/>
                      </a:lnTo>
                      <a:cubicBezTo>
                        <a:pt x="272274" y="108416"/>
                        <a:pt x="283749" y="96957"/>
                        <a:pt x="297615" y="96957"/>
                      </a:cubicBezTo>
                      <a:close/>
                      <a:moveTo>
                        <a:pt x="298127" y="0"/>
                      </a:moveTo>
                      <a:cubicBezTo>
                        <a:pt x="463564" y="0"/>
                        <a:pt x="597921" y="134181"/>
                        <a:pt x="597921" y="299401"/>
                      </a:cubicBezTo>
                      <a:cubicBezTo>
                        <a:pt x="597921" y="464143"/>
                        <a:pt x="463564" y="598324"/>
                        <a:pt x="298127" y="598324"/>
                      </a:cubicBezTo>
                      <a:cubicBezTo>
                        <a:pt x="188155" y="598324"/>
                        <a:pt x="87268" y="538635"/>
                        <a:pt x="35150" y="442177"/>
                      </a:cubicBezTo>
                      <a:cubicBezTo>
                        <a:pt x="33238" y="438835"/>
                        <a:pt x="32760" y="435492"/>
                        <a:pt x="34194" y="432149"/>
                      </a:cubicBezTo>
                      <a:cubicBezTo>
                        <a:pt x="35150" y="428807"/>
                        <a:pt x="37541" y="425942"/>
                        <a:pt x="40410" y="424509"/>
                      </a:cubicBezTo>
                      <a:lnTo>
                        <a:pt x="74836" y="407796"/>
                      </a:lnTo>
                      <a:cubicBezTo>
                        <a:pt x="81052" y="404931"/>
                        <a:pt x="88702" y="407319"/>
                        <a:pt x="91571" y="413049"/>
                      </a:cubicBezTo>
                      <a:cubicBezTo>
                        <a:pt x="133169" y="488018"/>
                        <a:pt x="212540" y="534815"/>
                        <a:pt x="298127" y="534815"/>
                      </a:cubicBezTo>
                      <a:cubicBezTo>
                        <a:pt x="428181" y="534815"/>
                        <a:pt x="534328" y="429284"/>
                        <a:pt x="534328" y="299401"/>
                      </a:cubicBezTo>
                      <a:cubicBezTo>
                        <a:pt x="534328" y="169517"/>
                        <a:pt x="428181" y="63509"/>
                        <a:pt x="298127" y="63509"/>
                      </a:cubicBezTo>
                      <a:cubicBezTo>
                        <a:pt x="242185" y="63509"/>
                        <a:pt x="187677" y="83565"/>
                        <a:pt x="145123" y="120333"/>
                      </a:cubicBezTo>
                      <a:lnTo>
                        <a:pt x="200587" y="142299"/>
                      </a:lnTo>
                      <a:cubicBezTo>
                        <a:pt x="204890" y="144209"/>
                        <a:pt x="207759" y="148029"/>
                        <a:pt x="208237" y="152327"/>
                      </a:cubicBezTo>
                      <a:cubicBezTo>
                        <a:pt x="208715" y="157102"/>
                        <a:pt x="207281" y="161399"/>
                        <a:pt x="203456" y="164265"/>
                      </a:cubicBezTo>
                      <a:lnTo>
                        <a:pt x="48060" y="285553"/>
                      </a:lnTo>
                      <a:cubicBezTo>
                        <a:pt x="44235" y="288418"/>
                        <a:pt x="39454" y="289373"/>
                        <a:pt x="35150" y="287463"/>
                      </a:cubicBezTo>
                      <a:cubicBezTo>
                        <a:pt x="31325" y="285553"/>
                        <a:pt x="27978" y="281733"/>
                        <a:pt x="27500" y="277435"/>
                      </a:cubicBezTo>
                      <a:lnTo>
                        <a:pt x="246" y="82132"/>
                      </a:lnTo>
                      <a:cubicBezTo>
                        <a:pt x="-710" y="77835"/>
                        <a:pt x="1203" y="73060"/>
                        <a:pt x="4550" y="70194"/>
                      </a:cubicBezTo>
                      <a:cubicBezTo>
                        <a:pt x="8375" y="67807"/>
                        <a:pt x="13156" y="66852"/>
                        <a:pt x="17459" y="68762"/>
                      </a:cubicBezTo>
                      <a:lnTo>
                        <a:pt x="80574" y="94070"/>
                      </a:lnTo>
                      <a:cubicBezTo>
                        <a:pt x="137472" y="33426"/>
                        <a:pt x="214931" y="0"/>
                        <a:pt x="2981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cxnSp>
          <p:nvCxnSpPr>
            <p:cNvPr id="12" name="i$liḋe-Straight Connector 11"/>
            <p:cNvCxnSpPr/>
            <p:nvPr/>
          </p:nvCxnSpPr>
          <p:spPr>
            <a:xfrm>
              <a:off x="8400256" y="2290180"/>
              <a:ext cx="2232248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i$liḋe-Straight Connector 12"/>
            <p:cNvCxnSpPr/>
            <p:nvPr/>
          </p:nvCxnSpPr>
          <p:spPr>
            <a:xfrm>
              <a:off x="8400256" y="3629042"/>
              <a:ext cx="2232248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i$liḋe-Straight Connector 13"/>
            <p:cNvCxnSpPr/>
            <p:nvPr/>
          </p:nvCxnSpPr>
          <p:spPr>
            <a:xfrm>
              <a:off x="8400256" y="4912913"/>
              <a:ext cx="2232248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i$liḋe-Straight Connector 14"/>
            <p:cNvCxnSpPr/>
            <p:nvPr/>
          </p:nvCxnSpPr>
          <p:spPr>
            <a:xfrm>
              <a:off x="3368446" y="3807720"/>
              <a:ext cx="0" cy="2327774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i$liḋe-Straight Connector 15"/>
            <p:cNvCxnSpPr/>
            <p:nvPr/>
          </p:nvCxnSpPr>
          <p:spPr>
            <a:xfrm rot="16200000">
              <a:off x="2204560" y="3743501"/>
              <a:ext cx="0" cy="2327774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文本框 69"/>
          <p:cNvSpPr txBox="1"/>
          <p:nvPr/>
        </p:nvSpPr>
        <p:spPr>
          <a:xfrm>
            <a:off x="268357" y="137187"/>
            <a:ext cx="2588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-9939" y="88076"/>
            <a:ext cx="278296" cy="498333"/>
          </a:xfrm>
          <a:prstGeom prst="rect">
            <a:avLst/>
          </a:prstGeom>
          <a:solidFill>
            <a:srgbClr val="D5D1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矩形 96"/>
          <p:cNvSpPr/>
          <p:nvPr/>
        </p:nvSpPr>
        <p:spPr>
          <a:xfrm>
            <a:off x="6311900" y="1760538"/>
            <a:ext cx="976313" cy="1036637"/>
          </a:xfrm>
          <a:prstGeom prst="rect">
            <a:avLst/>
          </a:prstGeom>
          <a:solidFill>
            <a:srgbClr val="A1C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311900" y="2778125"/>
            <a:ext cx="976313" cy="1036638"/>
          </a:xfrm>
          <a:prstGeom prst="rect">
            <a:avLst/>
          </a:prstGeom>
          <a:solidFill>
            <a:srgbClr val="D5D1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6311900" y="3814763"/>
            <a:ext cx="976313" cy="1036637"/>
          </a:xfrm>
          <a:prstGeom prst="rect">
            <a:avLst/>
          </a:prstGeom>
          <a:solidFill>
            <a:srgbClr val="A1C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6311900" y="4845050"/>
            <a:ext cx="976313" cy="1035050"/>
          </a:xfrm>
          <a:prstGeom prst="rect">
            <a:avLst/>
          </a:prstGeom>
          <a:solidFill>
            <a:srgbClr val="D5D1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275" y="4037013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738" y="4994275"/>
            <a:ext cx="769937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450" y="3033713"/>
            <a:ext cx="569913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275" y="1997075"/>
            <a:ext cx="563563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" name="文本框 14"/>
          <p:cNvSpPr txBox="1">
            <a:spLocks noChangeArrowheads="1"/>
          </p:cNvSpPr>
          <p:nvPr/>
        </p:nvSpPr>
        <p:spPr bwMode="auto">
          <a:xfrm>
            <a:off x="7485063" y="1758127"/>
            <a:ext cx="23193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矩形 15"/>
          <p:cNvSpPr>
            <a:spLocks noChangeArrowheads="1"/>
          </p:cNvSpPr>
          <p:nvPr/>
        </p:nvSpPr>
        <p:spPr bwMode="auto">
          <a:xfrm>
            <a:off x="7494588" y="2100263"/>
            <a:ext cx="3726690" cy="28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None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单击此处编辑您要的内容。</a:t>
            </a:r>
            <a:endParaRPr lang="zh-CN" altLang="en-US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6"/>
          <p:cNvSpPr txBox="1">
            <a:spLocks noChangeArrowheads="1"/>
          </p:cNvSpPr>
          <p:nvPr/>
        </p:nvSpPr>
        <p:spPr bwMode="auto">
          <a:xfrm>
            <a:off x="7485063" y="2735203"/>
            <a:ext cx="23098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矩形 17"/>
          <p:cNvSpPr>
            <a:spLocks noChangeArrowheads="1"/>
          </p:cNvSpPr>
          <p:nvPr/>
        </p:nvSpPr>
        <p:spPr bwMode="auto">
          <a:xfrm>
            <a:off x="7494588" y="3135313"/>
            <a:ext cx="3726690" cy="28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文本框 18"/>
          <p:cNvSpPr txBox="1">
            <a:spLocks noChangeArrowheads="1"/>
          </p:cNvSpPr>
          <p:nvPr/>
        </p:nvSpPr>
        <p:spPr bwMode="auto">
          <a:xfrm>
            <a:off x="7485063" y="3812101"/>
            <a:ext cx="23098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矩形 19"/>
          <p:cNvSpPr>
            <a:spLocks noChangeArrowheads="1"/>
          </p:cNvSpPr>
          <p:nvPr/>
        </p:nvSpPr>
        <p:spPr bwMode="auto">
          <a:xfrm>
            <a:off x="7494588" y="4213225"/>
            <a:ext cx="3726690" cy="28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文本框 20"/>
          <p:cNvSpPr txBox="1">
            <a:spLocks noChangeArrowheads="1"/>
          </p:cNvSpPr>
          <p:nvPr/>
        </p:nvSpPr>
        <p:spPr bwMode="auto">
          <a:xfrm>
            <a:off x="7494588" y="4845050"/>
            <a:ext cx="23098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矩形 21"/>
          <p:cNvSpPr>
            <a:spLocks noChangeArrowheads="1"/>
          </p:cNvSpPr>
          <p:nvPr/>
        </p:nvSpPr>
        <p:spPr bwMode="auto">
          <a:xfrm>
            <a:off x="7494588" y="5232400"/>
            <a:ext cx="3726690" cy="28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4" name="图片 1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78"/>
          <a:stretch>
            <a:fillRect/>
          </a:stretch>
        </p:blipFill>
        <p:spPr>
          <a:xfrm>
            <a:off x="-50499" y="1771500"/>
            <a:ext cx="6371924" cy="4102597"/>
          </a:xfrm>
          <a:prstGeom prst="rect">
            <a:avLst/>
          </a:prstGeom>
        </p:spPr>
      </p:pic>
      <p:sp>
        <p:nvSpPr>
          <p:cNvPr id="113" name="文本框 112"/>
          <p:cNvSpPr txBox="1"/>
          <p:nvPr/>
        </p:nvSpPr>
        <p:spPr>
          <a:xfrm>
            <a:off x="268357" y="137187"/>
            <a:ext cx="2588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-9939" y="88076"/>
            <a:ext cx="278296" cy="498333"/>
          </a:xfrm>
          <a:prstGeom prst="rect">
            <a:avLst/>
          </a:prstGeom>
          <a:solidFill>
            <a:srgbClr val="D5D1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r="-6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4"/>
          <p:cNvGrpSpPr/>
          <p:nvPr/>
        </p:nvGrpSpPr>
        <p:grpSpPr bwMode="auto">
          <a:xfrm>
            <a:off x="2058992" y="1964071"/>
            <a:ext cx="609600" cy="611188"/>
            <a:chOff x="3439886" y="2047910"/>
            <a:chExt cx="608204" cy="611710"/>
          </a:xfrm>
          <a:solidFill>
            <a:srgbClr val="D5D178"/>
          </a:solidFill>
        </p:grpSpPr>
        <p:sp>
          <p:nvSpPr>
            <p:cNvPr id="5" name="矩形 4"/>
            <p:cNvSpPr/>
            <p:nvPr/>
          </p:nvSpPr>
          <p:spPr>
            <a:xfrm>
              <a:off x="3439886" y="2047910"/>
              <a:ext cx="608204" cy="6085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3439886" y="2051088"/>
              <a:ext cx="608204" cy="60853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2171704" y="2005346"/>
            <a:ext cx="333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668592" y="2595753"/>
            <a:ext cx="365182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32"/>
          <p:cNvGrpSpPr/>
          <p:nvPr/>
        </p:nvGrpSpPr>
        <p:grpSpPr bwMode="auto">
          <a:xfrm>
            <a:off x="2058992" y="2907046"/>
            <a:ext cx="609600" cy="612775"/>
            <a:chOff x="3439886" y="2047910"/>
            <a:chExt cx="608204" cy="611710"/>
          </a:xfrm>
          <a:solidFill>
            <a:srgbClr val="A1C06A"/>
          </a:solidFill>
        </p:grpSpPr>
        <p:sp>
          <p:nvSpPr>
            <p:cNvPr id="10" name="矩形 9"/>
            <p:cNvSpPr/>
            <p:nvPr/>
          </p:nvSpPr>
          <p:spPr>
            <a:xfrm>
              <a:off x="3439886" y="2047910"/>
              <a:ext cx="608204" cy="6085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1" name="直角三角形 10"/>
            <p:cNvSpPr/>
            <p:nvPr/>
          </p:nvSpPr>
          <p:spPr>
            <a:xfrm>
              <a:off x="3439886" y="2051079"/>
              <a:ext cx="608204" cy="60854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12" name="文本框 3"/>
          <p:cNvSpPr txBox="1">
            <a:spLocks noChangeArrowheads="1"/>
          </p:cNvSpPr>
          <p:nvPr/>
        </p:nvSpPr>
        <p:spPr bwMode="auto">
          <a:xfrm>
            <a:off x="2171704" y="2949909"/>
            <a:ext cx="333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668592" y="3538728"/>
            <a:ext cx="365182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3"/>
          <p:cNvSpPr txBox="1">
            <a:spLocks noChangeArrowheads="1"/>
          </p:cNvSpPr>
          <p:nvPr/>
        </p:nvSpPr>
        <p:spPr bwMode="auto">
          <a:xfrm>
            <a:off x="3016831" y="3918572"/>
            <a:ext cx="33035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39"/>
          <p:cNvGrpSpPr/>
          <p:nvPr/>
        </p:nvGrpSpPr>
        <p:grpSpPr bwMode="auto">
          <a:xfrm>
            <a:off x="2058992" y="3851609"/>
            <a:ext cx="609600" cy="611187"/>
            <a:chOff x="3439886" y="2047910"/>
            <a:chExt cx="608204" cy="611710"/>
          </a:xfrm>
          <a:solidFill>
            <a:srgbClr val="D5D178"/>
          </a:solidFill>
        </p:grpSpPr>
        <p:sp>
          <p:nvSpPr>
            <p:cNvPr id="16" name="矩形 15"/>
            <p:cNvSpPr/>
            <p:nvPr/>
          </p:nvSpPr>
          <p:spPr>
            <a:xfrm>
              <a:off x="3439886" y="2047910"/>
              <a:ext cx="608204" cy="6085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7" name="直角三角形 16"/>
            <p:cNvSpPr/>
            <p:nvPr/>
          </p:nvSpPr>
          <p:spPr>
            <a:xfrm>
              <a:off x="3439886" y="2051088"/>
              <a:ext cx="608204" cy="60853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18" name="文本框 3"/>
          <p:cNvSpPr txBox="1">
            <a:spLocks noChangeArrowheads="1"/>
          </p:cNvSpPr>
          <p:nvPr/>
        </p:nvSpPr>
        <p:spPr bwMode="auto">
          <a:xfrm>
            <a:off x="2171704" y="3894471"/>
            <a:ext cx="333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668592" y="4483291"/>
            <a:ext cx="365182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46"/>
          <p:cNvGrpSpPr/>
          <p:nvPr/>
        </p:nvGrpSpPr>
        <p:grpSpPr bwMode="auto">
          <a:xfrm>
            <a:off x="2058992" y="4796171"/>
            <a:ext cx="609600" cy="611188"/>
            <a:chOff x="3439886" y="2047910"/>
            <a:chExt cx="608204" cy="611710"/>
          </a:xfrm>
          <a:solidFill>
            <a:srgbClr val="A1C06A"/>
          </a:solidFill>
        </p:grpSpPr>
        <p:sp>
          <p:nvSpPr>
            <p:cNvPr id="21" name="矩形 20"/>
            <p:cNvSpPr/>
            <p:nvPr/>
          </p:nvSpPr>
          <p:spPr>
            <a:xfrm>
              <a:off x="3439886" y="2047910"/>
              <a:ext cx="608204" cy="6085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>
              <a:off x="3439886" y="2051088"/>
              <a:ext cx="608204" cy="60853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23" name="文本框 3"/>
          <p:cNvSpPr txBox="1">
            <a:spLocks noChangeArrowheads="1"/>
          </p:cNvSpPr>
          <p:nvPr/>
        </p:nvSpPr>
        <p:spPr bwMode="auto">
          <a:xfrm>
            <a:off x="2171704" y="4839034"/>
            <a:ext cx="3333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668592" y="5427853"/>
            <a:ext cx="365182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3"/>
          <p:cNvSpPr txBox="1">
            <a:spLocks noChangeArrowheads="1"/>
          </p:cNvSpPr>
          <p:nvPr/>
        </p:nvSpPr>
        <p:spPr bwMode="auto">
          <a:xfrm>
            <a:off x="3016831" y="4839034"/>
            <a:ext cx="33035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3"/>
          <p:cNvSpPr txBox="1">
            <a:spLocks noChangeArrowheads="1"/>
          </p:cNvSpPr>
          <p:nvPr/>
        </p:nvSpPr>
        <p:spPr bwMode="auto">
          <a:xfrm>
            <a:off x="3016831" y="2949909"/>
            <a:ext cx="33035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3"/>
          <p:cNvSpPr txBox="1">
            <a:spLocks noChangeArrowheads="1"/>
          </p:cNvSpPr>
          <p:nvPr/>
        </p:nvSpPr>
        <p:spPr bwMode="auto">
          <a:xfrm>
            <a:off x="3016831" y="2005346"/>
            <a:ext cx="33035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2"/>
          <p:cNvSpPr txBox="1">
            <a:spLocks noChangeArrowheads="1"/>
          </p:cNvSpPr>
          <p:nvPr/>
        </p:nvSpPr>
        <p:spPr bwMode="auto">
          <a:xfrm>
            <a:off x="298174" y="294221"/>
            <a:ext cx="21467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dirty="0">
                <a:solidFill>
                  <a:srgbClr val="214B01"/>
                </a:solidFill>
                <a:latin typeface="Impact" panose="020B0806030902050204" pitchFamily="34" charset="0"/>
              </a:rPr>
              <a:t>CONTENTS</a:t>
            </a:r>
            <a:endParaRPr lang="zh-CN" altLang="en-US" sz="3600" dirty="0">
              <a:solidFill>
                <a:srgbClr val="214B0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75760" y="2922979"/>
            <a:ext cx="71326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 smtClean="0">
                <a:solidFill>
                  <a:srgbClr val="214B0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感谢您的聆听</a:t>
            </a:r>
            <a:endParaRPr lang="zh-CN" altLang="en-US" sz="6000" dirty="0">
              <a:solidFill>
                <a:srgbClr val="214B0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405113" y="4405759"/>
            <a:ext cx="1484089" cy="0"/>
          </a:xfrm>
          <a:prstGeom prst="line">
            <a:avLst/>
          </a:prstGeom>
          <a:ln>
            <a:solidFill>
              <a:srgbClr val="5265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472286" y="4405759"/>
            <a:ext cx="1484089" cy="0"/>
          </a:xfrm>
          <a:prstGeom prst="line">
            <a:avLst/>
          </a:prstGeom>
          <a:ln>
            <a:solidFill>
              <a:srgbClr val="5265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319764" y="3999683"/>
            <a:ext cx="564463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dist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dirty="0">
                <a:solidFill>
                  <a:srgbClr val="214B01"/>
                </a:solidFill>
                <a:ea typeface="方正兰亭黑_GBK" panose="02000000000000000000" charset="-122"/>
              </a:rPr>
              <a:t>Small Fresh Simple Business Templates</a:t>
            </a:r>
            <a:endParaRPr lang="en-US" altLang="zh-CN" sz="900" dirty="0">
              <a:solidFill>
                <a:srgbClr val="214B01"/>
              </a:solidFill>
              <a:ea typeface="方正兰亭黑_GBK" panose="02000000000000000000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46373" y="4362930"/>
            <a:ext cx="85658" cy="85658"/>
          </a:xfrm>
          <a:prstGeom prst="ellipse">
            <a:avLst/>
          </a:prstGeom>
          <a:solidFill>
            <a:srgbClr val="F5F5F5"/>
          </a:solidFill>
          <a:ln>
            <a:solidFill>
              <a:srgbClr val="F5F5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4B0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453842" y="4362930"/>
            <a:ext cx="85658" cy="85658"/>
          </a:xfrm>
          <a:prstGeom prst="ellipse">
            <a:avLst/>
          </a:prstGeom>
          <a:solidFill>
            <a:srgbClr val="F5F5F5"/>
          </a:solidFill>
          <a:ln>
            <a:solidFill>
              <a:srgbClr val="F5F5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4B0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-214630" y="-135890"/>
            <a:ext cx="12519660" cy="7154545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94573" y="1697990"/>
            <a:ext cx="7724140" cy="35077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5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打造全品类精品</a:t>
            </a:r>
            <a:r>
              <a:rPr lang="en-US" altLang="zh-CN" sz="5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PPT</a:t>
            </a:r>
            <a:r>
              <a:rPr lang="zh-CN" altLang="en-US" sz="5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模板</a:t>
            </a:r>
            <a:endParaRPr lang="zh-CN" altLang="en-US" sz="60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小茜素材   </a:t>
            </a:r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淘宝网址</a:t>
            </a:r>
            <a:r>
              <a:rPr lang="en-US" altLang="zh-CN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1</a:t>
            </a:r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：https://shop592220978.taobao.com/</a:t>
            </a:r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淘宝网址</a:t>
            </a:r>
            <a:r>
              <a:rPr lang="en-US" altLang="zh-CN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2</a:t>
            </a:r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：https://shop62391120.taobao.com/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870154" y="2191118"/>
            <a:ext cx="4297689" cy="2437263"/>
            <a:chOff x="4225166" y="2178972"/>
            <a:chExt cx="3586893" cy="2009655"/>
          </a:xfrm>
        </p:grpSpPr>
        <p:sp>
          <p:nvSpPr>
            <p:cNvPr id="10" name="出自【趣你的PPT】(微信:qunideppt)：最优质的PPT资源库"/>
            <p:cNvSpPr/>
            <p:nvPr/>
          </p:nvSpPr>
          <p:spPr>
            <a:xfrm>
              <a:off x="5011835" y="3302560"/>
              <a:ext cx="1921973" cy="239698"/>
            </a:xfrm>
            <a:prstGeom prst="roundRect">
              <a:avLst/>
            </a:prstGeom>
            <a:solidFill>
              <a:srgbClr val="D5D1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出自【趣你的PPT】(微信:qunideppt)：最优质的PPT资源库"/>
            <p:cNvSpPr txBox="1"/>
            <p:nvPr/>
          </p:nvSpPr>
          <p:spPr>
            <a:xfrm>
              <a:off x="4432425" y="3579559"/>
              <a:ext cx="3080792" cy="609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anose="020B0A04020102020204" pitchFamily="34" charset="0"/>
                  <a:ea typeface="微软雅黑" panose="020B0503020204020204" pitchFamily="34" charset="-122"/>
                </a:rPr>
                <a:t>此页是过渡页，您可以这边输入此章节的简要描述。封面、目录页、过渡页送了这么好的素材，随便组合都是极好的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出自【趣你的PPT】(微信:qunideppt)：最优质的PPT资源库"/>
            <p:cNvSpPr txBox="1"/>
            <p:nvPr/>
          </p:nvSpPr>
          <p:spPr>
            <a:xfrm>
              <a:off x="4225166" y="2713673"/>
              <a:ext cx="3586893" cy="532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点击此处添加目录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出自【趣你的PPT】(微信:qunideppt)：最优质的PPT资源库"/>
            <p:cNvSpPr txBox="1"/>
            <p:nvPr/>
          </p:nvSpPr>
          <p:spPr>
            <a:xfrm>
              <a:off x="5011835" y="2178972"/>
              <a:ext cx="1915805" cy="634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01</a:t>
              </a:r>
              <a:endPara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出自【趣你的PPT】(微信:qunideppt)：最优质的PPT资源库"/>
            <p:cNvSpPr txBox="1"/>
            <p:nvPr/>
          </p:nvSpPr>
          <p:spPr>
            <a:xfrm>
              <a:off x="5094788" y="3300300"/>
              <a:ext cx="1806560" cy="258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HERE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8"/>
          <p:cNvSpPr/>
          <p:nvPr/>
        </p:nvSpPr>
        <p:spPr bwMode="auto">
          <a:xfrm>
            <a:off x="7937500" y="2630488"/>
            <a:ext cx="144463" cy="338137"/>
          </a:xfrm>
          <a:prstGeom prst="rect">
            <a:avLst/>
          </a:prstGeom>
          <a:solidFill>
            <a:srgbClr val="D5D178"/>
          </a:solidFill>
          <a:ln w="28575">
            <a:noFill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19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3562350" y="2565400"/>
            <a:ext cx="1909763" cy="1908175"/>
          </a:xfrm>
          <a:prstGeom prst="ellipse">
            <a:avLst/>
          </a:prstGeom>
          <a:solidFill>
            <a:srgbClr val="D5D178">
              <a:alpha val="50000"/>
            </a:srgbClr>
          </a:solidFill>
          <a:ln w="12700">
            <a:noFill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19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4" name="Oval 37"/>
          <p:cNvSpPr/>
          <p:nvPr/>
        </p:nvSpPr>
        <p:spPr>
          <a:xfrm>
            <a:off x="5627688" y="2097088"/>
            <a:ext cx="1195387" cy="1195387"/>
          </a:xfrm>
          <a:prstGeom prst="ellipse">
            <a:avLst/>
          </a:prstGeom>
          <a:solidFill>
            <a:srgbClr val="A1C06A">
              <a:alpha val="50000"/>
            </a:srgbClr>
          </a:solidFill>
          <a:ln w="28575">
            <a:noFill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19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5" name="Oval 38"/>
          <p:cNvSpPr/>
          <p:nvPr/>
        </p:nvSpPr>
        <p:spPr>
          <a:xfrm>
            <a:off x="2211388" y="2097088"/>
            <a:ext cx="1193800" cy="1195387"/>
          </a:xfrm>
          <a:prstGeom prst="ellipse">
            <a:avLst/>
          </a:prstGeom>
          <a:solidFill>
            <a:srgbClr val="D5D178">
              <a:alpha val="50000"/>
            </a:srgbClr>
          </a:solidFill>
          <a:ln w="28575">
            <a:noFill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19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6" name="Oval 39"/>
          <p:cNvSpPr/>
          <p:nvPr/>
        </p:nvSpPr>
        <p:spPr>
          <a:xfrm>
            <a:off x="5627688" y="3910013"/>
            <a:ext cx="1195387" cy="1195387"/>
          </a:xfrm>
          <a:prstGeom prst="ellipse">
            <a:avLst/>
          </a:prstGeom>
          <a:solidFill>
            <a:srgbClr val="D5D178">
              <a:alpha val="50000"/>
            </a:srgbClr>
          </a:solidFill>
          <a:ln w="28575">
            <a:noFill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19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7" name="Oval 41"/>
          <p:cNvSpPr/>
          <p:nvPr/>
        </p:nvSpPr>
        <p:spPr>
          <a:xfrm>
            <a:off x="2211388" y="3916363"/>
            <a:ext cx="1193800" cy="1193800"/>
          </a:xfrm>
          <a:prstGeom prst="ellipse">
            <a:avLst/>
          </a:prstGeom>
          <a:solidFill>
            <a:srgbClr val="A1C06A">
              <a:alpha val="50000"/>
            </a:srgbClr>
          </a:solidFill>
          <a:ln w="28575">
            <a:noFill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19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cxnSp>
        <p:nvCxnSpPr>
          <p:cNvPr id="8" name="Straight Connector 5"/>
          <p:cNvCxnSpPr/>
          <p:nvPr/>
        </p:nvCxnSpPr>
        <p:spPr>
          <a:xfrm>
            <a:off x="3348038" y="2979738"/>
            <a:ext cx="288925" cy="125412"/>
          </a:xfrm>
          <a:prstGeom prst="line">
            <a:avLst/>
          </a:prstGeom>
          <a:ln w="1905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44"/>
          <p:cNvCxnSpPr/>
          <p:nvPr/>
        </p:nvCxnSpPr>
        <p:spPr>
          <a:xfrm flipV="1">
            <a:off x="3381375" y="4024313"/>
            <a:ext cx="338138" cy="220662"/>
          </a:xfrm>
          <a:prstGeom prst="line">
            <a:avLst/>
          </a:prstGeom>
          <a:ln w="1905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46"/>
          <p:cNvCxnSpPr/>
          <p:nvPr/>
        </p:nvCxnSpPr>
        <p:spPr>
          <a:xfrm flipV="1">
            <a:off x="5397500" y="2979738"/>
            <a:ext cx="311150" cy="125412"/>
          </a:xfrm>
          <a:prstGeom prst="line">
            <a:avLst/>
          </a:prstGeom>
          <a:ln w="1905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48"/>
          <p:cNvCxnSpPr/>
          <p:nvPr/>
        </p:nvCxnSpPr>
        <p:spPr>
          <a:xfrm>
            <a:off x="5324475" y="4024313"/>
            <a:ext cx="373063" cy="220662"/>
          </a:xfrm>
          <a:prstGeom prst="line">
            <a:avLst/>
          </a:prstGeom>
          <a:ln w="19050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5995798" y="4270724"/>
            <a:ext cx="459339" cy="474156"/>
            <a:chOff x="6118225" y="6365876"/>
            <a:chExt cx="196850" cy="203200"/>
          </a:xfrm>
          <a:solidFill>
            <a:schemeClr val="bg1"/>
          </a:solidFill>
        </p:grpSpPr>
        <p:sp>
          <p:nvSpPr>
            <p:cNvPr id="13" name="Freeform 463"/>
            <p:cNvSpPr/>
            <p:nvPr/>
          </p:nvSpPr>
          <p:spPr bwMode="auto">
            <a:xfrm>
              <a:off x="6169025" y="6365876"/>
              <a:ext cx="63500" cy="65088"/>
            </a:xfrm>
            <a:custGeom>
              <a:avLst/>
              <a:gdLst>
                <a:gd name="T0" fmla="*/ 45 w 91"/>
                <a:gd name="T1" fmla="*/ 91 h 91"/>
                <a:gd name="T2" fmla="*/ 56 w 91"/>
                <a:gd name="T3" fmla="*/ 90 h 91"/>
                <a:gd name="T4" fmla="*/ 41 w 91"/>
                <a:gd name="T5" fmla="*/ 77 h 91"/>
                <a:gd name="T6" fmla="*/ 31 w 91"/>
                <a:gd name="T7" fmla="*/ 60 h 91"/>
                <a:gd name="T8" fmla="*/ 37 w 91"/>
                <a:gd name="T9" fmla="*/ 40 h 91"/>
                <a:gd name="T10" fmla="*/ 58 w 91"/>
                <a:gd name="T11" fmla="*/ 31 h 91"/>
                <a:gd name="T12" fmla="*/ 74 w 91"/>
                <a:gd name="T13" fmla="*/ 37 h 91"/>
                <a:gd name="T14" fmla="*/ 91 w 91"/>
                <a:gd name="T15" fmla="*/ 50 h 91"/>
                <a:gd name="T16" fmla="*/ 91 w 91"/>
                <a:gd name="T17" fmla="*/ 46 h 91"/>
                <a:gd name="T18" fmla="*/ 45 w 91"/>
                <a:gd name="T19" fmla="*/ 0 h 91"/>
                <a:gd name="T20" fmla="*/ 0 w 91"/>
                <a:gd name="T21" fmla="*/ 46 h 91"/>
                <a:gd name="T22" fmla="*/ 45 w 91"/>
                <a:gd name="T23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49" y="91"/>
                    <a:pt x="53" y="91"/>
                    <a:pt x="56" y="90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5" y="73"/>
                    <a:pt x="32" y="67"/>
                    <a:pt x="31" y="60"/>
                  </a:cubicBezTo>
                  <a:cubicBezTo>
                    <a:pt x="31" y="53"/>
                    <a:pt x="33" y="46"/>
                    <a:pt x="37" y="40"/>
                  </a:cubicBezTo>
                  <a:cubicBezTo>
                    <a:pt x="42" y="34"/>
                    <a:pt x="50" y="31"/>
                    <a:pt x="58" y="31"/>
                  </a:cubicBezTo>
                  <a:cubicBezTo>
                    <a:pt x="64" y="31"/>
                    <a:pt x="70" y="33"/>
                    <a:pt x="74" y="37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1" y="49"/>
                    <a:pt x="91" y="47"/>
                    <a:pt x="91" y="46"/>
                  </a:cubicBezTo>
                  <a:cubicBezTo>
                    <a:pt x="91" y="21"/>
                    <a:pt x="71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5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464"/>
            <p:cNvSpPr/>
            <p:nvPr/>
          </p:nvSpPr>
          <p:spPr bwMode="auto">
            <a:xfrm>
              <a:off x="6200775" y="6399213"/>
              <a:ext cx="114300" cy="100013"/>
            </a:xfrm>
            <a:custGeom>
              <a:avLst/>
              <a:gdLst>
                <a:gd name="T0" fmla="*/ 104 w 163"/>
                <a:gd name="T1" fmla="*/ 26 h 143"/>
                <a:gd name="T2" fmla="*/ 79 w 163"/>
                <a:gd name="T3" fmla="*/ 31 h 143"/>
                <a:gd name="T4" fmla="*/ 66 w 163"/>
                <a:gd name="T5" fmla="*/ 40 h 143"/>
                <a:gd name="T6" fmla="*/ 20 w 163"/>
                <a:gd name="T7" fmla="*/ 2 h 143"/>
                <a:gd name="T8" fmla="*/ 13 w 163"/>
                <a:gd name="T9" fmla="*/ 0 h 143"/>
                <a:gd name="T10" fmla="*/ 4 w 163"/>
                <a:gd name="T11" fmla="*/ 4 h 143"/>
                <a:gd name="T12" fmla="*/ 5 w 163"/>
                <a:gd name="T13" fmla="*/ 20 h 143"/>
                <a:gd name="T14" fmla="*/ 52 w 163"/>
                <a:gd name="T15" fmla="*/ 58 h 143"/>
                <a:gd name="T16" fmla="*/ 46 w 163"/>
                <a:gd name="T17" fmla="*/ 73 h 143"/>
                <a:gd name="T18" fmla="*/ 45 w 163"/>
                <a:gd name="T19" fmla="*/ 81 h 143"/>
                <a:gd name="T20" fmla="*/ 73 w 163"/>
                <a:gd name="T21" fmla="*/ 66 h 143"/>
                <a:gd name="T22" fmla="*/ 89 w 163"/>
                <a:gd name="T23" fmla="*/ 62 h 143"/>
                <a:gd name="T24" fmla="*/ 119 w 163"/>
                <a:gd name="T25" fmla="*/ 79 h 143"/>
                <a:gd name="T26" fmla="*/ 106 w 163"/>
                <a:gd name="T27" fmla="*/ 125 h 143"/>
                <a:gd name="T28" fmla="*/ 82 w 163"/>
                <a:gd name="T29" fmla="*/ 139 h 143"/>
                <a:gd name="T30" fmla="*/ 104 w 163"/>
                <a:gd name="T31" fmla="*/ 143 h 143"/>
                <a:gd name="T32" fmla="*/ 163 w 163"/>
                <a:gd name="T33" fmla="*/ 84 h 143"/>
                <a:gd name="T34" fmla="*/ 104 w 163"/>
                <a:gd name="T35" fmla="*/ 2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3" h="143">
                  <a:moveTo>
                    <a:pt x="104" y="26"/>
                  </a:moveTo>
                  <a:cubicBezTo>
                    <a:pt x="95" y="26"/>
                    <a:pt x="86" y="28"/>
                    <a:pt x="79" y="31"/>
                  </a:cubicBezTo>
                  <a:cubicBezTo>
                    <a:pt x="74" y="34"/>
                    <a:pt x="70" y="36"/>
                    <a:pt x="66" y="4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0"/>
                    <a:pt x="15" y="0"/>
                    <a:pt x="13" y="0"/>
                  </a:cubicBezTo>
                  <a:cubicBezTo>
                    <a:pt x="9" y="0"/>
                    <a:pt x="6" y="1"/>
                    <a:pt x="4" y="4"/>
                  </a:cubicBezTo>
                  <a:cubicBezTo>
                    <a:pt x="0" y="9"/>
                    <a:pt x="1" y="16"/>
                    <a:pt x="5" y="20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49" y="62"/>
                    <a:pt x="47" y="67"/>
                    <a:pt x="46" y="73"/>
                  </a:cubicBezTo>
                  <a:cubicBezTo>
                    <a:pt x="46" y="75"/>
                    <a:pt x="45" y="78"/>
                    <a:pt x="45" y="81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8" y="63"/>
                    <a:pt x="84" y="62"/>
                    <a:pt x="89" y="62"/>
                  </a:cubicBezTo>
                  <a:cubicBezTo>
                    <a:pt x="102" y="62"/>
                    <a:pt x="113" y="68"/>
                    <a:pt x="119" y="79"/>
                  </a:cubicBezTo>
                  <a:cubicBezTo>
                    <a:pt x="128" y="95"/>
                    <a:pt x="122" y="116"/>
                    <a:pt x="106" y="125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8" y="141"/>
                    <a:pt x="96" y="143"/>
                    <a:pt x="104" y="143"/>
                  </a:cubicBezTo>
                  <a:cubicBezTo>
                    <a:pt x="136" y="143"/>
                    <a:pt x="163" y="117"/>
                    <a:pt x="163" y="84"/>
                  </a:cubicBezTo>
                  <a:cubicBezTo>
                    <a:pt x="163" y="52"/>
                    <a:pt x="136" y="26"/>
                    <a:pt x="10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465"/>
            <p:cNvSpPr/>
            <p:nvPr/>
          </p:nvSpPr>
          <p:spPr bwMode="auto">
            <a:xfrm>
              <a:off x="6118225" y="6453188"/>
              <a:ext cx="160337" cy="115888"/>
            </a:xfrm>
            <a:custGeom>
              <a:avLst/>
              <a:gdLst>
                <a:gd name="T0" fmla="*/ 152 w 227"/>
                <a:gd name="T1" fmla="*/ 69 h 165"/>
                <a:gd name="T2" fmla="*/ 215 w 227"/>
                <a:gd name="T3" fmla="*/ 35 h 165"/>
                <a:gd name="T4" fmla="*/ 222 w 227"/>
                <a:gd name="T5" fmla="*/ 9 h 165"/>
                <a:gd name="T6" fmla="*/ 205 w 227"/>
                <a:gd name="T7" fmla="*/ 0 h 165"/>
                <a:gd name="T8" fmla="*/ 196 w 227"/>
                <a:gd name="T9" fmla="*/ 2 h 165"/>
                <a:gd name="T10" fmla="*/ 135 w 227"/>
                <a:gd name="T11" fmla="*/ 36 h 165"/>
                <a:gd name="T12" fmla="*/ 123 w 227"/>
                <a:gd name="T13" fmla="*/ 26 h 165"/>
                <a:gd name="T14" fmla="*/ 77 w 227"/>
                <a:gd name="T15" fmla="*/ 11 h 165"/>
                <a:gd name="T16" fmla="*/ 0 w 227"/>
                <a:gd name="T17" fmla="*/ 88 h 165"/>
                <a:gd name="T18" fmla="*/ 77 w 227"/>
                <a:gd name="T19" fmla="*/ 165 h 165"/>
                <a:gd name="T20" fmla="*/ 155 w 227"/>
                <a:gd name="T21" fmla="*/ 88 h 165"/>
                <a:gd name="T22" fmla="*/ 154 w 227"/>
                <a:gd name="T23" fmla="*/ 85 h 165"/>
                <a:gd name="T24" fmla="*/ 152 w 227"/>
                <a:gd name="T25" fmla="*/ 6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7" h="165">
                  <a:moveTo>
                    <a:pt x="152" y="69"/>
                  </a:moveTo>
                  <a:cubicBezTo>
                    <a:pt x="215" y="35"/>
                    <a:pt x="215" y="35"/>
                    <a:pt x="215" y="35"/>
                  </a:cubicBezTo>
                  <a:cubicBezTo>
                    <a:pt x="224" y="30"/>
                    <a:pt x="227" y="18"/>
                    <a:pt x="222" y="9"/>
                  </a:cubicBezTo>
                  <a:cubicBezTo>
                    <a:pt x="219" y="3"/>
                    <a:pt x="212" y="0"/>
                    <a:pt x="205" y="0"/>
                  </a:cubicBezTo>
                  <a:cubicBezTo>
                    <a:pt x="202" y="0"/>
                    <a:pt x="199" y="0"/>
                    <a:pt x="196" y="2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1" y="32"/>
                    <a:pt x="127" y="29"/>
                    <a:pt x="123" y="26"/>
                  </a:cubicBezTo>
                  <a:cubicBezTo>
                    <a:pt x="110" y="16"/>
                    <a:pt x="94" y="11"/>
                    <a:pt x="77" y="11"/>
                  </a:cubicBezTo>
                  <a:cubicBezTo>
                    <a:pt x="35" y="11"/>
                    <a:pt x="0" y="45"/>
                    <a:pt x="0" y="88"/>
                  </a:cubicBezTo>
                  <a:cubicBezTo>
                    <a:pt x="0" y="131"/>
                    <a:pt x="35" y="165"/>
                    <a:pt x="77" y="165"/>
                  </a:cubicBezTo>
                  <a:cubicBezTo>
                    <a:pt x="120" y="165"/>
                    <a:pt x="155" y="131"/>
                    <a:pt x="155" y="88"/>
                  </a:cubicBezTo>
                  <a:cubicBezTo>
                    <a:pt x="155" y="87"/>
                    <a:pt x="155" y="86"/>
                    <a:pt x="154" y="85"/>
                  </a:cubicBezTo>
                  <a:cubicBezTo>
                    <a:pt x="154" y="80"/>
                    <a:pt x="154" y="75"/>
                    <a:pt x="152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78198" y="2471134"/>
            <a:ext cx="450891" cy="447396"/>
            <a:chOff x="2447925" y="3514725"/>
            <a:chExt cx="204787" cy="203200"/>
          </a:xfrm>
          <a:solidFill>
            <a:schemeClr val="bg1"/>
          </a:solidFill>
        </p:grpSpPr>
        <p:sp>
          <p:nvSpPr>
            <p:cNvPr id="17" name="Freeform 690"/>
            <p:cNvSpPr>
              <a:spLocks noEditPoints="1"/>
            </p:cNvSpPr>
            <p:nvPr/>
          </p:nvSpPr>
          <p:spPr bwMode="auto">
            <a:xfrm>
              <a:off x="2562225" y="3632200"/>
              <a:ext cx="88900" cy="85725"/>
            </a:xfrm>
            <a:custGeom>
              <a:avLst/>
              <a:gdLst>
                <a:gd name="T0" fmla="*/ 27 w 124"/>
                <a:gd name="T1" fmla="*/ 1 h 121"/>
                <a:gd name="T2" fmla="*/ 31 w 124"/>
                <a:gd name="T3" fmla="*/ 8 h 121"/>
                <a:gd name="T4" fmla="*/ 23 w 124"/>
                <a:gd name="T5" fmla="*/ 17 h 121"/>
                <a:gd name="T6" fmla="*/ 16 w 124"/>
                <a:gd name="T7" fmla="*/ 24 h 121"/>
                <a:gd name="T8" fmla="*/ 0 w 124"/>
                <a:gd name="T9" fmla="*/ 34 h 121"/>
                <a:gd name="T10" fmla="*/ 51 w 124"/>
                <a:gd name="T11" fmla="*/ 85 h 121"/>
                <a:gd name="T12" fmla="*/ 75 w 124"/>
                <a:gd name="T13" fmla="*/ 117 h 121"/>
                <a:gd name="T14" fmla="*/ 88 w 124"/>
                <a:gd name="T15" fmla="*/ 121 h 121"/>
                <a:gd name="T16" fmla="*/ 124 w 124"/>
                <a:gd name="T17" fmla="*/ 85 h 121"/>
                <a:gd name="T18" fmla="*/ 120 w 124"/>
                <a:gd name="T19" fmla="*/ 72 h 121"/>
                <a:gd name="T20" fmla="*/ 88 w 124"/>
                <a:gd name="T21" fmla="*/ 48 h 121"/>
                <a:gd name="T22" fmla="*/ 40 w 124"/>
                <a:gd name="T23" fmla="*/ 0 h 121"/>
                <a:gd name="T24" fmla="*/ 35 w 124"/>
                <a:gd name="T25" fmla="*/ 5 h 121"/>
                <a:gd name="T26" fmla="*/ 27 w 124"/>
                <a:gd name="T27" fmla="*/ 1 h 121"/>
                <a:gd name="T28" fmla="*/ 85 w 124"/>
                <a:gd name="T29" fmla="*/ 66 h 121"/>
                <a:gd name="T30" fmla="*/ 100 w 124"/>
                <a:gd name="T31" fmla="*/ 81 h 121"/>
                <a:gd name="T32" fmla="*/ 85 w 124"/>
                <a:gd name="T33" fmla="*/ 96 h 121"/>
                <a:gd name="T34" fmla="*/ 70 w 124"/>
                <a:gd name="T35" fmla="*/ 81 h 121"/>
                <a:gd name="T36" fmla="*/ 85 w 124"/>
                <a:gd name="T37" fmla="*/ 6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121">
                  <a:moveTo>
                    <a:pt x="27" y="1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1" y="29"/>
                    <a:pt x="6" y="32"/>
                    <a:pt x="0" y="34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75" y="117"/>
                    <a:pt x="75" y="117"/>
                    <a:pt x="75" y="117"/>
                  </a:cubicBezTo>
                  <a:cubicBezTo>
                    <a:pt x="88" y="121"/>
                    <a:pt x="88" y="121"/>
                    <a:pt x="88" y="121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27" y="1"/>
                  </a:lnTo>
                  <a:close/>
                  <a:moveTo>
                    <a:pt x="85" y="66"/>
                  </a:moveTo>
                  <a:cubicBezTo>
                    <a:pt x="93" y="66"/>
                    <a:pt x="100" y="73"/>
                    <a:pt x="100" y="81"/>
                  </a:cubicBezTo>
                  <a:cubicBezTo>
                    <a:pt x="100" y="90"/>
                    <a:pt x="93" y="96"/>
                    <a:pt x="85" y="96"/>
                  </a:cubicBezTo>
                  <a:cubicBezTo>
                    <a:pt x="76" y="96"/>
                    <a:pt x="70" y="90"/>
                    <a:pt x="70" y="81"/>
                  </a:cubicBezTo>
                  <a:cubicBezTo>
                    <a:pt x="70" y="73"/>
                    <a:pt x="76" y="66"/>
                    <a:pt x="85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691"/>
            <p:cNvSpPr/>
            <p:nvPr/>
          </p:nvSpPr>
          <p:spPr bwMode="auto">
            <a:xfrm>
              <a:off x="2447925" y="3514725"/>
              <a:ext cx="90487" cy="92075"/>
            </a:xfrm>
            <a:custGeom>
              <a:avLst/>
              <a:gdLst>
                <a:gd name="T0" fmla="*/ 105 w 129"/>
                <a:gd name="T1" fmla="*/ 102 h 129"/>
                <a:gd name="T2" fmla="*/ 113 w 129"/>
                <a:gd name="T3" fmla="*/ 93 h 129"/>
                <a:gd name="T4" fmla="*/ 121 w 129"/>
                <a:gd name="T5" fmla="*/ 97 h 129"/>
                <a:gd name="T6" fmla="*/ 117 w 129"/>
                <a:gd name="T7" fmla="*/ 90 h 129"/>
                <a:gd name="T8" fmla="*/ 125 w 129"/>
                <a:gd name="T9" fmla="*/ 82 h 129"/>
                <a:gd name="T10" fmla="*/ 126 w 129"/>
                <a:gd name="T11" fmla="*/ 81 h 129"/>
                <a:gd name="T12" fmla="*/ 129 w 129"/>
                <a:gd name="T13" fmla="*/ 67 h 129"/>
                <a:gd name="T14" fmla="*/ 62 w 129"/>
                <a:gd name="T15" fmla="*/ 0 h 129"/>
                <a:gd name="T16" fmla="*/ 56 w 129"/>
                <a:gd name="T17" fmla="*/ 6 h 129"/>
                <a:gd name="T18" fmla="*/ 81 w 129"/>
                <a:gd name="T19" fmla="*/ 46 h 129"/>
                <a:gd name="T20" fmla="*/ 46 w 129"/>
                <a:gd name="T21" fmla="*/ 81 h 129"/>
                <a:gd name="T22" fmla="*/ 6 w 129"/>
                <a:gd name="T23" fmla="*/ 56 h 129"/>
                <a:gd name="T24" fmla="*/ 0 w 129"/>
                <a:gd name="T25" fmla="*/ 62 h 129"/>
                <a:gd name="T26" fmla="*/ 67 w 129"/>
                <a:gd name="T27" fmla="*/ 129 h 129"/>
                <a:gd name="T28" fmla="*/ 86 w 129"/>
                <a:gd name="T29" fmla="*/ 123 h 129"/>
                <a:gd name="T30" fmla="*/ 88 w 129"/>
                <a:gd name="T31" fmla="*/ 125 h 129"/>
                <a:gd name="T32" fmla="*/ 98 w 129"/>
                <a:gd name="T33" fmla="*/ 109 h 129"/>
                <a:gd name="T34" fmla="*/ 105 w 129"/>
                <a:gd name="T35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29">
                  <a:moveTo>
                    <a:pt x="105" y="102"/>
                  </a:moveTo>
                  <a:cubicBezTo>
                    <a:pt x="113" y="93"/>
                    <a:pt x="113" y="93"/>
                    <a:pt x="113" y="93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17" y="90"/>
                    <a:pt x="117" y="90"/>
                    <a:pt x="117" y="90"/>
                  </a:cubicBezTo>
                  <a:cubicBezTo>
                    <a:pt x="125" y="82"/>
                    <a:pt x="125" y="82"/>
                    <a:pt x="125" y="82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8" y="76"/>
                    <a:pt x="129" y="71"/>
                    <a:pt x="129" y="67"/>
                  </a:cubicBezTo>
                  <a:cubicBezTo>
                    <a:pt x="129" y="33"/>
                    <a:pt x="96" y="0"/>
                    <a:pt x="62" y="0"/>
                  </a:cubicBezTo>
                  <a:cubicBezTo>
                    <a:pt x="62" y="0"/>
                    <a:pt x="58" y="4"/>
                    <a:pt x="56" y="6"/>
                  </a:cubicBezTo>
                  <a:cubicBezTo>
                    <a:pt x="83" y="33"/>
                    <a:pt x="81" y="29"/>
                    <a:pt x="81" y="46"/>
                  </a:cubicBezTo>
                  <a:cubicBezTo>
                    <a:pt x="81" y="59"/>
                    <a:pt x="59" y="81"/>
                    <a:pt x="46" y="81"/>
                  </a:cubicBezTo>
                  <a:cubicBezTo>
                    <a:pt x="29" y="81"/>
                    <a:pt x="34" y="84"/>
                    <a:pt x="6" y="56"/>
                  </a:cubicBezTo>
                  <a:cubicBezTo>
                    <a:pt x="4" y="58"/>
                    <a:pt x="0" y="62"/>
                    <a:pt x="0" y="62"/>
                  </a:cubicBezTo>
                  <a:cubicBezTo>
                    <a:pt x="1" y="96"/>
                    <a:pt x="33" y="129"/>
                    <a:pt x="67" y="129"/>
                  </a:cubicBezTo>
                  <a:cubicBezTo>
                    <a:pt x="73" y="129"/>
                    <a:pt x="80" y="127"/>
                    <a:pt x="86" y="123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90" y="119"/>
                    <a:pt x="93" y="114"/>
                    <a:pt x="98" y="109"/>
                  </a:cubicBezTo>
                  <a:lnTo>
                    <a:pt x="105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692"/>
            <p:cNvSpPr/>
            <p:nvPr/>
          </p:nvSpPr>
          <p:spPr bwMode="auto">
            <a:xfrm>
              <a:off x="2447925" y="3514725"/>
              <a:ext cx="204787" cy="203200"/>
            </a:xfrm>
            <a:custGeom>
              <a:avLst/>
              <a:gdLst>
                <a:gd name="T0" fmla="*/ 280 w 291"/>
                <a:gd name="T1" fmla="*/ 27 h 287"/>
                <a:gd name="T2" fmla="*/ 260 w 291"/>
                <a:gd name="T3" fmla="*/ 8 h 287"/>
                <a:gd name="T4" fmla="*/ 241 w 291"/>
                <a:gd name="T5" fmla="*/ 0 h 287"/>
                <a:gd name="T6" fmla="*/ 222 w 291"/>
                <a:gd name="T7" fmla="*/ 8 h 287"/>
                <a:gd name="T8" fmla="*/ 137 w 291"/>
                <a:gd name="T9" fmla="*/ 93 h 287"/>
                <a:gd name="T10" fmla="*/ 133 w 291"/>
                <a:gd name="T11" fmla="*/ 110 h 287"/>
                <a:gd name="T12" fmla="*/ 122 w 291"/>
                <a:gd name="T13" fmla="*/ 114 h 287"/>
                <a:gd name="T14" fmla="*/ 116 w 291"/>
                <a:gd name="T15" fmla="*/ 113 h 287"/>
                <a:gd name="T16" fmla="*/ 109 w 291"/>
                <a:gd name="T17" fmla="*/ 120 h 287"/>
                <a:gd name="T18" fmla="*/ 109 w 291"/>
                <a:gd name="T19" fmla="*/ 159 h 287"/>
                <a:gd name="T20" fmla="*/ 110 w 291"/>
                <a:gd name="T21" fmla="*/ 160 h 287"/>
                <a:gd name="T22" fmla="*/ 44 w 291"/>
                <a:gd name="T23" fmla="*/ 227 h 287"/>
                <a:gd name="T24" fmla="*/ 26 w 291"/>
                <a:gd name="T25" fmla="*/ 234 h 287"/>
                <a:gd name="T26" fmla="*/ 0 w 291"/>
                <a:gd name="T27" fmla="*/ 271 h 287"/>
                <a:gd name="T28" fmla="*/ 17 w 291"/>
                <a:gd name="T29" fmla="*/ 287 h 287"/>
                <a:gd name="T30" fmla="*/ 54 w 291"/>
                <a:gd name="T31" fmla="*/ 261 h 287"/>
                <a:gd name="T32" fmla="*/ 60 w 291"/>
                <a:gd name="T33" fmla="*/ 243 h 287"/>
                <a:gd name="T34" fmla="*/ 127 w 291"/>
                <a:gd name="T35" fmla="*/ 177 h 287"/>
                <a:gd name="T36" fmla="*/ 129 w 291"/>
                <a:gd name="T37" fmla="*/ 179 h 287"/>
                <a:gd name="T38" fmla="*/ 148 w 291"/>
                <a:gd name="T39" fmla="*/ 187 h 287"/>
                <a:gd name="T40" fmla="*/ 167 w 291"/>
                <a:gd name="T41" fmla="*/ 179 h 287"/>
                <a:gd name="T42" fmla="*/ 175 w 291"/>
                <a:gd name="T43" fmla="*/ 171 h 287"/>
                <a:gd name="T44" fmla="*/ 178 w 291"/>
                <a:gd name="T45" fmla="*/ 155 h 287"/>
                <a:gd name="T46" fmla="*/ 190 w 291"/>
                <a:gd name="T47" fmla="*/ 150 h 287"/>
                <a:gd name="T48" fmla="*/ 195 w 291"/>
                <a:gd name="T49" fmla="*/ 151 h 287"/>
                <a:gd name="T50" fmla="*/ 280 w 291"/>
                <a:gd name="T51" fmla="*/ 66 h 287"/>
                <a:gd name="T52" fmla="*/ 280 w 291"/>
                <a:gd name="T53" fmla="*/ 2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1" h="287">
                  <a:moveTo>
                    <a:pt x="280" y="27"/>
                  </a:moveTo>
                  <a:cubicBezTo>
                    <a:pt x="260" y="8"/>
                    <a:pt x="260" y="8"/>
                    <a:pt x="260" y="8"/>
                  </a:cubicBezTo>
                  <a:cubicBezTo>
                    <a:pt x="255" y="2"/>
                    <a:pt x="248" y="0"/>
                    <a:pt x="241" y="0"/>
                  </a:cubicBezTo>
                  <a:cubicBezTo>
                    <a:pt x="234" y="0"/>
                    <a:pt x="227" y="2"/>
                    <a:pt x="222" y="8"/>
                  </a:cubicBezTo>
                  <a:cubicBezTo>
                    <a:pt x="137" y="93"/>
                    <a:pt x="137" y="93"/>
                    <a:pt x="137" y="93"/>
                  </a:cubicBezTo>
                  <a:cubicBezTo>
                    <a:pt x="139" y="98"/>
                    <a:pt x="137" y="106"/>
                    <a:pt x="133" y="110"/>
                  </a:cubicBezTo>
                  <a:cubicBezTo>
                    <a:pt x="130" y="112"/>
                    <a:pt x="126" y="114"/>
                    <a:pt x="122" y="114"/>
                  </a:cubicBezTo>
                  <a:cubicBezTo>
                    <a:pt x="120" y="114"/>
                    <a:pt x="118" y="114"/>
                    <a:pt x="116" y="113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98" y="131"/>
                    <a:pt x="98" y="148"/>
                    <a:pt x="109" y="159"/>
                  </a:cubicBezTo>
                  <a:cubicBezTo>
                    <a:pt x="110" y="160"/>
                    <a:pt x="110" y="160"/>
                    <a:pt x="110" y="160"/>
                  </a:cubicBezTo>
                  <a:cubicBezTo>
                    <a:pt x="44" y="227"/>
                    <a:pt x="44" y="227"/>
                    <a:pt x="44" y="227"/>
                  </a:cubicBezTo>
                  <a:cubicBezTo>
                    <a:pt x="26" y="234"/>
                    <a:pt x="26" y="234"/>
                    <a:pt x="26" y="234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17" y="287"/>
                    <a:pt x="17" y="287"/>
                    <a:pt x="17" y="287"/>
                  </a:cubicBezTo>
                  <a:cubicBezTo>
                    <a:pt x="54" y="261"/>
                    <a:pt x="54" y="261"/>
                    <a:pt x="54" y="261"/>
                  </a:cubicBezTo>
                  <a:cubicBezTo>
                    <a:pt x="60" y="243"/>
                    <a:pt x="60" y="243"/>
                    <a:pt x="60" y="243"/>
                  </a:cubicBezTo>
                  <a:cubicBezTo>
                    <a:pt x="127" y="177"/>
                    <a:pt x="127" y="177"/>
                    <a:pt x="127" y="177"/>
                  </a:cubicBezTo>
                  <a:cubicBezTo>
                    <a:pt x="129" y="179"/>
                    <a:pt x="129" y="179"/>
                    <a:pt x="129" y="179"/>
                  </a:cubicBezTo>
                  <a:cubicBezTo>
                    <a:pt x="134" y="184"/>
                    <a:pt x="141" y="187"/>
                    <a:pt x="148" y="187"/>
                  </a:cubicBezTo>
                  <a:cubicBezTo>
                    <a:pt x="155" y="187"/>
                    <a:pt x="162" y="184"/>
                    <a:pt x="167" y="179"/>
                  </a:cubicBezTo>
                  <a:cubicBezTo>
                    <a:pt x="175" y="171"/>
                    <a:pt x="175" y="171"/>
                    <a:pt x="175" y="171"/>
                  </a:cubicBezTo>
                  <a:cubicBezTo>
                    <a:pt x="172" y="166"/>
                    <a:pt x="174" y="159"/>
                    <a:pt x="178" y="155"/>
                  </a:cubicBezTo>
                  <a:cubicBezTo>
                    <a:pt x="181" y="152"/>
                    <a:pt x="185" y="150"/>
                    <a:pt x="190" y="150"/>
                  </a:cubicBezTo>
                  <a:cubicBezTo>
                    <a:pt x="191" y="150"/>
                    <a:pt x="193" y="150"/>
                    <a:pt x="195" y="151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91" y="55"/>
                    <a:pt x="291" y="38"/>
                    <a:pt x="28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23"/>
          <p:cNvGrpSpPr/>
          <p:nvPr/>
        </p:nvGrpSpPr>
        <p:grpSpPr bwMode="auto">
          <a:xfrm>
            <a:off x="2614613" y="4360863"/>
            <a:ext cx="363537" cy="363537"/>
            <a:chOff x="749300" y="4614863"/>
            <a:chExt cx="414338" cy="414337"/>
          </a:xfrm>
        </p:grpSpPr>
        <p:sp>
          <p:nvSpPr>
            <p:cNvPr id="21" name="Oval 69"/>
            <p:cNvSpPr>
              <a:spLocks noChangeArrowheads="1"/>
            </p:cNvSpPr>
            <p:nvPr/>
          </p:nvSpPr>
          <p:spPr bwMode="auto">
            <a:xfrm>
              <a:off x="749300" y="4614863"/>
              <a:ext cx="414338" cy="414337"/>
            </a:xfrm>
            <a:prstGeom prst="ellips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70"/>
            <p:cNvSpPr/>
            <p:nvPr/>
          </p:nvSpPr>
          <p:spPr bwMode="auto">
            <a:xfrm>
              <a:off x="839767" y="4739707"/>
              <a:ext cx="197217" cy="199027"/>
            </a:xfrm>
            <a:custGeom>
              <a:avLst/>
              <a:gdLst>
                <a:gd name="T0" fmla="*/ 139 w 208"/>
                <a:gd name="T1" fmla="*/ 208 h 208"/>
                <a:gd name="T2" fmla="*/ 104 w 208"/>
                <a:gd name="T3" fmla="*/ 104 h 208"/>
                <a:gd name="T4" fmla="*/ 0 w 208"/>
                <a:gd name="T5" fmla="*/ 69 h 208"/>
                <a:gd name="T6" fmla="*/ 208 w 208"/>
                <a:gd name="T7" fmla="*/ 0 h 208"/>
                <a:gd name="T8" fmla="*/ 139 w 208"/>
                <a:gd name="T9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08">
                  <a:moveTo>
                    <a:pt x="139" y="208"/>
                  </a:moveTo>
                  <a:lnTo>
                    <a:pt x="104" y="104"/>
                  </a:lnTo>
                  <a:lnTo>
                    <a:pt x="0" y="69"/>
                  </a:lnTo>
                  <a:lnTo>
                    <a:pt x="208" y="0"/>
                  </a:lnTo>
                  <a:lnTo>
                    <a:pt x="139" y="208"/>
                  </a:ln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" name="Freeform 94"/>
          <p:cNvSpPr/>
          <p:nvPr/>
        </p:nvSpPr>
        <p:spPr bwMode="auto">
          <a:xfrm>
            <a:off x="2614613" y="2471738"/>
            <a:ext cx="449262" cy="468312"/>
          </a:xfrm>
          <a:custGeom>
            <a:avLst/>
            <a:gdLst>
              <a:gd name="T0" fmla="*/ 176 w 192"/>
              <a:gd name="T1" fmla="*/ 147 h 192"/>
              <a:gd name="T2" fmla="*/ 192 w 192"/>
              <a:gd name="T3" fmla="*/ 120 h 192"/>
              <a:gd name="T4" fmla="*/ 176 w 192"/>
              <a:gd name="T5" fmla="*/ 92 h 192"/>
              <a:gd name="T6" fmla="*/ 176 w 192"/>
              <a:gd name="T7" fmla="*/ 91 h 192"/>
              <a:gd name="T8" fmla="*/ 176 w 192"/>
              <a:gd name="T9" fmla="*/ 48 h 192"/>
              <a:gd name="T10" fmla="*/ 176 w 192"/>
              <a:gd name="T11" fmla="*/ 46 h 192"/>
              <a:gd name="T12" fmla="*/ 96 w 192"/>
              <a:gd name="T13" fmla="*/ 0 h 192"/>
              <a:gd name="T14" fmla="*/ 17 w 192"/>
              <a:gd name="T15" fmla="*/ 46 h 192"/>
              <a:gd name="T16" fmla="*/ 17 w 192"/>
              <a:gd name="T17" fmla="*/ 46 h 192"/>
              <a:gd name="T18" fmla="*/ 16 w 192"/>
              <a:gd name="T19" fmla="*/ 47 h 192"/>
              <a:gd name="T20" fmla="*/ 16 w 192"/>
              <a:gd name="T21" fmla="*/ 48 h 192"/>
              <a:gd name="T22" fmla="*/ 16 w 192"/>
              <a:gd name="T23" fmla="*/ 48 h 192"/>
              <a:gd name="T24" fmla="*/ 16 w 192"/>
              <a:gd name="T25" fmla="*/ 91 h 192"/>
              <a:gd name="T26" fmla="*/ 16 w 192"/>
              <a:gd name="T27" fmla="*/ 92 h 192"/>
              <a:gd name="T28" fmla="*/ 0 w 192"/>
              <a:gd name="T29" fmla="*/ 120 h 192"/>
              <a:gd name="T30" fmla="*/ 32 w 192"/>
              <a:gd name="T31" fmla="*/ 152 h 192"/>
              <a:gd name="T32" fmla="*/ 33 w 192"/>
              <a:gd name="T33" fmla="*/ 152 h 192"/>
              <a:gd name="T34" fmla="*/ 44 w 192"/>
              <a:gd name="T35" fmla="*/ 160 h 192"/>
              <a:gd name="T36" fmla="*/ 56 w 192"/>
              <a:gd name="T37" fmla="*/ 148 h 192"/>
              <a:gd name="T38" fmla="*/ 56 w 192"/>
              <a:gd name="T39" fmla="*/ 92 h 192"/>
              <a:gd name="T40" fmla="*/ 44 w 192"/>
              <a:gd name="T41" fmla="*/ 80 h 192"/>
              <a:gd name="T42" fmla="*/ 33 w 192"/>
              <a:gd name="T43" fmla="*/ 88 h 192"/>
              <a:gd name="T44" fmla="*/ 32 w 192"/>
              <a:gd name="T45" fmla="*/ 88 h 192"/>
              <a:gd name="T46" fmla="*/ 24 w 192"/>
              <a:gd name="T47" fmla="*/ 89 h 192"/>
              <a:gd name="T48" fmla="*/ 24 w 192"/>
              <a:gd name="T49" fmla="*/ 49 h 192"/>
              <a:gd name="T50" fmla="*/ 46 w 192"/>
              <a:gd name="T51" fmla="*/ 24 h 192"/>
              <a:gd name="T52" fmla="*/ 52 w 192"/>
              <a:gd name="T53" fmla="*/ 31 h 192"/>
              <a:gd name="T54" fmla="*/ 57 w 192"/>
              <a:gd name="T55" fmla="*/ 31 h 192"/>
              <a:gd name="T56" fmla="*/ 96 w 192"/>
              <a:gd name="T57" fmla="*/ 24 h 192"/>
              <a:gd name="T58" fmla="*/ 135 w 192"/>
              <a:gd name="T59" fmla="*/ 31 h 192"/>
              <a:gd name="T60" fmla="*/ 137 w 192"/>
              <a:gd name="T61" fmla="*/ 32 h 192"/>
              <a:gd name="T62" fmla="*/ 140 w 192"/>
              <a:gd name="T63" fmla="*/ 31 h 192"/>
              <a:gd name="T64" fmla="*/ 147 w 192"/>
              <a:gd name="T65" fmla="*/ 24 h 192"/>
              <a:gd name="T66" fmla="*/ 168 w 192"/>
              <a:gd name="T67" fmla="*/ 49 h 192"/>
              <a:gd name="T68" fmla="*/ 168 w 192"/>
              <a:gd name="T69" fmla="*/ 89 h 192"/>
              <a:gd name="T70" fmla="*/ 160 w 192"/>
              <a:gd name="T71" fmla="*/ 88 h 192"/>
              <a:gd name="T72" fmla="*/ 159 w 192"/>
              <a:gd name="T73" fmla="*/ 88 h 192"/>
              <a:gd name="T74" fmla="*/ 148 w 192"/>
              <a:gd name="T75" fmla="*/ 80 h 192"/>
              <a:gd name="T76" fmla="*/ 136 w 192"/>
              <a:gd name="T77" fmla="*/ 92 h 192"/>
              <a:gd name="T78" fmla="*/ 136 w 192"/>
              <a:gd name="T79" fmla="*/ 148 h 192"/>
              <a:gd name="T80" fmla="*/ 148 w 192"/>
              <a:gd name="T81" fmla="*/ 160 h 192"/>
              <a:gd name="T82" fmla="*/ 159 w 192"/>
              <a:gd name="T83" fmla="*/ 152 h 192"/>
              <a:gd name="T84" fmla="*/ 160 w 192"/>
              <a:gd name="T85" fmla="*/ 152 h 192"/>
              <a:gd name="T86" fmla="*/ 169 w 192"/>
              <a:gd name="T87" fmla="*/ 151 h 192"/>
              <a:gd name="T88" fmla="*/ 175 w 192"/>
              <a:gd name="T89" fmla="*/ 162 h 192"/>
              <a:gd name="T90" fmla="*/ 143 w 192"/>
              <a:gd name="T91" fmla="*/ 174 h 192"/>
              <a:gd name="T92" fmla="*/ 141 w 192"/>
              <a:gd name="T93" fmla="*/ 171 h 192"/>
              <a:gd name="T94" fmla="*/ 132 w 192"/>
              <a:gd name="T95" fmla="*/ 168 h 192"/>
              <a:gd name="T96" fmla="*/ 116 w 192"/>
              <a:gd name="T97" fmla="*/ 168 h 192"/>
              <a:gd name="T98" fmla="*/ 104 w 192"/>
              <a:gd name="T99" fmla="*/ 180 h 192"/>
              <a:gd name="T100" fmla="*/ 116 w 192"/>
              <a:gd name="T101" fmla="*/ 192 h 192"/>
              <a:gd name="T102" fmla="*/ 132 w 192"/>
              <a:gd name="T103" fmla="*/ 192 h 192"/>
              <a:gd name="T104" fmla="*/ 144 w 192"/>
              <a:gd name="T105" fmla="*/ 183 h 192"/>
              <a:gd name="T106" fmla="*/ 182 w 192"/>
              <a:gd name="T107" fmla="*/ 167 h 192"/>
              <a:gd name="T108" fmla="*/ 184 w 192"/>
              <a:gd name="T109" fmla="*/ 165 h 192"/>
              <a:gd name="T110" fmla="*/ 184 w 192"/>
              <a:gd name="T111" fmla="*/ 162 h 192"/>
              <a:gd name="T112" fmla="*/ 176 w 192"/>
              <a:gd name="T113" fmla="*/ 14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2" h="192">
                <a:moveTo>
                  <a:pt x="176" y="147"/>
                </a:moveTo>
                <a:cubicBezTo>
                  <a:pt x="186" y="142"/>
                  <a:pt x="192" y="132"/>
                  <a:pt x="192" y="120"/>
                </a:cubicBezTo>
                <a:cubicBezTo>
                  <a:pt x="192" y="108"/>
                  <a:pt x="186" y="98"/>
                  <a:pt x="176" y="92"/>
                </a:cubicBezTo>
                <a:cubicBezTo>
                  <a:pt x="176" y="92"/>
                  <a:pt x="176" y="92"/>
                  <a:pt x="176" y="91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7"/>
                  <a:pt x="176" y="47"/>
                  <a:pt x="176" y="46"/>
                </a:cubicBezTo>
                <a:cubicBezTo>
                  <a:pt x="166" y="23"/>
                  <a:pt x="135" y="0"/>
                  <a:pt x="96" y="0"/>
                </a:cubicBezTo>
                <a:cubicBezTo>
                  <a:pt x="57" y="0"/>
                  <a:pt x="27" y="23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7"/>
                  <a:pt x="16" y="47"/>
                </a:cubicBezTo>
                <a:cubicBezTo>
                  <a:pt x="16" y="47"/>
                  <a:pt x="16" y="47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92"/>
                  <a:pt x="16" y="92"/>
                  <a:pt x="16" y="92"/>
                </a:cubicBezTo>
                <a:cubicBezTo>
                  <a:pt x="7" y="98"/>
                  <a:pt x="0" y="108"/>
                  <a:pt x="0" y="120"/>
                </a:cubicBezTo>
                <a:cubicBezTo>
                  <a:pt x="0" y="138"/>
                  <a:pt x="14" y="152"/>
                  <a:pt x="32" y="152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35" y="157"/>
                  <a:pt x="39" y="160"/>
                  <a:pt x="44" y="160"/>
                </a:cubicBezTo>
                <a:cubicBezTo>
                  <a:pt x="51" y="160"/>
                  <a:pt x="56" y="154"/>
                  <a:pt x="56" y="148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85"/>
                  <a:pt x="51" y="80"/>
                  <a:pt x="44" y="80"/>
                </a:cubicBezTo>
                <a:cubicBezTo>
                  <a:pt x="39" y="80"/>
                  <a:pt x="35" y="83"/>
                  <a:pt x="33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29" y="88"/>
                  <a:pt x="27" y="88"/>
                  <a:pt x="24" y="89"/>
                </a:cubicBezTo>
                <a:cubicBezTo>
                  <a:pt x="24" y="49"/>
                  <a:pt x="24" y="49"/>
                  <a:pt x="24" y="49"/>
                </a:cubicBezTo>
                <a:cubicBezTo>
                  <a:pt x="28" y="40"/>
                  <a:pt x="36" y="31"/>
                  <a:pt x="46" y="24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6" y="32"/>
                  <a:pt x="57" y="31"/>
                </a:cubicBezTo>
                <a:cubicBezTo>
                  <a:pt x="57" y="31"/>
                  <a:pt x="69" y="24"/>
                  <a:pt x="96" y="24"/>
                </a:cubicBezTo>
                <a:cubicBezTo>
                  <a:pt x="123" y="24"/>
                  <a:pt x="135" y="31"/>
                  <a:pt x="135" y="31"/>
                </a:cubicBezTo>
                <a:cubicBezTo>
                  <a:pt x="136" y="32"/>
                  <a:pt x="136" y="32"/>
                  <a:pt x="137" y="32"/>
                </a:cubicBezTo>
                <a:cubicBezTo>
                  <a:pt x="138" y="32"/>
                  <a:pt x="139" y="31"/>
                  <a:pt x="140" y="31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57" y="31"/>
                  <a:pt x="164" y="40"/>
                  <a:pt x="168" y="49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66" y="88"/>
                  <a:pt x="163" y="88"/>
                  <a:pt x="160" y="88"/>
                </a:cubicBezTo>
                <a:cubicBezTo>
                  <a:pt x="159" y="88"/>
                  <a:pt x="159" y="88"/>
                  <a:pt x="159" y="88"/>
                </a:cubicBezTo>
                <a:cubicBezTo>
                  <a:pt x="158" y="83"/>
                  <a:pt x="153" y="80"/>
                  <a:pt x="148" y="80"/>
                </a:cubicBezTo>
                <a:cubicBezTo>
                  <a:pt x="142" y="80"/>
                  <a:pt x="136" y="85"/>
                  <a:pt x="136" y="92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54"/>
                  <a:pt x="142" y="160"/>
                  <a:pt x="148" y="160"/>
                </a:cubicBezTo>
                <a:cubicBezTo>
                  <a:pt x="153" y="160"/>
                  <a:pt x="158" y="157"/>
                  <a:pt x="159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3" y="152"/>
                  <a:pt x="166" y="151"/>
                  <a:pt x="169" y="151"/>
                </a:cubicBezTo>
                <a:cubicBezTo>
                  <a:pt x="175" y="162"/>
                  <a:pt x="175" y="162"/>
                  <a:pt x="175" y="162"/>
                </a:cubicBezTo>
                <a:cubicBezTo>
                  <a:pt x="143" y="174"/>
                  <a:pt x="143" y="174"/>
                  <a:pt x="143" y="174"/>
                </a:cubicBezTo>
                <a:cubicBezTo>
                  <a:pt x="142" y="173"/>
                  <a:pt x="142" y="172"/>
                  <a:pt x="141" y="171"/>
                </a:cubicBezTo>
                <a:cubicBezTo>
                  <a:pt x="138" y="169"/>
                  <a:pt x="135" y="168"/>
                  <a:pt x="132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10" y="168"/>
                  <a:pt x="104" y="173"/>
                  <a:pt x="104" y="180"/>
                </a:cubicBezTo>
                <a:cubicBezTo>
                  <a:pt x="104" y="186"/>
                  <a:pt x="110" y="192"/>
                  <a:pt x="116" y="192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138" y="192"/>
                  <a:pt x="142" y="188"/>
                  <a:pt x="144" y="183"/>
                </a:cubicBezTo>
                <a:cubicBezTo>
                  <a:pt x="182" y="167"/>
                  <a:pt x="182" y="167"/>
                  <a:pt x="182" y="167"/>
                </a:cubicBezTo>
                <a:cubicBezTo>
                  <a:pt x="183" y="167"/>
                  <a:pt x="184" y="166"/>
                  <a:pt x="184" y="165"/>
                </a:cubicBezTo>
                <a:cubicBezTo>
                  <a:pt x="184" y="164"/>
                  <a:pt x="184" y="163"/>
                  <a:pt x="184" y="162"/>
                </a:cubicBezTo>
                <a:lnTo>
                  <a:pt x="176" y="1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Rectangle 88"/>
          <p:cNvSpPr/>
          <p:nvPr/>
        </p:nvSpPr>
        <p:spPr bwMode="auto">
          <a:xfrm>
            <a:off x="7937500" y="3201988"/>
            <a:ext cx="144463" cy="336550"/>
          </a:xfrm>
          <a:prstGeom prst="rect">
            <a:avLst/>
          </a:prstGeom>
          <a:solidFill>
            <a:srgbClr val="A1C06A"/>
          </a:solidFill>
          <a:ln w="28575">
            <a:noFill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19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25" name="Rectangle 88"/>
          <p:cNvSpPr/>
          <p:nvPr/>
        </p:nvSpPr>
        <p:spPr bwMode="auto">
          <a:xfrm>
            <a:off x="7937500" y="3795713"/>
            <a:ext cx="144463" cy="338137"/>
          </a:xfrm>
          <a:prstGeom prst="rect">
            <a:avLst/>
          </a:prstGeom>
          <a:solidFill>
            <a:srgbClr val="D5D178"/>
          </a:solidFill>
          <a:ln w="28575">
            <a:noFill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19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26" name="Rectangle 88"/>
          <p:cNvSpPr/>
          <p:nvPr/>
        </p:nvSpPr>
        <p:spPr bwMode="auto">
          <a:xfrm>
            <a:off x="7937500" y="4395788"/>
            <a:ext cx="144463" cy="336550"/>
          </a:xfrm>
          <a:prstGeom prst="rect">
            <a:avLst/>
          </a:prstGeom>
          <a:solidFill>
            <a:srgbClr val="A1C06A"/>
          </a:solidFill>
          <a:ln w="28575">
            <a:noFill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19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8148638" y="2679700"/>
            <a:ext cx="13763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8148638" y="3251200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8148638" y="386556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8148638" y="443706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082527" y="3124978"/>
            <a:ext cx="860466" cy="814723"/>
            <a:chOff x="6977064" y="2671763"/>
            <a:chExt cx="1104900" cy="1046163"/>
          </a:xfrm>
          <a:solidFill>
            <a:schemeClr val="bg1"/>
          </a:solidFill>
        </p:grpSpPr>
        <p:sp>
          <p:nvSpPr>
            <p:cNvPr id="32" name="Oval 108"/>
            <p:cNvSpPr>
              <a:spLocks noChangeArrowheads="1"/>
            </p:cNvSpPr>
            <p:nvPr/>
          </p:nvSpPr>
          <p:spPr bwMode="auto">
            <a:xfrm>
              <a:off x="7350126" y="2671763"/>
              <a:ext cx="360363" cy="361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Freeform 109"/>
            <p:cNvSpPr/>
            <p:nvPr/>
          </p:nvSpPr>
          <p:spPr bwMode="auto">
            <a:xfrm>
              <a:off x="7480301" y="3089276"/>
              <a:ext cx="101600" cy="53975"/>
            </a:xfrm>
            <a:custGeom>
              <a:avLst/>
              <a:gdLst>
                <a:gd name="T0" fmla="*/ 0 w 61"/>
                <a:gd name="T1" fmla="*/ 0 h 33"/>
                <a:gd name="T2" fmla="*/ 0 w 61"/>
                <a:gd name="T3" fmla="*/ 0 h 33"/>
                <a:gd name="T4" fmla="*/ 0 w 61"/>
                <a:gd name="T5" fmla="*/ 6 h 33"/>
                <a:gd name="T6" fmla="*/ 27 w 61"/>
                <a:gd name="T7" fmla="*/ 33 h 33"/>
                <a:gd name="T8" fmla="*/ 34 w 61"/>
                <a:gd name="T9" fmla="*/ 33 h 33"/>
                <a:gd name="T10" fmla="*/ 61 w 61"/>
                <a:gd name="T11" fmla="*/ 6 h 33"/>
                <a:gd name="T12" fmla="*/ 61 w 61"/>
                <a:gd name="T13" fmla="*/ 0 h 33"/>
                <a:gd name="T14" fmla="*/ 61 w 61"/>
                <a:gd name="T15" fmla="*/ 0 h 33"/>
                <a:gd name="T16" fmla="*/ 0 w 61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1"/>
                    <a:pt x="12" y="33"/>
                    <a:pt x="27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48" y="33"/>
                    <a:pt x="61" y="21"/>
                    <a:pt x="61" y="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4" name="Freeform 110"/>
            <p:cNvSpPr/>
            <p:nvPr/>
          </p:nvSpPr>
          <p:spPr bwMode="auto">
            <a:xfrm>
              <a:off x="7129464" y="3089276"/>
              <a:ext cx="338138" cy="384175"/>
            </a:xfrm>
            <a:custGeom>
              <a:avLst/>
              <a:gdLst>
                <a:gd name="T0" fmla="*/ 141 w 203"/>
                <a:gd name="T1" fmla="*/ 231 h 231"/>
                <a:gd name="T2" fmla="*/ 141 w 203"/>
                <a:gd name="T3" fmla="*/ 142 h 231"/>
                <a:gd name="T4" fmla="*/ 160 w 203"/>
                <a:gd name="T5" fmla="*/ 124 h 231"/>
                <a:gd name="T6" fmla="*/ 203 w 203"/>
                <a:gd name="T7" fmla="*/ 124 h 231"/>
                <a:gd name="T8" fmla="*/ 144 w 203"/>
                <a:gd name="T9" fmla="*/ 0 h 231"/>
                <a:gd name="T10" fmla="*/ 105 w 203"/>
                <a:gd name="T11" fmla="*/ 0 h 231"/>
                <a:gd name="T12" fmla="*/ 0 w 203"/>
                <a:gd name="T13" fmla="*/ 105 h 231"/>
                <a:gd name="T14" fmla="*/ 28 w 203"/>
                <a:gd name="T15" fmla="*/ 174 h 231"/>
                <a:gd name="T16" fmla="*/ 112 w 203"/>
                <a:gd name="T17" fmla="*/ 174 h 231"/>
                <a:gd name="T18" fmla="*/ 112 w 203"/>
                <a:gd name="T19" fmla="*/ 231 h 231"/>
                <a:gd name="T20" fmla="*/ 141 w 203"/>
                <a:gd name="T21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231">
                  <a:moveTo>
                    <a:pt x="141" y="231"/>
                  </a:moveTo>
                  <a:cubicBezTo>
                    <a:pt x="141" y="142"/>
                    <a:pt x="141" y="142"/>
                    <a:pt x="141" y="142"/>
                  </a:cubicBezTo>
                  <a:cubicBezTo>
                    <a:pt x="141" y="130"/>
                    <a:pt x="148" y="124"/>
                    <a:pt x="160" y="124"/>
                  </a:cubicBezTo>
                  <a:cubicBezTo>
                    <a:pt x="203" y="124"/>
                    <a:pt x="203" y="124"/>
                    <a:pt x="203" y="124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06" y="0"/>
                    <a:pt x="105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132"/>
                    <a:pt x="11" y="160"/>
                    <a:pt x="28" y="174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2" y="231"/>
                    <a:pt x="112" y="231"/>
                    <a:pt x="112" y="231"/>
                  </a:cubicBezTo>
                  <a:lnTo>
                    <a:pt x="141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5" name="Freeform 111"/>
            <p:cNvSpPr/>
            <p:nvPr/>
          </p:nvSpPr>
          <p:spPr bwMode="auto">
            <a:xfrm>
              <a:off x="6977064" y="3109913"/>
              <a:ext cx="485775" cy="536575"/>
            </a:xfrm>
            <a:custGeom>
              <a:avLst/>
              <a:gdLst>
                <a:gd name="T0" fmla="*/ 265 w 292"/>
                <a:gd name="T1" fmla="*/ 228 h 322"/>
                <a:gd name="T2" fmla="*/ 137 w 292"/>
                <a:gd name="T3" fmla="*/ 229 h 322"/>
                <a:gd name="T4" fmla="*/ 215 w 292"/>
                <a:gd name="T5" fmla="*/ 108 h 322"/>
                <a:gd name="T6" fmla="*/ 216 w 292"/>
                <a:gd name="T7" fmla="*/ 106 h 322"/>
                <a:gd name="T8" fmla="*/ 219 w 292"/>
                <a:gd name="T9" fmla="*/ 101 h 322"/>
                <a:gd name="T10" fmla="*/ 219 w 292"/>
                <a:gd name="T11" fmla="*/ 101 h 322"/>
                <a:gd name="T12" fmla="*/ 221 w 292"/>
                <a:gd name="T13" fmla="*/ 96 h 322"/>
                <a:gd name="T14" fmla="*/ 189 w 292"/>
                <a:gd name="T15" fmla="*/ 12 h 322"/>
                <a:gd name="T16" fmla="*/ 116 w 292"/>
                <a:gd name="T17" fmla="*/ 27 h 322"/>
                <a:gd name="T18" fmla="*/ 105 w 292"/>
                <a:gd name="T19" fmla="*/ 42 h 322"/>
                <a:gd name="T20" fmla="*/ 105 w 292"/>
                <a:gd name="T21" fmla="*/ 43 h 322"/>
                <a:gd name="T22" fmla="*/ 104 w 292"/>
                <a:gd name="T23" fmla="*/ 44 h 322"/>
                <a:gd name="T24" fmla="*/ 11 w 292"/>
                <a:gd name="T25" fmla="*/ 258 h 322"/>
                <a:gd name="T26" fmla="*/ 34 w 292"/>
                <a:gd name="T27" fmla="*/ 318 h 322"/>
                <a:gd name="T28" fmla="*/ 54 w 292"/>
                <a:gd name="T29" fmla="*/ 322 h 322"/>
                <a:gd name="T30" fmla="*/ 55 w 292"/>
                <a:gd name="T31" fmla="*/ 322 h 322"/>
                <a:gd name="T32" fmla="*/ 56 w 292"/>
                <a:gd name="T33" fmla="*/ 322 h 322"/>
                <a:gd name="T34" fmla="*/ 57 w 292"/>
                <a:gd name="T35" fmla="*/ 322 h 322"/>
                <a:gd name="T36" fmla="*/ 266 w 292"/>
                <a:gd name="T37" fmla="*/ 320 h 322"/>
                <a:gd name="T38" fmla="*/ 292 w 292"/>
                <a:gd name="T39" fmla="*/ 294 h 322"/>
                <a:gd name="T40" fmla="*/ 291 w 292"/>
                <a:gd name="T41" fmla="*/ 254 h 322"/>
                <a:gd name="T42" fmla="*/ 265 w 292"/>
                <a:gd name="T43" fmla="*/ 22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2" h="322">
                  <a:moveTo>
                    <a:pt x="265" y="228"/>
                  </a:moveTo>
                  <a:cubicBezTo>
                    <a:pt x="137" y="229"/>
                    <a:pt x="137" y="229"/>
                    <a:pt x="137" y="229"/>
                  </a:cubicBezTo>
                  <a:cubicBezTo>
                    <a:pt x="215" y="108"/>
                    <a:pt x="215" y="108"/>
                    <a:pt x="215" y="108"/>
                  </a:cubicBezTo>
                  <a:cubicBezTo>
                    <a:pt x="215" y="107"/>
                    <a:pt x="215" y="106"/>
                    <a:pt x="216" y="106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20" y="99"/>
                    <a:pt x="221" y="98"/>
                    <a:pt x="221" y="96"/>
                  </a:cubicBezTo>
                  <a:cubicBezTo>
                    <a:pt x="236" y="63"/>
                    <a:pt x="221" y="26"/>
                    <a:pt x="189" y="12"/>
                  </a:cubicBezTo>
                  <a:cubicBezTo>
                    <a:pt x="163" y="0"/>
                    <a:pt x="134" y="7"/>
                    <a:pt x="116" y="27"/>
                  </a:cubicBezTo>
                  <a:cubicBezTo>
                    <a:pt x="111" y="31"/>
                    <a:pt x="108" y="36"/>
                    <a:pt x="105" y="42"/>
                  </a:cubicBezTo>
                  <a:cubicBezTo>
                    <a:pt x="105" y="42"/>
                    <a:pt x="105" y="43"/>
                    <a:pt x="105" y="43"/>
                  </a:cubicBezTo>
                  <a:cubicBezTo>
                    <a:pt x="105" y="44"/>
                    <a:pt x="104" y="44"/>
                    <a:pt x="104" y="44"/>
                  </a:cubicBezTo>
                  <a:cubicBezTo>
                    <a:pt x="11" y="258"/>
                    <a:pt x="11" y="258"/>
                    <a:pt x="11" y="258"/>
                  </a:cubicBezTo>
                  <a:cubicBezTo>
                    <a:pt x="0" y="281"/>
                    <a:pt x="11" y="308"/>
                    <a:pt x="34" y="318"/>
                  </a:cubicBezTo>
                  <a:cubicBezTo>
                    <a:pt x="41" y="321"/>
                    <a:pt x="47" y="322"/>
                    <a:pt x="54" y="322"/>
                  </a:cubicBezTo>
                  <a:cubicBezTo>
                    <a:pt x="54" y="322"/>
                    <a:pt x="54" y="322"/>
                    <a:pt x="55" y="322"/>
                  </a:cubicBezTo>
                  <a:cubicBezTo>
                    <a:pt x="55" y="322"/>
                    <a:pt x="56" y="322"/>
                    <a:pt x="56" y="322"/>
                  </a:cubicBezTo>
                  <a:cubicBezTo>
                    <a:pt x="57" y="322"/>
                    <a:pt x="57" y="322"/>
                    <a:pt x="57" y="322"/>
                  </a:cubicBezTo>
                  <a:cubicBezTo>
                    <a:pt x="266" y="320"/>
                    <a:pt x="266" y="320"/>
                    <a:pt x="266" y="320"/>
                  </a:cubicBezTo>
                  <a:cubicBezTo>
                    <a:pt x="281" y="320"/>
                    <a:pt x="292" y="308"/>
                    <a:pt x="292" y="294"/>
                  </a:cubicBezTo>
                  <a:cubicBezTo>
                    <a:pt x="291" y="254"/>
                    <a:pt x="291" y="254"/>
                    <a:pt x="291" y="254"/>
                  </a:cubicBezTo>
                  <a:cubicBezTo>
                    <a:pt x="291" y="239"/>
                    <a:pt x="280" y="228"/>
                    <a:pt x="265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6" name="Freeform 112"/>
            <p:cNvSpPr/>
            <p:nvPr/>
          </p:nvSpPr>
          <p:spPr bwMode="auto">
            <a:xfrm>
              <a:off x="7486651" y="3173413"/>
              <a:ext cx="84138" cy="122238"/>
            </a:xfrm>
            <a:custGeom>
              <a:avLst/>
              <a:gdLst>
                <a:gd name="T0" fmla="*/ 51 w 51"/>
                <a:gd name="T1" fmla="*/ 73 h 73"/>
                <a:gd name="T2" fmla="*/ 51 w 51"/>
                <a:gd name="T3" fmla="*/ 21 h 73"/>
                <a:gd name="T4" fmla="*/ 29 w 51"/>
                <a:gd name="T5" fmla="*/ 0 h 73"/>
                <a:gd name="T6" fmla="*/ 24 w 51"/>
                <a:gd name="T7" fmla="*/ 0 h 73"/>
                <a:gd name="T8" fmla="*/ 0 w 51"/>
                <a:gd name="T9" fmla="*/ 21 h 73"/>
                <a:gd name="T10" fmla="*/ 0 w 51"/>
                <a:gd name="T11" fmla="*/ 73 h 73"/>
                <a:gd name="T12" fmla="*/ 51 w 51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73">
                  <a:moveTo>
                    <a:pt x="51" y="73"/>
                  </a:moveTo>
                  <a:cubicBezTo>
                    <a:pt x="51" y="21"/>
                    <a:pt x="51" y="21"/>
                    <a:pt x="51" y="21"/>
                  </a:cubicBezTo>
                  <a:cubicBezTo>
                    <a:pt x="51" y="8"/>
                    <a:pt x="42" y="0"/>
                    <a:pt x="2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8"/>
                    <a:pt x="0" y="21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51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7" name="Freeform 113"/>
            <p:cNvSpPr>
              <a:spLocks noEditPoints="1"/>
            </p:cNvSpPr>
            <p:nvPr/>
          </p:nvSpPr>
          <p:spPr bwMode="auto">
            <a:xfrm>
              <a:off x="7377114" y="3306763"/>
              <a:ext cx="303213" cy="411163"/>
            </a:xfrm>
            <a:custGeom>
              <a:avLst/>
              <a:gdLst>
                <a:gd name="T0" fmla="*/ 158 w 182"/>
                <a:gd name="T1" fmla="*/ 213 h 247"/>
                <a:gd name="T2" fmla="*/ 121 w 182"/>
                <a:gd name="T3" fmla="*/ 176 h 247"/>
                <a:gd name="T4" fmla="*/ 122 w 182"/>
                <a:gd name="T5" fmla="*/ 135 h 247"/>
                <a:gd name="T6" fmla="*/ 159 w 182"/>
                <a:gd name="T7" fmla="*/ 99 h 247"/>
                <a:gd name="T8" fmla="*/ 182 w 182"/>
                <a:gd name="T9" fmla="*/ 99 h 247"/>
                <a:gd name="T10" fmla="*/ 182 w 182"/>
                <a:gd name="T11" fmla="*/ 11 h 247"/>
                <a:gd name="T12" fmla="*/ 171 w 182"/>
                <a:gd name="T13" fmla="*/ 0 h 247"/>
                <a:gd name="T14" fmla="*/ 11 w 182"/>
                <a:gd name="T15" fmla="*/ 0 h 247"/>
                <a:gd name="T16" fmla="*/ 0 w 182"/>
                <a:gd name="T17" fmla="*/ 11 h 247"/>
                <a:gd name="T18" fmla="*/ 0 w 182"/>
                <a:gd name="T19" fmla="*/ 99 h 247"/>
                <a:gd name="T20" fmla="*/ 25 w 182"/>
                <a:gd name="T21" fmla="*/ 99 h 247"/>
                <a:gd name="T22" fmla="*/ 62 w 182"/>
                <a:gd name="T23" fmla="*/ 135 h 247"/>
                <a:gd name="T24" fmla="*/ 63 w 182"/>
                <a:gd name="T25" fmla="*/ 176 h 247"/>
                <a:gd name="T26" fmla="*/ 27 w 182"/>
                <a:gd name="T27" fmla="*/ 213 h 247"/>
                <a:gd name="T28" fmla="*/ 0 w 182"/>
                <a:gd name="T29" fmla="*/ 213 h 247"/>
                <a:gd name="T30" fmla="*/ 0 w 182"/>
                <a:gd name="T31" fmla="*/ 236 h 247"/>
                <a:gd name="T32" fmla="*/ 11 w 182"/>
                <a:gd name="T33" fmla="*/ 247 h 247"/>
                <a:gd name="T34" fmla="*/ 171 w 182"/>
                <a:gd name="T35" fmla="*/ 247 h 247"/>
                <a:gd name="T36" fmla="*/ 182 w 182"/>
                <a:gd name="T37" fmla="*/ 236 h 247"/>
                <a:gd name="T38" fmla="*/ 182 w 182"/>
                <a:gd name="T39" fmla="*/ 213 h 247"/>
                <a:gd name="T40" fmla="*/ 158 w 182"/>
                <a:gd name="T41" fmla="*/ 213 h 247"/>
                <a:gd name="T42" fmla="*/ 161 w 182"/>
                <a:gd name="T43" fmla="*/ 11 h 247"/>
                <a:gd name="T44" fmla="*/ 169 w 182"/>
                <a:gd name="T45" fmla="*/ 20 h 247"/>
                <a:gd name="T46" fmla="*/ 161 w 182"/>
                <a:gd name="T47" fmla="*/ 28 h 247"/>
                <a:gd name="T48" fmla="*/ 152 w 182"/>
                <a:gd name="T49" fmla="*/ 20 h 247"/>
                <a:gd name="T50" fmla="*/ 161 w 182"/>
                <a:gd name="T51" fmla="*/ 1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2" h="247">
                  <a:moveTo>
                    <a:pt x="158" y="213"/>
                  </a:moveTo>
                  <a:cubicBezTo>
                    <a:pt x="137" y="212"/>
                    <a:pt x="121" y="196"/>
                    <a:pt x="121" y="176"/>
                  </a:cubicBezTo>
                  <a:cubicBezTo>
                    <a:pt x="122" y="135"/>
                    <a:pt x="122" y="135"/>
                    <a:pt x="122" y="135"/>
                  </a:cubicBezTo>
                  <a:cubicBezTo>
                    <a:pt x="122" y="115"/>
                    <a:pt x="139" y="99"/>
                    <a:pt x="159" y="99"/>
                  </a:cubicBezTo>
                  <a:cubicBezTo>
                    <a:pt x="182" y="99"/>
                    <a:pt x="182" y="99"/>
                    <a:pt x="182" y="99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182" y="5"/>
                    <a:pt x="177" y="0"/>
                    <a:pt x="17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46" y="99"/>
                    <a:pt x="62" y="115"/>
                    <a:pt x="62" y="135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63" y="196"/>
                    <a:pt x="47" y="212"/>
                    <a:pt x="27" y="213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42"/>
                    <a:pt x="5" y="247"/>
                    <a:pt x="11" y="247"/>
                  </a:cubicBezTo>
                  <a:cubicBezTo>
                    <a:pt x="171" y="247"/>
                    <a:pt x="171" y="247"/>
                    <a:pt x="171" y="247"/>
                  </a:cubicBezTo>
                  <a:cubicBezTo>
                    <a:pt x="177" y="247"/>
                    <a:pt x="182" y="242"/>
                    <a:pt x="182" y="236"/>
                  </a:cubicBezTo>
                  <a:cubicBezTo>
                    <a:pt x="182" y="213"/>
                    <a:pt x="182" y="213"/>
                    <a:pt x="182" y="213"/>
                  </a:cubicBezTo>
                  <a:lnTo>
                    <a:pt x="158" y="213"/>
                  </a:lnTo>
                  <a:close/>
                  <a:moveTo>
                    <a:pt x="161" y="11"/>
                  </a:moveTo>
                  <a:cubicBezTo>
                    <a:pt x="165" y="11"/>
                    <a:pt x="169" y="15"/>
                    <a:pt x="169" y="20"/>
                  </a:cubicBezTo>
                  <a:cubicBezTo>
                    <a:pt x="169" y="25"/>
                    <a:pt x="165" y="28"/>
                    <a:pt x="161" y="28"/>
                  </a:cubicBezTo>
                  <a:cubicBezTo>
                    <a:pt x="156" y="28"/>
                    <a:pt x="152" y="25"/>
                    <a:pt x="152" y="20"/>
                  </a:cubicBezTo>
                  <a:cubicBezTo>
                    <a:pt x="152" y="15"/>
                    <a:pt x="156" y="11"/>
                    <a:pt x="16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" name="Freeform 114"/>
            <p:cNvSpPr>
              <a:spLocks noEditPoints="1"/>
            </p:cNvSpPr>
            <p:nvPr/>
          </p:nvSpPr>
          <p:spPr bwMode="auto">
            <a:xfrm>
              <a:off x="7591426" y="3089276"/>
              <a:ext cx="490538" cy="557213"/>
            </a:xfrm>
            <a:custGeom>
              <a:avLst/>
              <a:gdLst>
                <a:gd name="T0" fmla="*/ 285 w 295"/>
                <a:gd name="T1" fmla="*/ 271 h 335"/>
                <a:gd name="T2" fmla="*/ 196 w 295"/>
                <a:gd name="T3" fmla="*/ 69 h 335"/>
                <a:gd name="T4" fmla="*/ 190 w 295"/>
                <a:gd name="T5" fmla="*/ 55 h 335"/>
                <a:gd name="T6" fmla="*/ 190 w 295"/>
                <a:gd name="T7" fmla="*/ 55 h 335"/>
                <a:gd name="T8" fmla="*/ 190 w 295"/>
                <a:gd name="T9" fmla="*/ 55 h 335"/>
                <a:gd name="T10" fmla="*/ 189 w 295"/>
                <a:gd name="T11" fmla="*/ 53 h 335"/>
                <a:gd name="T12" fmla="*/ 184 w 295"/>
                <a:gd name="T13" fmla="*/ 46 h 335"/>
                <a:gd name="T14" fmla="*/ 97 w 295"/>
                <a:gd name="T15" fmla="*/ 0 h 335"/>
                <a:gd name="T16" fmla="*/ 59 w 295"/>
                <a:gd name="T17" fmla="*/ 2 h 335"/>
                <a:gd name="T18" fmla="*/ 0 w 295"/>
                <a:gd name="T19" fmla="*/ 124 h 335"/>
                <a:gd name="T20" fmla="*/ 43 w 295"/>
                <a:gd name="T21" fmla="*/ 124 h 335"/>
                <a:gd name="T22" fmla="*/ 60 w 295"/>
                <a:gd name="T23" fmla="*/ 142 h 335"/>
                <a:gd name="T24" fmla="*/ 60 w 295"/>
                <a:gd name="T25" fmla="*/ 230 h 335"/>
                <a:gd name="T26" fmla="*/ 96 w 295"/>
                <a:gd name="T27" fmla="*/ 231 h 335"/>
                <a:gd name="T28" fmla="*/ 96 w 295"/>
                <a:gd name="T29" fmla="*/ 174 h 335"/>
                <a:gd name="T30" fmla="*/ 115 w 295"/>
                <a:gd name="T31" fmla="*/ 174 h 335"/>
                <a:gd name="T32" fmla="*/ 158 w 295"/>
                <a:gd name="T33" fmla="*/ 242 h 335"/>
                <a:gd name="T34" fmla="*/ 30 w 295"/>
                <a:gd name="T35" fmla="*/ 241 h 335"/>
                <a:gd name="T36" fmla="*/ 4 w 295"/>
                <a:gd name="T37" fmla="*/ 267 h 335"/>
                <a:gd name="T38" fmla="*/ 3 w 295"/>
                <a:gd name="T39" fmla="*/ 307 h 335"/>
                <a:gd name="T40" fmla="*/ 29 w 295"/>
                <a:gd name="T41" fmla="*/ 333 h 335"/>
                <a:gd name="T42" fmla="*/ 238 w 295"/>
                <a:gd name="T43" fmla="*/ 335 h 335"/>
                <a:gd name="T44" fmla="*/ 239 w 295"/>
                <a:gd name="T45" fmla="*/ 335 h 335"/>
                <a:gd name="T46" fmla="*/ 240 w 295"/>
                <a:gd name="T47" fmla="*/ 335 h 335"/>
                <a:gd name="T48" fmla="*/ 242 w 295"/>
                <a:gd name="T49" fmla="*/ 335 h 335"/>
                <a:gd name="T50" fmla="*/ 261 w 295"/>
                <a:gd name="T51" fmla="*/ 331 h 335"/>
                <a:gd name="T52" fmla="*/ 285 w 295"/>
                <a:gd name="T53" fmla="*/ 271 h 335"/>
                <a:gd name="T54" fmla="*/ 76 w 295"/>
                <a:gd name="T55" fmla="*/ 131 h 335"/>
                <a:gd name="T56" fmla="*/ 53 w 295"/>
                <a:gd name="T57" fmla="*/ 109 h 335"/>
                <a:gd name="T58" fmla="*/ 53 w 295"/>
                <a:gd name="T59" fmla="*/ 98 h 335"/>
                <a:gd name="T60" fmla="*/ 87 w 295"/>
                <a:gd name="T61" fmla="*/ 131 h 335"/>
                <a:gd name="T62" fmla="*/ 76 w 295"/>
                <a:gd name="T63" fmla="*/ 131 h 335"/>
                <a:gd name="T64" fmla="*/ 109 w 295"/>
                <a:gd name="T65" fmla="*/ 131 h 335"/>
                <a:gd name="T66" fmla="*/ 53 w 295"/>
                <a:gd name="T67" fmla="*/ 74 h 335"/>
                <a:gd name="T68" fmla="*/ 53 w 295"/>
                <a:gd name="T69" fmla="*/ 64 h 335"/>
                <a:gd name="T70" fmla="*/ 120 w 295"/>
                <a:gd name="T71" fmla="*/ 131 h 335"/>
                <a:gd name="T72" fmla="*/ 109 w 295"/>
                <a:gd name="T73" fmla="*/ 131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5" h="335">
                  <a:moveTo>
                    <a:pt x="285" y="271"/>
                  </a:moveTo>
                  <a:cubicBezTo>
                    <a:pt x="196" y="69"/>
                    <a:pt x="196" y="69"/>
                    <a:pt x="196" y="69"/>
                  </a:cubicBezTo>
                  <a:cubicBezTo>
                    <a:pt x="194" y="64"/>
                    <a:pt x="192" y="59"/>
                    <a:pt x="190" y="55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90" y="54"/>
                    <a:pt x="189" y="54"/>
                    <a:pt x="189" y="53"/>
                  </a:cubicBezTo>
                  <a:cubicBezTo>
                    <a:pt x="188" y="51"/>
                    <a:pt x="186" y="48"/>
                    <a:pt x="184" y="46"/>
                  </a:cubicBezTo>
                  <a:cubicBezTo>
                    <a:pt x="166" y="18"/>
                    <a:pt x="134" y="0"/>
                    <a:pt x="97" y="0"/>
                  </a:cubicBezTo>
                  <a:cubicBezTo>
                    <a:pt x="97" y="0"/>
                    <a:pt x="59" y="2"/>
                    <a:pt x="59" y="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55" y="124"/>
                    <a:pt x="60" y="130"/>
                    <a:pt x="60" y="142"/>
                  </a:cubicBezTo>
                  <a:cubicBezTo>
                    <a:pt x="60" y="230"/>
                    <a:pt x="60" y="230"/>
                    <a:pt x="60" y="230"/>
                  </a:cubicBezTo>
                  <a:cubicBezTo>
                    <a:pt x="96" y="231"/>
                    <a:pt x="96" y="231"/>
                    <a:pt x="96" y="231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115" y="174"/>
                    <a:pt x="115" y="174"/>
                    <a:pt x="115" y="174"/>
                  </a:cubicBezTo>
                  <a:cubicBezTo>
                    <a:pt x="158" y="242"/>
                    <a:pt x="158" y="242"/>
                    <a:pt x="158" y="242"/>
                  </a:cubicBezTo>
                  <a:cubicBezTo>
                    <a:pt x="30" y="241"/>
                    <a:pt x="30" y="241"/>
                    <a:pt x="30" y="241"/>
                  </a:cubicBezTo>
                  <a:cubicBezTo>
                    <a:pt x="16" y="241"/>
                    <a:pt x="4" y="252"/>
                    <a:pt x="4" y="267"/>
                  </a:cubicBezTo>
                  <a:cubicBezTo>
                    <a:pt x="3" y="307"/>
                    <a:pt x="3" y="307"/>
                    <a:pt x="3" y="307"/>
                  </a:cubicBezTo>
                  <a:cubicBezTo>
                    <a:pt x="3" y="321"/>
                    <a:pt x="15" y="333"/>
                    <a:pt x="29" y="333"/>
                  </a:cubicBezTo>
                  <a:cubicBezTo>
                    <a:pt x="238" y="335"/>
                    <a:pt x="238" y="335"/>
                    <a:pt x="238" y="335"/>
                  </a:cubicBezTo>
                  <a:cubicBezTo>
                    <a:pt x="238" y="335"/>
                    <a:pt x="239" y="335"/>
                    <a:pt x="239" y="335"/>
                  </a:cubicBezTo>
                  <a:cubicBezTo>
                    <a:pt x="240" y="335"/>
                    <a:pt x="240" y="335"/>
                    <a:pt x="240" y="335"/>
                  </a:cubicBezTo>
                  <a:cubicBezTo>
                    <a:pt x="241" y="335"/>
                    <a:pt x="241" y="335"/>
                    <a:pt x="242" y="335"/>
                  </a:cubicBezTo>
                  <a:cubicBezTo>
                    <a:pt x="248" y="335"/>
                    <a:pt x="255" y="334"/>
                    <a:pt x="261" y="331"/>
                  </a:cubicBezTo>
                  <a:cubicBezTo>
                    <a:pt x="284" y="321"/>
                    <a:pt x="295" y="294"/>
                    <a:pt x="285" y="271"/>
                  </a:cubicBezTo>
                  <a:close/>
                  <a:moveTo>
                    <a:pt x="76" y="131"/>
                  </a:moveTo>
                  <a:cubicBezTo>
                    <a:pt x="75" y="119"/>
                    <a:pt x="65" y="109"/>
                    <a:pt x="53" y="109"/>
                  </a:cubicBezTo>
                  <a:cubicBezTo>
                    <a:pt x="53" y="98"/>
                    <a:pt x="53" y="98"/>
                    <a:pt x="53" y="98"/>
                  </a:cubicBezTo>
                  <a:cubicBezTo>
                    <a:pt x="71" y="99"/>
                    <a:pt x="86" y="113"/>
                    <a:pt x="87" y="131"/>
                  </a:cubicBezTo>
                  <a:lnTo>
                    <a:pt x="76" y="131"/>
                  </a:lnTo>
                  <a:close/>
                  <a:moveTo>
                    <a:pt x="109" y="131"/>
                  </a:moveTo>
                  <a:cubicBezTo>
                    <a:pt x="108" y="100"/>
                    <a:pt x="83" y="75"/>
                    <a:pt x="53" y="7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89" y="64"/>
                    <a:pt x="119" y="94"/>
                    <a:pt x="120" y="131"/>
                  </a:cubicBezTo>
                  <a:lnTo>
                    <a:pt x="109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268357" y="137187"/>
            <a:ext cx="2588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-9939" y="88076"/>
            <a:ext cx="278296" cy="498333"/>
          </a:xfrm>
          <a:prstGeom prst="rect">
            <a:avLst/>
          </a:prstGeom>
          <a:solidFill>
            <a:srgbClr val="D5D1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004870b2-c51d-425a-920e-49207b0f3eab"/>
          <p:cNvGrpSpPr>
            <a:grpSpLocks noChangeAspect="1"/>
          </p:cNvGrpSpPr>
          <p:nvPr/>
        </p:nvGrpSpPr>
        <p:grpSpPr>
          <a:xfrm>
            <a:off x="1039783" y="1711384"/>
            <a:ext cx="10158556" cy="3680151"/>
            <a:chOff x="1039783" y="1711384"/>
            <a:chExt cx="10158556" cy="3680151"/>
          </a:xfrm>
        </p:grpSpPr>
        <p:grpSp>
          <p:nvGrpSpPr>
            <p:cNvPr id="4" name="组合 3"/>
            <p:cNvGrpSpPr/>
            <p:nvPr/>
          </p:nvGrpSpPr>
          <p:grpSpPr>
            <a:xfrm>
              <a:off x="1039783" y="4555758"/>
              <a:ext cx="2407615" cy="835777"/>
              <a:chOff x="609599" y="3139323"/>
              <a:chExt cx="2407615" cy="835777"/>
            </a:xfrm>
          </p:grpSpPr>
          <p:sp>
            <p:nvSpPr>
              <p:cNvPr id="30" name="文本框 8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单击此处编辑您要的内容。</a:t>
                </a:r>
                <a:endPara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添加标题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8741010" y="4555758"/>
              <a:ext cx="2457329" cy="835777"/>
              <a:chOff x="9029821" y="3139323"/>
              <a:chExt cx="2457329" cy="835777"/>
            </a:xfrm>
          </p:grpSpPr>
          <p:sp>
            <p:nvSpPr>
              <p:cNvPr id="28" name="文本框 11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单击此处编辑您要的内容。</a:t>
                </a:r>
                <a:endPara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sz="16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添加标题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267201" y="1711384"/>
              <a:ext cx="3657600" cy="3435232"/>
              <a:chOff x="3842034" y="1787420"/>
              <a:chExt cx="4507933" cy="4233868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3842034" y="1787420"/>
                <a:ext cx="4507933" cy="4233868"/>
                <a:chOff x="3842034" y="395399"/>
                <a:chExt cx="4507933" cy="4233868"/>
              </a:xfrm>
            </p:grpSpPr>
            <p:sp>
              <p:nvSpPr>
                <p:cNvPr id="23" name="任意多边形: 形状 57"/>
                <p:cNvSpPr/>
                <p:nvPr/>
              </p:nvSpPr>
              <p:spPr>
                <a:xfrm>
                  <a:off x="4859220" y="395399"/>
                  <a:ext cx="1236780" cy="2273681"/>
                </a:xfrm>
                <a:custGeom>
                  <a:avLst/>
                  <a:gdLst>
                    <a:gd name="connsiteX0" fmla="*/ 1236780 w 1236780"/>
                    <a:gd name="connsiteY0" fmla="*/ 0 h 2273681"/>
                    <a:gd name="connsiteX1" fmla="*/ 1236780 w 1236780"/>
                    <a:gd name="connsiteY1" fmla="*/ 439552 h 2273681"/>
                    <a:gd name="connsiteX2" fmla="*/ 439552 w 1236780"/>
                    <a:gd name="connsiteY2" fmla="*/ 1236780 h 2273681"/>
                    <a:gd name="connsiteX3" fmla="*/ 715054 w 1236780"/>
                    <a:gd name="connsiteY3" fmla="*/ 1839602 h 2273681"/>
                    <a:gd name="connsiteX4" fmla="*/ 762725 w 1236780"/>
                    <a:gd name="connsiteY4" fmla="*/ 1876147 h 2273681"/>
                    <a:gd name="connsiteX5" fmla="*/ 563959 w 1236780"/>
                    <a:gd name="connsiteY5" fmla="*/ 2273681 h 2273681"/>
                    <a:gd name="connsiteX6" fmla="*/ 545285 w 1236780"/>
                    <a:gd name="connsiteY6" fmla="*/ 2262337 h 2273681"/>
                    <a:gd name="connsiteX7" fmla="*/ 0 w 1236780"/>
                    <a:gd name="connsiteY7" fmla="*/ 1236780 h 2273681"/>
                    <a:gd name="connsiteX8" fmla="*/ 1236780 w 1236780"/>
                    <a:gd name="connsiteY8" fmla="*/ 0 h 2273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6780" h="2273681">
                      <a:moveTo>
                        <a:pt x="1236780" y="0"/>
                      </a:moveTo>
                      <a:lnTo>
                        <a:pt x="1236780" y="439552"/>
                      </a:lnTo>
                      <a:cubicBezTo>
                        <a:pt x="796484" y="439552"/>
                        <a:pt x="439552" y="796484"/>
                        <a:pt x="439552" y="1236780"/>
                      </a:cubicBezTo>
                      <a:cubicBezTo>
                        <a:pt x="439552" y="1477567"/>
                        <a:pt x="546301" y="1693422"/>
                        <a:pt x="715054" y="1839602"/>
                      </a:cubicBezTo>
                      <a:lnTo>
                        <a:pt x="762725" y="1876147"/>
                      </a:lnTo>
                      <a:lnTo>
                        <a:pt x="563959" y="2273681"/>
                      </a:lnTo>
                      <a:lnTo>
                        <a:pt x="545285" y="2262337"/>
                      </a:lnTo>
                      <a:cubicBezTo>
                        <a:pt x="216299" y="2040079"/>
                        <a:pt x="0" y="1663689"/>
                        <a:pt x="0" y="1236780"/>
                      </a:cubicBezTo>
                      <a:cubicBezTo>
                        <a:pt x="0" y="553725"/>
                        <a:pt x="553725" y="0"/>
                        <a:pt x="1236780" y="0"/>
                      </a:cubicBezTo>
                      <a:close/>
                    </a:path>
                  </a:pathLst>
                </a:custGeom>
                <a:solidFill>
                  <a:srgbClr val="D5D178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4" name="任意多边形: 形状 59"/>
                <p:cNvSpPr/>
                <p:nvPr/>
              </p:nvSpPr>
              <p:spPr>
                <a:xfrm>
                  <a:off x="3842034" y="2155706"/>
                  <a:ext cx="2473561" cy="2473561"/>
                </a:xfrm>
                <a:custGeom>
                  <a:avLst/>
                  <a:gdLst>
                    <a:gd name="connsiteX0" fmla="*/ 1236780 w 2473561"/>
                    <a:gd name="connsiteY0" fmla="*/ 0 h 2473560"/>
                    <a:gd name="connsiteX1" fmla="*/ 2324287 w 2473561"/>
                    <a:gd name="connsiteY1" fmla="*/ 647257 h 2473560"/>
                    <a:gd name="connsiteX2" fmla="*/ 2353068 w 2473561"/>
                    <a:gd name="connsiteY2" fmla="*/ 707001 h 2473560"/>
                    <a:gd name="connsiteX3" fmla="*/ 2253968 w 2473561"/>
                    <a:gd name="connsiteY3" fmla="*/ 713252 h 2473560"/>
                    <a:gd name="connsiteX4" fmla="*/ 1664446 w 2473561"/>
                    <a:gd name="connsiteY4" fmla="*/ 563979 h 2473560"/>
                    <a:gd name="connsiteX5" fmla="*/ 1617542 w 2473561"/>
                    <a:gd name="connsiteY5" fmla="*/ 535485 h 2473560"/>
                    <a:gd name="connsiteX6" fmla="*/ 1581146 w 2473561"/>
                    <a:gd name="connsiteY6" fmla="*/ 513373 h 2473560"/>
                    <a:gd name="connsiteX7" fmla="*/ 1578271 w 2473561"/>
                    <a:gd name="connsiteY7" fmla="*/ 519123 h 2473560"/>
                    <a:gd name="connsiteX8" fmla="*/ 1547096 w 2473561"/>
                    <a:gd name="connsiteY8" fmla="*/ 502202 h 2473560"/>
                    <a:gd name="connsiteX9" fmla="*/ 1236779 w 2473561"/>
                    <a:gd name="connsiteY9" fmla="*/ 439552 h 2473560"/>
                    <a:gd name="connsiteX10" fmla="*/ 439551 w 2473561"/>
                    <a:gd name="connsiteY10" fmla="*/ 1236780 h 2473560"/>
                    <a:gd name="connsiteX11" fmla="*/ 1236779 w 2473561"/>
                    <a:gd name="connsiteY11" fmla="*/ 2034008 h 2473560"/>
                    <a:gd name="connsiteX12" fmla="*/ 2029891 w 2473561"/>
                    <a:gd name="connsiteY12" fmla="*/ 1318292 h 2473560"/>
                    <a:gd name="connsiteX13" fmla="*/ 2033993 w 2473561"/>
                    <a:gd name="connsiteY13" fmla="*/ 1237062 h 2473560"/>
                    <a:gd name="connsiteX14" fmla="*/ 2033994 w 2473561"/>
                    <a:gd name="connsiteY14" fmla="*/ 1237062 h 2473560"/>
                    <a:gd name="connsiteX15" fmla="*/ 2034008 w 2473561"/>
                    <a:gd name="connsiteY15" fmla="*/ 1236781 h 2473560"/>
                    <a:gd name="connsiteX16" fmla="*/ 1682518 w 2473561"/>
                    <a:gd name="connsiteY16" fmla="*/ 575707 h 2473560"/>
                    <a:gd name="connsiteX17" fmla="*/ 1578272 w 2473561"/>
                    <a:gd name="connsiteY17" fmla="*/ 519124 h 2473560"/>
                    <a:gd name="connsiteX18" fmla="*/ 1581147 w 2473561"/>
                    <a:gd name="connsiteY18" fmla="*/ 513374 h 2473560"/>
                    <a:gd name="connsiteX19" fmla="*/ 1617543 w 2473561"/>
                    <a:gd name="connsiteY19" fmla="*/ 535486 h 2473560"/>
                    <a:gd name="connsiteX20" fmla="*/ 1664447 w 2473561"/>
                    <a:gd name="connsiteY20" fmla="*/ 563980 h 2473560"/>
                    <a:gd name="connsiteX21" fmla="*/ 2253969 w 2473561"/>
                    <a:gd name="connsiteY21" fmla="*/ 713253 h 2473560"/>
                    <a:gd name="connsiteX22" fmla="*/ 2353069 w 2473561"/>
                    <a:gd name="connsiteY22" fmla="*/ 707002 h 2473560"/>
                    <a:gd name="connsiteX23" fmla="*/ 2376369 w 2473561"/>
                    <a:gd name="connsiteY23" fmla="*/ 755370 h 2473560"/>
                    <a:gd name="connsiteX24" fmla="*/ 2473561 w 2473561"/>
                    <a:gd name="connsiteY24" fmla="*/ 1236781 h 2473560"/>
                    <a:gd name="connsiteX25" fmla="*/ 2473547 w 2473561"/>
                    <a:gd name="connsiteY25" fmla="*/ 1237063 h 2473560"/>
                    <a:gd name="connsiteX26" fmla="*/ 2473546 w 2473561"/>
                    <a:gd name="connsiteY26" fmla="*/ 1237063 h 2473560"/>
                    <a:gd name="connsiteX27" fmla="*/ 2467175 w 2473561"/>
                    <a:gd name="connsiteY27" fmla="*/ 1363234 h 2473560"/>
                    <a:gd name="connsiteX28" fmla="*/ 1236780 w 2473561"/>
                    <a:gd name="connsiteY28" fmla="*/ 2473560 h 2473560"/>
                    <a:gd name="connsiteX29" fmla="*/ 0 w 2473561"/>
                    <a:gd name="connsiteY29" fmla="*/ 1236780 h 2473560"/>
                    <a:gd name="connsiteX30" fmla="*/ 1236780 w 2473561"/>
                    <a:gd name="connsiteY30" fmla="*/ 0 h 2473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473561" h="2473560">
                      <a:moveTo>
                        <a:pt x="1236780" y="0"/>
                      </a:moveTo>
                      <a:cubicBezTo>
                        <a:pt x="1706381" y="0"/>
                        <a:pt x="2114852" y="261721"/>
                        <a:pt x="2324287" y="647257"/>
                      </a:cubicBezTo>
                      <a:lnTo>
                        <a:pt x="2353068" y="707001"/>
                      </a:lnTo>
                      <a:lnTo>
                        <a:pt x="2253968" y="713252"/>
                      </a:lnTo>
                      <a:cubicBezTo>
                        <a:pt x="2040514" y="713252"/>
                        <a:pt x="1839689" y="659178"/>
                        <a:pt x="1664446" y="563979"/>
                      </a:cubicBezTo>
                      <a:lnTo>
                        <a:pt x="1617542" y="535485"/>
                      </a:lnTo>
                      <a:lnTo>
                        <a:pt x="1581146" y="513373"/>
                      </a:lnTo>
                      <a:lnTo>
                        <a:pt x="1578271" y="519123"/>
                      </a:lnTo>
                      <a:lnTo>
                        <a:pt x="1547096" y="502202"/>
                      </a:lnTo>
                      <a:cubicBezTo>
                        <a:pt x="1451717" y="461860"/>
                        <a:pt x="1346853" y="439552"/>
                        <a:pt x="1236779" y="439552"/>
                      </a:cubicBezTo>
                      <a:cubicBezTo>
                        <a:pt x="796482" y="439552"/>
                        <a:pt x="439551" y="796483"/>
                        <a:pt x="439551" y="1236780"/>
                      </a:cubicBezTo>
                      <a:cubicBezTo>
                        <a:pt x="439551" y="1677077"/>
                        <a:pt x="796482" y="2034008"/>
                        <a:pt x="1236779" y="2034008"/>
                      </a:cubicBezTo>
                      <a:cubicBezTo>
                        <a:pt x="1649558" y="2034008"/>
                        <a:pt x="1989065" y="1720299"/>
                        <a:pt x="2029891" y="1318292"/>
                      </a:cubicBezTo>
                      <a:lnTo>
                        <a:pt x="2033993" y="1237062"/>
                      </a:lnTo>
                      <a:lnTo>
                        <a:pt x="2033994" y="1237062"/>
                      </a:lnTo>
                      <a:lnTo>
                        <a:pt x="2034008" y="1236781"/>
                      </a:lnTo>
                      <a:cubicBezTo>
                        <a:pt x="2034008" y="961596"/>
                        <a:pt x="1894582" y="718975"/>
                        <a:pt x="1682518" y="575707"/>
                      </a:cubicBezTo>
                      <a:lnTo>
                        <a:pt x="1578272" y="519124"/>
                      </a:lnTo>
                      <a:lnTo>
                        <a:pt x="1581147" y="513374"/>
                      </a:lnTo>
                      <a:lnTo>
                        <a:pt x="1617543" y="535486"/>
                      </a:lnTo>
                      <a:lnTo>
                        <a:pt x="1664447" y="563980"/>
                      </a:lnTo>
                      <a:cubicBezTo>
                        <a:pt x="1839690" y="659179"/>
                        <a:pt x="2040515" y="713253"/>
                        <a:pt x="2253969" y="713253"/>
                      </a:cubicBezTo>
                      <a:lnTo>
                        <a:pt x="2353069" y="707002"/>
                      </a:lnTo>
                      <a:lnTo>
                        <a:pt x="2376369" y="755370"/>
                      </a:lnTo>
                      <a:cubicBezTo>
                        <a:pt x="2438953" y="903337"/>
                        <a:pt x="2473561" y="1066017"/>
                        <a:pt x="2473561" y="1236781"/>
                      </a:cubicBezTo>
                      <a:lnTo>
                        <a:pt x="2473547" y="1237063"/>
                      </a:lnTo>
                      <a:lnTo>
                        <a:pt x="2473546" y="1237063"/>
                      </a:lnTo>
                      <a:lnTo>
                        <a:pt x="2467175" y="1363234"/>
                      </a:lnTo>
                      <a:cubicBezTo>
                        <a:pt x="2403839" y="1986888"/>
                        <a:pt x="1877144" y="2473560"/>
                        <a:pt x="1236780" y="2473560"/>
                      </a:cubicBezTo>
                      <a:cubicBezTo>
                        <a:pt x="553725" y="2473560"/>
                        <a:pt x="0" y="1919835"/>
                        <a:pt x="0" y="1236780"/>
                      </a:cubicBezTo>
                      <a:cubicBezTo>
                        <a:pt x="0" y="553725"/>
                        <a:pt x="553725" y="0"/>
                        <a:pt x="1236780" y="0"/>
                      </a:cubicBezTo>
                      <a:close/>
                    </a:path>
                  </a:pathLst>
                </a:custGeom>
                <a:solidFill>
                  <a:srgbClr val="A1C06A"/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5" name="任意多边形: 形状 60"/>
                <p:cNvSpPr/>
                <p:nvPr/>
              </p:nvSpPr>
              <p:spPr>
                <a:xfrm>
                  <a:off x="5876407" y="2155706"/>
                  <a:ext cx="2473560" cy="2473560"/>
                </a:xfrm>
                <a:custGeom>
                  <a:avLst/>
                  <a:gdLst>
                    <a:gd name="connsiteX0" fmla="*/ 892415 w 2473560"/>
                    <a:gd name="connsiteY0" fmla="*/ 513375 h 2473560"/>
                    <a:gd name="connsiteX1" fmla="*/ 858322 w 2473560"/>
                    <a:gd name="connsiteY1" fmla="*/ 534087 h 2473560"/>
                    <a:gd name="connsiteX2" fmla="*/ 809118 w 2473560"/>
                    <a:gd name="connsiteY2" fmla="*/ 563979 h 2473560"/>
                    <a:gd name="connsiteX3" fmla="*/ 377116 w 2473560"/>
                    <a:gd name="connsiteY3" fmla="*/ 703315 h 2473560"/>
                    <a:gd name="connsiteX4" fmla="*/ 318695 w 2473560"/>
                    <a:gd name="connsiteY4" fmla="*/ 707001 h 2473560"/>
                    <a:gd name="connsiteX5" fmla="*/ 341995 w 2473560"/>
                    <a:gd name="connsiteY5" fmla="*/ 755369 h 2473560"/>
                    <a:gd name="connsiteX6" fmla="*/ 439187 w 2473560"/>
                    <a:gd name="connsiteY6" fmla="*/ 1236780 h 2473560"/>
                    <a:gd name="connsiteX7" fmla="*/ 439173 w 2473560"/>
                    <a:gd name="connsiteY7" fmla="*/ 1237062 h 2473560"/>
                    <a:gd name="connsiteX8" fmla="*/ 439174 w 2473560"/>
                    <a:gd name="connsiteY8" fmla="*/ 1237062 h 2473560"/>
                    <a:gd name="connsiteX9" fmla="*/ 439188 w 2473560"/>
                    <a:gd name="connsiteY9" fmla="*/ 1236781 h 2473560"/>
                    <a:gd name="connsiteX10" fmla="*/ 341996 w 2473560"/>
                    <a:gd name="connsiteY10" fmla="*/ 755370 h 2473560"/>
                    <a:gd name="connsiteX11" fmla="*/ 318696 w 2473560"/>
                    <a:gd name="connsiteY11" fmla="*/ 707002 h 2473560"/>
                    <a:gd name="connsiteX12" fmla="*/ 377117 w 2473560"/>
                    <a:gd name="connsiteY12" fmla="*/ 703316 h 2473560"/>
                    <a:gd name="connsiteX13" fmla="*/ 809119 w 2473560"/>
                    <a:gd name="connsiteY13" fmla="*/ 563980 h 2473560"/>
                    <a:gd name="connsiteX14" fmla="*/ 858323 w 2473560"/>
                    <a:gd name="connsiteY14" fmla="*/ 534088 h 2473560"/>
                    <a:gd name="connsiteX15" fmla="*/ 892416 w 2473560"/>
                    <a:gd name="connsiteY15" fmla="*/ 513376 h 2473560"/>
                    <a:gd name="connsiteX16" fmla="*/ 1236779 w 2473560"/>
                    <a:gd name="connsiteY16" fmla="*/ 439552 h 2473560"/>
                    <a:gd name="connsiteX17" fmla="*/ 926462 w 2473560"/>
                    <a:gd name="connsiteY17" fmla="*/ 502202 h 2473560"/>
                    <a:gd name="connsiteX18" fmla="*/ 895290 w 2473560"/>
                    <a:gd name="connsiteY18" fmla="*/ 519122 h 2473560"/>
                    <a:gd name="connsiteX19" fmla="*/ 895290 w 2473560"/>
                    <a:gd name="connsiteY19" fmla="*/ 519123 h 2473560"/>
                    <a:gd name="connsiteX20" fmla="*/ 791042 w 2473560"/>
                    <a:gd name="connsiteY20" fmla="*/ 575707 h 2473560"/>
                    <a:gd name="connsiteX21" fmla="*/ 439552 w 2473560"/>
                    <a:gd name="connsiteY21" fmla="*/ 1236781 h 2473560"/>
                    <a:gd name="connsiteX22" fmla="*/ 439566 w 2473560"/>
                    <a:gd name="connsiteY22" fmla="*/ 1237063 h 2473560"/>
                    <a:gd name="connsiteX23" fmla="*/ 439565 w 2473560"/>
                    <a:gd name="connsiteY23" fmla="*/ 1237063 h 2473560"/>
                    <a:gd name="connsiteX24" fmla="*/ 443667 w 2473560"/>
                    <a:gd name="connsiteY24" fmla="*/ 1318292 h 2473560"/>
                    <a:gd name="connsiteX25" fmla="*/ 1236779 w 2473560"/>
                    <a:gd name="connsiteY25" fmla="*/ 2034008 h 2473560"/>
                    <a:gd name="connsiteX26" fmla="*/ 2034007 w 2473560"/>
                    <a:gd name="connsiteY26" fmla="*/ 1236780 h 2473560"/>
                    <a:gd name="connsiteX27" fmla="*/ 1236779 w 2473560"/>
                    <a:gd name="connsiteY27" fmla="*/ 439552 h 2473560"/>
                    <a:gd name="connsiteX28" fmla="*/ 1236780 w 2473560"/>
                    <a:gd name="connsiteY28" fmla="*/ 0 h 2473560"/>
                    <a:gd name="connsiteX29" fmla="*/ 2473560 w 2473560"/>
                    <a:gd name="connsiteY29" fmla="*/ 1236780 h 2473560"/>
                    <a:gd name="connsiteX30" fmla="*/ 1236780 w 2473560"/>
                    <a:gd name="connsiteY30" fmla="*/ 2473560 h 2473560"/>
                    <a:gd name="connsiteX31" fmla="*/ 0 w 2473560"/>
                    <a:gd name="connsiteY31" fmla="*/ 1236780 h 2473560"/>
                    <a:gd name="connsiteX32" fmla="*/ 1236780 w 2473560"/>
                    <a:gd name="connsiteY32" fmla="*/ 0 h 2473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73560" h="2473560">
                      <a:moveTo>
                        <a:pt x="892415" y="513375"/>
                      </a:moveTo>
                      <a:lnTo>
                        <a:pt x="858322" y="534087"/>
                      </a:lnTo>
                      <a:lnTo>
                        <a:pt x="809118" y="563979"/>
                      </a:lnTo>
                      <a:cubicBezTo>
                        <a:pt x="677685" y="635378"/>
                        <a:pt x="531863" y="683645"/>
                        <a:pt x="377116" y="703315"/>
                      </a:cubicBezTo>
                      <a:lnTo>
                        <a:pt x="318695" y="707001"/>
                      </a:lnTo>
                      <a:lnTo>
                        <a:pt x="341995" y="755369"/>
                      </a:lnTo>
                      <a:cubicBezTo>
                        <a:pt x="404579" y="903336"/>
                        <a:pt x="439187" y="1066016"/>
                        <a:pt x="439187" y="1236780"/>
                      </a:cubicBezTo>
                      <a:lnTo>
                        <a:pt x="439173" y="1237062"/>
                      </a:lnTo>
                      <a:lnTo>
                        <a:pt x="439174" y="1237062"/>
                      </a:lnTo>
                      <a:lnTo>
                        <a:pt x="439188" y="1236781"/>
                      </a:lnTo>
                      <a:cubicBezTo>
                        <a:pt x="439188" y="1066017"/>
                        <a:pt x="404580" y="903337"/>
                        <a:pt x="341996" y="755370"/>
                      </a:cubicBezTo>
                      <a:lnTo>
                        <a:pt x="318696" y="707002"/>
                      </a:lnTo>
                      <a:lnTo>
                        <a:pt x="377117" y="703316"/>
                      </a:lnTo>
                      <a:cubicBezTo>
                        <a:pt x="531864" y="683646"/>
                        <a:pt x="677686" y="635379"/>
                        <a:pt x="809119" y="563980"/>
                      </a:cubicBezTo>
                      <a:lnTo>
                        <a:pt x="858323" y="534088"/>
                      </a:lnTo>
                      <a:lnTo>
                        <a:pt x="892416" y="513376"/>
                      </a:lnTo>
                      <a:close/>
                      <a:moveTo>
                        <a:pt x="1236779" y="439552"/>
                      </a:moveTo>
                      <a:cubicBezTo>
                        <a:pt x="1126705" y="439552"/>
                        <a:pt x="1021841" y="461860"/>
                        <a:pt x="926462" y="502202"/>
                      </a:cubicBezTo>
                      <a:lnTo>
                        <a:pt x="895290" y="519122"/>
                      </a:lnTo>
                      <a:lnTo>
                        <a:pt x="895290" y="519123"/>
                      </a:lnTo>
                      <a:lnTo>
                        <a:pt x="791042" y="575707"/>
                      </a:lnTo>
                      <a:cubicBezTo>
                        <a:pt x="578978" y="718975"/>
                        <a:pt x="439552" y="961596"/>
                        <a:pt x="439552" y="1236781"/>
                      </a:cubicBezTo>
                      <a:lnTo>
                        <a:pt x="439566" y="1237063"/>
                      </a:lnTo>
                      <a:lnTo>
                        <a:pt x="439565" y="1237063"/>
                      </a:lnTo>
                      <a:lnTo>
                        <a:pt x="443667" y="1318292"/>
                      </a:lnTo>
                      <a:cubicBezTo>
                        <a:pt x="484493" y="1720299"/>
                        <a:pt x="824001" y="2034008"/>
                        <a:pt x="1236779" y="2034008"/>
                      </a:cubicBezTo>
                      <a:cubicBezTo>
                        <a:pt x="1677076" y="2034008"/>
                        <a:pt x="2034007" y="1677077"/>
                        <a:pt x="2034007" y="1236780"/>
                      </a:cubicBezTo>
                      <a:cubicBezTo>
                        <a:pt x="2034007" y="796483"/>
                        <a:pt x="1677076" y="439552"/>
                        <a:pt x="1236779" y="439552"/>
                      </a:cubicBezTo>
                      <a:close/>
                      <a:moveTo>
                        <a:pt x="1236780" y="0"/>
                      </a:moveTo>
                      <a:cubicBezTo>
                        <a:pt x="1919835" y="0"/>
                        <a:pt x="2473560" y="553725"/>
                        <a:pt x="2473560" y="1236780"/>
                      </a:cubicBezTo>
                      <a:cubicBezTo>
                        <a:pt x="2473560" y="1919835"/>
                        <a:pt x="1919835" y="2473560"/>
                        <a:pt x="1236780" y="2473560"/>
                      </a:cubicBezTo>
                      <a:cubicBezTo>
                        <a:pt x="553725" y="2473560"/>
                        <a:pt x="0" y="1919835"/>
                        <a:pt x="0" y="1236780"/>
                      </a:cubicBezTo>
                      <a:cubicBezTo>
                        <a:pt x="0" y="553725"/>
                        <a:pt x="553725" y="0"/>
                        <a:pt x="1236780" y="0"/>
                      </a:cubicBezTo>
                      <a:close/>
                    </a:path>
                  </a:pathLst>
                </a:custGeom>
                <a:solidFill>
                  <a:srgbClr val="A1C06A"/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6" name="任意多边形: 形状 62"/>
                <p:cNvSpPr/>
                <p:nvPr/>
              </p:nvSpPr>
              <p:spPr>
                <a:xfrm>
                  <a:off x="6096000" y="395399"/>
                  <a:ext cx="1236780" cy="2473559"/>
                </a:xfrm>
                <a:custGeom>
                  <a:avLst/>
                  <a:gdLst>
                    <a:gd name="connsiteX0" fmla="*/ 0 w 1236780"/>
                    <a:gd name="connsiteY0" fmla="*/ 0 h 2473559"/>
                    <a:gd name="connsiteX1" fmla="*/ 1236780 w 1236780"/>
                    <a:gd name="connsiteY1" fmla="*/ 1236780 h 2473559"/>
                    <a:gd name="connsiteX2" fmla="*/ 691496 w 1236780"/>
                    <a:gd name="connsiteY2" fmla="*/ 2262337 h 2473559"/>
                    <a:gd name="connsiteX3" fmla="*/ 672821 w 1236780"/>
                    <a:gd name="connsiteY3" fmla="*/ 2273683 h 2473559"/>
                    <a:gd name="connsiteX4" fmla="*/ 672821 w 1236780"/>
                    <a:gd name="connsiteY4" fmla="*/ 2273682 h 2473559"/>
                    <a:gd name="connsiteX5" fmla="*/ 638728 w 1236780"/>
                    <a:gd name="connsiteY5" fmla="*/ 2294394 h 2473559"/>
                    <a:gd name="connsiteX6" fmla="*/ 589524 w 1236780"/>
                    <a:gd name="connsiteY6" fmla="*/ 2324286 h 2473559"/>
                    <a:gd name="connsiteX7" fmla="*/ 1 w 1236780"/>
                    <a:gd name="connsiteY7" fmla="*/ 2473559 h 2473559"/>
                    <a:gd name="connsiteX8" fmla="*/ 0 w 1236780"/>
                    <a:gd name="connsiteY8" fmla="*/ 2473559 h 2473559"/>
                    <a:gd name="connsiteX9" fmla="*/ 0 w 1236780"/>
                    <a:gd name="connsiteY9" fmla="*/ 2034007 h 2473559"/>
                    <a:gd name="connsiteX10" fmla="*/ 1 w 1236780"/>
                    <a:gd name="connsiteY10" fmla="*/ 2034007 h 2473559"/>
                    <a:gd name="connsiteX11" fmla="*/ 310318 w 1236780"/>
                    <a:gd name="connsiteY11" fmla="*/ 1971357 h 2473559"/>
                    <a:gd name="connsiteX12" fmla="*/ 441584 w 1236780"/>
                    <a:gd name="connsiteY12" fmla="*/ 1900110 h 2473559"/>
                    <a:gd name="connsiteX13" fmla="*/ 441584 w 1236780"/>
                    <a:gd name="connsiteY13" fmla="*/ 1900109 h 2473559"/>
                    <a:gd name="connsiteX14" fmla="*/ 445738 w 1236780"/>
                    <a:gd name="connsiteY14" fmla="*/ 1897854 h 2473559"/>
                    <a:gd name="connsiteX15" fmla="*/ 474054 w 1236780"/>
                    <a:gd name="connsiteY15" fmla="*/ 1876147 h 2473559"/>
                    <a:gd name="connsiteX16" fmla="*/ 474055 w 1236780"/>
                    <a:gd name="connsiteY16" fmla="*/ 1876148 h 2473559"/>
                    <a:gd name="connsiteX17" fmla="*/ 521727 w 1236780"/>
                    <a:gd name="connsiteY17" fmla="*/ 1839602 h 2473559"/>
                    <a:gd name="connsiteX18" fmla="*/ 797228 w 1236780"/>
                    <a:gd name="connsiteY18" fmla="*/ 1236780 h 2473559"/>
                    <a:gd name="connsiteX19" fmla="*/ 0 w 1236780"/>
                    <a:gd name="connsiteY19" fmla="*/ 439552 h 2473559"/>
                    <a:gd name="connsiteX20" fmla="*/ 0 w 1236780"/>
                    <a:gd name="connsiteY20" fmla="*/ 0 h 2473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236780" h="2473559">
                      <a:moveTo>
                        <a:pt x="0" y="0"/>
                      </a:moveTo>
                      <a:cubicBezTo>
                        <a:pt x="683055" y="0"/>
                        <a:pt x="1236780" y="553725"/>
                        <a:pt x="1236780" y="1236780"/>
                      </a:cubicBezTo>
                      <a:cubicBezTo>
                        <a:pt x="1236780" y="1663689"/>
                        <a:pt x="1020482" y="2040079"/>
                        <a:pt x="691496" y="2262337"/>
                      </a:cubicBezTo>
                      <a:lnTo>
                        <a:pt x="672821" y="2273683"/>
                      </a:lnTo>
                      <a:lnTo>
                        <a:pt x="672821" y="2273682"/>
                      </a:lnTo>
                      <a:lnTo>
                        <a:pt x="638728" y="2294394"/>
                      </a:lnTo>
                      <a:lnTo>
                        <a:pt x="589524" y="2324286"/>
                      </a:lnTo>
                      <a:cubicBezTo>
                        <a:pt x="414280" y="2419485"/>
                        <a:pt x="213456" y="2473559"/>
                        <a:pt x="1" y="2473559"/>
                      </a:cubicBezTo>
                      <a:lnTo>
                        <a:pt x="0" y="2473559"/>
                      </a:lnTo>
                      <a:lnTo>
                        <a:pt x="0" y="2034007"/>
                      </a:lnTo>
                      <a:lnTo>
                        <a:pt x="1" y="2034007"/>
                      </a:lnTo>
                      <a:cubicBezTo>
                        <a:pt x="110075" y="2034007"/>
                        <a:pt x="214940" y="2011699"/>
                        <a:pt x="310318" y="1971357"/>
                      </a:cubicBezTo>
                      <a:lnTo>
                        <a:pt x="441584" y="1900110"/>
                      </a:lnTo>
                      <a:lnTo>
                        <a:pt x="441584" y="1900109"/>
                      </a:lnTo>
                      <a:lnTo>
                        <a:pt x="445738" y="1897854"/>
                      </a:lnTo>
                      <a:lnTo>
                        <a:pt x="474054" y="1876147"/>
                      </a:lnTo>
                      <a:lnTo>
                        <a:pt x="474055" y="1876148"/>
                      </a:lnTo>
                      <a:lnTo>
                        <a:pt x="521727" y="1839602"/>
                      </a:lnTo>
                      <a:cubicBezTo>
                        <a:pt x="690480" y="1693422"/>
                        <a:pt x="797228" y="1477567"/>
                        <a:pt x="797228" y="1236780"/>
                      </a:cubicBezTo>
                      <a:cubicBezTo>
                        <a:pt x="797228" y="796484"/>
                        <a:pt x="440297" y="439552"/>
                        <a:pt x="0" y="43955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D178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7" name="任意多边形: 形状 63"/>
                <p:cNvSpPr/>
                <p:nvPr/>
              </p:nvSpPr>
              <p:spPr>
                <a:xfrm rot="19394608" flipV="1">
                  <a:off x="5399111" y="1925810"/>
                  <a:ext cx="1465219" cy="1568654"/>
                </a:xfrm>
                <a:custGeom>
                  <a:avLst/>
                  <a:gdLst>
                    <a:gd name="connsiteX0" fmla="*/ 467393 w 1227003"/>
                    <a:gd name="connsiteY0" fmla="*/ 1313625 h 1313625"/>
                    <a:gd name="connsiteX1" fmla="*/ 477090 w 1227003"/>
                    <a:gd name="connsiteY1" fmla="*/ 1279288 h 1313625"/>
                    <a:gd name="connsiteX2" fmla="*/ 480192 w 1227003"/>
                    <a:gd name="connsiteY2" fmla="*/ 1272556 h 1313625"/>
                    <a:gd name="connsiteX3" fmla="*/ 541601 w 1227003"/>
                    <a:gd name="connsiteY3" fmla="*/ 1139360 h 1313625"/>
                    <a:gd name="connsiteX4" fmla="*/ 752732 w 1227003"/>
                    <a:gd name="connsiteY4" fmla="*/ 903467 h 1313625"/>
                    <a:gd name="connsiteX5" fmla="*/ 1038845 w 1227003"/>
                    <a:gd name="connsiteY5" fmla="*/ 767963 h 1313625"/>
                    <a:gd name="connsiteX6" fmla="*/ 1186648 w 1227003"/>
                    <a:gd name="connsiteY6" fmla="*/ 746493 h 1313625"/>
                    <a:gd name="connsiteX7" fmla="*/ 1186649 w 1227003"/>
                    <a:gd name="connsiteY7" fmla="*/ 746494 h 1313625"/>
                    <a:gd name="connsiteX8" fmla="*/ 1191326 w 1227003"/>
                    <a:gd name="connsiteY8" fmla="*/ 745815 h 1313625"/>
                    <a:gd name="connsiteX9" fmla="*/ 1227003 w 1227003"/>
                    <a:gd name="connsiteY9" fmla="*/ 746261 h 1313625"/>
                    <a:gd name="connsiteX10" fmla="*/ 1148361 w 1227003"/>
                    <a:gd name="connsiteY10" fmla="*/ 308817 h 1313625"/>
                    <a:gd name="connsiteX11" fmla="*/ 1108651 w 1227003"/>
                    <a:gd name="connsiteY11" fmla="*/ 312624 h 1313625"/>
                    <a:gd name="connsiteX12" fmla="*/ 1051342 w 1227003"/>
                    <a:gd name="connsiteY12" fmla="*/ 318120 h 1313625"/>
                    <a:gd name="connsiteX13" fmla="*/ 1028048 w 1227003"/>
                    <a:gd name="connsiteY13" fmla="*/ 322960 h 1313625"/>
                    <a:gd name="connsiteX14" fmla="*/ 1026107 w 1227003"/>
                    <a:gd name="connsiteY14" fmla="*/ 322960 h 1313625"/>
                    <a:gd name="connsiteX15" fmla="*/ 1051342 w 1227003"/>
                    <a:gd name="connsiteY15" fmla="*/ 318118 h 1313625"/>
                    <a:gd name="connsiteX16" fmla="*/ 1108652 w 1227003"/>
                    <a:gd name="connsiteY16" fmla="*/ 312623 h 1313625"/>
                    <a:gd name="connsiteX17" fmla="*/ 1148361 w 1227003"/>
                    <a:gd name="connsiteY17" fmla="*/ 308815 h 1313625"/>
                    <a:gd name="connsiteX18" fmla="*/ 1147224 w 1227003"/>
                    <a:gd name="connsiteY18" fmla="*/ 302491 h 1313625"/>
                    <a:gd name="connsiteX19" fmla="*/ 1029842 w 1227003"/>
                    <a:gd name="connsiteY19" fmla="*/ 319540 h 1313625"/>
                    <a:gd name="connsiteX20" fmla="*/ 352636 w 1227003"/>
                    <a:gd name="connsiteY20" fmla="*/ 235 h 1313625"/>
                    <a:gd name="connsiteX21" fmla="*/ 352478 w 1227003"/>
                    <a:gd name="connsiteY21" fmla="*/ 0 h 1313625"/>
                    <a:gd name="connsiteX22" fmla="*/ 352164 w 1227003"/>
                    <a:gd name="connsiteY22" fmla="*/ 235 h 1313625"/>
                    <a:gd name="connsiteX23" fmla="*/ 0 w 1227003"/>
                    <a:gd name="connsiteY23" fmla="*/ 263270 h 1313625"/>
                    <a:gd name="connsiteX24" fmla="*/ 180 w 1227003"/>
                    <a:gd name="connsiteY24" fmla="*/ 263488 h 1313625"/>
                    <a:gd name="connsiteX25" fmla="*/ 114169 w 1227003"/>
                    <a:gd name="connsiteY25" fmla="*/ 1003468 h 1313625"/>
                    <a:gd name="connsiteX26" fmla="*/ 64509 w 1227003"/>
                    <a:gd name="connsiteY26" fmla="*/ 1111184 h 1313625"/>
                    <a:gd name="connsiteX27" fmla="*/ 70253 w 1227003"/>
                    <a:gd name="connsiteY27" fmla="*/ 1114070 h 1313625"/>
                    <a:gd name="connsiteX28" fmla="*/ 86181 w 1227003"/>
                    <a:gd name="connsiteY28" fmla="*/ 1074575 h 1313625"/>
                    <a:gd name="connsiteX29" fmla="*/ 106708 w 1227003"/>
                    <a:gd name="connsiteY29" fmla="*/ 1023678 h 1313625"/>
                    <a:gd name="connsiteX30" fmla="*/ 489698 w 1227003"/>
                    <a:gd name="connsiteY30" fmla="*/ 551303 h 1313625"/>
                    <a:gd name="connsiteX31" fmla="*/ 544351 w 1227003"/>
                    <a:gd name="connsiteY31" fmla="*/ 515610 h 1313625"/>
                    <a:gd name="connsiteX32" fmla="*/ 544351 w 1227003"/>
                    <a:gd name="connsiteY32" fmla="*/ 515612 h 1313625"/>
                    <a:gd name="connsiteX33" fmla="*/ 489697 w 1227003"/>
                    <a:gd name="connsiteY33" fmla="*/ 551304 h 1313625"/>
                    <a:gd name="connsiteX34" fmla="*/ 106708 w 1227003"/>
                    <a:gd name="connsiteY34" fmla="*/ 1023679 h 1313625"/>
                    <a:gd name="connsiteX35" fmla="*/ 86181 w 1227003"/>
                    <a:gd name="connsiteY35" fmla="*/ 1074576 h 1313625"/>
                    <a:gd name="connsiteX36" fmla="*/ 70254 w 1227003"/>
                    <a:gd name="connsiteY36" fmla="*/ 1114071 h 1313625"/>
                    <a:gd name="connsiteX0-1" fmla="*/ 467393 w 1227003"/>
                    <a:gd name="connsiteY0-2" fmla="*/ 1313625 h 1313625"/>
                    <a:gd name="connsiteX1-3" fmla="*/ 477090 w 1227003"/>
                    <a:gd name="connsiteY1-4" fmla="*/ 1279288 h 1313625"/>
                    <a:gd name="connsiteX2-5" fmla="*/ 480192 w 1227003"/>
                    <a:gd name="connsiteY2-6" fmla="*/ 1272556 h 1313625"/>
                    <a:gd name="connsiteX3-7" fmla="*/ 541601 w 1227003"/>
                    <a:gd name="connsiteY3-8" fmla="*/ 1139360 h 1313625"/>
                    <a:gd name="connsiteX4-9" fmla="*/ 752732 w 1227003"/>
                    <a:gd name="connsiteY4-10" fmla="*/ 903467 h 1313625"/>
                    <a:gd name="connsiteX5-11" fmla="*/ 1038845 w 1227003"/>
                    <a:gd name="connsiteY5-12" fmla="*/ 767963 h 1313625"/>
                    <a:gd name="connsiteX6-13" fmla="*/ 1186648 w 1227003"/>
                    <a:gd name="connsiteY6-14" fmla="*/ 746493 h 1313625"/>
                    <a:gd name="connsiteX7-15" fmla="*/ 1186649 w 1227003"/>
                    <a:gd name="connsiteY7-16" fmla="*/ 746494 h 1313625"/>
                    <a:gd name="connsiteX8-17" fmla="*/ 1191326 w 1227003"/>
                    <a:gd name="connsiteY8-18" fmla="*/ 745815 h 1313625"/>
                    <a:gd name="connsiteX9-19" fmla="*/ 1227003 w 1227003"/>
                    <a:gd name="connsiteY9-20" fmla="*/ 746261 h 1313625"/>
                    <a:gd name="connsiteX10-21" fmla="*/ 1148361 w 1227003"/>
                    <a:gd name="connsiteY10-22" fmla="*/ 308817 h 1313625"/>
                    <a:gd name="connsiteX11-23" fmla="*/ 1108651 w 1227003"/>
                    <a:gd name="connsiteY11-24" fmla="*/ 312624 h 1313625"/>
                    <a:gd name="connsiteX12-25" fmla="*/ 1051342 w 1227003"/>
                    <a:gd name="connsiteY12-26" fmla="*/ 318120 h 1313625"/>
                    <a:gd name="connsiteX13-27" fmla="*/ 1028048 w 1227003"/>
                    <a:gd name="connsiteY13-28" fmla="*/ 322960 h 1313625"/>
                    <a:gd name="connsiteX14-29" fmla="*/ 1026107 w 1227003"/>
                    <a:gd name="connsiteY14-30" fmla="*/ 322960 h 1313625"/>
                    <a:gd name="connsiteX15-31" fmla="*/ 1051342 w 1227003"/>
                    <a:gd name="connsiteY15-32" fmla="*/ 318118 h 1313625"/>
                    <a:gd name="connsiteX16-33" fmla="*/ 1108652 w 1227003"/>
                    <a:gd name="connsiteY16-34" fmla="*/ 312623 h 1313625"/>
                    <a:gd name="connsiteX17-35" fmla="*/ 1148361 w 1227003"/>
                    <a:gd name="connsiteY17-36" fmla="*/ 308815 h 1313625"/>
                    <a:gd name="connsiteX18-37" fmla="*/ 1147224 w 1227003"/>
                    <a:gd name="connsiteY18-38" fmla="*/ 302491 h 1313625"/>
                    <a:gd name="connsiteX19-39" fmla="*/ 1029842 w 1227003"/>
                    <a:gd name="connsiteY19-40" fmla="*/ 319540 h 1313625"/>
                    <a:gd name="connsiteX20-41" fmla="*/ 352636 w 1227003"/>
                    <a:gd name="connsiteY20-42" fmla="*/ 235 h 1313625"/>
                    <a:gd name="connsiteX21-43" fmla="*/ 352478 w 1227003"/>
                    <a:gd name="connsiteY21-44" fmla="*/ 0 h 1313625"/>
                    <a:gd name="connsiteX22-45" fmla="*/ 352164 w 1227003"/>
                    <a:gd name="connsiteY22-46" fmla="*/ 235 h 1313625"/>
                    <a:gd name="connsiteX23-47" fmla="*/ 0 w 1227003"/>
                    <a:gd name="connsiteY23-48" fmla="*/ 263270 h 1313625"/>
                    <a:gd name="connsiteX24-49" fmla="*/ 180 w 1227003"/>
                    <a:gd name="connsiteY24-50" fmla="*/ 263488 h 1313625"/>
                    <a:gd name="connsiteX25-51" fmla="*/ 114169 w 1227003"/>
                    <a:gd name="connsiteY25-52" fmla="*/ 1003468 h 1313625"/>
                    <a:gd name="connsiteX26-53" fmla="*/ 64509 w 1227003"/>
                    <a:gd name="connsiteY26-54" fmla="*/ 1111184 h 1313625"/>
                    <a:gd name="connsiteX27-55" fmla="*/ 70253 w 1227003"/>
                    <a:gd name="connsiteY27-56" fmla="*/ 1114070 h 1313625"/>
                    <a:gd name="connsiteX28-57" fmla="*/ 86181 w 1227003"/>
                    <a:gd name="connsiteY28-58" fmla="*/ 1074575 h 1313625"/>
                    <a:gd name="connsiteX29-59" fmla="*/ 106708 w 1227003"/>
                    <a:gd name="connsiteY29-60" fmla="*/ 1023678 h 1313625"/>
                    <a:gd name="connsiteX30-61" fmla="*/ 489698 w 1227003"/>
                    <a:gd name="connsiteY30-62" fmla="*/ 551303 h 1313625"/>
                    <a:gd name="connsiteX31-63" fmla="*/ 544351 w 1227003"/>
                    <a:gd name="connsiteY31-64" fmla="*/ 515610 h 1313625"/>
                    <a:gd name="connsiteX32-65" fmla="*/ 489697 w 1227003"/>
                    <a:gd name="connsiteY32-66" fmla="*/ 551304 h 1313625"/>
                    <a:gd name="connsiteX33-67" fmla="*/ 106708 w 1227003"/>
                    <a:gd name="connsiteY33-68" fmla="*/ 1023679 h 1313625"/>
                    <a:gd name="connsiteX34-69" fmla="*/ 86181 w 1227003"/>
                    <a:gd name="connsiteY34-70" fmla="*/ 1074576 h 1313625"/>
                    <a:gd name="connsiteX35-71" fmla="*/ 70254 w 1227003"/>
                    <a:gd name="connsiteY35-72" fmla="*/ 1114071 h 1313625"/>
                    <a:gd name="connsiteX36-73" fmla="*/ 467393 w 1227003"/>
                    <a:gd name="connsiteY36-74" fmla="*/ 1313625 h 1313625"/>
                    <a:gd name="connsiteX0-75" fmla="*/ 467393 w 1227003"/>
                    <a:gd name="connsiteY0-76" fmla="*/ 1313625 h 1313625"/>
                    <a:gd name="connsiteX1-77" fmla="*/ 477090 w 1227003"/>
                    <a:gd name="connsiteY1-78" fmla="*/ 1279288 h 1313625"/>
                    <a:gd name="connsiteX2-79" fmla="*/ 480192 w 1227003"/>
                    <a:gd name="connsiteY2-80" fmla="*/ 1272556 h 1313625"/>
                    <a:gd name="connsiteX3-81" fmla="*/ 541601 w 1227003"/>
                    <a:gd name="connsiteY3-82" fmla="*/ 1139360 h 1313625"/>
                    <a:gd name="connsiteX4-83" fmla="*/ 752732 w 1227003"/>
                    <a:gd name="connsiteY4-84" fmla="*/ 903467 h 1313625"/>
                    <a:gd name="connsiteX5-85" fmla="*/ 1038845 w 1227003"/>
                    <a:gd name="connsiteY5-86" fmla="*/ 767963 h 1313625"/>
                    <a:gd name="connsiteX6-87" fmla="*/ 1186648 w 1227003"/>
                    <a:gd name="connsiteY6-88" fmla="*/ 746493 h 1313625"/>
                    <a:gd name="connsiteX7-89" fmla="*/ 1186649 w 1227003"/>
                    <a:gd name="connsiteY7-90" fmla="*/ 746494 h 1313625"/>
                    <a:gd name="connsiteX8-91" fmla="*/ 1191326 w 1227003"/>
                    <a:gd name="connsiteY8-92" fmla="*/ 745815 h 1313625"/>
                    <a:gd name="connsiteX9-93" fmla="*/ 1227003 w 1227003"/>
                    <a:gd name="connsiteY9-94" fmla="*/ 746261 h 1313625"/>
                    <a:gd name="connsiteX10-95" fmla="*/ 1148361 w 1227003"/>
                    <a:gd name="connsiteY10-96" fmla="*/ 308817 h 1313625"/>
                    <a:gd name="connsiteX11-97" fmla="*/ 1108651 w 1227003"/>
                    <a:gd name="connsiteY11-98" fmla="*/ 312624 h 1313625"/>
                    <a:gd name="connsiteX12-99" fmla="*/ 1051342 w 1227003"/>
                    <a:gd name="connsiteY12-100" fmla="*/ 318120 h 1313625"/>
                    <a:gd name="connsiteX13-101" fmla="*/ 1028048 w 1227003"/>
                    <a:gd name="connsiteY13-102" fmla="*/ 322960 h 1313625"/>
                    <a:gd name="connsiteX14-103" fmla="*/ 1026107 w 1227003"/>
                    <a:gd name="connsiteY14-104" fmla="*/ 322960 h 1313625"/>
                    <a:gd name="connsiteX15-105" fmla="*/ 1051342 w 1227003"/>
                    <a:gd name="connsiteY15-106" fmla="*/ 318118 h 1313625"/>
                    <a:gd name="connsiteX16-107" fmla="*/ 1108652 w 1227003"/>
                    <a:gd name="connsiteY16-108" fmla="*/ 312623 h 1313625"/>
                    <a:gd name="connsiteX17-109" fmla="*/ 1148361 w 1227003"/>
                    <a:gd name="connsiteY17-110" fmla="*/ 308815 h 1313625"/>
                    <a:gd name="connsiteX18-111" fmla="*/ 1147224 w 1227003"/>
                    <a:gd name="connsiteY18-112" fmla="*/ 302491 h 1313625"/>
                    <a:gd name="connsiteX19-113" fmla="*/ 1029842 w 1227003"/>
                    <a:gd name="connsiteY19-114" fmla="*/ 319540 h 1313625"/>
                    <a:gd name="connsiteX20-115" fmla="*/ 352636 w 1227003"/>
                    <a:gd name="connsiteY20-116" fmla="*/ 235 h 1313625"/>
                    <a:gd name="connsiteX21-117" fmla="*/ 352478 w 1227003"/>
                    <a:gd name="connsiteY21-118" fmla="*/ 0 h 1313625"/>
                    <a:gd name="connsiteX22-119" fmla="*/ 352164 w 1227003"/>
                    <a:gd name="connsiteY22-120" fmla="*/ 235 h 1313625"/>
                    <a:gd name="connsiteX23-121" fmla="*/ 0 w 1227003"/>
                    <a:gd name="connsiteY23-122" fmla="*/ 263270 h 1313625"/>
                    <a:gd name="connsiteX24-123" fmla="*/ 180 w 1227003"/>
                    <a:gd name="connsiteY24-124" fmla="*/ 263488 h 1313625"/>
                    <a:gd name="connsiteX25-125" fmla="*/ 114169 w 1227003"/>
                    <a:gd name="connsiteY25-126" fmla="*/ 1003468 h 1313625"/>
                    <a:gd name="connsiteX26-127" fmla="*/ 64509 w 1227003"/>
                    <a:gd name="connsiteY26-128" fmla="*/ 1111184 h 1313625"/>
                    <a:gd name="connsiteX27-129" fmla="*/ 70253 w 1227003"/>
                    <a:gd name="connsiteY27-130" fmla="*/ 1114070 h 1313625"/>
                    <a:gd name="connsiteX28-131" fmla="*/ 86181 w 1227003"/>
                    <a:gd name="connsiteY28-132" fmla="*/ 1074575 h 1313625"/>
                    <a:gd name="connsiteX29-133" fmla="*/ 106708 w 1227003"/>
                    <a:gd name="connsiteY29-134" fmla="*/ 1023678 h 1313625"/>
                    <a:gd name="connsiteX30-135" fmla="*/ 489698 w 1227003"/>
                    <a:gd name="connsiteY30-136" fmla="*/ 551303 h 1313625"/>
                    <a:gd name="connsiteX31-137" fmla="*/ 544351 w 1227003"/>
                    <a:gd name="connsiteY31-138" fmla="*/ 515610 h 1313625"/>
                    <a:gd name="connsiteX32-139" fmla="*/ 106708 w 1227003"/>
                    <a:gd name="connsiteY32-140" fmla="*/ 1023679 h 1313625"/>
                    <a:gd name="connsiteX33-141" fmla="*/ 86181 w 1227003"/>
                    <a:gd name="connsiteY33-142" fmla="*/ 1074576 h 1313625"/>
                    <a:gd name="connsiteX34-143" fmla="*/ 70254 w 1227003"/>
                    <a:gd name="connsiteY34-144" fmla="*/ 1114071 h 1313625"/>
                    <a:gd name="connsiteX35-145" fmla="*/ 467393 w 1227003"/>
                    <a:gd name="connsiteY35-146" fmla="*/ 1313625 h 1313625"/>
                    <a:gd name="connsiteX0-147" fmla="*/ 467393 w 1227003"/>
                    <a:gd name="connsiteY0-148" fmla="*/ 1313625 h 1313625"/>
                    <a:gd name="connsiteX1-149" fmla="*/ 477090 w 1227003"/>
                    <a:gd name="connsiteY1-150" fmla="*/ 1279288 h 1313625"/>
                    <a:gd name="connsiteX2-151" fmla="*/ 480192 w 1227003"/>
                    <a:gd name="connsiteY2-152" fmla="*/ 1272556 h 1313625"/>
                    <a:gd name="connsiteX3-153" fmla="*/ 541601 w 1227003"/>
                    <a:gd name="connsiteY3-154" fmla="*/ 1139360 h 1313625"/>
                    <a:gd name="connsiteX4-155" fmla="*/ 752732 w 1227003"/>
                    <a:gd name="connsiteY4-156" fmla="*/ 903467 h 1313625"/>
                    <a:gd name="connsiteX5-157" fmla="*/ 1038845 w 1227003"/>
                    <a:gd name="connsiteY5-158" fmla="*/ 767963 h 1313625"/>
                    <a:gd name="connsiteX6-159" fmla="*/ 1186648 w 1227003"/>
                    <a:gd name="connsiteY6-160" fmla="*/ 746493 h 1313625"/>
                    <a:gd name="connsiteX7-161" fmla="*/ 1186649 w 1227003"/>
                    <a:gd name="connsiteY7-162" fmla="*/ 746494 h 1313625"/>
                    <a:gd name="connsiteX8-163" fmla="*/ 1191326 w 1227003"/>
                    <a:gd name="connsiteY8-164" fmla="*/ 745815 h 1313625"/>
                    <a:gd name="connsiteX9-165" fmla="*/ 1227003 w 1227003"/>
                    <a:gd name="connsiteY9-166" fmla="*/ 746261 h 1313625"/>
                    <a:gd name="connsiteX10-167" fmla="*/ 1148361 w 1227003"/>
                    <a:gd name="connsiteY10-168" fmla="*/ 308817 h 1313625"/>
                    <a:gd name="connsiteX11-169" fmla="*/ 1108651 w 1227003"/>
                    <a:gd name="connsiteY11-170" fmla="*/ 312624 h 1313625"/>
                    <a:gd name="connsiteX12-171" fmla="*/ 1051342 w 1227003"/>
                    <a:gd name="connsiteY12-172" fmla="*/ 318120 h 1313625"/>
                    <a:gd name="connsiteX13-173" fmla="*/ 1028048 w 1227003"/>
                    <a:gd name="connsiteY13-174" fmla="*/ 322960 h 1313625"/>
                    <a:gd name="connsiteX14-175" fmla="*/ 1026107 w 1227003"/>
                    <a:gd name="connsiteY14-176" fmla="*/ 322960 h 1313625"/>
                    <a:gd name="connsiteX15-177" fmla="*/ 1051342 w 1227003"/>
                    <a:gd name="connsiteY15-178" fmla="*/ 318118 h 1313625"/>
                    <a:gd name="connsiteX16-179" fmla="*/ 1108652 w 1227003"/>
                    <a:gd name="connsiteY16-180" fmla="*/ 312623 h 1313625"/>
                    <a:gd name="connsiteX17-181" fmla="*/ 1148361 w 1227003"/>
                    <a:gd name="connsiteY17-182" fmla="*/ 308815 h 1313625"/>
                    <a:gd name="connsiteX18-183" fmla="*/ 1147224 w 1227003"/>
                    <a:gd name="connsiteY18-184" fmla="*/ 302491 h 1313625"/>
                    <a:gd name="connsiteX19-185" fmla="*/ 1029842 w 1227003"/>
                    <a:gd name="connsiteY19-186" fmla="*/ 319540 h 1313625"/>
                    <a:gd name="connsiteX20-187" fmla="*/ 352636 w 1227003"/>
                    <a:gd name="connsiteY20-188" fmla="*/ 235 h 1313625"/>
                    <a:gd name="connsiteX21-189" fmla="*/ 352478 w 1227003"/>
                    <a:gd name="connsiteY21-190" fmla="*/ 0 h 1313625"/>
                    <a:gd name="connsiteX22-191" fmla="*/ 352164 w 1227003"/>
                    <a:gd name="connsiteY22-192" fmla="*/ 235 h 1313625"/>
                    <a:gd name="connsiteX23-193" fmla="*/ 0 w 1227003"/>
                    <a:gd name="connsiteY23-194" fmla="*/ 263270 h 1313625"/>
                    <a:gd name="connsiteX24-195" fmla="*/ 180 w 1227003"/>
                    <a:gd name="connsiteY24-196" fmla="*/ 263488 h 1313625"/>
                    <a:gd name="connsiteX25-197" fmla="*/ 114169 w 1227003"/>
                    <a:gd name="connsiteY25-198" fmla="*/ 1003468 h 1313625"/>
                    <a:gd name="connsiteX26-199" fmla="*/ 64509 w 1227003"/>
                    <a:gd name="connsiteY26-200" fmla="*/ 1111184 h 1313625"/>
                    <a:gd name="connsiteX27-201" fmla="*/ 70253 w 1227003"/>
                    <a:gd name="connsiteY27-202" fmla="*/ 1114070 h 1313625"/>
                    <a:gd name="connsiteX28-203" fmla="*/ 86181 w 1227003"/>
                    <a:gd name="connsiteY28-204" fmla="*/ 1074575 h 1313625"/>
                    <a:gd name="connsiteX29-205" fmla="*/ 106708 w 1227003"/>
                    <a:gd name="connsiteY29-206" fmla="*/ 1023678 h 1313625"/>
                    <a:gd name="connsiteX30-207" fmla="*/ 489698 w 1227003"/>
                    <a:gd name="connsiteY30-208" fmla="*/ 551303 h 1313625"/>
                    <a:gd name="connsiteX31-209" fmla="*/ 106708 w 1227003"/>
                    <a:gd name="connsiteY31-210" fmla="*/ 1023679 h 1313625"/>
                    <a:gd name="connsiteX32-211" fmla="*/ 86181 w 1227003"/>
                    <a:gd name="connsiteY32-212" fmla="*/ 1074576 h 1313625"/>
                    <a:gd name="connsiteX33-213" fmla="*/ 70254 w 1227003"/>
                    <a:gd name="connsiteY33-214" fmla="*/ 1114071 h 1313625"/>
                    <a:gd name="connsiteX34-215" fmla="*/ 467393 w 1227003"/>
                    <a:gd name="connsiteY34-216" fmla="*/ 1313625 h 1313625"/>
                    <a:gd name="connsiteX0-217" fmla="*/ 467393 w 1227003"/>
                    <a:gd name="connsiteY0-218" fmla="*/ 1313625 h 1313625"/>
                    <a:gd name="connsiteX1-219" fmla="*/ 477090 w 1227003"/>
                    <a:gd name="connsiteY1-220" fmla="*/ 1279288 h 1313625"/>
                    <a:gd name="connsiteX2-221" fmla="*/ 480192 w 1227003"/>
                    <a:gd name="connsiteY2-222" fmla="*/ 1272556 h 1313625"/>
                    <a:gd name="connsiteX3-223" fmla="*/ 541601 w 1227003"/>
                    <a:gd name="connsiteY3-224" fmla="*/ 1139360 h 1313625"/>
                    <a:gd name="connsiteX4-225" fmla="*/ 752732 w 1227003"/>
                    <a:gd name="connsiteY4-226" fmla="*/ 903467 h 1313625"/>
                    <a:gd name="connsiteX5-227" fmla="*/ 1038845 w 1227003"/>
                    <a:gd name="connsiteY5-228" fmla="*/ 767963 h 1313625"/>
                    <a:gd name="connsiteX6-229" fmla="*/ 1186648 w 1227003"/>
                    <a:gd name="connsiteY6-230" fmla="*/ 746493 h 1313625"/>
                    <a:gd name="connsiteX7-231" fmla="*/ 1186649 w 1227003"/>
                    <a:gd name="connsiteY7-232" fmla="*/ 746494 h 1313625"/>
                    <a:gd name="connsiteX8-233" fmla="*/ 1191326 w 1227003"/>
                    <a:gd name="connsiteY8-234" fmla="*/ 745815 h 1313625"/>
                    <a:gd name="connsiteX9-235" fmla="*/ 1227003 w 1227003"/>
                    <a:gd name="connsiteY9-236" fmla="*/ 746261 h 1313625"/>
                    <a:gd name="connsiteX10-237" fmla="*/ 1148361 w 1227003"/>
                    <a:gd name="connsiteY10-238" fmla="*/ 308817 h 1313625"/>
                    <a:gd name="connsiteX11-239" fmla="*/ 1108651 w 1227003"/>
                    <a:gd name="connsiteY11-240" fmla="*/ 312624 h 1313625"/>
                    <a:gd name="connsiteX12-241" fmla="*/ 1051342 w 1227003"/>
                    <a:gd name="connsiteY12-242" fmla="*/ 318120 h 1313625"/>
                    <a:gd name="connsiteX13-243" fmla="*/ 1028048 w 1227003"/>
                    <a:gd name="connsiteY13-244" fmla="*/ 322960 h 1313625"/>
                    <a:gd name="connsiteX14-245" fmla="*/ 1026107 w 1227003"/>
                    <a:gd name="connsiteY14-246" fmla="*/ 322960 h 1313625"/>
                    <a:gd name="connsiteX15-247" fmla="*/ 1051342 w 1227003"/>
                    <a:gd name="connsiteY15-248" fmla="*/ 318118 h 1313625"/>
                    <a:gd name="connsiteX16-249" fmla="*/ 1108652 w 1227003"/>
                    <a:gd name="connsiteY16-250" fmla="*/ 312623 h 1313625"/>
                    <a:gd name="connsiteX17-251" fmla="*/ 1148361 w 1227003"/>
                    <a:gd name="connsiteY17-252" fmla="*/ 308815 h 1313625"/>
                    <a:gd name="connsiteX18-253" fmla="*/ 1147224 w 1227003"/>
                    <a:gd name="connsiteY18-254" fmla="*/ 302491 h 1313625"/>
                    <a:gd name="connsiteX19-255" fmla="*/ 1029842 w 1227003"/>
                    <a:gd name="connsiteY19-256" fmla="*/ 319540 h 1313625"/>
                    <a:gd name="connsiteX20-257" fmla="*/ 352636 w 1227003"/>
                    <a:gd name="connsiteY20-258" fmla="*/ 235 h 1313625"/>
                    <a:gd name="connsiteX21-259" fmla="*/ 352478 w 1227003"/>
                    <a:gd name="connsiteY21-260" fmla="*/ 0 h 1313625"/>
                    <a:gd name="connsiteX22-261" fmla="*/ 352164 w 1227003"/>
                    <a:gd name="connsiteY22-262" fmla="*/ 235 h 1313625"/>
                    <a:gd name="connsiteX23-263" fmla="*/ 0 w 1227003"/>
                    <a:gd name="connsiteY23-264" fmla="*/ 263270 h 1313625"/>
                    <a:gd name="connsiteX24-265" fmla="*/ 180 w 1227003"/>
                    <a:gd name="connsiteY24-266" fmla="*/ 263488 h 1313625"/>
                    <a:gd name="connsiteX25-267" fmla="*/ 114169 w 1227003"/>
                    <a:gd name="connsiteY25-268" fmla="*/ 1003468 h 1313625"/>
                    <a:gd name="connsiteX26-269" fmla="*/ 64509 w 1227003"/>
                    <a:gd name="connsiteY26-270" fmla="*/ 1111184 h 1313625"/>
                    <a:gd name="connsiteX27-271" fmla="*/ 70253 w 1227003"/>
                    <a:gd name="connsiteY27-272" fmla="*/ 1114070 h 1313625"/>
                    <a:gd name="connsiteX28-273" fmla="*/ 86181 w 1227003"/>
                    <a:gd name="connsiteY28-274" fmla="*/ 1074575 h 1313625"/>
                    <a:gd name="connsiteX29-275" fmla="*/ 106708 w 1227003"/>
                    <a:gd name="connsiteY29-276" fmla="*/ 1023678 h 1313625"/>
                    <a:gd name="connsiteX30-277" fmla="*/ 106708 w 1227003"/>
                    <a:gd name="connsiteY30-278" fmla="*/ 1023679 h 1313625"/>
                    <a:gd name="connsiteX31-279" fmla="*/ 86181 w 1227003"/>
                    <a:gd name="connsiteY31-280" fmla="*/ 1074576 h 1313625"/>
                    <a:gd name="connsiteX32-281" fmla="*/ 70254 w 1227003"/>
                    <a:gd name="connsiteY32-282" fmla="*/ 1114071 h 1313625"/>
                    <a:gd name="connsiteX33-283" fmla="*/ 467393 w 1227003"/>
                    <a:gd name="connsiteY33-284" fmla="*/ 1313625 h 131362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  <a:cxn ang="0">
                      <a:pos x="connsiteX14-29" y="connsiteY14-30"/>
                    </a:cxn>
                    <a:cxn ang="0">
                      <a:pos x="connsiteX15-31" y="connsiteY15-32"/>
                    </a:cxn>
                    <a:cxn ang="0">
                      <a:pos x="connsiteX16-33" y="connsiteY16-34"/>
                    </a:cxn>
                    <a:cxn ang="0">
                      <a:pos x="connsiteX17-35" y="connsiteY17-36"/>
                    </a:cxn>
                    <a:cxn ang="0">
                      <a:pos x="connsiteX18-37" y="connsiteY18-38"/>
                    </a:cxn>
                    <a:cxn ang="0">
                      <a:pos x="connsiteX19-39" y="connsiteY19-40"/>
                    </a:cxn>
                    <a:cxn ang="0">
                      <a:pos x="connsiteX20-41" y="connsiteY20-42"/>
                    </a:cxn>
                    <a:cxn ang="0">
                      <a:pos x="connsiteX21-43" y="connsiteY21-44"/>
                    </a:cxn>
                    <a:cxn ang="0">
                      <a:pos x="connsiteX22-45" y="connsiteY22-46"/>
                    </a:cxn>
                    <a:cxn ang="0">
                      <a:pos x="connsiteX23-47" y="connsiteY23-48"/>
                    </a:cxn>
                    <a:cxn ang="0">
                      <a:pos x="connsiteX24-49" y="connsiteY24-50"/>
                    </a:cxn>
                    <a:cxn ang="0">
                      <a:pos x="connsiteX25-51" y="connsiteY25-52"/>
                    </a:cxn>
                    <a:cxn ang="0">
                      <a:pos x="connsiteX26-53" y="connsiteY26-54"/>
                    </a:cxn>
                    <a:cxn ang="0">
                      <a:pos x="connsiteX27-55" y="connsiteY27-56"/>
                    </a:cxn>
                    <a:cxn ang="0">
                      <a:pos x="connsiteX28-57" y="connsiteY28-58"/>
                    </a:cxn>
                    <a:cxn ang="0">
                      <a:pos x="connsiteX29-59" y="connsiteY29-60"/>
                    </a:cxn>
                    <a:cxn ang="0">
                      <a:pos x="connsiteX30-61" y="connsiteY30-62"/>
                    </a:cxn>
                    <a:cxn ang="0">
                      <a:pos x="connsiteX31-63" y="connsiteY31-64"/>
                    </a:cxn>
                    <a:cxn ang="0">
                      <a:pos x="connsiteX32-65" y="connsiteY32-66"/>
                    </a:cxn>
                    <a:cxn ang="0">
                      <a:pos x="connsiteX33-67" y="connsiteY33-68"/>
                    </a:cxn>
                  </a:cxnLst>
                  <a:rect l="l" t="t" r="r" b="b"/>
                  <a:pathLst>
                    <a:path w="1227003" h="1313625">
                      <a:moveTo>
                        <a:pt x="467393" y="1313625"/>
                      </a:moveTo>
                      <a:lnTo>
                        <a:pt x="477090" y="1279288"/>
                      </a:lnTo>
                      <a:lnTo>
                        <a:pt x="480192" y="1272556"/>
                      </a:lnTo>
                      <a:lnTo>
                        <a:pt x="541601" y="1139360"/>
                      </a:lnTo>
                      <a:cubicBezTo>
                        <a:pt x="593877" y="1049962"/>
                        <a:pt x="664543" y="969337"/>
                        <a:pt x="752732" y="903467"/>
                      </a:cubicBezTo>
                      <a:cubicBezTo>
                        <a:pt x="840922" y="837597"/>
                        <a:pt x="938288" y="792717"/>
                        <a:pt x="1038845" y="767963"/>
                      </a:cubicBezTo>
                      <a:lnTo>
                        <a:pt x="1186648" y="746493"/>
                      </a:lnTo>
                      <a:lnTo>
                        <a:pt x="1186649" y="746494"/>
                      </a:lnTo>
                      <a:lnTo>
                        <a:pt x="1191326" y="745815"/>
                      </a:lnTo>
                      <a:lnTo>
                        <a:pt x="1227003" y="746261"/>
                      </a:lnTo>
                      <a:lnTo>
                        <a:pt x="1148361" y="308817"/>
                      </a:lnTo>
                      <a:lnTo>
                        <a:pt x="1108651" y="312624"/>
                      </a:lnTo>
                      <a:lnTo>
                        <a:pt x="1051342" y="318120"/>
                      </a:lnTo>
                      <a:lnTo>
                        <a:pt x="1028048" y="322960"/>
                      </a:lnTo>
                      <a:lnTo>
                        <a:pt x="1026107" y="322960"/>
                      </a:lnTo>
                      <a:lnTo>
                        <a:pt x="1051342" y="318118"/>
                      </a:lnTo>
                      <a:lnTo>
                        <a:pt x="1108652" y="312623"/>
                      </a:lnTo>
                      <a:lnTo>
                        <a:pt x="1148361" y="308815"/>
                      </a:lnTo>
                      <a:lnTo>
                        <a:pt x="1147224" y="302491"/>
                      </a:lnTo>
                      <a:lnTo>
                        <a:pt x="1029842" y="319540"/>
                      </a:lnTo>
                      <a:cubicBezTo>
                        <a:pt x="774205" y="331659"/>
                        <a:pt x="517311" y="220709"/>
                        <a:pt x="352636" y="235"/>
                      </a:cubicBezTo>
                      <a:cubicBezTo>
                        <a:pt x="352583" y="157"/>
                        <a:pt x="352531" y="78"/>
                        <a:pt x="352478" y="0"/>
                      </a:cubicBezTo>
                      <a:lnTo>
                        <a:pt x="352164" y="235"/>
                      </a:lnTo>
                      <a:lnTo>
                        <a:pt x="0" y="263270"/>
                      </a:lnTo>
                      <a:lnTo>
                        <a:pt x="180" y="263488"/>
                      </a:lnTo>
                      <a:cubicBezTo>
                        <a:pt x="164856" y="483962"/>
                        <a:pt x="198338" y="761781"/>
                        <a:pt x="114169" y="1003468"/>
                      </a:cubicBezTo>
                      <a:lnTo>
                        <a:pt x="64509" y="1111184"/>
                      </a:lnTo>
                      <a:lnTo>
                        <a:pt x="70253" y="1114070"/>
                      </a:lnTo>
                      <a:lnTo>
                        <a:pt x="86181" y="1074575"/>
                      </a:lnTo>
                      <a:lnTo>
                        <a:pt x="106708" y="1023678"/>
                      </a:lnTo>
                      <a:cubicBezTo>
                        <a:pt x="110129" y="1015195"/>
                        <a:pt x="110129" y="1015196"/>
                        <a:pt x="106708" y="1023679"/>
                      </a:cubicBezTo>
                      <a:lnTo>
                        <a:pt x="86181" y="1074576"/>
                      </a:lnTo>
                      <a:lnTo>
                        <a:pt x="70254" y="1114071"/>
                      </a:lnTo>
                      <a:lnTo>
                        <a:pt x="467393" y="131362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62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sp>
            <p:nvSpPr>
              <p:cNvPr id="20" name="任意多边形: 形状 54" title="yn974ulF9k"/>
              <p:cNvSpPr/>
              <p:nvPr/>
            </p:nvSpPr>
            <p:spPr bwMode="auto">
              <a:xfrm>
                <a:off x="5774151" y="2677130"/>
                <a:ext cx="643698" cy="644043"/>
              </a:xfrm>
              <a:custGeom>
                <a:avLst/>
                <a:gdLst>
                  <a:gd name="connsiteX0" fmla="*/ 94638 w 328437"/>
                  <a:gd name="connsiteY0" fmla="*/ 163513 h 328613"/>
                  <a:gd name="connsiteX1" fmla="*/ 95937 w 328437"/>
                  <a:gd name="connsiteY1" fmla="*/ 163513 h 328613"/>
                  <a:gd name="connsiteX2" fmla="*/ 134903 w 328437"/>
                  <a:gd name="connsiteY2" fmla="*/ 169971 h 328613"/>
                  <a:gd name="connsiteX3" fmla="*/ 136202 w 328437"/>
                  <a:gd name="connsiteY3" fmla="*/ 171262 h 328613"/>
                  <a:gd name="connsiteX4" fmla="*/ 136202 w 328437"/>
                  <a:gd name="connsiteY4" fmla="*/ 238422 h 328613"/>
                  <a:gd name="connsiteX5" fmla="*/ 136202 w 328437"/>
                  <a:gd name="connsiteY5" fmla="*/ 239713 h 328613"/>
                  <a:gd name="connsiteX6" fmla="*/ 134903 w 328437"/>
                  <a:gd name="connsiteY6" fmla="*/ 239713 h 328613"/>
                  <a:gd name="connsiteX7" fmla="*/ 133604 w 328437"/>
                  <a:gd name="connsiteY7" fmla="*/ 239713 h 328613"/>
                  <a:gd name="connsiteX8" fmla="*/ 94638 w 328437"/>
                  <a:gd name="connsiteY8" fmla="*/ 226798 h 328613"/>
                  <a:gd name="connsiteX9" fmla="*/ 93339 w 328437"/>
                  <a:gd name="connsiteY9" fmla="*/ 225506 h 328613"/>
                  <a:gd name="connsiteX10" fmla="*/ 93339 w 328437"/>
                  <a:gd name="connsiteY10" fmla="*/ 166096 h 328613"/>
                  <a:gd name="connsiteX11" fmla="*/ 94638 w 328437"/>
                  <a:gd name="connsiteY11" fmla="*/ 163513 h 328613"/>
                  <a:gd name="connsiteX12" fmla="*/ 45714 w 328437"/>
                  <a:gd name="connsiteY12" fmla="*/ 157163 h 328613"/>
                  <a:gd name="connsiteX13" fmla="*/ 48227 w 328437"/>
                  <a:gd name="connsiteY13" fmla="*/ 157163 h 328613"/>
                  <a:gd name="connsiteX14" fmla="*/ 74620 w 328437"/>
                  <a:gd name="connsiteY14" fmla="*/ 161051 h 328613"/>
                  <a:gd name="connsiteX15" fmla="*/ 75877 w 328437"/>
                  <a:gd name="connsiteY15" fmla="*/ 162347 h 328613"/>
                  <a:gd name="connsiteX16" fmla="*/ 75877 w 328437"/>
                  <a:gd name="connsiteY16" fmla="*/ 218071 h 328613"/>
                  <a:gd name="connsiteX17" fmla="*/ 74620 w 328437"/>
                  <a:gd name="connsiteY17" fmla="*/ 219367 h 328613"/>
                  <a:gd name="connsiteX18" fmla="*/ 73363 w 328437"/>
                  <a:gd name="connsiteY18" fmla="*/ 220663 h 328613"/>
                  <a:gd name="connsiteX19" fmla="*/ 46971 w 328437"/>
                  <a:gd name="connsiteY19" fmla="*/ 211592 h 328613"/>
                  <a:gd name="connsiteX20" fmla="*/ 45714 w 328437"/>
                  <a:gd name="connsiteY20" fmla="*/ 209000 h 328613"/>
                  <a:gd name="connsiteX21" fmla="*/ 45714 w 328437"/>
                  <a:gd name="connsiteY21" fmla="*/ 158459 h 328613"/>
                  <a:gd name="connsiteX22" fmla="*/ 45714 w 328437"/>
                  <a:gd name="connsiteY22" fmla="*/ 157163 h 328613"/>
                  <a:gd name="connsiteX23" fmla="*/ 34601 w 328437"/>
                  <a:gd name="connsiteY23" fmla="*/ 131763 h 328613"/>
                  <a:gd name="connsiteX24" fmla="*/ 34601 w 328437"/>
                  <a:gd name="connsiteY24" fmla="*/ 246063 h 328613"/>
                  <a:gd name="connsiteX25" fmla="*/ 161601 w 328437"/>
                  <a:gd name="connsiteY25" fmla="*/ 311151 h 328613"/>
                  <a:gd name="connsiteX26" fmla="*/ 161601 w 328437"/>
                  <a:gd name="connsiteY26" fmla="*/ 133351 h 328613"/>
                  <a:gd name="connsiteX27" fmla="*/ 134613 w 328437"/>
                  <a:gd name="connsiteY27" fmla="*/ 133351 h 328613"/>
                  <a:gd name="connsiteX28" fmla="*/ 235241 w 328437"/>
                  <a:gd name="connsiteY28" fmla="*/ 15875 h 328613"/>
                  <a:gd name="connsiteX29" fmla="*/ 147314 w 328437"/>
                  <a:gd name="connsiteY29" fmla="*/ 120775 h 328613"/>
                  <a:gd name="connsiteX30" fmla="*/ 165417 w 328437"/>
                  <a:gd name="connsiteY30" fmla="*/ 120775 h 328613"/>
                  <a:gd name="connsiteX31" fmla="*/ 171882 w 328437"/>
                  <a:gd name="connsiteY31" fmla="*/ 127251 h 328613"/>
                  <a:gd name="connsiteX32" fmla="*/ 171882 w 328437"/>
                  <a:gd name="connsiteY32" fmla="*/ 311150 h 328613"/>
                  <a:gd name="connsiteX33" fmla="*/ 222311 w 328437"/>
                  <a:gd name="connsiteY33" fmla="*/ 285249 h 328613"/>
                  <a:gd name="connsiteX34" fmla="*/ 222311 w 328437"/>
                  <a:gd name="connsiteY34" fmla="*/ 157037 h 328613"/>
                  <a:gd name="connsiteX35" fmla="*/ 223604 w 328437"/>
                  <a:gd name="connsiteY35" fmla="*/ 154447 h 328613"/>
                  <a:gd name="connsiteX36" fmla="*/ 257223 w 328437"/>
                  <a:gd name="connsiteY36" fmla="*/ 151857 h 328613"/>
                  <a:gd name="connsiteX37" fmla="*/ 258516 w 328437"/>
                  <a:gd name="connsiteY37" fmla="*/ 151857 h 328613"/>
                  <a:gd name="connsiteX38" fmla="*/ 259809 w 328437"/>
                  <a:gd name="connsiteY38" fmla="*/ 153152 h 328613"/>
                  <a:gd name="connsiteX39" fmla="*/ 259809 w 328437"/>
                  <a:gd name="connsiteY39" fmla="*/ 265823 h 328613"/>
                  <a:gd name="connsiteX40" fmla="*/ 293429 w 328437"/>
                  <a:gd name="connsiteY40" fmla="*/ 247692 h 328613"/>
                  <a:gd name="connsiteX41" fmla="*/ 294722 w 328437"/>
                  <a:gd name="connsiteY41" fmla="*/ 118185 h 328613"/>
                  <a:gd name="connsiteX42" fmla="*/ 296015 w 328437"/>
                  <a:gd name="connsiteY42" fmla="*/ 114300 h 328613"/>
                  <a:gd name="connsiteX43" fmla="*/ 301187 w 328437"/>
                  <a:gd name="connsiteY43" fmla="*/ 111710 h 328613"/>
                  <a:gd name="connsiteX44" fmla="*/ 307652 w 328437"/>
                  <a:gd name="connsiteY44" fmla="*/ 113005 h 328613"/>
                  <a:gd name="connsiteX45" fmla="*/ 235241 w 328437"/>
                  <a:gd name="connsiteY45" fmla="*/ 15875 h 328613"/>
                  <a:gd name="connsiteX46" fmla="*/ 235348 w 328437"/>
                  <a:gd name="connsiteY46" fmla="*/ 0 h 328613"/>
                  <a:gd name="connsiteX47" fmla="*/ 239233 w 328437"/>
                  <a:gd name="connsiteY47" fmla="*/ 0 h 328613"/>
                  <a:gd name="connsiteX48" fmla="*/ 241823 w 328437"/>
                  <a:gd name="connsiteY48" fmla="*/ 2598 h 328613"/>
                  <a:gd name="connsiteX49" fmla="*/ 327286 w 328437"/>
                  <a:gd name="connsiteY49" fmla="*/ 115599 h 328613"/>
                  <a:gd name="connsiteX50" fmla="*/ 327286 w 328437"/>
                  <a:gd name="connsiteY50" fmla="*/ 123392 h 328613"/>
                  <a:gd name="connsiteX51" fmla="*/ 322107 w 328437"/>
                  <a:gd name="connsiteY51" fmla="*/ 125990 h 328613"/>
                  <a:gd name="connsiteX52" fmla="*/ 307863 w 328437"/>
                  <a:gd name="connsiteY52" fmla="*/ 124691 h 328613"/>
                  <a:gd name="connsiteX53" fmla="*/ 307863 w 328437"/>
                  <a:gd name="connsiteY53" fmla="*/ 251980 h 328613"/>
                  <a:gd name="connsiteX54" fmla="*/ 303978 w 328437"/>
                  <a:gd name="connsiteY54" fmla="*/ 257175 h 328613"/>
                  <a:gd name="connsiteX55" fmla="*/ 169308 w 328437"/>
                  <a:gd name="connsiteY55" fmla="*/ 327314 h 328613"/>
                  <a:gd name="connsiteX56" fmla="*/ 166718 w 328437"/>
                  <a:gd name="connsiteY56" fmla="*/ 328613 h 328613"/>
                  <a:gd name="connsiteX57" fmla="*/ 164129 w 328437"/>
                  <a:gd name="connsiteY57" fmla="*/ 327314 h 328613"/>
                  <a:gd name="connsiteX58" fmla="*/ 25574 w 328437"/>
                  <a:gd name="connsiteY58" fmla="*/ 254578 h 328613"/>
                  <a:gd name="connsiteX59" fmla="*/ 21689 w 328437"/>
                  <a:gd name="connsiteY59" fmla="*/ 249382 h 328613"/>
                  <a:gd name="connsiteX60" fmla="*/ 21689 w 328437"/>
                  <a:gd name="connsiteY60" fmla="*/ 129887 h 328613"/>
                  <a:gd name="connsiteX61" fmla="*/ 6150 w 328437"/>
                  <a:gd name="connsiteY61" fmla="*/ 129887 h 328613"/>
                  <a:gd name="connsiteX62" fmla="*/ 971 w 328437"/>
                  <a:gd name="connsiteY62" fmla="*/ 127289 h 328613"/>
                  <a:gd name="connsiteX63" fmla="*/ 971 w 328437"/>
                  <a:gd name="connsiteY63" fmla="*/ 120795 h 328613"/>
                  <a:gd name="connsiteX64" fmla="*/ 34638 w 328437"/>
                  <a:gd name="connsiteY64" fmla="*/ 54552 h 328613"/>
                  <a:gd name="connsiteX65" fmla="*/ 38523 w 328437"/>
                  <a:gd name="connsiteY65" fmla="*/ 50656 h 328613"/>
                  <a:gd name="connsiteX66" fmla="*/ 59241 w 328437"/>
                  <a:gd name="connsiteY66" fmla="*/ 45460 h 328613"/>
                  <a:gd name="connsiteX67" fmla="*/ 59241 w 328437"/>
                  <a:gd name="connsiteY67" fmla="*/ 27276 h 328613"/>
                  <a:gd name="connsiteX68" fmla="*/ 63126 w 328437"/>
                  <a:gd name="connsiteY68" fmla="*/ 20782 h 328613"/>
                  <a:gd name="connsiteX69" fmla="*/ 83844 w 328437"/>
                  <a:gd name="connsiteY69" fmla="*/ 14287 h 328613"/>
                  <a:gd name="connsiteX70" fmla="*/ 85139 w 328437"/>
                  <a:gd name="connsiteY70" fmla="*/ 14287 h 328613"/>
                  <a:gd name="connsiteX71" fmla="*/ 86434 w 328437"/>
                  <a:gd name="connsiteY71" fmla="*/ 14287 h 328613"/>
                  <a:gd name="connsiteX72" fmla="*/ 98088 w 328437"/>
                  <a:gd name="connsiteY72" fmla="*/ 16885 h 328613"/>
                  <a:gd name="connsiteX73" fmla="*/ 103268 w 328437"/>
                  <a:gd name="connsiteY73" fmla="*/ 22081 h 328613"/>
                  <a:gd name="connsiteX74" fmla="*/ 103268 w 328437"/>
                  <a:gd name="connsiteY74" fmla="*/ 33771 h 328613"/>
                  <a:gd name="connsiteX75" fmla="*/ 235348 w 328437"/>
                  <a:gd name="connsiteY75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8437" h="328613">
                    <a:moveTo>
                      <a:pt x="94638" y="163513"/>
                    </a:moveTo>
                    <a:cubicBezTo>
                      <a:pt x="94638" y="163513"/>
                      <a:pt x="95937" y="163513"/>
                      <a:pt x="95937" y="163513"/>
                    </a:cubicBezTo>
                    <a:cubicBezTo>
                      <a:pt x="95937" y="163513"/>
                      <a:pt x="95937" y="163513"/>
                      <a:pt x="134903" y="169971"/>
                    </a:cubicBezTo>
                    <a:cubicBezTo>
                      <a:pt x="136202" y="169971"/>
                      <a:pt x="136202" y="169971"/>
                      <a:pt x="136202" y="171262"/>
                    </a:cubicBezTo>
                    <a:cubicBezTo>
                      <a:pt x="136202" y="171262"/>
                      <a:pt x="136202" y="171262"/>
                      <a:pt x="136202" y="238422"/>
                    </a:cubicBezTo>
                    <a:cubicBezTo>
                      <a:pt x="136202" y="238422"/>
                      <a:pt x="136202" y="239713"/>
                      <a:pt x="136202" y="239713"/>
                    </a:cubicBezTo>
                    <a:cubicBezTo>
                      <a:pt x="134903" y="239713"/>
                      <a:pt x="134903" y="239713"/>
                      <a:pt x="134903" y="239713"/>
                    </a:cubicBezTo>
                    <a:cubicBezTo>
                      <a:pt x="134903" y="239713"/>
                      <a:pt x="134903" y="239713"/>
                      <a:pt x="133604" y="239713"/>
                    </a:cubicBezTo>
                    <a:cubicBezTo>
                      <a:pt x="133604" y="239713"/>
                      <a:pt x="133604" y="239713"/>
                      <a:pt x="94638" y="226798"/>
                    </a:cubicBezTo>
                    <a:cubicBezTo>
                      <a:pt x="94638" y="226798"/>
                      <a:pt x="93339" y="225506"/>
                      <a:pt x="93339" y="225506"/>
                    </a:cubicBezTo>
                    <a:cubicBezTo>
                      <a:pt x="93339" y="225506"/>
                      <a:pt x="93339" y="225506"/>
                      <a:pt x="93339" y="166096"/>
                    </a:cubicBezTo>
                    <a:cubicBezTo>
                      <a:pt x="93339" y="164805"/>
                      <a:pt x="94638" y="164805"/>
                      <a:pt x="94638" y="163513"/>
                    </a:cubicBezTo>
                    <a:close/>
                    <a:moveTo>
                      <a:pt x="45714" y="157163"/>
                    </a:moveTo>
                    <a:cubicBezTo>
                      <a:pt x="46971" y="157163"/>
                      <a:pt x="46971" y="157163"/>
                      <a:pt x="48227" y="157163"/>
                    </a:cubicBezTo>
                    <a:cubicBezTo>
                      <a:pt x="48227" y="157163"/>
                      <a:pt x="48227" y="157163"/>
                      <a:pt x="74620" y="161051"/>
                    </a:cubicBezTo>
                    <a:cubicBezTo>
                      <a:pt x="74620" y="161051"/>
                      <a:pt x="75877" y="161051"/>
                      <a:pt x="75877" y="162347"/>
                    </a:cubicBezTo>
                    <a:cubicBezTo>
                      <a:pt x="75877" y="162347"/>
                      <a:pt x="75877" y="162347"/>
                      <a:pt x="75877" y="218071"/>
                    </a:cubicBezTo>
                    <a:cubicBezTo>
                      <a:pt x="75877" y="219367"/>
                      <a:pt x="75877" y="219367"/>
                      <a:pt x="74620" y="219367"/>
                    </a:cubicBezTo>
                    <a:cubicBezTo>
                      <a:pt x="74620" y="220663"/>
                      <a:pt x="74620" y="220663"/>
                      <a:pt x="73363" y="220663"/>
                    </a:cubicBezTo>
                    <a:cubicBezTo>
                      <a:pt x="73363" y="220663"/>
                      <a:pt x="73363" y="220663"/>
                      <a:pt x="46971" y="211592"/>
                    </a:cubicBezTo>
                    <a:cubicBezTo>
                      <a:pt x="45714" y="210296"/>
                      <a:pt x="45714" y="210296"/>
                      <a:pt x="45714" y="209000"/>
                    </a:cubicBezTo>
                    <a:cubicBezTo>
                      <a:pt x="45714" y="209000"/>
                      <a:pt x="45714" y="209000"/>
                      <a:pt x="45714" y="158459"/>
                    </a:cubicBezTo>
                    <a:cubicBezTo>
                      <a:pt x="45714" y="158459"/>
                      <a:pt x="45714" y="157163"/>
                      <a:pt x="45714" y="157163"/>
                    </a:cubicBezTo>
                    <a:close/>
                    <a:moveTo>
                      <a:pt x="34601" y="131763"/>
                    </a:moveTo>
                    <a:lnTo>
                      <a:pt x="34601" y="246063"/>
                    </a:lnTo>
                    <a:lnTo>
                      <a:pt x="161601" y="311151"/>
                    </a:lnTo>
                    <a:lnTo>
                      <a:pt x="161601" y="133351"/>
                    </a:lnTo>
                    <a:lnTo>
                      <a:pt x="134613" y="133351"/>
                    </a:lnTo>
                    <a:close/>
                    <a:moveTo>
                      <a:pt x="235241" y="15875"/>
                    </a:moveTo>
                    <a:cubicBezTo>
                      <a:pt x="235241" y="15875"/>
                      <a:pt x="235241" y="15875"/>
                      <a:pt x="147314" y="120775"/>
                    </a:cubicBezTo>
                    <a:cubicBezTo>
                      <a:pt x="147314" y="120775"/>
                      <a:pt x="147314" y="120775"/>
                      <a:pt x="165417" y="120775"/>
                    </a:cubicBezTo>
                    <a:cubicBezTo>
                      <a:pt x="169296" y="120775"/>
                      <a:pt x="171882" y="123365"/>
                      <a:pt x="171882" y="127251"/>
                    </a:cubicBezTo>
                    <a:cubicBezTo>
                      <a:pt x="171882" y="127251"/>
                      <a:pt x="171882" y="127251"/>
                      <a:pt x="171882" y="311150"/>
                    </a:cubicBezTo>
                    <a:cubicBezTo>
                      <a:pt x="171882" y="311150"/>
                      <a:pt x="171882" y="311150"/>
                      <a:pt x="222311" y="285249"/>
                    </a:cubicBezTo>
                    <a:cubicBezTo>
                      <a:pt x="222311" y="285249"/>
                      <a:pt x="222311" y="285249"/>
                      <a:pt x="222311" y="157037"/>
                    </a:cubicBezTo>
                    <a:cubicBezTo>
                      <a:pt x="222311" y="155742"/>
                      <a:pt x="222311" y="154447"/>
                      <a:pt x="223604" y="154447"/>
                    </a:cubicBezTo>
                    <a:cubicBezTo>
                      <a:pt x="223604" y="154447"/>
                      <a:pt x="223604" y="154447"/>
                      <a:pt x="257223" y="151857"/>
                    </a:cubicBezTo>
                    <a:cubicBezTo>
                      <a:pt x="257223" y="151857"/>
                      <a:pt x="258516" y="151857"/>
                      <a:pt x="258516" y="151857"/>
                    </a:cubicBezTo>
                    <a:cubicBezTo>
                      <a:pt x="258516" y="153152"/>
                      <a:pt x="259809" y="153152"/>
                      <a:pt x="259809" y="153152"/>
                    </a:cubicBezTo>
                    <a:cubicBezTo>
                      <a:pt x="259809" y="153152"/>
                      <a:pt x="259809" y="153152"/>
                      <a:pt x="259809" y="265823"/>
                    </a:cubicBezTo>
                    <a:cubicBezTo>
                      <a:pt x="259809" y="265823"/>
                      <a:pt x="259809" y="265823"/>
                      <a:pt x="293429" y="247692"/>
                    </a:cubicBezTo>
                    <a:cubicBezTo>
                      <a:pt x="293429" y="247692"/>
                      <a:pt x="293429" y="247692"/>
                      <a:pt x="294722" y="118185"/>
                    </a:cubicBezTo>
                    <a:cubicBezTo>
                      <a:pt x="294722" y="116890"/>
                      <a:pt x="294722" y="115595"/>
                      <a:pt x="296015" y="114300"/>
                    </a:cubicBezTo>
                    <a:cubicBezTo>
                      <a:pt x="297308" y="113005"/>
                      <a:pt x="298601" y="111710"/>
                      <a:pt x="301187" y="111710"/>
                    </a:cubicBezTo>
                    <a:lnTo>
                      <a:pt x="307652" y="113005"/>
                    </a:lnTo>
                    <a:cubicBezTo>
                      <a:pt x="307652" y="113005"/>
                      <a:pt x="307652" y="113005"/>
                      <a:pt x="235241" y="15875"/>
                    </a:cubicBezTo>
                    <a:close/>
                    <a:moveTo>
                      <a:pt x="235348" y="0"/>
                    </a:moveTo>
                    <a:cubicBezTo>
                      <a:pt x="235348" y="0"/>
                      <a:pt x="237938" y="0"/>
                      <a:pt x="239233" y="0"/>
                    </a:cubicBezTo>
                    <a:cubicBezTo>
                      <a:pt x="241823" y="1299"/>
                      <a:pt x="241823" y="2598"/>
                      <a:pt x="241823" y="2598"/>
                    </a:cubicBezTo>
                    <a:cubicBezTo>
                      <a:pt x="241823" y="2598"/>
                      <a:pt x="241823" y="2598"/>
                      <a:pt x="327286" y="115599"/>
                    </a:cubicBezTo>
                    <a:cubicBezTo>
                      <a:pt x="327286" y="115599"/>
                      <a:pt x="329876" y="119496"/>
                      <a:pt x="327286" y="123392"/>
                    </a:cubicBezTo>
                    <a:cubicBezTo>
                      <a:pt x="324697" y="125990"/>
                      <a:pt x="322107" y="125990"/>
                      <a:pt x="322107" y="125990"/>
                    </a:cubicBezTo>
                    <a:cubicBezTo>
                      <a:pt x="322107" y="125990"/>
                      <a:pt x="322107" y="125990"/>
                      <a:pt x="307863" y="124691"/>
                    </a:cubicBezTo>
                    <a:cubicBezTo>
                      <a:pt x="307863" y="124691"/>
                      <a:pt x="307863" y="124691"/>
                      <a:pt x="307863" y="251980"/>
                    </a:cubicBezTo>
                    <a:cubicBezTo>
                      <a:pt x="307863" y="254578"/>
                      <a:pt x="306568" y="255877"/>
                      <a:pt x="303978" y="257175"/>
                    </a:cubicBezTo>
                    <a:cubicBezTo>
                      <a:pt x="303978" y="257175"/>
                      <a:pt x="303978" y="257175"/>
                      <a:pt x="169308" y="327314"/>
                    </a:cubicBezTo>
                    <a:cubicBezTo>
                      <a:pt x="169308" y="327314"/>
                      <a:pt x="168013" y="328613"/>
                      <a:pt x="166718" y="328613"/>
                    </a:cubicBezTo>
                    <a:cubicBezTo>
                      <a:pt x="165424" y="328613"/>
                      <a:pt x="164129" y="327314"/>
                      <a:pt x="164129" y="327314"/>
                    </a:cubicBezTo>
                    <a:cubicBezTo>
                      <a:pt x="164129" y="327314"/>
                      <a:pt x="164129" y="327314"/>
                      <a:pt x="25574" y="254578"/>
                    </a:cubicBezTo>
                    <a:cubicBezTo>
                      <a:pt x="22984" y="254578"/>
                      <a:pt x="21689" y="251980"/>
                      <a:pt x="21689" y="249382"/>
                    </a:cubicBezTo>
                    <a:cubicBezTo>
                      <a:pt x="21689" y="249382"/>
                      <a:pt x="21689" y="249382"/>
                      <a:pt x="21689" y="129887"/>
                    </a:cubicBezTo>
                    <a:cubicBezTo>
                      <a:pt x="21689" y="129887"/>
                      <a:pt x="21689" y="129887"/>
                      <a:pt x="6150" y="129887"/>
                    </a:cubicBezTo>
                    <a:cubicBezTo>
                      <a:pt x="3561" y="129887"/>
                      <a:pt x="2266" y="128588"/>
                      <a:pt x="971" y="127289"/>
                    </a:cubicBezTo>
                    <a:cubicBezTo>
                      <a:pt x="-324" y="125990"/>
                      <a:pt x="-324" y="123392"/>
                      <a:pt x="971" y="120795"/>
                    </a:cubicBezTo>
                    <a:cubicBezTo>
                      <a:pt x="971" y="120795"/>
                      <a:pt x="971" y="120795"/>
                      <a:pt x="34638" y="54552"/>
                    </a:cubicBezTo>
                    <a:cubicBezTo>
                      <a:pt x="35933" y="51955"/>
                      <a:pt x="37228" y="51955"/>
                      <a:pt x="38523" y="50656"/>
                    </a:cubicBezTo>
                    <a:cubicBezTo>
                      <a:pt x="38523" y="50656"/>
                      <a:pt x="38523" y="50656"/>
                      <a:pt x="59241" y="45460"/>
                    </a:cubicBezTo>
                    <a:cubicBezTo>
                      <a:pt x="59241" y="45460"/>
                      <a:pt x="59241" y="45460"/>
                      <a:pt x="59241" y="27276"/>
                    </a:cubicBezTo>
                    <a:cubicBezTo>
                      <a:pt x="59241" y="24678"/>
                      <a:pt x="60536" y="22081"/>
                      <a:pt x="63126" y="20782"/>
                    </a:cubicBezTo>
                    <a:cubicBezTo>
                      <a:pt x="63126" y="20782"/>
                      <a:pt x="63126" y="20782"/>
                      <a:pt x="83844" y="14287"/>
                    </a:cubicBezTo>
                    <a:cubicBezTo>
                      <a:pt x="83844" y="14287"/>
                      <a:pt x="83844" y="14287"/>
                      <a:pt x="85139" y="14287"/>
                    </a:cubicBezTo>
                    <a:cubicBezTo>
                      <a:pt x="86434" y="14287"/>
                      <a:pt x="86434" y="14287"/>
                      <a:pt x="86434" y="14287"/>
                    </a:cubicBezTo>
                    <a:cubicBezTo>
                      <a:pt x="86434" y="14287"/>
                      <a:pt x="86434" y="14287"/>
                      <a:pt x="98088" y="16885"/>
                    </a:cubicBezTo>
                    <a:cubicBezTo>
                      <a:pt x="100678" y="16885"/>
                      <a:pt x="103268" y="19483"/>
                      <a:pt x="103268" y="22081"/>
                    </a:cubicBezTo>
                    <a:cubicBezTo>
                      <a:pt x="103268" y="22081"/>
                      <a:pt x="103268" y="22081"/>
                      <a:pt x="103268" y="33771"/>
                    </a:cubicBezTo>
                    <a:cubicBezTo>
                      <a:pt x="103268" y="33771"/>
                      <a:pt x="103268" y="33771"/>
                      <a:pt x="235348" y="0"/>
                    </a:cubicBezTo>
                    <a:close/>
                  </a:path>
                </a:pathLst>
              </a:custGeom>
              <a:solidFill>
                <a:srgbClr val="D5D17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任意多边形: 形状 55" title="OXvp1cBoZH"/>
              <p:cNvSpPr>
                <a:spLocks noChangeAspect="1"/>
              </p:cNvSpPr>
              <p:nvPr/>
            </p:nvSpPr>
            <p:spPr bwMode="auto">
              <a:xfrm>
                <a:off x="4859220" y="4540708"/>
                <a:ext cx="626144" cy="596184"/>
              </a:xfrm>
              <a:custGeom>
                <a:avLst/>
                <a:gdLst>
                  <a:gd name="connsiteX0" fmla="*/ 101402 w 331788"/>
                  <a:gd name="connsiteY0" fmla="*/ 200025 h 315913"/>
                  <a:gd name="connsiteX1" fmla="*/ 93663 w 331788"/>
                  <a:gd name="connsiteY1" fmla="*/ 207840 h 315913"/>
                  <a:gd name="connsiteX2" fmla="*/ 93663 w 331788"/>
                  <a:gd name="connsiteY2" fmla="*/ 301625 h 315913"/>
                  <a:gd name="connsiteX3" fmla="*/ 137518 w 331788"/>
                  <a:gd name="connsiteY3" fmla="*/ 301625 h 315913"/>
                  <a:gd name="connsiteX4" fmla="*/ 137518 w 331788"/>
                  <a:gd name="connsiteY4" fmla="*/ 250825 h 315913"/>
                  <a:gd name="connsiteX5" fmla="*/ 143967 w 331788"/>
                  <a:gd name="connsiteY5" fmla="*/ 244312 h 315913"/>
                  <a:gd name="connsiteX6" fmla="*/ 187822 w 331788"/>
                  <a:gd name="connsiteY6" fmla="*/ 244312 h 315913"/>
                  <a:gd name="connsiteX7" fmla="*/ 194271 w 331788"/>
                  <a:gd name="connsiteY7" fmla="*/ 250825 h 315913"/>
                  <a:gd name="connsiteX8" fmla="*/ 194271 w 331788"/>
                  <a:gd name="connsiteY8" fmla="*/ 301625 h 315913"/>
                  <a:gd name="connsiteX9" fmla="*/ 230387 w 331788"/>
                  <a:gd name="connsiteY9" fmla="*/ 301625 h 315913"/>
                  <a:gd name="connsiteX10" fmla="*/ 238126 w 331788"/>
                  <a:gd name="connsiteY10" fmla="*/ 295112 h 315913"/>
                  <a:gd name="connsiteX11" fmla="*/ 238126 w 331788"/>
                  <a:gd name="connsiteY11" fmla="*/ 207840 h 315913"/>
                  <a:gd name="connsiteX12" fmla="*/ 230387 w 331788"/>
                  <a:gd name="connsiteY12" fmla="*/ 200025 h 315913"/>
                  <a:gd name="connsiteX13" fmla="*/ 101402 w 331788"/>
                  <a:gd name="connsiteY13" fmla="*/ 200025 h 315913"/>
                  <a:gd name="connsiteX14" fmla="*/ 258908 w 331788"/>
                  <a:gd name="connsiteY14" fmla="*/ 122237 h 315913"/>
                  <a:gd name="connsiteX15" fmla="*/ 252413 w 331788"/>
                  <a:gd name="connsiteY15" fmla="*/ 129801 h 315913"/>
                  <a:gd name="connsiteX16" fmla="*/ 252413 w 331788"/>
                  <a:gd name="connsiteY16" fmla="*/ 157536 h 315913"/>
                  <a:gd name="connsiteX17" fmla="*/ 258908 w 331788"/>
                  <a:gd name="connsiteY17" fmla="*/ 165100 h 315913"/>
                  <a:gd name="connsiteX18" fmla="*/ 266701 w 331788"/>
                  <a:gd name="connsiteY18" fmla="*/ 157536 h 315913"/>
                  <a:gd name="connsiteX19" fmla="*/ 266701 w 331788"/>
                  <a:gd name="connsiteY19" fmla="*/ 129801 h 315913"/>
                  <a:gd name="connsiteX20" fmla="*/ 258908 w 331788"/>
                  <a:gd name="connsiteY20" fmla="*/ 122237 h 315913"/>
                  <a:gd name="connsiteX21" fmla="*/ 230332 w 331788"/>
                  <a:gd name="connsiteY21" fmla="*/ 122237 h 315913"/>
                  <a:gd name="connsiteX22" fmla="*/ 223838 w 331788"/>
                  <a:gd name="connsiteY22" fmla="*/ 129801 h 315913"/>
                  <a:gd name="connsiteX23" fmla="*/ 223838 w 331788"/>
                  <a:gd name="connsiteY23" fmla="*/ 157536 h 315913"/>
                  <a:gd name="connsiteX24" fmla="*/ 230332 w 331788"/>
                  <a:gd name="connsiteY24" fmla="*/ 165100 h 315913"/>
                  <a:gd name="connsiteX25" fmla="*/ 238126 w 331788"/>
                  <a:gd name="connsiteY25" fmla="*/ 157536 h 315913"/>
                  <a:gd name="connsiteX26" fmla="*/ 238126 w 331788"/>
                  <a:gd name="connsiteY26" fmla="*/ 129801 h 315913"/>
                  <a:gd name="connsiteX27" fmla="*/ 230332 w 331788"/>
                  <a:gd name="connsiteY27" fmla="*/ 122237 h 315913"/>
                  <a:gd name="connsiteX28" fmla="*/ 201468 w 331788"/>
                  <a:gd name="connsiteY28" fmla="*/ 122237 h 315913"/>
                  <a:gd name="connsiteX29" fmla="*/ 193675 w 331788"/>
                  <a:gd name="connsiteY29" fmla="*/ 129801 h 315913"/>
                  <a:gd name="connsiteX30" fmla="*/ 193675 w 331788"/>
                  <a:gd name="connsiteY30" fmla="*/ 157536 h 315913"/>
                  <a:gd name="connsiteX31" fmla="*/ 201468 w 331788"/>
                  <a:gd name="connsiteY31" fmla="*/ 165100 h 315913"/>
                  <a:gd name="connsiteX32" fmla="*/ 207963 w 331788"/>
                  <a:gd name="connsiteY32" fmla="*/ 157536 h 315913"/>
                  <a:gd name="connsiteX33" fmla="*/ 207963 w 331788"/>
                  <a:gd name="connsiteY33" fmla="*/ 129801 h 315913"/>
                  <a:gd name="connsiteX34" fmla="*/ 201468 w 331788"/>
                  <a:gd name="connsiteY34" fmla="*/ 122237 h 315913"/>
                  <a:gd name="connsiteX35" fmla="*/ 128732 w 331788"/>
                  <a:gd name="connsiteY35" fmla="*/ 122237 h 315913"/>
                  <a:gd name="connsiteX36" fmla="*/ 122238 w 331788"/>
                  <a:gd name="connsiteY36" fmla="*/ 129801 h 315913"/>
                  <a:gd name="connsiteX37" fmla="*/ 122238 w 331788"/>
                  <a:gd name="connsiteY37" fmla="*/ 157536 h 315913"/>
                  <a:gd name="connsiteX38" fmla="*/ 128732 w 331788"/>
                  <a:gd name="connsiteY38" fmla="*/ 165100 h 315913"/>
                  <a:gd name="connsiteX39" fmla="*/ 136526 w 331788"/>
                  <a:gd name="connsiteY39" fmla="*/ 157536 h 315913"/>
                  <a:gd name="connsiteX40" fmla="*/ 136526 w 331788"/>
                  <a:gd name="connsiteY40" fmla="*/ 129801 h 315913"/>
                  <a:gd name="connsiteX41" fmla="*/ 128732 w 331788"/>
                  <a:gd name="connsiteY41" fmla="*/ 122237 h 315913"/>
                  <a:gd name="connsiteX42" fmla="*/ 101456 w 331788"/>
                  <a:gd name="connsiteY42" fmla="*/ 122237 h 315913"/>
                  <a:gd name="connsiteX43" fmla="*/ 93663 w 331788"/>
                  <a:gd name="connsiteY43" fmla="*/ 129801 h 315913"/>
                  <a:gd name="connsiteX44" fmla="*/ 93663 w 331788"/>
                  <a:gd name="connsiteY44" fmla="*/ 157536 h 315913"/>
                  <a:gd name="connsiteX45" fmla="*/ 101456 w 331788"/>
                  <a:gd name="connsiteY45" fmla="*/ 165100 h 315913"/>
                  <a:gd name="connsiteX46" fmla="*/ 107951 w 331788"/>
                  <a:gd name="connsiteY46" fmla="*/ 157536 h 315913"/>
                  <a:gd name="connsiteX47" fmla="*/ 107951 w 331788"/>
                  <a:gd name="connsiteY47" fmla="*/ 129801 h 315913"/>
                  <a:gd name="connsiteX48" fmla="*/ 101456 w 331788"/>
                  <a:gd name="connsiteY48" fmla="*/ 122237 h 315913"/>
                  <a:gd name="connsiteX49" fmla="*/ 72881 w 331788"/>
                  <a:gd name="connsiteY49" fmla="*/ 122237 h 315913"/>
                  <a:gd name="connsiteX50" fmla="*/ 65088 w 331788"/>
                  <a:gd name="connsiteY50" fmla="*/ 129801 h 315913"/>
                  <a:gd name="connsiteX51" fmla="*/ 65088 w 331788"/>
                  <a:gd name="connsiteY51" fmla="*/ 157536 h 315913"/>
                  <a:gd name="connsiteX52" fmla="*/ 72881 w 331788"/>
                  <a:gd name="connsiteY52" fmla="*/ 165100 h 315913"/>
                  <a:gd name="connsiteX53" fmla="*/ 79376 w 331788"/>
                  <a:gd name="connsiteY53" fmla="*/ 157536 h 315913"/>
                  <a:gd name="connsiteX54" fmla="*/ 79376 w 331788"/>
                  <a:gd name="connsiteY54" fmla="*/ 129801 h 315913"/>
                  <a:gd name="connsiteX55" fmla="*/ 72881 w 331788"/>
                  <a:gd name="connsiteY55" fmla="*/ 122237 h 315913"/>
                  <a:gd name="connsiteX56" fmla="*/ 258908 w 331788"/>
                  <a:gd name="connsiteY56" fmla="*/ 65087 h 315913"/>
                  <a:gd name="connsiteX57" fmla="*/ 252413 w 331788"/>
                  <a:gd name="connsiteY57" fmla="*/ 71581 h 315913"/>
                  <a:gd name="connsiteX58" fmla="*/ 252413 w 331788"/>
                  <a:gd name="connsiteY58" fmla="*/ 100157 h 315913"/>
                  <a:gd name="connsiteX59" fmla="*/ 258908 w 331788"/>
                  <a:gd name="connsiteY59" fmla="*/ 107950 h 315913"/>
                  <a:gd name="connsiteX60" fmla="*/ 266701 w 331788"/>
                  <a:gd name="connsiteY60" fmla="*/ 100157 h 315913"/>
                  <a:gd name="connsiteX61" fmla="*/ 266701 w 331788"/>
                  <a:gd name="connsiteY61" fmla="*/ 71581 h 315913"/>
                  <a:gd name="connsiteX62" fmla="*/ 258908 w 331788"/>
                  <a:gd name="connsiteY62" fmla="*/ 65087 h 315913"/>
                  <a:gd name="connsiteX63" fmla="*/ 230332 w 331788"/>
                  <a:gd name="connsiteY63" fmla="*/ 65087 h 315913"/>
                  <a:gd name="connsiteX64" fmla="*/ 223838 w 331788"/>
                  <a:gd name="connsiteY64" fmla="*/ 71581 h 315913"/>
                  <a:gd name="connsiteX65" fmla="*/ 223838 w 331788"/>
                  <a:gd name="connsiteY65" fmla="*/ 100157 h 315913"/>
                  <a:gd name="connsiteX66" fmla="*/ 230332 w 331788"/>
                  <a:gd name="connsiteY66" fmla="*/ 107950 h 315913"/>
                  <a:gd name="connsiteX67" fmla="*/ 238126 w 331788"/>
                  <a:gd name="connsiteY67" fmla="*/ 100157 h 315913"/>
                  <a:gd name="connsiteX68" fmla="*/ 238126 w 331788"/>
                  <a:gd name="connsiteY68" fmla="*/ 71581 h 315913"/>
                  <a:gd name="connsiteX69" fmla="*/ 230332 w 331788"/>
                  <a:gd name="connsiteY69" fmla="*/ 65087 h 315913"/>
                  <a:gd name="connsiteX70" fmla="*/ 201468 w 331788"/>
                  <a:gd name="connsiteY70" fmla="*/ 65087 h 315913"/>
                  <a:gd name="connsiteX71" fmla="*/ 193675 w 331788"/>
                  <a:gd name="connsiteY71" fmla="*/ 71581 h 315913"/>
                  <a:gd name="connsiteX72" fmla="*/ 193675 w 331788"/>
                  <a:gd name="connsiteY72" fmla="*/ 100157 h 315913"/>
                  <a:gd name="connsiteX73" fmla="*/ 201468 w 331788"/>
                  <a:gd name="connsiteY73" fmla="*/ 107950 h 315913"/>
                  <a:gd name="connsiteX74" fmla="*/ 207963 w 331788"/>
                  <a:gd name="connsiteY74" fmla="*/ 100157 h 315913"/>
                  <a:gd name="connsiteX75" fmla="*/ 207963 w 331788"/>
                  <a:gd name="connsiteY75" fmla="*/ 71581 h 315913"/>
                  <a:gd name="connsiteX76" fmla="*/ 201468 w 331788"/>
                  <a:gd name="connsiteY76" fmla="*/ 65087 h 315913"/>
                  <a:gd name="connsiteX77" fmla="*/ 128732 w 331788"/>
                  <a:gd name="connsiteY77" fmla="*/ 65087 h 315913"/>
                  <a:gd name="connsiteX78" fmla="*/ 122238 w 331788"/>
                  <a:gd name="connsiteY78" fmla="*/ 71581 h 315913"/>
                  <a:gd name="connsiteX79" fmla="*/ 122238 w 331788"/>
                  <a:gd name="connsiteY79" fmla="*/ 100157 h 315913"/>
                  <a:gd name="connsiteX80" fmla="*/ 128732 w 331788"/>
                  <a:gd name="connsiteY80" fmla="*/ 107950 h 315913"/>
                  <a:gd name="connsiteX81" fmla="*/ 136526 w 331788"/>
                  <a:gd name="connsiteY81" fmla="*/ 100157 h 315913"/>
                  <a:gd name="connsiteX82" fmla="*/ 136526 w 331788"/>
                  <a:gd name="connsiteY82" fmla="*/ 71581 h 315913"/>
                  <a:gd name="connsiteX83" fmla="*/ 128732 w 331788"/>
                  <a:gd name="connsiteY83" fmla="*/ 65087 h 315913"/>
                  <a:gd name="connsiteX84" fmla="*/ 101456 w 331788"/>
                  <a:gd name="connsiteY84" fmla="*/ 65087 h 315913"/>
                  <a:gd name="connsiteX85" fmla="*/ 93663 w 331788"/>
                  <a:gd name="connsiteY85" fmla="*/ 71581 h 315913"/>
                  <a:gd name="connsiteX86" fmla="*/ 93663 w 331788"/>
                  <a:gd name="connsiteY86" fmla="*/ 100157 h 315913"/>
                  <a:gd name="connsiteX87" fmla="*/ 101456 w 331788"/>
                  <a:gd name="connsiteY87" fmla="*/ 107950 h 315913"/>
                  <a:gd name="connsiteX88" fmla="*/ 107951 w 331788"/>
                  <a:gd name="connsiteY88" fmla="*/ 100157 h 315913"/>
                  <a:gd name="connsiteX89" fmla="*/ 107951 w 331788"/>
                  <a:gd name="connsiteY89" fmla="*/ 71581 h 315913"/>
                  <a:gd name="connsiteX90" fmla="*/ 101456 w 331788"/>
                  <a:gd name="connsiteY90" fmla="*/ 65087 h 315913"/>
                  <a:gd name="connsiteX91" fmla="*/ 72881 w 331788"/>
                  <a:gd name="connsiteY91" fmla="*/ 65087 h 315913"/>
                  <a:gd name="connsiteX92" fmla="*/ 65088 w 331788"/>
                  <a:gd name="connsiteY92" fmla="*/ 71581 h 315913"/>
                  <a:gd name="connsiteX93" fmla="*/ 65088 w 331788"/>
                  <a:gd name="connsiteY93" fmla="*/ 100157 h 315913"/>
                  <a:gd name="connsiteX94" fmla="*/ 72881 w 331788"/>
                  <a:gd name="connsiteY94" fmla="*/ 107950 h 315913"/>
                  <a:gd name="connsiteX95" fmla="*/ 79376 w 331788"/>
                  <a:gd name="connsiteY95" fmla="*/ 100157 h 315913"/>
                  <a:gd name="connsiteX96" fmla="*/ 79376 w 331788"/>
                  <a:gd name="connsiteY96" fmla="*/ 71581 h 315913"/>
                  <a:gd name="connsiteX97" fmla="*/ 72881 w 331788"/>
                  <a:gd name="connsiteY97" fmla="*/ 65087 h 315913"/>
                  <a:gd name="connsiteX98" fmla="*/ 107950 w 331788"/>
                  <a:gd name="connsiteY98" fmla="*/ 14287 h 315913"/>
                  <a:gd name="connsiteX99" fmla="*/ 107950 w 331788"/>
                  <a:gd name="connsiteY99" fmla="*/ 28575 h 315913"/>
                  <a:gd name="connsiteX100" fmla="*/ 223838 w 331788"/>
                  <a:gd name="connsiteY100" fmla="*/ 28575 h 315913"/>
                  <a:gd name="connsiteX101" fmla="*/ 223838 w 331788"/>
                  <a:gd name="connsiteY101" fmla="*/ 14287 h 315913"/>
                  <a:gd name="connsiteX102" fmla="*/ 64802 w 331788"/>
                  <a:gd name="connsiteY102" fmla="*/ 0 h 315913"/>
                  <a:gd name="connsiteX103" fmla="*/ 266986 w 331788"/>
                  <a:gd name="connsiteY103" fmla="*/ 0 h 315913"/>
                  <a:gd name="connsiteX104" fmla="*/ 273466 w 331788"/>
                  <a:gd name="connsiteY104" fmla="*/ 6474 h 315913"/>
                  <a:gd name="connsiteX105" fmla="*/ 266986 w 331788"/>
                  <a:gd name="connsiteY105" fmla="*/ 14242 h 315913"/>
                  <a:gd name="connsiteX106" fmla="*/ 238472 w 331788"/>
                  <a:gd name="connsiteY106" fmla="*/ 14242 h 315913"/>
                  <a:gd name="connsiteX107" fmla="*/ 238472 w 331788"/>
                  <a:gd name="connsiteY107" fmla="*/ 28484 h 315913"/>
                  <a:gd name="connsiteX108" fmla="*/ 303275 w 331788"/>
                  <a:gd name="connsiteY108" fmla="*/ 28484 h 315913"/>
                  <a:gd name="connsiteX109" fmla="*/ 309755 w 331788"/>
                  <a:gd name="connsiteY109" fmla="*/ 34958 h 315913"/>
                  <a:gd name="connsiteX110" fmla="*/ 309755 w 331788"/>
                  <a:gd name="connsiteY110" fmla="*/ 301671 h 315913"/>
                  <a:gd name="connsiteX111" fmla="*/ 324012 w 331788"/>
                  <a:gd name="connsiteY111" fmla="*/ 301671 h 315913"/>
                  <a:gd name="connsiteX112" fmla="*/ 331788 w 331788"/>
                  <a:gd name="connsiteY112" fmla="*/ 309439 h 315913"/>
                  <a:gd name="connsiteX113" fmla="*/ 324012 w 331788"/>
                  <a:gd name="connsiteY113" fmla="*/ 315913 h 315913"/>
                  <a:gd name="connsiteX114" fmla="*/ 7776 w 331788"/>
                  <a:gd name="connsiteY114" fmla="*/ 315913 h 315913"/>
                  <a:gd name="connsiteX115" fmla="*/ 0 w 331788"/>
                  <a:gd name="connsiteY115" fmla="*/ 309439 h 315913"/>
                  <a:gd name="connsiteX116" fmla="*/ 7776 w 331788"/>
                  <a:gd name="connsiteY116" fmla="*/ 301671 h 315913"/>
                  <a:gd name="connsiteX117" fmla="*/ 22033 w 331788"/>
                  <a:gd name="connsiteY117" fmla="*/ 301671 h 315913"/>
                  <a:gd name="connsiteX118" fmla="*/ 22033 w 331788"/>
                  <a:gd name="connsiteY118" fmla="*/ 34958 h 315913"/>
                  <a:gd name="connsiteX119" fmla="*/ 28513 w 331788"/>
                  <a:gd name="connsiteY119" fmla="*/ 28484 h 315913"/>
                  <a:gd name="connsiteX120" fmla="*/ 93315 w 331788"/>
                  <a:gd name="connsiteY120" fmla="*/ 28484 h 315913"/>
                  <a:gd name="connsiteX121" fmla="*/ 93315 w 331788"/>
                  <a:gd name="connsiteY121" fmla="*/ 14242 h 315913"/>
                  <a:gd name="connsiteX122" fmla="*/ 64802 w 331788"/>
                  <a:gd name="connsiteY122" fmla="*/ 14242 h 315913"/>
                  <a:gd name="connsiteX123" fmla="*/ 58322 w 331788"/>
                  <a:gd name="connsiteY123" fmla="*/ 6474 h 315913"/>
                  <a:gd name="connsiteX124" fmla="*/ 64802 w 331788"/>
                  <a:gd name="connsiteY124" fmla="*/ 0 h 31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331788" h="315913">
                    <a:moveTo>
                      <a:pt x="101402" y="200025"/>
                    </a:moveTo>
                    <a:cubicBezTo>
                      <a:pt x="97532" y="200025"/>
                      <a:pt x="93663" y="203933"/>
                      <a:pt x="93663" y="207840"/>
                    </a:cubicBezTo>
                    <a:cubicBezTo>
                      <a:pt x="93663" y="207840"/>
                      <a:pt x="93663" y="207840"/>
                      <a:pt x="93663" y="301625"/>
                    </a:cubicBezTo>
                    <a:cubicBezTo>
                      <a:pt x="93663" y="301625"/>
                      <a:pt x="93663" y="301625"/>
                      <a:pt x="137518" y="301625"/>
                    </a:cubicBezTo>
                    <a:cubicBezTo>
                      <a:pt x="137518" y="301625"/>
                      <a:pt x="137518" y="301625"/>
                      <a:pt x="137518" y="250825"/>
                    </a:cubicBezTo>
                    <a:cubicBezTo>
                      <a:pt x="137518" y="246917"/>
                      <a:pt x="140097" y="244312"/>
                      <a:pt x="143967" y="244312"/>
                    </a:cubicBezTo>
                    <a:cubicBezTo>
                      <a:pt x="143967" y="244312"/>
                      <a:pt x="143967" y="244312"/>
                      <a:pt x="187822" y="244312"/>
                    </a:cubicBezTo>
                    <a:cubicBezTo>
                      <a:pt x="191691" y="244312"/>
                      <a:pt x="194271" y="246917"/>
                      <a:pt x="194271" y="250825"/>
                    </a:cubicBezTo>
                    <a:cubicBezTo>
                      <a:pt x="194271" y="250825"/>
                      <a:pt x="194271" y="250825"/>
                      <a:pt x="194271" y="301625"/>
                    </a:cubicBezTo>
                    <a:cubicBezTo>
                      <a:pt x="194271" y="301625"/>
                      <a:pt x="194271" y="301625"/>
                      <a:pt x="230387" y="301625"/>
                    </a:cubicBezTo>
                    <a:cubicBezTo>
                      <a:pt x="234256" y="301625"/>
                      <a:pt x="238126" y="299020"/>
                      <a:pt x="238126" y="295112"/>
                    </a:cubicBezTo>
                    <a:lnTo>
                      <a:pt x="238126" y="207840"/>
                    </a:lnTo>
                    <a:cubicBezTo>
                      <a:pt x="238126" y="203933"/>
                      <a:pt x="234256" y="200025"/>
                      <a:pt x="230387" y="200025"/>
                    </a:cubicBezTo>
                    <a:cubicBezTo>
                      <a:pt x="230387" y="200025"/>
                      <a:pt x="230387" y="200025"/>
                      <a:pt x="101402" y="200025"/>
                    </a:cubicBezTo>
                    <a:close/>
                    <a:moveTo>
                      <a:pt x="258908" y="122237"/>
                    </a:moveTo>
                    <a:cubicBezTo>
                      <a:pt x="255011" y="122237"/>
                      <a:pt x="252413" y="124758"/>
                      <a:pt x="252413" y="129801"/>
                    </a:cubicBezTo>
                    <a:cubicBezTo>
                      <a:pt x="252413" y="129801"/>
                      <a:pt x="252413" y="129801"/>
                      <a:pt x="252413" y="157536"/>
                    </a:cubicBezTo>
                    <a:cubicBezTo>
                      <a:pt x="252413" y="161318"/>
                      <a:pt x="255011" y="165100"/>
                      <a:pt x="258908" y="165100"/>
                    </a:cubicBezTo>
                    <a:cubicBezTo>
                      <a:pt x="264103" y="165100"/>
                      <a:pt x="266701" y="161318"/>
                      <a:pt x="266701" y="157536"/>
                    </a:cubicBezTo>
                    <a:lnTo>
                      <a:pt x="266701" y="129801"/>
                    </a:lnTo>
                    <a:cubicBezTo>
                      <a:pt x="266701" y="124758"/>
                      <a:pt x="264103" y="122237"/>
                      <a:pt x="258908" y="122237"/>
                    </a:cubicBezTo>
                    <a:close/>
                    <a:moveTo>
                      <a:pt x="230332" y="122237"/>
                    </a:moveTo>
                    <a:cubicBezTo>
                      <a:pt x="226436" y="122237"/>
                      <a:pt x="223838" y="124758"/>
                      <a:pt x="223838" y="129801"/>
                    </a:cubicBezTo>
                    <a:cubicBezTo>
                      <a:pt x="223838" y="129801"/>
                      <a:pt x="223838" y="129801"/>
                      <a:pt x="223838" y="157536"/>
                    </a:cubicBezTo>
                    <a:cubicBezTo>
                      <a:pt x="223838" y="161318"/>
                      <a:pt x="226436" y="165100"/>
                      <a:pt x="230332" y="165100"/>
                    </a:cubicBezTo>
                    <a:cubicBezTo>
                      <a:pt x="234229" y="165100"/>
                      <a:pt x="238126" y="161318"/>
                      <a:pt x="238126" y="157536"/>
                    </a:cubicBezTo>
                    <a:lnTo>
                      <a:pt x="238126" y="129801"/>
                    </a:lnTo>
                    <a:cubicBezTo>
                      <a:pt x="238126" y="124758"/>
                      <a:pt x="234229" y="122237"/>
                      <a:pt x="230332" y="122237"/>
                    </a:cubicBezTo>
                    <a:close/>
                    <a:moveTo>
                      <a:pt x="201468" y="122237"/>
                    </a:moveTo>
                    <a:cubicBezTo>
                      <a:pt x="196273" y="122237"/>
                      <a:pt x="193675" y="124758"/>
                      <a:pt x="193675" y="129801"/>
                    </a:cubicBezTo>
                    <a:cubicBezTo>
                      <a:pt x="193675" y="129801"/>
                      <a:pt x="193675" y="129801"/>
                      <a:pt x="193675" y="157536"/>
                    </a:cubicBezTo>
                    <a:cubicBezTo>
                      <a:pt x="193675" y="161318"/>
                      <a:pt x="196273" y="165100"/>
                      <a:pt x="201468" y="165100"/>
                    </a:cubicBezTo>
                    <a:cubicBezTo>
                      <a:pt x="205365" y="165100"/>
                      <a:pt x="207963" y="161318"/>
                      <a:pt x="207963" y="157536"/>
                    </a:cubicBezTo>
                    <a:cubicBezTo>
                      <a:pt x="207963" y="157536"/>
                      <a:pt x="207963" y="157536"/>
                      <a:pt x="207963" y="129801"/>
                    </a:cubicBezTo>
                    <a:cubicBezTo>
                      <a:pt x="207963" y="124758"/>
                      <a:pt x="205365" y="122237"/>
                      <a:pt x="201468" y="122237"/>
                    </a:cubicBezTo>
                    <a:close/>
                    <a:moveTo>
                      <a:pt x="128732" y="122237"/>
                    </a:moveTo>
                    <a:cubicBezTo>
                      <a:pt x="124836" y="122237"/>
                      <a:pt x="122238" y="124758"/>
                      <a:pt x="122238" y="129801"/>
                    </a:cubicBezTo>
                    <a:cubicBezTo>
                      <a:pt x="122238" y="129801"/>
                      <a:pt x="122238" y="129801"/>
                      <a:pt x="122238" y="157536"/>
                    </a:cubicBezTo>
                    <a:cubicBezTo>
                      <a:pt x="122238" y="161318"/>
                      <a:pt x="124836" y="165100"/>
                      <a:pt x="128732" y="165100"/>
                    </a:cubicBezTo>
                    <a:cubicBezTo>
                      <a:pt x="133928" y="165100"/>
                      <a:pt x="136526" y="161318"/>
                      <a:pt x="136526" y="157536"/>
                    </a:cubicBezTo>
                    <a:cubicBezTo>
                      <a:pt x="136526" y="157536"/>
                      <a:pt x="136526" y="157536"/>
                      <a:pt x="136526" y="129801"/>
                    </a:cubicBezTo>
                    <a:cubicBezTo>
                      <a:pt x="136526" y="124758"/>
                      <a:pt x="133928" y="122237"/>
                      <a:pt x="128732" y="122237"/>
                    </a:cubicBezTo>
                    <a:close/>
                    <a:moveTo>
                      <a:pt x="101456" y="122237"/>
                    </a:moveTo>
                    <a:cubicBezTo>
                      <a:pt x="97559" y="122237"/>
                      <a:pt x="93663" y="124758"/>
                      <a:pt x="93663" y="129801"/>
                    </a:cubicBezTo>
                    <a:lnTo>
                      <a:pt x="93663" y="157536"/>
                    </a:lnTo>
                    <a:cubicBezTo>
                      <a:pt x="93663" y="161318"/>
                      <a:pt x="97559" y="165100"/>
                      <a:pt x="101456" y="165100"/>
                    </a:cubicBezTo>
                    <a:cubicBezTo>
                      <a:pt x="105353" y="165100"/>
                      <a:pt x="107951" y="161318"/>
                      <a:pt x="107951" y="157536"/>
                    </a:cubicBezTo>
                    <a:cubicBezTo>
                      <a:pt x="107951" y="157536"/>
                      <a:pt x="107951" y="157536"/>
                      <a:pt x="107951" y="129801"/>
                    </a:cubicBezTo>
                    <a:cubicBezTo>
                      <a:pt x="107951" y="124758"/>
                      <a:pt x="105353" y="122237"/>
                      <a:pt x="101456" y="122237"/>
                    </a:cubicBezTo>
                    <a:close/>
                    <a:moveTo>
                      <a:pt x="72881" y="122237"/>
                    </a:moveTo>
                    <a:cubicBezTo>
                      <a:pt x="67686" y="122237"/>
                      <a:pt x="65088" y="124758"/>
                      <a:pt x="65088" y="129801"/>
                    </a:cubicBezTo>
                    <a:cubicBezTo>
                      <a:pt x="65088" y="129801"/>
                      <a:pt x="65088" y="129801"/>
                      <a:pt x="65088" y="157536"/>
                    </a:cubicBezTo>
                    <a:cubicBezTo>
                      <a:pt x="65088" y="161318"/>
                      <a:pt x="67686" y="165100"/>
                      <a:pt x="72881" y="165100"/>
                    </a:cubicBezTo>
                    <a:cubicBezTo>
                      <a:pt x="76778" y="165100"/>
                      <a:pt x="79376" y="161318"/>
                      <a:pt x="79376" y="157536"/>
                    </a:cubicBezTo>
                    <a:lnTo>
                      <a:pt x="79376" y="129801"/>
                    </a:lnTo>
                    <a:cubicBezTo>
                      <a:pt x="79376" y="124758"/>
                      <a:pt x="76778" y="122237"/>
                      <a:pt x="72881" y="122237"/>
                    </a:cubicBezTo>
                    <a:close/>
                    <a:moveTo>
                      <a:pt x="258908" y="65087"/>
                    </a:moveTo>
                    <a:cubicBezTo>
                      <a:pt x="255011" y="65087"/>
                      <a:pt x="252413" y="67685"/>
                      <a:pt x="252413" y="71581"/>
                    </a:cubicBezTo>
                    <a:cubicBezTo>
                      <a:pt x="252413" y="71581"/>
                      <a:pt x="252413" y="71581"/>
                      <a:pt x="252413" y="100157"/>
                    </a:cubicBezTo>
                    <a:cubicBezTo>
                      <a:pt x="252413" y="105352"/>
                      <a:pt x="255011" y="107950"/>
                      <a:pt x="258908" y="107950"/>
                    </a:cubicBezTo>
                    <a:cubicBezTo>
                      <a:pt x="264103" y="107950"/>
                      <a:pt x="266701" y="105352"/>
                      <a:pt x="266701" y="100157"/>
                    </a:cubicBezTo>
                    <a:lnTo>
                      <a:pt x="266701" y="71581"/>
                    </a:lnTo>
                    <a:cubicBezTo>
                      <a:pt x="266701" y="67685"/>
                      <a:pt x="264103" y="65087"/>
                      <a:pt x="258908" y="65087"/>
                    </a:cubicBezTo>
                    <a:close/>
                    <a:moveTo>
                      <a:pt x="230332" y="65087"/>
                    </a:moveTo>
                    <a:cubicBezTo>
                      <a:pt x="226436" y="65087"/>
                      <a:pt x="223838" y="67685"/>
                      <a:pt x="223838" y="71581"/>
                    </a:cubicBezTo>
                    <a:cubicBezTo>
                      <a:pt x="223838" y="71581"/>
                      <a:pt x="223838" y="71581"/>
                      <a:pt x="223838" y="100157"/>
                    </a:cubicBezTo>
                    <a:cubicBezTo>
                      <a:pt x="223838" y="105352"/>
                      <a:pt x="226436" y="107950"/>
                      <a:pt x="230332" y="107950"/>
                    </a:cubicBezTo>
                    <a:cubicBezTo>
                      <a:pt x="234229" y="107950"/>
                      <a:pt x="238126" y="105352"/>
                      <a:pt x="238126" y="100157"/>
                    </a:cubicBezTo>
                    <a:lnTo>
                      <a:pt x="238126" y="71581"/>
                    </a:lnTo>
                    <a:cubicBezTo>
                      <a:pt x="238126" y="67685"/>
                      <a:pt x="234229" y="65087"/>
                      <a:pt x="230332" y="65087"/>
                    </a:cubicBezTo>
                    <a:close/>
                    <a:moveTo>
                      <a:pt x="201468" y="65087"/>
                    </a:moveTo>
                    <a:cubicBezTo>
                      <a:pt x="196273" y="65087"/>
                      <a:pt x="193675" y="67685"/>
                      <a:pt x="193675" y="71581"/>
                    </a:cubicBezTo>
                    <a:cubicBezTo>
                      <a:pt x="193675" y="71581"/>
                      <a:pt x="193675" y="71581"/>
                      <a:pt x="193675" y="100157"/>
                    </a:cubicBezTo>
                    <a:cubicBezTo>
                      <a:pt x="193675" y="105352"/>
                      <a:pt x="196273" y="107950"/>
                      <a:pt x="201468" y="107950"/>
                    </a:cubicBezTo>
                    <a:cubicBezTo>
                      <a:pt x="205365" y="107950"/>
                      <a:pt x="207963" y="105352"/>
                      <a:pt x="207963" y="100157"/>
                    </a:cubicBezTo>
                    <a:cubicBezTo>
                      <a:pt x="207963" y="100157"/>
                      <a:pt x="207963" y="100157"/>
                      <a:pt x="207963" y="71581"/>
                    </a:cubicBezTo>
                    <a:cubicBezTo>
                      <a:pt x="207963" y="67685"/>
                      <a:pt x="205365" y="65087"/>
                      <a:pt x="201468" y="65087"/>
                    </a:cubicBezTo>
                    <a:close/>
                    <a:moveTo>
                      <a:pt x="128732" y="65087"/>
                    </a:moveTo>
                    <a:cubicBezTo>
                      <a:pt x="124836" y="65087"/>
                      <a:pt x="122238" y="67685"/>
                      <a:pt x="122238" y="71581"/>
                    </a:cubicBezTo>
                    <a:cubicBezTo>
                      <a:pt x="122238" y="71581"/>
                      <a:pt x="122238" y="71581"/>
                      <a:pt x="122238" y="100157"/>
                    </a:cubicBezTo>
                    <a:cubicBezTo>
                      <a:pt x="122238" y="105352"/>
                      <a:pt x="124836" y="107950"/>
                      <a:pt x="128732" y="107950"/>
                    </a:cubicBezTo>
                    <a:cubicBezTo>
                      <a:pt x="133928" y="107950"/>
                      <a:pt x="136526" y="105352"/>
                      <a:pt x="136526" y="100157"/>
                    </a:cubicBezTo>
                    <a:cubicBezTo>
                      <a:pt x="136526" y="100157"/>
                      <a:pt x="136526" y="100157"/>
                      <a:pt x="136526" y="71581"/>
                    </a:cubicBezTo>
                    <a:cubicBezTo>
                      <a:pt x="136526" y="67685"/>
                      <a:pt x="133928" y="65087"/>
                      <a:pt x="128732" y="65087"/>
                    </a:cubicBezTo>
                    <a:close/>
                    <a:moveTo>
                      <a:pt x="101456" y="65087"/>
                    </a:moveTo>
                    <a:cubicBezTo>
                      <a:pt x="97559" y="65087"/>
                      <a:pt x="93663" y="67685"/>
                      <a:pt x="93663" y="71581"/>
                    </a:cubicBezTo>
                    <a:lnTo>
                      <a:pt x="93663" y="100157"/>
                    </a:lnTo>
                    <a:cubicBezTo>
                      <a:pt x="93663" y="105352"/>
                      <a:pt x="97559" y="107950"/>
                      <a:pt x="101456" y="107950"/>
                    </a:cubicBezTo>
                    <a:cubicBezTo>
                      <a:pt x="105353" y="107950"/>
                      <a:pt x="107951" y="105352"/>
                      <a:pt x="107951" y="100157"/>
                    </a:cubicBezTo>
                    <a:cubicBezTo>
                      <a:pt x="107951" y="100157"/>
                      <a:pt x="107951" y="100157"/>
                      <a:pt x="107951" y="71581"/>
                    </a:cubicBezTo>
                    <a:cubicBezTo>
                      <a:pt x="107951" y="67685"/>
                      <a:pt x="105353" y="65087"/>
                      <a:pt x="101456" y="65087"/>
                    </a:cubicBezTo>
                    <a:close/>
                    <a:moveTo>
                      <a:pt x="72881" y="65087"/>
                    </a:moveTo>
                    <a:cubicBezTo>
                      <a:pt x="67686" y="65087"/>
                      <a:pt x="65088" y="67685"/>
                      <a:pt x="65088" y="71581"/>
                    </a:cubicBezTo>
                    <a:cubicBezTo>
                      <a:pt x="65088" y="71581"/>
                      <a:pt x="65088" y="71581"/>
                      <a:pt x="65088" y="100157"/>
                    </a:cubicBezTo>
                    <a:cubicBezTo>
                      <a:pt x="65088" y="105352"/>
                      <a:pt x="67686" y="107950"/>
                      <a:pt x="72881" y="107950"/>
                    </a:cubicBezTo>
                    <a:cubicBezTo>
                      <a:pt x="76778" y="107950"/>
                      <a:pt x="79376" y="105352"/>
                      <a:pt x="79376" y="100157"/>
                    </a:cubicBezTo>
                    <a:lnTo>
                      <a:pt x="79376" y="71581"/>
                    </a:lnTo>
                    <a:cubicBezTo>
                      <a:pt x="79376" y="67685"/>
                      <a:pt x="76778" y="65087"/>
                      <a:pt x="72881" y="65087"/>
                    </a:cubicBezTo>
                    <a:close/>
                    <a:moveTo>
                      <a:pt x="107950" y="14287"/>
                    </a:moveTo>
                    <a:lnTo>
                      <a:pt x="107950" y="28575"/>
                    </a:lnTo>
                    <a:lnTo>
                      <a:pt x="223838" y="28575"/>
                    </a:lnTo>
                    <a:lnTo>
                      <a:pt x="223838" y="14287"/>
                    </a:lnTo>
                    <a:close/>
                    <a:moveTo>
                      <a:pt x="64802" y="0"/>
                    </a:moveTo>
                    <a:cubicBezTo>
                      <a:pt x="64802" y="0"/>
                      <a:pt x="64802" y="0"/>
                      <a:pt x="266986" y="0"/>
                    </a:cubicBezTo>
                    <a:cubicBezTo>
                      <a:pt x="270874" y="0"/>
                      <a:pt x="273466" y="2589"/>
                      <a:pt x="273466" y="6474"/>
                    </a:cubicBezTo>
                    <a:cubicBezTo>
                      <a:pt x="273466" y="10358"/>
                      <a:pt x="270874" y="14242"/>
                      <a:pt x="266986" y="14242"/>
                    </a:cubicBezTo>
                    <a:cubicBezTo>
                      <a:pt x="266986" y="14242"/>
                      <a:pt x="266986" y="14242"/>
                      <a:pt x="238472" y="14242"/>
                    </a:cubicBezTo>
                    <a:cubicBezTo>
                      <a:pt x="238472" y="14242"/>
                      <a:pt x="238472" y="14242"/>
                      <a:pt x="238472" y="28484"/>
                    </a:cubicBezTo>
                    <a:cubicBezTo>
                      <a:pt x="238472" y="28484"/>
                      <a:pt x="238472" y="28484"/>
                      <a:pt x="303275" y="28484"/>
                    </a:cubicBezTo>
                    <a:cubicBezTo>
                      <a:pt x="307163" y="28484"/>
                      <a:pt x="309755" y="31073"/>
                      <a:pt x="309755" y="34958"/>
                    </a:cubicBezTo>
                    <a:cubicBezTo>
                      <a:pt x="309755" y="34958"/>
                      <a:pt x="309755" y="34958"/>
                      <a:pt x="309755" y="301671"/>
                    </a:cubicBezTo>
                    <a:cubicBezTo>
                      <a:pt x="309755" y="301671"/>
                      <a:pt x="309755" y="301671"/>
                      <a:pt x="324012" y="301671"/>
                    </a:cubicBezTo>
                    <a:cubicBezTo>
                      <a:pt x="329196" y="301671"/>
                      <a:pt x="331788" y="305555"/>
                      <a:pt x="331788" y="309439"/>
                    </a:cubicBezTo>
                    <a:cubicBezTo>
                      <a:pt x="331788" y="313324"/>
                      <a:pt x="329196" y="315913"/>
                      <a:pt x="324012" y="315913"/>
                    </a:cubicBezTo>
                    <a:cubicBezTo>
                      <a:pt x="324012" y="315913"/>
                      <a:pt x="324012" y="315913"/>
                      <a:pt x="7776" y="315913"/>
                    </a:cubicBezTo>
                    <a:cubicBezTo>
                      <a:pt x="2592" y="315913"/>
                      <a:pt x="0" y="313324"/>
                      <a:pt x="0" y="309439"/>
                    </a:cubicBezTo>
                    <a:cubicBezTo>
                      <a:pt x="0" y="305555"/>
                      <a:pt x="2592" y="301671"/>
                      <a:pt x="7776" y="301671"/>
                    </a:cubicBezTo>
                    <a:cubicBezTo>
                      <a:pt x="7776" y="301671"/>
                      <a:pt x="7776" y="301671"/>
                      <a:pt x="22033" y="301671"/>
                    </a:cubicBezTo>
                    <a:cubicBezTo>
                      <a:pt x="22033" y="301671"/>
                      <a:pt x="22033" y="301671"/>
                      <a:pt x="22033" y="34958"/>
                    </a:cubicBezTo>
                    <a:cubicBezTo>
                      <a:pt x="22033" y="31073"/>
                      <a:pt x="24625" y="28484"/>
                      <a:pt x="28513" y="28484"/>
                    </a:cubicBezTo>
                    <a:cubicBezTo>
                      <a:pt x="28513" y="28484"/>
                      <a:pt x="28513" y="28484"/>
                      <a:pt x="93315" y="28484"/>
                    </a:cubicBezTo>
                    <a:cubicBezTo>
                      <a:pt x="93315" y="28484"/>
                      <a:pt x="93315" y="28484"/>
                      <a:pt x="93315" y="14242"/>
                    </a:cubicBezTo>
                    <a:cubicBezTo>
                      <a:pt x="93315" y="14242"/>
                      <a:pt x="93315" y="14242"/>
                      <a:pt x="64802" y="14242"/>
                    </a:cubicBezTo>
                    <a:cubicBezTo>
                      <a:pt x="60914" y="14242"/>
                      <a:pt x="58322" y="10358"/>
                      <a:pt x="58322" y="6474"/>
                    </a:cubicBezTo>
                    <a:cubicBezTo>
                      <a:pt x="58322" y="2589"/>
                      <a:pt x="60914" y="0"/>
                      <a:pt x="64802" y="0"/>
                    </a:cubicBezTo>
                    <a:close/>
                  </a:path>
                </a:pathLst>
              </a:custGeom>
              <a:solidFill>
                <a:srgbClr val="A1C06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任意多边形: 形状 56" title="eESxyZhHeg"/>
              <p:cNvSpPr/>
              <p:nvPr/>
            </p:nvSpPr>
            <p:spPr bwMode="auto">
              <a:xfrm>
                <a:off x="6877706" y="4469270"/>
                <a:ext cx="490011" cy="617588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rgbClr val="A1C06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039783" y="3174535"/>
              <a:ext cx="2407615" cy="835777"/>
              <a:chOff x="609599" y="3139323"/>
              <a:chExt cx="2407615" cy="835777"/>
            </a:xfrm>
          </p:grpSpPr>
          <p:sp>
            <p:nvSpPr>
              <p:cNvPr id="17" name="文本框 21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单击此处编辑您要的内容。</a:t>
                </a:r>
                <a:endPara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添加标题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8741010" y="3174535"/>
              <a:ext cx="2457329" cy="835777"/>
              <a:chOff x="9029821" y="3139323"/>
              <a:chExt cx="2457329" cy="835777"/>
            </a:xfrm>
          </p:grpSpPr>
          <p:sp>
            <p:nvSpPr>
              <p:cNvPr id="15" name="文本框 24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单击此处编辑您要的内容。</a:t>
                </a:r>
                <a:endPara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sz="16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添加标题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039783" y="1793312"/>
              <a:ext cx="2407615" cy="835777"/>
              <a:chOff x="609599" y="3139323"/>
              <a:chExt cx="2407615" cy="835777"/>
            </a:xfrm>
          </p:grpSpPr>
          <p:sp>
            <p:nvSpPr>
              <p:cNvPr id="13" name="文本框 27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单击此处编辑您要的内容。</a:t>
                </a:r>
                <a:endPara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添加标题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741010" y="1793312"/>
              <a:ext cx="2457329" cy="835777"/>
              <a:chOff x="9029821" y="3139323"/>
              <a:chExt cx="2457329" cy="835777"/>
            </a:xfrm>
          </p:grpSpPr>
          <p:sp>
            <p:nvSpPr>
              <p:cNvPr id="11" name="文本框 30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单击此处编辑您要的内容。</a:t>
                </a:r>
                <a:endPara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sz="16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添加标题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268357" y="137187"/>
            <a:ext cx="2588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-9939" y="88076"/>
            <a:ext cx="278296" cy="498333"/>
          </a:xfrm>
          <a:prstGeom prst="rect">
            <a:avLst/>
          </a:prstGeom>
          <a:solidFill>
            <a:srgbClr val="D5D1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 44"/>
          <p:cNvSpPr/>
          <p:nvPr/>
        </p:nvSpPr>
        <p:spPr>
          <a:xfrm>
            <a:off x="6073775" y="2032000"/>
            <a:ext cx="44450" cy="2692400"/>
          </a:xfrm>
          <a:custGeom>
            <a:avLst/>
            <a:gdLst>
              <a:gd name="connsiteX0" fmla="*/ 0 w 45719"/>
              <a:gd name="connsiteY0" fmla="*/ 0 h 2693512"/>
              <a:gd name="connsiteX1" fmla="*/ 45719 w 45719"/>
              <a:gd name="connsiteY1" fmla="*/ 0 h 2693512"/>
              <a:gd name="connsiteX2" fmla="*/ 45719 w 45719"/>
              <a:gd name="connsiteY2" fmla="*/ 2693512 h 2693512"/>
              <a:gd name="connsiteX3" fmla="*/ 0 w 45719"/>
              <a:gd name="connsiteY3" fmla="*/ 2693512 h 2693512"/>
              <a:gd name="connsiteX4" fmla="*/ 0 w 45719"/>
              <a:gd name="connsiteY4" fmla="*/ 0 h 269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19" h="2693512">
                <a:moveTo>
                  <a:pt x="0" y="0"/>
                </a:moveTo>
                <a:lnTo>
                  <a:pt x="45719" y="0"/>
                </a:lnTo>
                <a:lnTo>
                  <a:pt x="45719" y="2693512"/>
                </a:lnTo>
                <a:lnTo>
                  <a:pt x="0" y="269351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0" y="2032000"/>
            <a:ext cx="6073775" cy="2692400"/>
          </a:xfrm>
          <a:custGeom>
            <a:avLst/>
            <a:gdLst>
              <a:gd name="connsiteX0" fmla="*/ 0 w 6073141"/>
              <a:gd name="connsiteY0" fmla="*/ 0 h 2693512"/>
              <a:gd name="connsiteX1" fmla="*/ 6073141 w 6073141"/>
              <a:gd name="connsiteY1" fmla="*/ 0 h 2693512"/>
              <a:gd name="connsiteX2" fmla="*/ 6073141 w 6073141"/>
              <a:gd name="connsiteY2" fmla="*/ 2693512 h 2693512"/>
              <a:gd name="connsiteX3" fmla="*/ 0 w 6073141"/>
              <a:gd name="connsiteY3" fmla="*/ 2693512 h 2693512"/>
              <a:gd name="connsiteX4" fmla="*/ 0 w 6073141"/>
              <a:gd name="connsiteY4" fmla="*/ 0 h 269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3141" h="2693512">
                <a:moveTo>
                  <a:pt x="0" y="0"/>
                </a:moveTo>
                <a:lnTo>
                  <a:pt x="6073141" y="0"/>
                </a:lnTo>
                <a:lnTo>
                  <a:pt x="6073141" y="2693512"/>
                </a:lnTo>
                <a:lnTo>
                  <a:pt x="0" y="2693512"/>
                </a:lnTo>
                <a:lnTo>
                  <a:pt x="0" y="0"/>
                </a:lnTo>
                <a:close/>
              </a:path>
            </a:pathLst>
          </a:custGeom>
          <a:solidFill>
            <a:srgbClr val="D5D1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6118225" y="2032000"/>
            <a:ext cx="6073775" cy="2692400"/>
          </a:xfrm>
          <a:custGeom>
            <a:avLst/>
            <a:gdLst>
              <a:gd name="connsiteX0" fmla="*/ 0 w 6073140"/>
              <a:gd name="connsiteY0" fmla="*/ 0 h 2693512"/>
              <a:gd name="connsiteX1" fmla="*/ 6073140 w 6073140"/>
              <a:gd name="connsiteY1" fmla="*/ 0 h 2693512"/>
              <a:gd name="connsiteX2" fmla="*/ 6073140 w 6073140"/>
              <a:gd name="connsiteY2" fmla="*/ 2693512 h 2693512"/>
              <a:gd name="connsiteX3" fmla="*/ 0 w 6073140"/>
              <a:gd name="connsiteY3" fmla="*/ 2693512 h 2693512"/>
              <a:gd name="connsiteX4" fmla="*/ 0 w 6073140"/>
              <a:gd name="connsiteY4" fmla="*/ 0 h 269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3140" h="2693512">
                <a:moveTo>
                  <a:pt x="0" y="0"/>
                </a:moveTo>
                <a:lnTo>
                  <a:pt x="6073140" y="0"/>
                </a:lnTo>
                <a:lnTo>
                  <a:pt x="6073140" y="2693512"/>
                </a:lnTo>
                <a:lnTo>
                  <a:pt x="0" y="2693512"/>
                </a:lnTo>
                <a:lnTo>
                  <a:pt x="0" y="0"/>
                </a:lnTo>
                <a:close/>
              </a:path>
            </a:pathLst>
          </a:custGeom>
          <a:solidFill>
            <a:srgbClr val="A1C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8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7613" y="700088"/>
            <a:ext cx="2301875" cy="535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矩形 18"/>
          <p:cNvSpPr>
            <a:spLocks noChangeArrowheads="1"/>
          </p:cNvSpPr>
          <p:nvPr/>
        </p:nvSpPr>
        <p:spPr bwMode="auto">
          <a:xfrm>
            <a:off x="2479675" y="1574800"/>
            <a:ext cx="15700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  <a:endParaRPr lang="en-US" altLang="zh-CN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34"/>
          <p:cNvSpPr txBox="1">
            <a:spLocks noChangeArrowheads="1"/>
          </p:cNvSpPr>
          <p:nvPr/>
        </p:nvSpPr>
        <p:spPr bwMode="auto">
          <a:xfrm>
            <a:off x="1458913" y="2252663"/>
            <a:ext cx="2951162" cy="159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单击此处添加您的文字内容。本模板的所有素材和逻辑图表，均可自由编辑替换和移动。。单击此处添加您的文字内容。本模板的所有素材和逻辑图表，均可自由编辑替换和移动。单击此处编辑您要的内容。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" name="Picture 2" descr="C:\Documents and Settings\tdz\桌面\礼仪培训\西装男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830" y="700088"/>
            <a:ext cx="2384425" cy="572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矩形 21"/>
          <p:cNvSpPr>
            <a:spLocks noChangeArrowheads="1"/>
          </p:cNvSpPr>
          <p:nvPr/>
        </p:nvSpPr>
        <p:spPr bwMode="auto">
          <a:xfrm>
            <a:off x="8393113" y="1617663"/>
            <a:ext cx="15700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  <a:endParaRPr lang="en-US" altLang="zh-CN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10895013" y="4140200"/>
            <a:ext cx="1166812" cy="1162050"/>
          </a:xfrm>
          <a:prstGeom prst="ellipse">
            <a:avLst/>
          </a:prstGeom>
          <a:solidFill>
            <a:srgbClr val="D5D1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文本框 34"/>
          <p:cNvSpPr txBox="1">
            <a:spLocks noChangeArrowheads="1"/>
          </p:cNvSpPr>
          <p:nvPr/>
        </p:nvSpPr>
        <p:spPr bwMode="auto">
          <a:xfrm>
            <a:off x="8337550" y="2252663"/>
            <a:ext cx="2951163" cy="159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单击此处添加您的文字内容。本模板的所有素材和逻辑图表，均可自由编辑替换和移动。。单击此处添加您的文字内容。本模板的所有素材和逻辑图表，均可自由编辑替换和移动。单击此处编辑您要的内容。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274638" y="4097338"/>
            <a:ext cx="1162050" cy="1160462"/>
          </a:xfrm>
          <a:prstGeom prst="ellipse">
            <a:avLst/>
          </a:prstGeom>
          <a:solidFill>
            <a:srgbClr val="A1C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6" name="组合 34"/>
          <p:cNvGrpSpPr/>
          <p:nvPr/>
        </p:nvGrpSpPr>
        <p:grpSpPr bwMode="auto">
          <a:xfrm>
            <a:off x="536575" y="4479925"/>
            <a:ext cx="622300" cy="622300"/>
            <a:chOff x="1954213" y="1903413"/>
            <a:chExt cx="374650" cy="374650"/>
          </a:xfrm>
        </p:grpSpPr>
        <p:sp>
          <p:nvSpPr>
            <p:cNvPr id="57" name="Freeform 48"/>
            <p:cNvSpPr/>
            <p:nvPr/>
          </p:nvSpPr>
          <p:spPr bwMode="auto">
            <a:xfrm>
              <a:off x="1954213" y="1903413"/>
              <a:ext cx="244669" cy="244669"/>
            </a:xfrm>
            <a:custGeom>
              <a:avLst/>
              <a:gdLst>
                <a:gd name="T0" fmla="*/ 104 w 120"/>
                <a:gd name="T1" fmla="*/ 67 h 120"/>
                <a:gd name="T2" fmla="*/ 120 w 120"/>
                <a:gd name="T3" fmla="*/ 76 h 120"/>
                <a:gd name="T4" fmla="*/ 114 w 120"/>
                <a:gd name="T5" fmla="*/ 91 h 120"/>
                <a:gd name="T6" fmla="*/ 96 w 120"/>
                <a:gd name="T7" fmla="*/ 86 h 120"/>
                <a:gd name="T8" fmla="*/ 86 w 120"/>
                <a:gd name="T9" fmla="*/ 96 h 120"/>
                <a:gd name="T10" fmla="*/ 91 w 120"/>
                <a:gd name="T11" fmla="*/ 114 h 120"/>
                <a:gd name="T12" fmla="*/ 76 w 120"/>
                <a:gd name="T13" fmla="*/ 120 h 120"/>
                <a:gd name="T14" fmla="*/ 66 w 120"/>
                <a:gd name="T15" fmla="*/ 104 h 120"/>
                <a:gd name="T16" fmla="*/ 60 w 120"/>
                <a:gd name="T17" fmla="*/ 104 h 120"/>
                <a:gd name="T18" fmla="*/ 53 w 120"/>
                <a:gd name="T19" fmla="*/ 104 h 120"/>
                <a:gd name="T20" fmla="*/ 53 w 120"/>
                <a:gd name="T21" fmla="*/ 104 h 120"/>
                <a:gd name="T22" fmla="*/ 44 w 120"/>
                <a:gd name="T23" fmla="*/ 120 h 120"/>
                <a:gd name="T24" fmla="*/ 29 w 120"/>
                <a:gd name="T25" fmla="*/ 114 h 120"/>
                <a:gd name="T26" fmla="*/ 34 w 120"/>
                <a:gd name="T27" fmla="*/ 95 h 120"/>
                <a:gd name="T28" fmla="*/ 24 w 120"/>
                <a:gd name="T29" fmla="*/ 86 h 120"/>
                <a:gd name="T30" fmla="*/ 6 w 120"/>
                <a:gd name="T31" fmla="*/ 91 h 120"/>
                <a:gd name="T32" fmla="*/ 0 w 120"/>
                <a:gd name="T33" fmla="*/ 76 h 120"/>
                <a:gd name="T34" fmla="*/ 16 w 120"/>
                <a:gd name="T35" fmla="*/ 66 h 120"/>
                <a:gd name="T36" fmla="*/ 16 w 120"/>
                <a:gd name="T37" fmla="*/ 60 h 120"/>
                <a:gd name="T38" fmla="*/ 16 w 120"/>
                <a:gd name="T39" fmla="*/ 53 h 120"/>
                <a:gd name="T40" fmla="*/ 16 w 120"/>
                <a:gd name="T41" fmla="*/ 53 h 120"/>
                <a:gd name="T42" fmla="*/ 0 w 120"/>
                <a:gd name="T43" fmla="*/ 43 h 120"/>
                <a:gd name="T44" fmla="*/ 6 w 120"/>
                <a:gd name="T45" fmla="*/ 29 h 120"/>
                <a:gd name="T46" fmla="*/ 24 w 120"/>
                <a:gd name="T47" fmla="*/ 34 h 120"/>
                <a:gd name="T48" fmla="*/ 34 w 120"/>
                <a:gd name="T49" fmla="*/ 24 h 120"/>
                <a:gd name="T50" fmla="*/ 29 w 120"/>
                <a:gd name="T51" fmla="*/ 6 h 120"/>
                <a:gd name="T52" fmla="*/ 44 w 120"/>
                <a:gd name="T53" fmla="*/ 0 h 120"/>
                <a:gd name="T54" fmla="*/ 54 w 120"/>
                <a:gd name="T55" fmla="*/ 16 h 120"/>
                <a:gd name="T56" fmla="*/ 60 w 120"/>
                <a:gd name="T57" fmla="*/ 16 h 120"/>
                <a:gd name="T58" fmla="*/ 67 w 120"/>
                <a:gd name="T59" fmla="*/ 16 h 120"/>
                <a:gd name="T60" fmla="*/ 77 w 120"/>
                <a:gd name="T61" fmla="*/ 0 h 120"/>
                <a:gd name="T62" fmla="*/ 91 w 120"/>
                <a:gd name="T63" fmla="*/ 6 h 120"/>
                <a:gd name="T64" fmla="*/ 87 w 120"/>
                <a:gd name="T65" fmla="*/ 24 h 120"/>
                <a:gd name="T66" fmla="*/ 96 w 120"/>
                <a:gd name="T67" fmla="*/ 34 h 120"/>
                <a:gd name="T68" fmla="*/ 114 w 120"/>
                <a:gd name="T69" fmla="*/ 29 h 120"/>
                <a:gd name="T70" fmla="*/ 120 w 120"/>
                <a:gd name="T71" fmla="*/ 44 h 120"/>
                <a:gd name="T72" fmla="*/ 104 w 120"/>
                <a:gd name="T73" fmla="*/ 54 h 120"/>
                <a:gd name="T74" fmla="*/ 104 w 120"/>
                <a:gd name="T75" fmla="*/ 60 h 120"/>
                <a:gd name="T76" fmla="*/ 104 w 120"/>
                <a:gd name="T77" fmla="*/ 6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" h="120">
                  <a:moveTo>
                    <a:pt x="104" y="67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3" y="90"/>
                    <a:pt x="90" y="93"/>
                    <a:pt x="86" y="96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2" y="104"/>
                    <a:pt x="60" y="104"/>
                  </a:cubicBezTo>
                  <a:cubicBezTo>
                    <a:pt x="58" y="104"/>
                    <a:pt x="56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3"/>
                    <a:pt x="27" y="89"/>
                    <a:pt x="24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4"/>
                    <a:pt x="16" y="62"/>
                    <a:pt x="16" y="60"/>
                  </a:cubicBezTo>
                  <a:cubicBezTo>
                    <a:pt x="16" y="57"/>
                    <a:pt x="16" y="55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0"/>
                    <a:pt x="30" y="27"/>
                    <a:pt x="34" y="2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6"/>
                    <a:pt x="60" y="16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0" y="27"/>
                    <a:pt x="93" y="30"/>
                    <a:pt x="96" y="34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6"/>
                    <a:pt x="104" y="58"/>
                    <a:pt x="104" y="60"/>
                  </a:cubicBezTo>
                  <a:cubicBezTo>
                    <a:pt x="104" y="62"/>
                    <a:pt x="104" y="64"/>
                    <a:pt x="104" y="67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751" tIns="36376" rIns="72751" bIns="36376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8" name="Freeform 49"/>
            <p:cNvSpPr/>
            <p:nvPr/>
          </p:nvSpPr>
          <p:spPr bwMode="auto">
            <a:xfrm>
              <a:off x="2031628" y="1979872"/>
              <a:ext cx="88884" cy="91751"/>
            </a:xfrm>
            <a:custGeom>
              <a:avLst/>
              <a:gdLst>
                <a:gd name="T0" fmla="*/ 8 w 44"/>
                <a:gd name="T1" fmla="*/ 36 h 44"/>
                <a:gd name="T2" fmla="*/ 36 w 44"/>
                <a:gd name="T3" fmla="*/ 36 h 44"/>
                <a:gd name="T4" fmla="*/ 36 w 44"/>
                <a:gd name="T5" fmla="*/ 8 h 44"/>
                <a:gd name="T6" fmla="*/ 8 w 44"/>
                <a:gd name="T7" fmla="*/ 8 h 44"/>
                <a:gd name="T8" fmla="*/ 8 w 44"/>
                <a:gd name="T9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8" y="36"/>
                  </a:moveTo>
                  <a:cubicBezTo>
                    <a:pt x="16" y="44"/>
                    <a:pt x="28" y="44"/>
                    <a:pt x="36" y="36"/>
                  </a:cubicBezTo>
                  <a:cubicBezTo>
                    <a:pt x="44" y="28"/>
                    <a:pt x="44" y="16"/>
                    <a:pt x="36" y="8"/>
                  </a:cubicBezTo>
                  <a:cubicBezTo>
                    <a:pt x="28" y="0"/>
                    <a:pt x="16" y="0"/>
                    <a:pt x="8" y="8"/>
                  </a:cubicBezTo>
                  <a:cubicBezTo>
                    <a:pt x="0" y="16"/>
                    <a:pt x="0" y="28"/>
                    <a:pt x="8" y="36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751" tIns="36376" rIns="72751" bIns="36376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9" name="Freeform 50"/>
            <p:cNvSpPr/>
            <p:nvPr/>
          </p:nvSpPr>
          <p:spPr bwMode="auto">
            <a:xfrm>
              <a:off x="2149184" y="2100295"/>
              <a:ext cx="179679" cy="177768"/>
            </a:xfrm>
            <a:custGeom>
              <a:avLst/>
              <a:gdLst>
                <a:gd name="T0" fmla="*/ 75 w 88"/>
                <a:gd name="T1" fmla="*/ 36 h 88"/>
                <a:gd name="T2" fmla="*/ 88 w 88"/>
                <a:gd name="T3" fmla="*/ 38 h 88"/>
                <a:gd name="T4" fmla="*/ 88 w 88"/>
                <a:gd name="T5" fmla="*/ 49 h 88"/>
                <a:gd name="T6" fmla="*/ 75 w 88"/>
                <a:gd name="T7" fmla="*/ 51 h 88"/>
                <a:gd name="T8" fmla="*/ 71 w 88"/>
                <a:gd name="T9" fmla="*/ 60 h 88"/>
                <a:gd name="T10" fmla="*/ 79 w 88"/>
                <a:gd name="T11" fmla="*/ 71 h 88"/>
                <a:gd name="T12" fmla="*/ 71 w 88"/>
                <a:gd name="T13" fmla="*/ 79 h 88"/>
                <a:gd name="T14" fmla="*/ 61 w 88"/>
                <a:gd name="T15" fmla="*/ 71 h 88"/>
                <a:gd name="T16" fmla="*/ 57 w 88"/>
                <a:gd name="T17" fmla="*/ 73 h 88"/>
                <a:gd name="T18" fmla="*/ 52 w 88"/>
                <a:gd name="T19" fmla="*/ 75 h 88"/>
                <a:gd name="T20" fmla="*/ 52 w 88"/>
                <a:gd name="T21" fmla="*/ 75 h 88"/>
                <a:gd name="T22" fmla="*/ 50 w 88"/>
                <a:gd name="T23" fmla="*/ 88 h 88"/>
                <a:gd name="T24" fmla="*/ 39 w 88"/>
                <a:gd name="T25" fmla="*/ 88 h 88"/>
                <a:gd name="T26" fmla="*/ 37 w 88"/>
                <a:gd name="T27" fmla="*/ 75 h 88"/>
                <a:gd name="T28" fmla="*/ 28 w 88"/>
                <a:gd name="T29" fmla="*/ 71 h 88"/>
                <a:gd name="T30" fmla="*/ 17 w 88"/>
                <a:gd name="T31" fmla="*/ 79 h 88"/>
                <a:gd name="T32" fmla="*/ 9 w 88"/>
                <a:gd name="T33" fmla="*/ 71 h 88"/>
                <a:gd name="T34" fmla="*/ 17 w 88"/>
                <a:gd name="T35" fmla="*/ 60 h 88"/>
                <a:gd name="T36" fmla="*/ 15 w 88"/>
                <a:gd name="T37" fmla="*/ 56 h 88"/>
                <a:gd name="T38" fmla="*/ 13 w 88"/>
                <a:gd name="T39" fmla="*/ 51 h 88"/>
                <a:gd name="T40" fmla="*/ 13 w 88"/>
                <a:gd name="T41" fmla="*/ 51 h 88"/>
                <a:gd name="T42" fmla="*/ 0 w 88"/>
                <a:gd name="T43" fmla="*/ 50 h 88"/>
                <a:gd name="T44" fmla="*/ 0 w 88"/>
                <a:gd name="T45" fmla="*/ 38 h 88"/>
                <a:gd name="T46" fmla="*/ 13 w 88"/>
                <a:gd name="T47" fmla="*/ 37 h 88"/>
                <a:gd name="T48" fmla="*/ 17 w 88"/>
                <a:gd name="T49" fmla="*/ 28 h 88"/>
                <a:gd name="T50" fmla="*/ 9 w 88"/>
                <a:gd name="T51" fmla="*/ 17 h 88"/>
                <a:gd name="T52" fmla="*/ 17 w 88"/>
                <a:gd name="T53" fmla="*/ 9 h 88"/>
                <a:gd name="T54" fmla="*/ 28 w 88"/>
                <a:gd name="T55" fmla="*/ 17 h 88"/>
                <a:gd name="T56" fmla="*/ 32 w 88"/>
                <a:gd name="T57" fmla="*/ 15 h 88"/>
                <a:gd name="T58" fmla="*/ 36 w 88"/>
                <a:gd name="T59" fmla="*/ 13 h 88"/>
                <a:gd name="T60" fmla="*/ 38 w 88"/>
                <a:gd name="T61" fmla="*/ 0 h 88"/>
                <a:gd name="T62" fmla="*/ 50 w 88"/>
                <a:gd name="T63" fmla="*/ 0 h 88"/>
                <a:gd name="T64" fmla="*/ 51 w 88"/>
                <a:gd name="T65" fmla="*/ 13 h 88"/>
                <a:gd name="T66" fmla="*/ 60 w 88"/>
                <a:gd name="T67" fmla="*/ 17 h 88"/>
                <a:gd name="T68" fmla="*/ 71 w 88"/>
                <a:gd name="T69" fmla="*/ 9 h 88"/>
                <a:gd name="T70" fmla="*/ 79 w 88"/>
                <a:gd name="T71" fmla="*/ 17 h 88"/>
                <a:gd name="T72" fmla="*/ 71 w 88"/>
                <a:gd name="T73" fmla="*/ 27 h 88"/>
                <a:gd name="T74" fmla="*/ 73 w 88"/>
                <a:gd name="T75" fmla="*/ 31 h 88"/>
                <a:gd name="T76" fmla="*/ 75 w 88"/>
                <a:gd name="T77" fmla="*/ 3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8">
                  <a:moveTo>
                    <a:pt x="75" y="36"/>
                  </a:moveTo>
                  <a:cubicBezTo>
                    <a:pt x="88" y="38"/>
                    <a:pt x="88" y="38"/>
                    <a:pt x="88" y="38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4" y="54"/>
                    <a:pt x="73" y="57"/>
                    <a:pt x="71" y="60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59" y="72"/>
                    <a:pt x="58" y="72"/>
                    <a:pt x="57" y="73"/>
                  </a:cubicBezTo>
                  <a:cubicBezTo>
                    <a:pt x="55" y="74"/>
                    <a:pt x="54" y="74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4" y="74"/>
                    <a:pt x="31" y="73"/>
                    <a:pt x="28" y="71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59"/>
                    <a:pt x="16" y="58"/>
                    <a:pt x="15" y="56"/>
                  </a:cubicBezTo>
                  <a:cubicBezTo>
                    <a:pt x="14" y="55"/>
                    <a:pt x="14" y="53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3"/>
                    <a:pt x="15" y="30"/>
                    <a:pt x="17" y="2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6"/>
                    <a:pt x="30" y="15"/>
                    <a:pt x="32" y="15"/>
                  </a:cubicBezTo>
                  <a:cubicBezTo>
                    <a:pt x="33" y="14"/>
                    <a:pt x="35" y="14"/>
                    <a:pt x="36" y="1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5" y="14"/>
                    <a:pt x="58" y="15"/>
                    <a:pt x="60" y="1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2" y="29"/>
                    <a:pt x="73" y="30"/>
                    <a:pt x="73" y="31"/>
                  </a:cubicBezTo>
                  <a:cubicBezTo>
                    <a:pt x="74" y="33"/>
                    <a:pt x="74" y="35"/>
                    <a:pt x="75" y="36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751" tIns="36376" rIns="72751" bIns="36376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0" name="Freeform 51"/>
            <p:cNvSpPr/>
            <p:nvPr/>
          </p:nvSpPr>
          <p:spPr bwMode="auto">
            <a:xfrm>
              <a:off x="2213219" y="2160507"/>
              <a:ext cx="53521" cy="54477"/>
            </a:xfrm>
            <a:custGeom>
              <a:avLst/>
              <a:gdLst>
                <a:gd name="T0" fmla="*/ 9 w 27"/>
                <a:gd name="T1" fmla="*/ 25 h 27"/>
                <a:gd name="T2" fmla="*/ 24 w 27"/>
                <a:gd name="T3" fmla="*/ 18 h 27"/>
                <a:gd name="T4" fmla="*/ 18 w 27"/>
                <a:gd name="T5" fmla="*/ 3 h 27"/>
                <a:gd name="T6" fmla="*/ 2 w 27"/>
                <a:gd name="T7" fmla="*/ 9 h 27"/>
                <a:gd name="T8" fmla="*/ 9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9" y="25"/>
                  </a:moveTo>
                  <a:cubicBezTo>
                    <a:pt x="15" y="27"/>
                    <a:pt x="22" y="24"/>
                    <a:pt x="24" y="18"/>
                  </a:cubicBezTo>
                  <a:cubicBezTo>
                    <a:pt x="27" y="12"/>
                    <a:pt x="24" y="5"/>
                    <a:pt x="18" y="3"/>
                  </a:cubicBezTo>
                  <a:cubicBezTo>
                    <a:pt x="11" y="0"/>
                    <a:pt x="4" y="3"/>
                    <a:pt x="2" y="9"/>
                  </a:cubicBezTo>
                  <a:cubicBezTo>
                    <a:pt x="0" y="16"/>
                    <a:pt x="3" y="23"/>
                    <a:pt x="9" y="25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751" tIns="36376" rIns="72751" bIns="36376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61" name="组合 39"/>
          <p:cNvGrpSpPr/>
          <p:nvPr/>
        </p:nvGrpSpPr>
        <p:grpSpPr bwMode="auto">
          <a:xfrm>
            <a:off x="11164888" y="4376738"/>
            <a:ext cx="627062" cy="622300"/>
            <a:chOff x="2914650" y="1903413"/>
            <a:chExt cx="377825" cy="374650"/>
          </a:xfrm>
        </p:grpSpPr>
        <p:sp>
          <p:nvSpPr>
            <p:cNvPr id="62" name="Freeform 52"/>
            <p:cNvSpPr/>
            <p:nvPr/>
          </p:nvSpPr>
          <p:spPr bwMode="auto">
            <a:xfrm>
              <a:off x="2914650" y="1903413"/>
              <a:ext cx="377825" cy="228422"/>
            </a:xfrm>
            <a:custGeom>
              <a:avLst/>
              <a:gdLst>
                <a:gd name="T0" fmla="*/ 93 w 186"/>
                <a:gd name="T1" fmla="*/ 35 h 113"/>
                <a:gd name="T2" fmla="*/ 165 w 186"/>
                <a:gd name="T3" fmla="*/ 108 h 113"/>
                <a:gd name="T4" fmla="*/ 182 w 186"/>
                <a:gd name="T5" fmla="*/ 108 h 113"/>
                <a:gd name="T6" fmla="*/ 182 w 186"/>
                <a:gd name="T7" fmla="*/ 91 h 113"/>
                <a:gd name="T8" fmla="*/ 93 w 186"/>
                <a:gd name="T9" fmla="*/ 0 h 113"/>
                <a:gd name="T10" fmla="*/ 5 w 186"/>
                <a:gd name="T11" fmla="*/ 91 h 113"/>
                <a:gd name="T12" fmla="*/ 5 w 186"/>
                <a:gd name="T13" fmla="*/ 108 h 113"/>
                <a:gd name="T14" fmla="*/ 22 w 186"/>
                <a:gd name="T15" fmla="*/ 108 h 113"/>
                <a:gd name="T16" fmla="*/ 93 w 186"/>
                <a:gd name="T17" fmla="*/ 3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113">
                  <a:moveTo>
                    <a:pt x="93" y="35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9" y="113"/>
                    <a:pt x="177" y="113"/>
                    <a:pt x="182" y="108"/>
                  </a:cubicBezTo>
                  <a:cubicBezTo>
                    <a:pt x="186" y="103"/>
                    <a:pt x="186" y="96"/>
                    <a:pt x="182" y="9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0" y="96"/>
                    <a:pt x="0" y="103"/>
                    <a:pt x="5" y="108"/>
                  </a:cubicBezTo>
                  <a:cubicBezTo>
                    <a:pt x="9" y="113"/>
                    <a:pt x="17" y="113"/>
                    <a:pt x="22" y="108"/>
                  </a:cubicBezTo>
                  <a:lnTo>
                    <a:pt x="93" y="35"/>
                  </a:ln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751" tIns="36376" rIns="72751" bIns="36376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3" name="Freeform 53"/>
            <p:cNvSpPr/>
            <p:nvPr/>
          </p:nvSpPr>
          <p:spPr bwMode="auto">
            <a:xfrm>
              <a:off x="2965345" y="2117499"/>
              <a:ext cx="278348" cy="160564"/>
            </a:xfrm>
            <a:custGeom>
              <a:avLst/>
              <a:gdLst>
                <a:gd name="T0" fmla="*/ 0 w 322"/>
                <a:gd name="T1" fmla="*/ 0 h 186"/>
                <a:gd name="T2" fmla="*/ 0 w 322"/>
                <a:gd name="T3" fmla="*/ 186 h 186"/>
                <a:gd name="T4" fmla="*/ 114 w 322"/>
                <a:gd name="T5" fmla="*/ 186 h 186"/>
                <a:gd name="T6" fmla="*/ 114 w 322"/>
                <a:gd name="T7" fmla="*/ 54 h 186"/>
                <a:gd name="T8" fmla="*/ 208 w 322"/>
                <a:gd name="T9" fmla="*/ 54 h 186"/>
                <a:gd name="T10" fmla="*/ 208 w 322"/>
                <a:gd name="T11" fmla="*/ 186 h 186"/>
                <a:gd name="T12" fmla="*/ 322 w 322"/>
                <a:gd name="T13" fmla="*/ 186 h 186"/>
                <a:gd name="T14" fmla="*/ 322 w 322"/>
                <a:gd name="T15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2" h="186">
                  <a:moveTo>
                    <a:pt x="0" y="0"/>
                  </a:moveTo>
                  <a:lnTo>
                    <a:pt x="0" y="186"/>
                  </a:lnTo>
                  <a:lnTo>
                    <a:pt x="114" y="186"/>
                  </a:lnTo>
                  <a:lnTo>
                    <a:pt x="114" y="54"/>
                  </a:lnTo>
                  <a:lnTo>
                    <a:pt x="208" y="54"/>
                  </a:lnTo>
                  <a:lnTo>
                    <a:pt x="208" y="186"/>
                  </a:lnTo>
                  <a:lnTo>
                    <a:pt x="322" y="186"/>
                  </a:lnTo>
                  <a:lnTo>
                    <a:pt x="322" y="0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751" tIns="36376" rIns="72751" bIns="36376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68357" y="137187"/>
            <a:ext cx="2588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-9939" y="88076"/>
            <a:ext cx="278296" cy="498333"/>
          </a:xfrm>
          <a:prstGeom prst="rect">
            <a:avLst/>
          </a:prstGeom>
          <a:solidFill>
            <a:srgbClr val="D5D1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870154" y="2191118"/>
            <a:ext cx="4297689" cy="2437263"/>
            <a:chOff x="4225166" y="2178972"/>
            <a:chExt cx="3586893" cy="2009655"/>
          </a:xfrm>
        </p:grpSpPr>
        <p:sp>
          <p:nvSpPr>
            <p:cNvPr id="10" name="出自【趣你的PPT】(微信:qunideppt)：最优质的PPT资源库"/>
            <p:cNvSpPr/>
            <p:nvPr/>
          </p:nvSpPr>
          <p:spPr>
            <a:xfrm>
              <a:off x="5011835" y="3302560"/>
              <a:ext cx="1921973" cy="239698"/>
            </a:xfrm>
            <a:prstGeom prst="roundRect">
              <a:avLst/>
            </a:prstGeom>
            <a:solidFill>
              <a:srgbClr val="D5D1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出自【趣你的PPT】(微信:qunideppt)：最优质的PPT资源库"/>
            <p:cNvSpPr txBox="1"/>
            <p:nvPr/>
          </p:nvSpPr>
          <p:spPr>
            <a:xfrm>
              <a:off x="4432425" y="3579559"/>
              <a:ext cx="3080792" cy="609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anose="020B0A04020102020204" pitchFamily="34" charset="0"/>
                  <a:ea typeface="微软雅黑" panose="020B0503020204020204" pitchFamily="34" charset="-122"/>
                </a:rPr>
                <a:t>此页是过渡页，您可以这边输入此章节的简要描述。封面、目录页、过渡页送了这么好的素材，随便组合都是极好的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出自【趣你的PPT】(微信:qunideppt)：最优质的PPT资源库"/>
            <p:cNvSpPr txBox="1"/>
            <p:nvPr/>
          </p:nvSpPr>
          <p:spPr>
            <a:xfrm>
              <a:off x="4225166" y="2713673"/>
              <a:ext cx="3586893" cy="532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点击此处添加目录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出自【趣你的PPT】(微信:qunideppt)：最优质的PPT资源库"/>
            <p:cNvSpPr txBox="1"/>
            <p:nvPr/>
          </p:nvSpPr>
          <p:spPr>
            <a:xfrm>
              <a:off x="5011835" y="2178972"/>
              <a:ext cx="1915805" cy="634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</a:t>
              </a:r>
              <a:r>
                <a:rPr kumimoji="0" lang="en-US" altLang="zh-CN" sz="4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出自【趣你的PPT】(微信:qunideppt)：最优质的PPT资源库"/>
            <p:cNvSpPr txBox="1"/>
            <p:nvPr/>
          </p:nvSpPr>
          <p:spPr>
            <a:xfrm>
              <a:off x="5094788" y="3300300"/>
              <a:ext cx="1806560" cy="258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HERE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62de291-a0e4-423f-b4b6-474848614d23"/>
          <p:cNvGrpSpPr>
            <a:grpSpLocks noChangeAspect="1"/>
          </p:cNvGrpSpPr>
          <p:nvPr/>
        </p:nvGrpSpPr>
        <p:grpSpPr>
          <a:xfrm>
            <a:off x="1573537" y="1629248"/>
            <a:ext cx="9031084" cy="4164674"/>
            <a:chOff x="1573537" y="1629248"/>
            <a:chExt cx="9031084" cy="4164674"/>
          </a:xfrm>
        </p:grpSpPr>
        <p:sp>
          <p:nvSpPr>
            <p:cNvPr id="4" name="任意多边形: 形状 1"/>
            <p:cNvSpPr/>
            <p:nvPr/>
          </p:nvSpPr>
          <p:spPr>
            <a:xfrm rot="3042067" flipH="1">
              <a:off x="7281738" y="3101267"/>
              <a:ext cx="774184" cy="773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solidFill>
              <a:srgbClr val="D5D178"/>
            </a:solidFill>
            <a:ln w="1905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任意多边形: 形状 2"/>
            <p:cNvSpPr/>
            <p:nvPr/>
          </p:nvSpPr>
          <p:spPr>
            <a:xfrm rot="18557933">
              <a:off x="4106504" y="3101267"/>
              <a:ext cx="774184" cy="773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solidFill>
              <a:srgbClr val="A1C06A"/>
            </a:solidFill>
            <a:ln w="1905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任意多边形: 形状 3"/>
            <p:cNvSpPr/>
            <p:nvPr/>
          </p:nvSpPr>
          <p:spPr>
            <a:xfrm rot="19974801" flipH="1" flipV="1">
              <a:off x="6998959" y="4351136"/>
              <a:ext cx="774184" cy="773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solidFill>
              <a:srgbClr val="A1C06A"/>
            </a:solidFill>
            <a:ln w="1905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任意多边形: 形状 4"/>
            <p:cNvSpPr/>
            <p:nvPr/>
          </p:nvSpPr>
          <p:spPr>
            <a:xfrm rot="1625199" flipV="1">
              <a:off x="4412881" y="4315074"/>
              <a:ext cx="774184" cy="773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solidFill>
              <a:srgbClr val="D5D178"/>
            </a:solidFill>
            <a:ln w="1905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: 形状 5"/>
            <p:cNvSpPr/>
            <p:nvPr/>
          </p:nvSpPr>
          <p:spPr>
            <a:xfrm rot="21540000" flipH="1">
              <a:off x="6438243" y="1923529"/>
              <a:ext cx="774184" cy="773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solidFill>
              <a:srgbClr val="A1C06A"/>
            </a:solidFill>
            <a:ln w="1905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任意多边形: 形状 6"/>
            <p:cNvSpPr/>
            <p:nvPr/>
          </p:nvSpPr>
          <p:spPr>
            <a:xfrm rot="60000">
              <a:off x="4935609" y="1923529"/>
              <a:ext cx="774184" cy="773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solidFill>
              <a:srgbClr val="D5D178"/>
            </a:solidFill>
            <a:ln w="1905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709574" y="2076343"/>
              <a:ext cx="1917131" cy="334736"/>
            </a:xfrm>
            <a:prstGeom prst="rect">
              <a:avLst/>
            </a:prstGeom>
            <a:noFill/>
            <a:ln w="12700" cap="flat">
              <a:noFill/>
              <a:prstDash val="sysDot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>
              <a:lvl1pPr algn="r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4D4D4D"/>
                  </a:solidFill>
                </a:defRPr>
              </a:lvl1pPr>
            </a:lstStyle>
            <a:p>
              <a:pPr lvl="0" algn="l">
                <a:lnSpc>
                  <a:spcPct val="150000"/>
                </a:lnSpc>
                <a:spcBef>
                  <a:spcPts val="0"/>
                </a:spcBef>
                <a:defRPr sz="1800"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单击此处编辑您要的内容。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直接连接符 10"/>
            <p:cNvSpPr/>
            <p:nvPr/>
          </p:nvSpPr>
          <p:spPr>
            <a:xfrm flipV="1">
              <a:off x="7645737" y="1969388"/>
              <a:ext cx="2317314" cy="1"/>
            </a:xfrm>
            <a:prstGeom prst="line">
              <a:avLst/>
            </a:prstGeom>
            <a:noFill/>
            <a:ln w="19050" cap="flat">
              <a:solidFill>
                <a:schemeClr val="tx1">
                  <a:lumMod val="85000"/>
                  <a:lumOff val="15000"/>
                </a:schemeClr>
              </a:solidFill>
              <a:prstDash val="sysDot"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/>
            <a:p>
              <a:pPr lvl="0"/>
              <a:endParaRPr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任意多边形: 形状 9"/>
            <p:cNvSpPr/>
            <p:nvPr/>
          </p:nvSpPr>
          <p:spPr>
            <a:xfrm rot="60000">
              <a:off x="4198898" y="4213013"/>
              <a:ext cx="1217537" cy="121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1" h="20724" extrusionOk="0">
                  <a:moveTo>
                    <a:pt x="16007" y="18283"/>
                  </a:moveTo>
                  <a:cubicBezTo>
                    <a:pt x="17050" y="16026"/>
                    <a:pt x="18075" y="13761"/>
                    <a:pt x="19068" y="11481"/>
                  </a:cubicBezTo>
                  <a:cubicBezTo>
                    <a:pt x="19753" y="9907"/>
                    <a:pt x="20534" y="8322"/>
                    <a:pt x="20723" y="6594"/>
                  </a:cubicBezTo>
                  <a:cubicBezTo>
                    <a:pt x="20895" y="5026"/>
                    <a:pt x="20481" y="3364"/>
                    <a:pt x="19468" y="2136"/>
                  </a:cubicBezTo>
                  <a:cubicBezTo>
                    <a:pt x="18063" y="434"/>
                    <a:pt x="15974" y="-154"/>
                    <a:pt x="13847" y="34"/>
                  </a:cubicBezTo>
                  <a:cubicBezTo>
                    <a:pt x="13240" y="88"/>
                    <a:pt x="12631" y="177"/>
                    <a:pt x="12032" y="292"/>
                  </a:cubicBezTo>
                  <a:cubicBezTo>
                    <a:pt x="10726" y="542"/>
                    <a:pt x="9426" y="832"/>
                    <a:pt x="8128" y="1119"/>
                  </a:cubicBezTo>
                  <a:cubicBezTo>
                    <a:pt x="7356" y="1290"/>
                    <a:pt x="6585" y="1464"/>
                    <a:pt x="5814" y="1640"/>
                  </a:cubicBezTo>
                  <a:cubicBezTo>
                    <a:pt x="4865" y="1857"/>
                    <a:pt x="3917" y="2079"/>
                    <a:pt x="2969" y="2303"/>
                  </a:cubicBezTo>
                  <a:cubicBezTo>
                    <a:pt x="1900" y="2556"/>
                    <a:pt x="1107" y="2922"/>
                    <a:pt x="576" y="3385"/>
                  </a:cubicBezTo>
                  <a:cubicBezTo>
                    <a:pt x="-705" y="4501"/>
                    <a:pt x="-63" y="8368"/>
                    <a:pt x="4701" y="14206"/>
                  </a:cubicBezTo>
                  <a:cubicBezTo>
                    <a:pt x="9463" y="20043"/>
                    <a:pt x="13121" y="21446"/>
                    <a:pt x="14470" y="20413"/>
                  </a:cubicBezTo>
                  <a:cubicBezTo>
                    <a:pt x="15029" y="19985"/>
                    <a:pt x="15545" y="19280"/>
                    <a:pt x="16007" y="18283"/>
                  </a:cubicBezTo>
                  <a:close/>
                </a:path>
              </a:pathLst>
            </a:custGeom>
            <a:noFill/>
            <a:ln w="19050" cap="flat">
              <a:solidFill>
                <a:srgbClr val="D5D178"/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pPr>
              <a:endParaRPr sz="3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702152" y="4569676"/>
              <a:ext cx="414026" cy="417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0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任意多边形: 形状 11"/>
            <p:cNvSpPr/>
            <p:nvPr/>
          </p:nvSpPr>
          <p:spPr>
            <a:xfrm rot="60000">
              <a:off x="4018461" y="2752666"/>
              <a:ext cx="1144192" cy="12665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8" h="21255" extrusionOk="0">
                  <a:moveTo>
                    <a:pt x="4821" y="21029"/>
                  </a:moveTo>
                  <a:cubicBezTo>
                    <a:pt x="7341" y="20448"/>
                    <a:pt x="9857" y="19848"/>
                    <a:pt x="12364" y="19214"/>
                  </a:cubicBezTo>
                  <a:cubicBezTo>
                    <a:pt x="14094" y="18776"/>
                    <a:pt x="15896" y="18405"/>
                    <a:pt x="17429" y="17491"/>
                  </a:cubicBezTo>
                  <a:cubicBezTo>
                    <a:pt x="18820" y="16662"/>
                    <a:pt x="19908" y="15325"/>
                    <a:pt x="20249" y="13793"/>
                  </a:cubicBezTo>
                  <a:cubicBezTo>
                    <a:pt x="20723" y="11668"/>
                    <a:pt x="19843" y="9700"/>
                    <a:pt x="18304" y="8178"/>
                  </a:cubicBezTo>
                  <a:cubicBezTo>
                    <a:pt x="17865" y="7744"/>
                    <a:pt x="17395" y="7331"/>
                    <a:pt x="16911" y="6940"/>
                  </a:cubicBezTo>
                  <a:cubicBezTo>
                    <a:pt x="15857" y="6088"/>
                    <a:pt x="14774" y="5266"/>
                    <a:pt x="13694" y="4443"/>
                  </a:cubicBezTo>
                  <a:cubicBezTo>
                    <a:pt x="13052" y="3954"/>
                    <a:pt x="12408" y="3467"/>
                    <a:pt x="11762" y="2982"/>
                  </a:cubicBezTo>
                  <a:cubicBezTo>
                    <a:pt x="10967" y="2385"/>
                    <a:pt x="10168" y="1791"/>
                    <a:pt x="9368" y="1200"/>
                  </a:cubicBezTo>
                  <a:cubicBezTo>
                    <a:pt x="8466" y="532"/>
                    <a:pt x="7650" y="146"/>
                    <a:pt x="6927" y="21"/>
                  </a:cubicBezTo>
                  <a:cubicBezTo>
                    <a:pt x="5183" y="-280"/>
                    <a:pt x="2445" y="2586"/>
                    <a:pt x="784" y="9830"/>
                  </a:cubicBezTo>
                  <a:cubicBezTo>
                    <a:pt x="-877" y="17073"/>
                    <a:pt x="360" y="20748"/>
                    <a:pt x="2081" y="21152"/>
                  </a:cubicBezTo>
                  <a:cubicBezTo>
                    <a:pt x="2795" y="21320"/>
                    <a:pt x="3706" y="21286"/>
                    <a:pt x="4821" y="21029"/>
                  </a:cubicBezTo>
                  <a:close/>
                </a:path>
              </a:pathLst>
            </a:custGeom>
            <a:noFill/>
            <a:ln w="19050" cap="flat">
              <a:solidFill>
                <a:srgbClr val="A1C06A"/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342383" y="3236243"/>
              <a:ext cx="414026" cy="417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0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任意多边形: 形状 13"/>
            <p:cNvSpPr/>
            <p:nvPr/>
          </p:nvSpPr>
          <p:spPr>
            <a:xfrm rot="60000">
              <a:off x="4686327" y="1714335"/>
              <a:ext cx="1192869" cy="11920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noFill/>
            <a:ln w="19050" cap="flat">
              <a:solidFill>
                <a:srgbClr val="D5D178"/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213538" y="2115260"/>
              <a:ext cx="414026" cy="417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0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任意多边形: 形状 15"/>
            <p:cNvSpPr/>
            <p:nvPr/>
          </p:nvSpPr>
          <p:spPr>
            <a:xfrm rot="60000">
              <a:off x="6264882" y="1735849"/>
              <a:ext cx="1200803" cy="1187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2" h="20459" extrusionOk="0">
                  <a:moveTo>
                    <a:pt x="1" y="3733"/>
                  </a:moveTo>
                  <a:cubicBezTo>
                    <a:pt x="40" y="6242"/>
                    <a:pt x="101" y="8751"/>
                    <a:pt x="198" y="11259"/>
                  </a:cubicBezTo>
                  <a:cubicBezTo>
                    <a:pt x="264" y="12990"/>
                    <a:pt x="246" y="14775"/>
                    <a:pt x="841" y="16429"/>
                  </a:cubicBezTo>
                  <a:cubicBezTo>
                    <a:pt x="1380" y="17930"/>
                    <a:pt x="2502" y="19260"/>
                    <a:pt x="3984" y="19932"/>
                  </a:cubicBezTo>
                  <a:cubicBezTo>
                    <a:pt x="6041" y="20864"/>
                    <a:pt x="8234" y="20483"/>
                    <a:pt x="10117" y="19380"/>
                  </a:cubicBezTo>
                  <a:cubicBezTo>
                    <a:pt x="10654" y="19065"/>
                    <a:pt x="11178" y="18717"/>
                    <a:pt x="11680" y="18350"/>
                  </a:cubicBezTo>
                  <a:cubicBezTo>
                    <a:pt x="12777" y="17550"/>
                    <a:pt x="13849" y="16717"/>
                    <a:pt x="14922" y="15887"/>
                  </a:cubicBezTo>
                  <a:cubicBezTo>
                    <a:pt x="15559" y="15393"/>
                    <a:pt x="16195" y="14897"/>
                    <a:pt x="16829" y="14399"/>
                  </a:cubicBezTo>
                  <a:cubicBezTo>
                    <a:pt x="17611" y="13786"/>
                    <a:pt x="18389" y="13168"/>
                    <a:pt x="19165" y="12549"/>
                  </a:cubicBezTo>
                  <a:cubicBezTo>
                    <a:pt x="20041" y="11851"/>
                    <a:pt x="20611" y="11170"/>
                    <a:pt x="20897" y="10517"/>
                  </a:cubicBezTo>
                  <a:cubicBezTo>
                    <a:pt x="21584" y="8941"/>
                    <a:pt x="19270" y="5706"/>
                    <a:pt x="12268" y="2485"/>
                  </a:cubicBezTo>
                  <a:cubicBezTo>
                    <a:pt x="5268" y="-736"/>
                    <a:pt x="1262" y="-409"/>
                    <a:pt x="475" y="1121"/>
                  </a:cubicBezTo>
                  <a:cubicBezTo>
                    <a:pt x="148" y="1756"/>
                    <a:pt x="-16" y="2624"/>
                    <a:pt x="1" y="3733"/>
                  </a:cubicBezTo>
                  <a:close/>
                </a:path>
              </a:pathLst>
            </a:custGeom>
            <a:noFill/>
            <a:ln w="19050" cap="flat">
              <a:solidFill>
                <a:srgbClr val="A1C06A"/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584073" y="2115261"/>
              <a:ext cx="414025" cy="417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0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: 形状 17"/>
            <p:cNvSpPr/>
            <p:nvPr/>
          </p:nvSpPr>
          <p:spPr>
            <a:xfrm rot="60000">
              <a:off x="7010887" y="2722405"/>
              <a:ext cx="1148853" cy="1261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2" h="21229" extrusionOk="0">
                  <a:moveTo>
                    <a:pt x="10730" y="1262"/>
                  </a:moveTo>
                  <a:cubicBezTo>
                    <a:pt x="8726" y="2820"/>
                    <a:pt x="6735" y="4393"/>
                    <a:pt x="4769" y="5994"/>
                  </a:cubicBezTo>
                  <a:cubicBezTo>
                    <a:pt x="3412" y="7098"/>
                    <a:pt x="1958" y="8172"/>
                    <a:pt x="998" y="9627"/>
                  </a:cubicBezTo>
                  <a:cubicBezTo>
                    <a:pt x="126" y="10946"/>
                    <a:pt x="-237" y="12599"/>
                    <a:pt x="160" y="14124"/>
                  </a:cubicBezTo>
                  <a:cubicBezTo>
                    <a:pt x="712" y="16237"/>
                    <a:pt x="2411" y="17654"/>
                    <a:pt x="4499" y="18398"/>
                  </a:cubicBezTo>
                  <a:cubicBezTo>
                    <a:pt x="5094" y="18610"/>
                    <a:pt x="5708" y="18792"/>
                    <a:pt x="6323" y="18946"/>
                  </a:cubicBezTo>
                  <a:cubicBezTo>
                    <a:pt x="7666" y="19283"/>
                    <a:pt x="9020" y="19582"/>
                    <a:pt x="10373" y="19883"/>
                  </a:cubicBezTo>
                  <a:cubicBezTo>
                    <a:pt x="11176" y="20061"/>
                    <a:pt x="11980" y="20237"/>
                    <a:pt x="12785" y="20411"/>
                  </a:cubicBezTo>
                  <a:cubicBezTo>
                    <a:pt x="13778" y="20624"/>
                    <a:pt x="14770" y="20833"/>
                    <a:pt x="15764" y="21040"/>
                  </a:cubicBezTo>
                  <a:cubicBezTo>
                    <a:pt x="16884" y="21272"/>
                    <a:pt x="17797" y="21287"/>
                    <a:pt x="18506" y="21103"/>
                  </a:cubicBezTo>
                  <a:cubicBezTo>
                    <a:pt x="20216" y="20661"/>
                    <a:pt x="21363" y="16950"/>
                    <a:pt x="19524" y="9724"/>
                  </a:cubicBezTo>
                  <a:cubicBezTo>
                    <a:pt x="17685" y="2499"/>
                    <a:pt x="14878" y="-313"/>
                    <a:pt x="13141" y="27"/>
                  </a:cubicBezTo>
                  <a:cubicBezTo>
                    <a:pt x="12421" y="168"/>
                    <a:pt x="11616" y="573"/>
                    <a:pt x="10730" y="1262"/>
                  </a:cubicBezTo>
                  <a:close/>
                </a:path>
              </a:pathLst>
            </a:custGeom>
            <a:noFill/>
            <a:ln w="19050" cap="flat">
              <a:solidFill>
                <a:srgbClr val="D5D178"/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421878" y="3236243"/>
              <a:ext cx="414025" cy="417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000" b="1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任意多边形: 形状 19"/>
            <p:cNvSpPr/>
            <p:nvPr/>
          </p:nvSpPr>
          <p:spPr>
            <a:xfrm rot="60000">
              <a:off x="6768250" y="4251865"/>
              <a:ext cx="1215068" cy="1213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46" h="20738" extrusionOk="0">
                  <a:moveTo>
                    <a:pt x="17625" y="2056"/>
                  </a:moveTo>
                  <a:cubicBezTo>
                    <a:pt x="15204" y="1539"/>
                    <a:pt x="12777" y="1043"/>
                    <a:pt x="10344" y="581"/>
                  </a:cubicBezTo>
                  <a:cubicBezTo>
                    <a:pt x="8665" y="262"/>
                    <a:pt x="6953" y="-148"/>
                    <a:pt x="5233" y="53"/>
                  </a:cubicBezTo>
                  <a:cubicBezTo>
                    <a:pt x="3673" y="234"/>
                    <a:pt x="2151" y="1009"/>
                    <a:pt x="1184" y="2272"/>
                  </a:cubicBezTo>
                  <a:cubicBezTo>
                    <a:pt x="-156" y="4023"/>
                    <a:pt x="-264" y="6195"/>
                    <a:pt x="390" y="8232"/>
                  </a:cubicBezTo>
                  <a:cubicBezTo>
                    <a:pt x="577" y="8812"/>
                    <a:pt x="799" y="9388"/>
                    <a:pt x="1043" y="9947"/>
                  </a:cubicBezTo>
                  <a:cubicBezTo>
                    <a:pt x="1575" y="11167"/>
                    <a:pt x="2145" y="12372"/>
                    <a:pt x="2712" y="13577"/>
                  </a:cubicBezTo>
                  <a:cubicBezTo>
                    <a:pt x="3049" y="14292"/>
                    <a:pt x="3389" y="15007"/>
                    <a:pt x="3730" y="15721"/>
                  </a:cubicBezTo>
                  <a:cubicBezTo>
                    <a:pt x="4152" y="16600"/>
                    <a:pt x="4577" y="17477"/>
                    <a:pt x="5005" y="18353"/>
                  </a:cubicBezTo>
                  <a:cubicBezTo>
                    <a:pt x="5488" y="19340"/>
                    <a:pt x="6019" y="20034"/>
                    <a:pt x="6586" y="20450"/>
                  </a:cubicBezTo>
                  <a:cubicBezTo>
                    <a:pt x="7953" y="21452"/>
                    <a:pt x="11565" y="19963"/>
                    <a:pt x="16175" y="14009"/>
                  </a:cubicBezTo>
                  <a:cubicBezTo>
                    <a:pt x="20785" y="8056"/>
                    <a:pt x="21336" y="4170"/>
                    <a:pt x="20035" y="3083"/>
                  </a:cubicBezTo>
                  <a:cubicBezTo>
                    <a:pt x="19495" y="2632"/>
                    <a:pt x="18696" y="2284"/>
                    <a:pt x="17625" y="2056"/>
                  </a:cubicBezTo>
                  <a:close/>
                </a:path>
              </a:pathLst>
            </a:custGeom>
            <a:noFill/>
            <a:ln w="19050" cap="flat">
              <a:solidFill>
                <a:srgbClr val="A1C06A"/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163478" y="4579661"/>
              <a:ext cx="414026" cy="417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000" b="1" dirty="0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  <a:endParaRPr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任意多边形: 形状 38"/>
            <p:cNvSpPr/>
            <p:nvPr/>
          </p:nvSpPr>
          <p:spPr>
            <a:xfrm>
              <a:off x="5634974" y="3292359"/>
              <a:ext cx="890210" cy="927216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rgbClr val="D5D178"/>
            </a:solidFill>
            <a:ln w="12700" cap="flat">
              <a:noFill/>
              <a:miter lim="400000"/>
            </a:ln>
            <a:effectLst/>
          </p:spPr>
          <p:txBody>
            <a:bodyPr wrap="square" lIns="26789" tIns="26789" rIns="26789" bIns="26789" numCol="1" anchor="b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/>
              <a:endParaRPr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295016" y="3500421"/>
              <a:ext cx="1917131" cy="334736"/>
            </a:xfrm>
            <a:prstGeom prst="rect">
              <a:avLst/>
            </a:prstGeom>
            <a:noFill/>
            <a:ln w="12700" cap="flat">
              <a:noFill/>
              <a:prstDash val="sysDot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>
              <a:lvl1pPr algn="r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4D4D4D"/>
                  </a:solidFill>
                </a:defRPr>
              </a:lvl1pPr>
            </a:lstStyle>
            <a:p>
              <a:pPr lvl="0" algn="l">
                <a:lnSpc>
                  <a:spcPct val="150000"/>
                </a:lnSpc>
                <a:spcBef>
                  <a:spcPts val="0"/>
                </a:spcBef>
                <a:defRPr sz="1800"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单击此处编辑您要的内容。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直接连接符 25"/>
            <p:cNvSpPr/>
            <p:nvPr/>
          </p:nvSpPr>
          <p:spPr>
            <a:xfrm flipV="1">
              <a:off x="8287307" y="3393466"/>
              <a:ext cx="2317314" cy="1"/>
            </a:xfrm>
            <a:prstGeom prst="line">
              <a:avLst/>
            </a:prstGeom>
            <a:noFill/>
            <a:ln w="19050" cap="flat">
              <a:solidFill>
                <a:schemeClr val="tx1">
                  <a:lumMod val="85000"/>
                  <a:lumOff val="15000"/>
                </a:schemeClr>
              </a:solidFill>
              <a:prstDash val="sysDot"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/>
            <a:p>
              <a:pPr lvl="0"/>
              <a:endParaRPr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668830" y="5459186"/>
              <a:ext cx="1917131" cy="334736"/>
            </a:xfrm>
            <a:prstGeom prst="rect">
              <a:avLst/>
            </a:prstGeom>
            <a:noFill/>
            <a:ln w="12700" cap="flat">
              <a:noFill/>
              <a:prstDash val="sysDot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>
              <a:lvl1pPr algn="r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4D4D4D"/>
                  </a:solidFill>
                </a:defRPr>
              </a:lvl1pPr>
            </a:lstStyle>
            <a:p>
              <a:pPr lvl="0" algn="l">
                <a:lnSpc>
                  <a:spcPct val="150000"/>
                </a:lnSpc>
                <a:spcBef>
                  <a:spcPts val="0"/>
                </a:spcBef>
                <a:defRPr sz="1800"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单击此处编辑您要的内容。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直接连接符 27"/>
            <p:cNvSpPr/>
            <p:nvPr/>
          </p:nvSpPr>
          <p:spPr>
            <a:xfrm flipV="1">
              <a:off x="7645737" y="5352231"/>
              <a:ext cx="2317314" cy="1"/>
            </a:xfrm>
            <a:prstGeom prst="line">
              <a:avLst/>
            </a:prstGeom>
            <a:noFill/>
            <a:ln w="19050" cap="flat">
              <a:solidFill>
                <a:schemeClr val="tx1">
                  <a:lumMod val="85000"/>
                  <a:lumOff val="15000"/>
                </a:schemeClr>
              </a:solidFill>
              <a:prstDash val="sysDot"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/>
            <a:p>
              <a:pPr lvl="0"/>
              <a:endParaRPr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525269" y="2076343"/>
              <a:ext cx="1917131" cy="334736"/>
            </a:xfrm>
            <a:prstGeom prst="rect">
              <a:avLst/>
            </a:prstGeom>
            <a:noFill/>
            <a:ln w="12700" cap="flat">
              <a:noFill/>
              <a:prstDash val="sysDot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>
              <a:lvl1pPr algn="r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4D4D4D"/>
                  </a:solidFill>
                </a:defRPr>
              </a:lvl1pPr>
            </a:lstStyle>
            <a:p>
              <a:pPr lvl="0">
                <a:lnSpc>
                  <a:spcPct val="150000"/>
                </a:lnSpc>
                <a:spcBef>
                  <a:spcPts val="0"/>
                </a:spcBef>
                <a:defRPr sz="1800"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单击此处编辑您要的内容。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直接连接符 29"/>
            <p:cNvSpPr/>
            <p:nvPr/>
          </p:nvSpPr>
          <p:spPr>
            <a:xfrm flipV="1">
              <a:off x="2125086" y="1969388"/>
              <a:ext cx="2317314" cy="1"/>
            </a:xfrm>
            <a:prstGeom prst="line">
              <a:avLst/>
            </a:prstGeom>
            <a:noFill/>
            <a:ln w="19050" cap="flat">
              <a:solidFill>
                <a:schemeClr val="tx1">
                  <a:lumMod val="85000"/>
                  <a:lumOff val="15000"/>
                </a:schemeClr>
              </a:solidFill>
              <a:prstDash val="sysDot"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/>
            <a:p>
              <a:pPr lvl="0" algn="r"/>
              <a:endParaRPr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973720" y="3500421"/>
              <a:ext cx="1917131" cy="334736"/>
            </a:xfrm>
            <a:prstGeom prst="rect">
              <a:avLst/>
            </a:prstGeom>
            <a:noFill/>
            <a:ln w="12700" cap="flat">
              <a:noFill/>
              <a:prstDash val="sysDot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>
              <a:lvl1pPr algn="r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4D4D4D"/>
                  </a:solidFill>
                </a:defRPr>
              </a:lvl1pPr>
            </a:lstStyle>
            <a:p>
              <a:pPr lvl="0">
                <a:lnSpc>
                  <a:spcPct val="150000"/>
                </a:lnSpc>
                <a:spcBef>
                  <a:spcPts val="0"/>
                </a:spcBef>
                <a:defRPr sz="1800"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单击此处编辑您要的内容。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直接连接符 31"/>
            <p:cNvSpPr/>
            <p:nvPr/>
          </p:nvSpPr>
          <p:spPr>
            <a:xfrm flipV="1">
              <a:off x="1573537" y="3393466"/>
              <a:ext cx="2317314" cy="1"/>
            </a:xfrm>
            <a:prstGeom prst="line">
              <a:avLst/>
            </a:prstGeom>
            <a:noFill/>
            <a:ln w="19050" cap="flat">
              <a:solidFill>
                <a:schemeClr val="tx1">
                  <a:lumMod val="85000"/>
                  <a:lumOff val="15000"/>
                </a:schemeClr>
              </a:solidFill>
              <a:prstDash val="sysDot"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/>
            <a:p>
              <a:pPr lvl="0" algn="r"/>
              <a:endParaRPr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652198" y="5459186"/>
              <a:ext cx="1917131" cy="334736"/>
            </a:xfrm>
            <a:prstGeom prst="rect">
              <a:avLst/>
            </a:prstGeom>
            <a:noFill/>
            <a:ln w="12700" cap="flat">
              <a:noFill/>
              <a:prstDash val="sysDot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>
              <a:lvl1pPr algn="r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4D4D4D"/>
                  </a:solidFill>
                </a:defRPr>
              </a:lvl1pPr>
            </a:lstStyle>
            <a:p>
              <a:pPr lvl="0">
                <a:lnSpc>
                  <a:spcPct val="150000"/>
                </a:lnSpc>
                <a:spcBef>
                  <a:spcPts val="0"/>
                </a:spcBef>
                <a:defRPr sz="1800"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单击此处编辑您要的内容。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直接连接符 33"/>
            <p:cNvSpPr/>
            <p:nvPr/>
          </p:nvSpPr>
          <p:spPr>
            <a:xfrm flipV="1">
              <a:off x="2252015" y="5352231"/>
              <a:ext cx="2317314" cy="1"/>
            </a:xfrm>
            <a:prstGeom prst="line">
              <a:avLst/>
            </a:prstGeom>
            <a:noFill/>
            <a:ln w="19050" cap="flat">
              <a:solidFill>
                <a:schemeClr val="tx1">
                  <a:lumMod val="85000"/>
                  <a:lumOff val="15000"/>
                </a:schemeClr>
              </a:solidFill>
              <a:prstDash val="sysDot"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/>
            <a:p>
              <a:pPr lvl="0" algn="r"/>
              <a:endParaRPr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2"/>
            <p:cNvSpPr txBox="1"/>
            <p:nvPr/>
          </p:nvSpPr>
          <p:spPr>
            <a:xfrm>
              <a:off x="3646585" y="162924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id-ID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3"/>
            <p:cNvSpPr txBox="1"/>
            <p:nvPr/>
          </p:nvSpPr>
          <p:spPr>
            <a:xfrm>
              <a:off x="3083660" y="3048687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id-ID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4"/>
            <p:cNvSpPr txBox="1"/>
            <p:nvPr/>
          </p:nvSpPr>
          <p:spPr>
            <a:xfrm>
              <a:off x="3586557" y="504097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id-ID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5"/>
            <p:cNvSpPr txBox="1"/>
            <p:nvPr/>
          </p:nvSpPr>
          <p:spPr>
            <a:xfrm>
              <a:off x="7561746" y="162924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id-ID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6"/>
            <p:cNvSpPr txBox="1"/>
            <p:nvPr/>
          </p:nvSpPr>
          <p:spPr>
            <a:xfrm>
              <a:off x="7775410" y="504097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id-ID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7"/>
            <p:cNvSpPr txBox="1"/>
            <p:nvPr/>
          </p:nvSpPr>
          <p:spPr>
            <a:xfrm>
              <a:off x="8190118" y="3048687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id-ID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268357" y="137187"/>
            <a:ext cx="2588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-9939" y="88076"/>
            <a:ext cx="278296" cy="498333"/>
          </a:xfrm>
          <a:prstGeom prst="rect">
            <a:avLst/>
          </a:prstGeom>
          <a:solidFill>
            <a:srgbClr val="D5D1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/>
          <p:cNvSpPr/>
          <p:nvPr/>
        </p:nvSpPr>
        <p:spPr bwMode="gray">
          <a:xfrm>
            <a:off x="5015880" y="3032956"/>
            <a:ext cx="2412037" cy="2086418"/>
          </a:xfrm>
          <a:prstGeom prst="triangle">
            <a:avLst>
              <a:gd name="adj" fmla="val 50000"/>
            </a:avLst>
          </a:prstGeom>
          <a:noFill/>
          <a:ln w="25400" algn="ctr">
            <a:solidFill>
              <a:schemeClr val="bg1">
                <a:lumMod val="65000"/>
              </a:schemeClr>
            </a:solidFill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5" name="Group 6"/>
          <p:cNvGrpSpPr/>
          <p:nvPr/>
        </p:nvGrpSpPr>
        <p:grpSpPr>
          <a:xfrm>
            <a:off x="5306610" y="2272268"/>
            <a:ext cx="1815215" cy="1569442"/>
            <a:chOff x="5500410" y="2390056"/>
            <a:chExt cx="1815215" cy="1569442"/>
          </a:xfrm>
        </p:grpSpPr>
        <p:sp>
          <p:nvSpPr>
            <p:cNvPr id="33" name="Hexagon 30"/>
            <p:cNvSpPr/>
            <p:nvPr/>
          </p:nvSpPr>
          <p:spPr bwMode="gray">
            <a:xfrm>
              <a:off x="5500410" y="2390056"/>
              <a:ext cx="1815215" cy="1569442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chemeClr val="bg1">
                <a:lumMod val="75000"/>
              </a:schemeClr>
            </a:solidFill>
            <a:ln w="9525">
              <a:solidFill>
                <a:srgbClr val="C0C0C0"/>
              </a:solidFill>
              <a:miter lim="8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4" name="Hexagon 31"/>
            <p:cNvSpPr/>
            <p:nvPr/>
          </p:nvSpPr>
          <p:spPr bwMode="gray">
            <a:xfrm>
              <a:off x="5606770" y="2484601"/>
              <a:ext cx="1595405" cy="1380351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D5D178"/>
            </a:solidFill>
            <a:ln w="9525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35" name="Group 40"/>
            <p:cNvGrpSpPr/>
            <p:nvPr/>
          </p:nvGrpSpPr>
          <p:grpSpPr>
            <a:xfrm>
              <a:off x="6076617" y="2846714"/>
              <a:ext cx="692796" cy="656120"/>
              <a:chOff x="5133976" y="846136"/>
              <a:chExt cx="269875" cy="255588"/>
            </a:xfrm>
            <a:solidFill>
              <a:schemeClr val="bg1"/>
            </a:solidFill>
          </p:grpSpPr>
          <p:sp>
            <p:nvSpPr>
              <p:cNvPr id="36" name="Freeform: Shape 41"/>
              <p:cNvSpPr/>
              <p:nvPr/>
            </p:nvSpPr>
            <p:spPr bwMode="auto">
              <a:xfrm>
                <a:off x="5191126" y="995361"/>
                <a:ext cx="34925" cy="3968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4"/>
                  </a:cxn>
                  <a:cxn ang="0">
                    <a:pos x="3" y="17"/>
                  </a:cxn>
                  <a:cxn ang="0">
                    <a:pos x="12" y="17"/>
                  </a:cxn>
                  <a:cxn ang="0">
                    <a:pos x="15" y="14"/>
                  </a:cxn>
                  <a:cxn ang="0">
                    <a:pos x="15" y="3"/>
                  </a:cxn>
                  <a:cxn ang="0">
                    <a:pos x="12" y="0"/>
                  </a:cxn>
                </a:cxnLst>
                <a:rect l="0" t="0" r="r" b="b"/>
                <a:pathLst>
                  <a:path w="15" h="17">
                    <a:moveTo>
                      <a:pt x="1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2" y="17"/>
                      <a:pt x="3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4" y="17"/>
                      <a:pt x="15" y="16"/>
                      <a:pt x="15" y="1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"/>
                      <a:pt x="14" y="0"/>
                      <a:pt x="12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7" name="Freeform: Shape 42"/>
              <p:cNvSpPr/>
              <p:nvPr/>
            </p:nvSpPr>
            <p:spPr bwMode="auto">
              <a:xfrm>
                <a:off x="5308601" y="1052511"/>
                <a:ext cx="74613" cy="4763"/>
              </a:xfrm>
              <a:custGeom>
                <a:avLst/>
                <a:gdLst/>
                <a:ahLst/>
                <a:cxnLst>
                  <a:cxn ang="0">
                    <a:pos x="33" y="1"/>
                  </a:cxn>
                  <a:cxn ang="0">
                    <a:pos x="32" y="2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32" y="0"/>
                  </a:cxn>
                  <a:cxn ang="0">
                    <a:pos x="33" y="1"/>
                  </a:cxn>
                </a:cxnLst>
                <a:rect l="0" t="0" r="r" b="b"/>
                <a:pathLst>
                  <a:path w="33" h="2">
                    <a:moveTo>
                      <a:pt x="33" y="1"/>
                    </a:moveTo>
                    <a:cubicBezTo>
                      <a:pt x="33" y="2"/>
                      <a:pt x="32" y="2"/>
                      <a:pt x="3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3" y="0"/>
                      <a:pt x="3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8" name="Freeform: Shape 43"/>
              <p:cNvSpPr/>
              <p:nvPr/>
            </p:nvSpPr>
            <p:spPr bwMode="auto">
              <a:xfrm>
                <a:off x="5308601" y="993773"/>
                <a:ext cx="31750" cy="6350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13" y="3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3" y="0"/>
                  </a:cxn>
                  <a:cxn ang="0">
                    <a:pos x="14" y="1"/>
                  </a:cxn>
                  <a:cxn ang="0">
                    <a:pos x="14" y="2"/>
                  </a:cxn>
                </a:cxnLst>
                <a:rect l="0" t="0" r="r" b="b"/>
                <a:pathLst>
                  <a:path w="14" h="3">
                    <a:moveTo>
                      <a:pt x="14" y="2"/>
                    </a:moveTo>
                    <a:cubicBezTo>
                      <a:pt x="14" y="3"/>
                      <a:pt x="14" y="3"/>
                      <a:pt x="13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1"/>
                      <a:pt x="14" y="1"/>
                    </a:cubicBezTo>
                    <a:lnTo>
                      <a:pt x="1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9" name="Freeform: Shape 44"/>
              <p:cNvSpPr/>
              <p:nvPr/>
            </p:nvSpPr>
            <p:spPr bwMode="auto">
              <a:xfrm>
                <a:off x="5351463" y="1071561"/>
                <a:ext cx="30163" cy="635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13" y="3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3" y="2"/>
                  </a:cxn>
                </a:cxnLst>
                <a:rect l="0" t="0" r="r" b="b"/>
                <a:pathLst>
                  <a:path w="13" h="3">
                    <a:moveTo>
                      <a:pt x="13" y="2"/>
                    </a:moveTo>
                    <a:cubicBezTo>
                      <a:pt x="13" y="2"/>
                      <a:pt x="13" y="3"/>
                      <a:pt x="13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1"/>
                      <a:pt x="13" y="1"/>
                    </a:cubicBezTo>
                    <a:lnTo>
                      <a:pt x="1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0" name="Freeform: Shape 45"/>
              <p:cNvSpPr/>
              <p:nvPr/>
            </p:nvSpPr>
            <p:spPr bwMode="auto">
              <a:xfrm>
                <a:off x="5308601" y="1014411"/>
                <a:ext cx="44450" cy="4763"/>
              </a:xfrm>
              <a:custGeom>
                <a:avLst/>
                <a:gdLst/>
                <a:ahLst/>
                <a:cxnLst>
                  <a:cxn ang="0">
                    <a:pos x="20" y="1"/>
                  </a:cxn>
                  <a:cxn ang="0">
                    <a:pos x="19" y="2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9" y="0"/>
                  </a:cxn>
                  <a:cxn ang="0">
                    <a:pos x="20" y="1"/>
                  </a:cxn>
                </a:cxnLst>
                <a:rect l="0" t="0" r="r" b="b"/>
                <a:pathLst>
                  <a:path w="20" h="2">
                    <a:moveTo>
                      <a:pt x="20" y="1"/>
                    </a:moveTo>
                    <a:cubicBezTo>
                      <a:pt x="20" y="2"/>
                      <a:pt x="20" y="2"/>
                      <a:pt x="19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0" y="0"/>
                      <a:pt x="2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1" name="Freeform: Shape 46"/>
              <p:cNvSpPr/>
              <p:nvPr/>
            </p:nvSpPr>
            <p:spPr bwMode="auto">
              <a:xfrm>
                <a:off x="5308601" y="1031873"/>
                <a:ext cx="74613" cy="7938"/>
              </a:xfrm>
              <a:custGeom>
                <a:avLst/>
                <a:gdLst/>
                <a:ahLst/>
                <a:cxnLst>
                  <a:cxn ang="0">
                    <a:pos x="33" y="2"/>
                  </a:cxn>
                  <a:cxn ang="0">
                    <a:pos x="32" y="3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32" y="0"/>
                  </a:cxn>
                  <a:cxn ang="0">
                    <a:pos x="33" y="1"/>
                  </a:cxn>
                  <a:cxn ang="0">
                    <a:pos x="33" y="2"/>
                  </a:cxn>
                </a:cxnLst>
                <a:rect l="0" t="0" r="r" b="b"/>
                <a:pathLst>
                  <a:path w="33" h="3">
                    <a:moveTo>
                      <a:pt x="33" y="2"/>
                    </a:moveTo>
                    <a:cubicBezTo>
                      <a:pt x="33" y="2"/>
                      <a:pt x="32" y="3"/>
                      <a:pt x="3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3" y="1"/>
                      <a:pt x="33" y="1"/>
                    </a:cubicBezTo>
                    <a:lnTo>
                      <a:pt x="3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2" name="Freeform: Shape 47"/>
              <p:cNvSpPr/>
              <p:nvPr/>
            </p:nvSpPr>
            <p:spPr bwMode="auto">
              <a:xfrm>
                <a:off x="5287963" y="963611"/>
                <a:ext cx="115888" cy="138113"/>
              </a:xfrm>
              <a:custGeom>
                <a:avLst/>
                <a:gdLst/>
                <a:ahLst/>
                <a:cxnLst>
                  <a:cxn ang="0">
                    <a:pos x="47" y="58"/>
                  </a:cxn>
                  <a:cxn ang="0">
                    <a:pos x="3" y="58"/>
                  </a:cxn>
                  <a:cxn ang="0">
                    <a:pos x="3" y="57"/>
                  </a:cxn>
                  <a:cxn ang="0">
                    <a:pos x="3" y="4"/>
                  </a:cxn>
                  <a:cxn ang="0">
                    <a:pos x="4" y="3"/>
                  </a:cxn>
                  <a:cxn ang="0">
                    <a:pos x="28" y="3"/>
                  </a:cxn>
                  <a:cxn ang="0">
                    <a:pos x="29" y="5"/>
                  </a:cxn>
                  <a:cxn ang="0">
                    <a:pos x="29" y="16"/>
                  </a:cxn>
                  <a:cxn ang="0">
                    <a:pos x="33" y="20"/>
                  </a:cxn>
                  <a:cxn ang="0">
                    <a:pos x="48" y="20"/>
                  </a:cxn>
                  <a:cxn ang="0">
                    <a:pos x="48" y="21"/>
                  </a:cxn>
                  <a:cxn ang="0">
                    <a:pos x="48" y="57"/>
                  </a:cxn>
                  <a:cxn ang="0">
                    <a:pos x="47" y="58"/>
                  </a:cxn>
                  <a:cxn ang="0">
                    <a:pos x="32" y="6"/>
                  </a:cxn>
                  <a:cxn ang="0">
                    <a:pos x="33" y="6"/>
                  </a:cxn>
                  <a:cxn ang="0">
                    <a:pos x="45" y="16"/>
                  </a:cxn>
                  <a:cxn ang="0">
                    <a:pos x="45" y="17"/>
                  </a:cxn>
                  <a:cxn ang="0">
                    <a:pos x="33" y="17"/>
                  </a:cxn>
                  <a:cxn ang="0">
                    <a:pos x="32" y="16"/>
                  </a:cxn>
                  <a:cxn ang="0">
                    <a:pos x="32" y="6"/>
                  </a:cxn>
                  <a:cxn ang="0">
                    <a:pos x="49" y="15"/>
                  </a:cxn>
                  <a:cxn ang="0">
                    <a:pos x="33" y="2"/>
                  </a:cxn>
                  <a:cxn ang="0">
                    <a:pos x="28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57"/>
                  </a:cxn>
                  <a:cxn ang="0">
                    <a:pos x="4" y="60"/>
                  </a:cxn>
                  <a:cxn ang="0">
                    <a:pos x="47" y="60"/>
                  </a:cxn>
                  <a:cxn ang="0">
                    <a:pos x="51" y="57"/>
                  </a:cxn>
                  <a:cxn ang="0">
                    <a:pos x="51" y="20"/>
                  </a:cxn>
                  <a:cxn ang="0">
                    <a:pos x="49" y="15"/>
                  </a:cxn>
                </a:cxnLst>
                <a:rect l="0" t="0" r="r" b="b"/>
                <a:pathLst>
                  <a:path w="51" h="60">
                    <a:moveTo>
                      <a:pt x="47" y="58"/>
                    </a:moveTo>
                    <a:cubicBezTo>
                      <a:pt x="3" y="58"/>
                      <a:pt x="3" y="58"/>
                      <a:pt x="3" y="58"/>
                    </a:cubicBezTo>
                    <a:cubicBezTo>
                      <a:pt x="3" y="58"/>
                      <a:pt x="3" y="58"/>
                      <a:pt x="3" y="57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9" y="3"/>
                      <a:pt x="29" y="3"/>
                      <a:pt x="29" y="5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8"/>
                      <a:pt x="31" y="20"/>
                      <a:pt x="33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0"/>
                      <a:pt x="48" y="20"/>
                      <a:pt x="48" y="2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57"/>
                      <a:pt x="48" y="58"/>
                      <a:pt x="47" y="58"/>
                    </a:cubicBezTo>
                    <a:moveTo>
                      <a:pt x="32" y="6"/>
                    </a:moveTo>
                    <a:cubicBezTo>
                      <a:pt x="32" y="5"/>
                      <a:pt x="33" y="6"/>
                      <a:pt x="33" y="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6" y="17"/>
                      <a:pt x="45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2" y="17"/>
                      <a:pt x="32" y="16"/>
                    </a:cubicBezTo>
                    <a:lnTo>
                      <a:pt x="32" y="6"/>
                    </a:lnTo>
                    <a:close/>
                    <a:moveTo>
                      <a:pt x="49" y="15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2" y="1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0"/>
                      <a:pt x="4" y="60"/>
                      <a:pt x="4" y="60"/>
                    </a:cubicBezTo>
                    <a:cubicBezTo>
                      <a:pt x="47" y="60"/>
                      <a:pt x="47" y="60"/>
                      <a:pt x="47" y="60"/>
                    </a:cubicBezTo>
                    <a:cubicBezTo>
                      <a:pt x="49" y="60"/>
                      <a:pt x="51" y="59"/>
                      <a:pt x="51" y="57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1" y="18"/>
                      <a:pt x="50" y="16"/>
                      <a:pt x="49" y="15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3" name="Freeform: Shape 48"/>
              <p:cNvSpPr/>
              <p:nvPr/>
            </p:nvSpPr>
            <p:spPr bwMode="auto">
              <a:xfrm>
                <a:off x="5133976" y="846136"/>
                <a:ext cx="268288" cy="247650"/>
              </a:xfrm>
              <a:custGeom>
                <a:avLst/>
                <a:gdLst/>
                <a:ahLst/>
                <a:cxnLst>
                  <a:cxn ang="0">
                    <a:pos x="37" y="7"/>
                  </a:cxn>
                  <a:cxn ang="0">
                    <a:pos x="37" y="7"/>
                  </a:cxn>
                  <a:cxn ang="0">
                    <a:pos x="79" y="7"/>
                  </a:cxn>
                  <a:cxn ang="0">
                    <a:pos x="80" y="8"/>
                  </a:cxn>
                  <a:cxn ang="0">
                    <a:pos x="80" y="14"/>
                  </a:cxn>
                  <a:cxn ang="0">
                    <a:pos x="79" y="14"/>
                  </a:cxn>
                  <a:cxn ang="0">
                    <a:pos x="37" y="14"/>
                  </a:cxn>
                  <a:cxn ang="0">
                    <a:pos x="37" y="14"/>
                  </a:cxn>
                  <a:cxn ang="0">
                    <a:pos x="37" y="7"/>
                  </a:cxn>
                  <a:cxn ang="0">
                    <a:pos x="61" y="102"/>
                  </a:cxn>
                  <a:cxn ang="0">
                    <a:pos x="60" y="101"/>
                  </a:cxn>
                  <a:cxn ang="0">
                    <a:pos x="13" y="101"/>
                  </a:cxn>
                  <a:cxn ang="0">
                    <a:pos x="10" y="99"/>
                  </a:cxn>
                  <a:cxn ang="0">
                    <a:pos x="10" y="74"/>
                  </a:cxn>
                  <a:cxn ang="0">
                    <a:pos x="11" y="73"/>
                  </a:cxn>
                  <a:cxn ang="0">
                    <a:pos x="17" y="73"/>
                  </a:cxn>
                  <a:cxn ang="0">
                    <a:pos x="18" y="72"/>
                  </a:cxn>
                  <a:cxn ang="0">
                    <a:pos x="18" y="66"/>
                  </a:cxn>
                  <a:cxn ang="0">
                    <a:pos x="24" y="57"/>
                  </a:cxn>
                  <a:cxn ang="0">
                    <a:pos x="42" y="57"/>
                  </a:cxn>
                  <a:cxn ang="0">
                    <a:pos x="48" y="66"/>
                  </a:cxn>
                  <a:cxn ang="0">
                    <a:pos x="48" y="72"/>
                  </a:cxn>
                  <a:cxn ang="0">
                    <a:pos x="49" y="73"/>
                  </a:cxn>
                  <a:cxn ang="0">
                    <a:pos x="60" y="73"/>
                  </a:cxn>
                  <a:cxn ang="0">
                    <a:pos x="61" y="72"/>
                  </a:cxn>
                  <a:cxn ang="0">
                    <a:pos x="61" y="53"/>
                  </a:cxn>
                  <a:cxn ang="0">
                    <a:pos x="69" y="45"/>
                  </a:cxn>
                  <a:cxn ang="0">
                    <a:pos x="96" y="45"/>
                  </a:cxn>
                  <a:cxn ang="0">
                    <a:pos x="104" y="48"/>
                  </a:cxn>
                  <a:cxn ang="0">
                    <a:pos x="116" y="58"/>
                  </a:cxn>
                  <a:cxn ang="0">
                    <a:pos x="117" y="57"/>
                  </a:cxn>
                  <a:cxn ang="0">
                    <a:pos x="117" y="20"/>
                  </a:cxn>
                  <a:cxn ang="0">
                    <a:pos x="111" y="14"/>
                  </a:cxn>
                  <a:cxn ang="0">
                    <a:pos x="87" y="14"/>
                  </a:cxn>
                  <a:cxn ang="0">
                    <a:pos x="86" y="14"/>
                  </a:cxn>
                  <a:cxn ang="0">
                    <a:pos x="86" y="7"/>
                  </a:cxn>
                  <a:cxn ang="0">
                    <a:pos x="80" y="0"/>
                  </a:cxn>
                  <a:cxn ang="0">
                    <a:pos x="37" y="0"/>
                  </a:cxn>
                  <a:cxn ang="0">
                    <a:pos x="30" y="7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6" y="14"/>
                  </a:cxn>
                  <a:cxn ang="0">
                    <a:pos x="0" y="20"/>
                  </a:cxn>
                  <a:cxn ang="0">
                    <a:pos x="0" y="67"/>
                  </a:cxn>
                  <a:cxn ang="0">
                    <a:pos x="3" y="72"/>
                  </a:cxn>
                  <a:cxn ang="0">
                    <a:pos x="4" y="74"/>
                  </a:cxn>
                  <a:cxn ang="0">
                    <a:pos x="4" y="99"/>
                  </a:cxn>
                  <a:cxn ang="0">
                    <a:pos x="13" y="108"/>
                  </a:cxn>
                  <a:cxn ang="0">
                    <a:pos x="61" y="108"/>
                  </a:cxn>
                  <a:cxn ang="0">
                    <a:pos x="61" y="108"/>
                  </a:cxn>
                  <a:cxn ang="0">
                    <a:pos x="61" y="102"/>
                  </a:cxn>
                </a:cxnLst>
                <a:rect l="0" t="0" r="r" b="b"/>
                <a:pathLst>
                  <a:path w="117" h="108">
                    <a:moveTo>
                      <a:pt x="37" y="7"/>
                    </a:moveTo>
                    <a:cubicBezTo>
                      <a:pt x="37" y="7"/>
                      <a:pt x="37" y="7"/>
                      <a:pt x="37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80" y="7"/>
                      <a:pt x="80" y="8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79" y="14"/>
                      <a:pt x="79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lnTo>
                      <a:pt x="37" y="7"/>
                    </a:lnTo>
                    <a:close/>
                    <a:moveTo>
                      <a:pt x="61" y="102"/>
                    </a:moveTo>
                    <a:cubicBezTo>
                      <a:pt x="61" y="101"/>
                      <a:pt x="60" y="101"/>
                      <a:pt x="60" y="101"/>
                    </a:cubicBezTo>
                    <a:cubicBezTo>
                      <a:pt x="13" y="101"/>
                      <a:pt x="13" y="101"/>
                      <a:pt x="13" y="101"/>
                    </a:cubicBezTo>
                    <a:cubicBezTo>
                      <a:pt x="11" y="101"/>
                      <a:pt x="10" y="100"/>
                      <a:pt x="10" y="99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0" y="74"/>
                      <a:pt x="10" y="73"/>
                      <a:pt x="11" y="73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7" y="73"/>
                      <a:pt x="18" y="73"/>
                      <a:pt x="18" y="72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8" y="63"/>
                      <a:pt x="18" y="57"/>
                      <a:pt x="24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7" y="57"/>
                      <a:pt x="48" y="63"/>
                      <a:pt x="48" y="66"/>
                    </a:cubicBezTo>
                    <a:cubicBezTo>
                      <a:pt x="48" y="72"/>
                      <a:pt x="48" y="72"/>
                      <a:pt x="48" y="72"/>
                    </a:cubicBezTo>
                    <a:cubicBezTo>
                      <a:pt x="48" y="73"/>
                      <a:pt x="49" y="73"/>
                      <a:pt x="49" y="73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1" y="73"/>
                      <a:pt x="61" y="72"/>
                      <a:pt x="61" y="72"/>
                    </a:cubicBezTo>
                    <a:cubicBezTo>
                      <a:pt x="61" y="53"/>
                      <a:pt x="61" y="53"/>
                      <a:pt x="61" y="53"/>
                    </a:cubicBezTo>
                    <a:cubicBezTo>
                      <a:pt x="61" y="48"/>
                      <a:pt x="65" y="45"/>
                      <a:pt x="69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9" y="45"/>
                      <a:pt x="102" y="46"/>
                      <a:pt x="104" y="48"/>
                    </a:cubicBezTo>
                    <a:cubicBezTo>
                      <a:pt x="104" y="48"/>
                      <a:pt x="113" y="55"/>
                      <a:pt x="116" y="58"/>
                    </a:cubicBezTo>
                    <a:cubicBezTo>
                      <a:pt x="116" y="58"/>
                      <a:pt x="117" y="58"/>
                      <a:pt x="117" y="57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17" y="17"/>
                      <a:pt x="114" y="14"/>
                      <a:pt x="111" y="14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87" y="14"/>
                      <a:pt x="86" y="14"/>
                      <a:pt x="86" y="14"/>
                    </a:cubicBezTo>
                    <a:cubicBezTo>
                      <a:pt x="86" y="7"/>
                      <a:pt x="86" y="7"/>
                      <a:pt x="86" y="7"/>
                    </a:cubicBezTo>
                    <a:cubicBezTo>
                      <a:pt x="86" y="3"/>
                      <a:pt x="83" y="0"/>
                      <a:pt x="8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3" y="0"/>
                      <a:pt x="30" y="3"/>
                      <a:pt x="30" y="7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0"/>
                      <a:pt x="1" y="71"/>
                      <a:pt x="3" y="72"/>
                    </a:cubicBezTo>
                    <a:cubicBezTo>
                      <a:pt x="3" y="73"/>
                      <a:pt x="4" y="73"/>
                      <a:pt x="4" y="74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4"/>
                      <a:pt x="8" y="108"/>
                      <a:pt x="13" y="108"/>
                    </a:cubicBezTo>
                    <a:cubicBezTo>
                      <a:pt x="61" y="108"/>
                      <a:pt x="61" y="108"/>
                      <a:pt x="61" y="108"/>
                    </a:cubicBezTo>
                    <a:cubicBezTo>
                      <a:pt x="61" y="108"/>
                      <a:pt x="61" y="108"/>
                      <a:pt x="61" y="108"/>
                    </a:cubicBezTo>
                    <a:lnTo>
                      <a:pt x="61" y="10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23" name="Hexagon 24"/>
          <p:cNvSpPr/>
          <p:nvPr/>
        </p:nvSpPr>
        <p:spPr bwMode="gray">
          <a:xfrm>
            <a:off x="6525627" y="4334058"/>
            <a:ext cx="1815215" cy="1569442"/>
          </a:xfrm>
          <a:prstGeom prst="hexagon">
            <a:avLst>
              <a:gd name="adj" fmla="val 28916"/>
              <a:gd name="vf" fmla="val 115470"/>
            </a:avLst>
          </a:prstGeom>
          <a:solidFill>
            <a:schemeClr val="bg1">
              <a:lumMod val="75000"/>
            </a:schemeClr>
          </a:solidFill>
          <a:ln w="9525">
            <a:solidFill>
              <a:srgbClr val="C0C0C0"/>
            </a:solidFill>
            <a:miter lim="8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Hexagon 25"/>
          <p:cNvSpPr/>
          <p:nvPr/>
        </p:nvSpPr>
        <p:spPr bwMode="gray">
          <a:xfrm>
            <a:off x="6631986" y="4428604"/>
            <a:ext cx="1595405" cy="1380352"/>
          </a:xfrm>
          <a:prstGeom prst="hexagon">
            <a:avLst>
              <a:gd name="adj" fmla="val 28896"/>
              <a:gd name="vf" fmla="val 115470"/>
            </a:avLst>
          </a:prstGeom>
          <a:solidFill>
            <a:srgbClr val="A1C06A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5" name="Group 49"/>
          <p:cNvGrpSpPr/>
          <p:nvPr/>
        </p:nvGrpSpPr>
        <p:grpSpPr>
          <a:xfrm>
            <a:off x="7082761" y="4817195"/>
            <a:ext cx="700945" cy="603143"/>
            <a:chOff x="1941513" y="2401886"/>
            <a:chExt cx="273050" cy="234951"/>
          </a:xfrm>
          <a:solidFill>
            <a:schemeClr val="bg1"/>
          </a:solidFill>
        </p:grpSpPr>
        <p:sp>
          <p:nvSpPr>
            <p:cNvPr id="26" name="Oval 50"/>
            <p:cNvSpPr/>
            <p:nvPr/>
          </p:nvSpPr>
          <p:spPr bwMode="auto">
            <a:xfrm>
              <a:off x="1941513" y="2401886"/>
              <a:ext cx="180975" cy="68263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" name="Freeform: Shape 51"/>
            <p:cNvSpPr/>
            <p:nvPr/>
          </p:nvSpPr>
          <p:spPr bwMode="auto">
            <a:xfrm>
              <a:off x="1941513" y="2459036"/>
              <a:ext cx="180975" cy="46038"/>
            </a:xfrm>
            <a:custGeom>
              <a:avLst/>
              <a:gdLst/>
              <a:ahLst/>
              <a:cxnLst>
                <a:cxn ang="0">
                  <a:pos x="40" y="20"/>
                </a:cxn>
                <a:cxn ang="0">
                  <a:pos x="79" y="5"/>
                </a:cxn>
                <a:cxn ang="0">
                  <a:pos x="78" y="1"/>
                </a:cxn>
                <a:cxn ang="0">
                  <a:pos x="77" y="1"/>
                </a:cxn>
                <a:cxn ang="0">
                  <a:pos x="69" y="5"/>
                </a:cxn>
                <a:cxn ang="0">
                  <a:pos x="40" y="9"/>
                </a:cxn>
                <a:cxn ang="0">
                  <a:pos x="10" y="5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40" y="20"/>
                </a:cxn>
              </a:cxnLst>
              <a:rect l="0" t="0" r="r" b="b"/>
              <a:pathLst>
                <a:path w="79" h="20">
                  <a:moveTo>
                    <a:pt x="40" y="20"/>
                  </a:moveTo>
                  <a:cubicBezTo>
                    <a:pt x="61" y="20"/>
                    <a:pt x="79" y="13"/>
                    <a:pt x="79" y="5"/>
                  </a:cubicBezTo>
                  <a:cubicBezTo>
                    <a:pt x="79" y="3"/>
                    <a:pt x="79" y="2"/>
                    <a:pt x="78" y="1"/>
                  </a:cubicBezTo>
                  <a:cubicBezTo>
                    <a:pt x="78" y="1"/>
                    <a:pt x="77" y="0"/>
                    <a:pt x="77" y="1"/>
                  </a:cubicBezTo>
                  <a:cubicBezTo>
                    <a:pt x="74" y="2"/>
                    <a:pt x="72" y="3"/>
                    <a:pt x="69" y="5"/>
                  </a:cubicBezTo>
                  <a:cubicBezTo>
                    <a:pt x="61" y="8"/>
                    <a:pt x="51" y="9"/>
                    <a:pt x="40" y="9"/>
                  </a:cubicBezTo>
                  <a:cubicBezTo>
                    <a:pt x="29" y="9"/>
                    <a:pt x="18" y="8"/>
                    <a:pt x="10" y="5"/>
                  </a:cubicBezTo>
                  <a:cubicBezTo>
                    <a:pt x="7" y="3"/>
                    <a:pt x="5" y="2"/>
                    <a:pt x="2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13"/>
                    <a:pt x="18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Freeform: Shape 52"/>
            <p:cNvSpPr/>
            <p:nvPr/>
          </p:nvSpPr>
          <p:spPr bwMode="auto">
            <a:xfrm>
              <a:off x="1941513" y="2562224"/>
              <a:ext cx="127000" cy="46038"/>
            </a:xfrm>
            <a:custGeom>
              <a:avLst/>
              <a:gdLst/>
              <a:ahLst/>
              <a:cxnLst>
                <a:cxn ang="0">
                  <a:pos x="51" y="9"/>
                </a:cxn>
                <a:cxn ang="0">
                  <a:pos x="50" y="9"/>
                </a:cxn>
                <a:cxn ang="0">
                  <a:pos x="40" y="9"/>
                </a:cxn>
                <a:cxn ang="0">
                  <a:pos x="10" y="5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40" y="20"/>
                </a:cxn>
                <a:cxn ang="0">
                  <a:pos x="54" y="19"/>
                </a:cxn>
                <a:cxn ang="0">
                  <a:pos x="55" y="18"/>
                </a:cxn>
                <a:cxn ang="0">
                  <a:pos x="51" y="9"/>
                </a:cxn>
              </a:cxnLst>
              <a:rect l="0" t="0" r="r" b="b"/>
              <a:pathLst>
                <a:path w="55" h="20">
                  <a:moveTo>
                    <a:pt x="51" y="9"/>
                  </a:moveTo>
                  <a:cubicBezTo>
                    <a:pt x="51" y="9"/>
                    <a:pt x="51" y="9"/>
                    <a:pt x="50" y="9"/>
                  </a:cubicBezTo>
                  <a:cubicBezTo>
                    <a:pt x="47" y="9"/>
                    <a:pt x="43" y="9"/>
                    <a:pt x="40" y="9"/>
                  </a:cubicBezTo>
                  <a:cubicBezTo>
                    <a:pt x="29" y="9"/>
                    <a:pt x="18" y="8"/>
                    <a:pt x="10" y="5"/>
                  </a:cubicBezTo>
                  <a:cubicBezTo>
                    <a:pt x="7" y="3"/>
                    <a:pt x="5" y="3"/>
                    <a:pt x="3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13"/>
                    <a:pt x="18" y="20"/>
                    <a:pt x="40" y="20"/>
                  </a:cubicBezTo>
                  <a:cubicBezTo>
                    <a:pt x="44" y="20"/>
                    <a:pt x="50" y="20"/>
                    <a:pt x="54" y="19"/>
                  </a:cubicBezTo>
                  <a:cubicBezTo>
                    <a:pt x="55" y="19"/>
                    <a:pt x="55" y="19"/>
                    <a:pt x="55" y="18"/>
                  </a:cubicBezTo>
                  <a:cubicBezTo>
                    <a:pt x="53" y="16"/>
                    <a:pt x="51" y="12"/>
                    <a:pt x="51" y="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Freeform: Shape 53"/>
            <p:cNvSpPr/>
            <p:nvPr/>
          </p:nvSpPr>
          <p:spPr bwMode="auto">
            <a:xfrm>
              <a:off x="1941513" y="2527299"/>
              <a:ext cx="117475" cy="46038"/>
            </a:xfrm>
            <a:custGeom>
              <a:avLst/>
              <a:gdLst/>
              <a:ahLst/>
              <a:cxnLst>
                <a:cxn ang="0">
                  <a:pos x="40" y="20"/>
                </a:cxn>
                <a:cxn ang="0">
                  <a:pos x="49" y="19"/>
                </a:cxn>
                <a:cxn ang="0">
                  <a:pos x="50" y="19"/>
                </a:cxn>
                <a:cxn ang="0">
                  <a:pos x="51" y="10"/>
                </a:cxn>
                <a:cxn ang="0">
                  <a:pos x="51" y="9"/>
                </a:cxn>
                <a:cxn ang="0">
                  <a:pos x="40" y="9"/>
                </a:cxn>
                <a:cxn ang="0">
                  <a:pos x="10" y="5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40" y="20"/>
                </a:cxn>
              </a:cxnLst>
              <a:rect l="0" t="0" r="r" b="b"/>
              <a:pathLst>
                <a:path w="51" h="20">
                  <a:moveTo>
                    <a:pt x="40" y="20"/>
                  </a:moveTo>
                  <a:cubicBezTo>
                    <a:pt x="44" y="20"/>
                    <a:pt x="47" y="20"/>
                    <a:pt x="49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6"/>
                    <a:pt x="50" y="13"/>
                    <a:pt x="51" y="10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47" y="9"/>
                    <a:pt x="44" y="9"/>
                    <a:pt x="40" y="9"/>
                  </a:cubicBezTo>
                  <a:cubicBezTo>
                    <a:pt x="29" y="9"/>
                    <a:pt x="18" y="8"/>
                    <a:pt x="10" y="5"/>
                  </a:cubicBezTo>
                  <a:cubicBezTo>
                    <a:pt x="7" y="3"/>
                    <a:pt x="5" y="3"/>
                    <a:pt x="3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13"/>
                    <a:pt x="18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0" name="Freeform: Shape 54"/>
            <p:cNvSpPr/>
            <p:nvPr/>
          </p:nvSpPr>
          <p:spPr bwMode="auto">
            <a:xfrm>
              <a:off x="1941513" y="2492374"/>
              <a:ext cx="142875" cy="46038"/>
            </a:xfrm>
            <a:custGeom>
              <a:avLst/>
              <a:gdLst/>
              <a:ahLst/>
              <a:cxnLst>
                <a:cxn ang="0">
                  <a:pos x="61" y="8"/>
                </a:cxn>
                <a:cxn ang="0">
                  <a:pos x="61" y="7"/>
                </a:cxn>
                <a:cxn ang="0">
                  <a:pos x="40" y="9"/>
                </a:cxn>
                <a:cxn ang="0">
                  <a:pos x="10" y="5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40" y="20"/>
                </a:cxn>
                <a:cxn ang="0">
                  <a:pos x="52" y="19"/>
                </a:cxn>
                <a:cxn ang="0">
                  <a:pos x="53" y="18"/>
                </a:cxn>
                <a:cxn ang="0">
                  <a:pos x="61" y="8"/>
                </a:cxn>
              </a:cxnLst>
              <a:rect l="0" t="0" r="r" b="b"/>
              <a:pathLst>
                <a:path w="62" h="20">
                  <a:moveTo>
                    <a:pt x="61" y="8"/>
                  </a:moveTo>
                  <a:cubicBezTo>
                    <a:pt x="61" y="8"/>
                    <a:pt x="62" y="7"/>
                    <a:pt x="61" y="7"/>
                  </a:cubicBezTo>
                  <a:cubicBezTo>
                    <a:pt x="54" y="9"/>
                    <a:pt x="48" y="9"/>
                    <a:pt x="40" y="9"/>
                  </a:cubicBezTo>
                  <a:cubicBezTo>
                    <a:pt x="29" y="9"/>
                    <a:pt x="18" y="8"/>
                    <a:pt x="10" y="5"/>
                  </a:cubicBezTo>
                  <a:cubicBezTo>
                    <a:pt x="7" y="3"/>
                    <a:pt x="5" y="2"/>
                    <a:pt x="3" y="1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13"/>
                    <a:pt x="18" y="20"/>
                    <a:pt x="40" y="20"/>
                  </a:cubicBezTo>
                  <a:cubicBezTo>
                    <a:pt x="44" y="20"/>
                    <a:pt x="48" y="20"/>
                    <a:pt x="52" y="19"/>
                  </a:cubicBezTo>
                  <a:cubicBezTo>
                    <a:pt x="53" y="19"/>
                    <a:pt x="53" y="18"/>
                    <a:pt x="53" y="18"/>
                  </a:cubicBezTo>
                  <a:cubicBezTo>
                    <a:pt x="55" y="14"/>
                    <a:pt x="58" y="11"/>
                    <a:pt x="61" y="8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1" name="Freeform: Shape 55"/>
            <p:cNvSpPr/>
            <p:nvPr/>
          </p:nvSpPr>
          <p:spPr bwMode="auto">
            <a:xfrm>
              <a:off x="2125663" y="2528887"/>
              <a:ext cx="36512" cy="76200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5" y="10"/>
                </a:cxn>
                <a:cxn ang="0">
                  <a:pos x="9" y="8"/>
                </a:cxn>
                <a:cxn ang="0">
                  <a:pos x="13" y="9"/>
                </a:cxn>
                <a:cxn ang="0">
                  <a:pos x="13" y="9"/>
                </a:cxn>
                <a:cxn ang="0">
                  <a:pos x="15" y="8"/>
                </a:cxn>
                <a:cxn ang="0">
                  <a:pos x="15" y="6"/>
                </a:cxn>
                <a:cxn ang="0">
                  <a:pos x="15" y="5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1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7" y="1"/>
                </a:cxn>
                <a:cxn ang="0">
                  <a:pos x="7" y="4"/>
                </a:cxn>
                <a:cxn ang="0">
                  <a:pos x="6" y="4"/>
                </a:cxn>
                <a:cxn ang="0">
                  <a:pos x="1" y="11"/>
                </a:cxn>
                <a:cxn ang="0">
                  <a:pos x="7" y="18"/>
                </a:cxn>
                <a:cxn ang="0">
                  <a:pos x="11" y="22"/>
                </a:cxn>
                <a:cxn ang="0">
                  <a:pos x="7" y="25"/>
                </a:cxn>
                <a:cxn ang="0">
                  <a:pos x="3" y="24"/>
                </a:cxn>
                <a:cxn ang="0">
                  <a:pos x="2" y="23"/>
                </a:cxn>
                <a:cxn ang="0">
                  <a:pos x="1" y="24"/>
                </a:cxn>
                <a:cxn ang="0">
                  <a:pos x="0" y="26"/>
                </a:cxn>
                <a:cxn ang="0">
                  <a:pos x="1" y="27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6" y="31"/>
                </a:cxn>
                <a:cxn ang="0">
                  <a:pos x="8" y="33"/>
                </a:cxn>
                <a:cxn ang="0">
                  <a:pos x="9" y="33"/>
                </a:cxn>
                <a:cxn ang="0">
                  <a:pos x="10" y="31"/>
                </a:cxn>
                <a:cxn ang="0">
                  <a:pos x="10" y="29"/>
                </a:cxn>
                <a:cxn ang="0">
                  <a:pos x="10" y="28"/>
                </a:cxn>
                <a:cxn ang="0">
                  <a:pos x="16" y="21"/>
                </a:cxn>
                <a:cxn ang="0">
                  <a:pos x="10" y="14"/>
                </a:cxn>
              </a:cxnLst>
              <a:rect l="0" t="0" r="r" b="b"/>
              <a:pathLst>
                <a:path w="16" h="33">
                  <a:moveTo>
                    <a:pt x="10" y="14"/>
                  </a:moveTo>
                  <a:cubicBezTo>
                    <a:pt x="6" y="13"/>
                    <a:pt x="5" y="12"/>
                    <a:pt x="5" y="10"/>
                  </a:cubicBezTo>
                  <a:cubicBezTo>
                    <a:pt x="5" y="9"/>
                    <a:pt x="6" y="8"/>
                    <a:pt x="9" y="8"/>
                  </a:cubicBezTo>
                  <a:cubicBezTo>
                    <a:pt x="11" y="8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8"/>
                    <a:pt x="15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5"/>
                    <a:pt x="15" y="5"/>
                  </a:cubicBezTo>
                  <a:cubicBezTo>
                    <a:pt x="13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3" y="5"/>
                    <a:pt x="1" y="7"/>
                    <a:pt x="1" y="11"/>
                  </a:cubicBezTo>
                  <a:cubicBezTo>
                    <a:pt x="1" y="15"/>
                    <a:pt x="4" y="16"/>
                    <a:pt x="7" y="18"/>
                  </a:cubicBezTo>
                  <a:cubicBezTo>
                    <a:pt x="10" y="19"/>
                    <a:pt x="11" y="20"/>
                    <a:pt x="11" y="22"/>
                  </a:cubicBezTo>
                  <a:cubicBezTo>
                    <a:pt x="11" y="24"/>
                    <a:pt x="10" y="25"/>
                    <a:pt x="7" y="25"/>
                  </a:cubicBezTo>
                  <a:cubicBezTo>
                    <a:pt x="5" y="25"/>
                    <a:pt x="3" y="24"/>
                    <a:pt x="3" y="24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3"/>
                    <a:pt x="1" y="24"/>
                    <a:pt x="1" y="2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1" y="27"/>
                    <a:pt x="1" y="27"/>
                  </a:cubicBezTo>
                  <a:cubicBezTo>
                    <a:pt x="3" y="28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3"/>
                    <a:pt x="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10" y="32"/>
                    <a:pt x="10" y="31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4" y="28"/>
                    <a:pt x="16" y="25"/>
                    <a:pt x="16" y="21"/>
                  </a:cubicBezTo>
                  <a:cubicBezTo>
                    <a:pt x="16" y="18"/>
                    <a:pt x="14" y="16"/>
                    <a:pt x="10" y="1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2" name="Freeform: Shape 56"/>
            <p:cNvSpPr/>
            <p:nvPr/>
          </p:nvSpPr>
          <p:spPr bwMode="auto">
            <a:xfrm>
              <a:off x="2074863" y="2497137"/>
              <a:ext cx="139700" cy="139700"/>
            </a:xfrm>
            <a:custGeom>
              <a:avLst/>
              <a:gdLst/>
              <a:ahLst/>
              <a:cxnLst>
                <a:cxn ang="0">
                  <a:pos x="30" y="54"/>
                </a:cxn>
                <a:cxn ang="0">
                  <a:pos x="7" y="30"/>
                </a:cxn>
                <a:cxn ang="0">
                  <a:pos x="30" y="7"/>
                </a:cxn>
                <a:cxn ang="0">
                  <a:pos x="54" y="30"/>
                </a:cxn>
                <a:cxn ang="0">
                  <a:pos x="30" y="54"/>
                </a:cxn>
                <a:cxn ang="0">
                  <a:pos x="30" y="0"/>
                </a:cxn>
                <a:cxn ang="0">
                  <a:pos x="0" y="30"/>
                </a:cxn>
                <a:cxn ang="0">
                  <a:pos x="30" y="61"/>
                </a:cxn>
                <a:cxn ang="0">
                  <a:pos x="61" y="30"/>
                </a:cxn>
                <a:cxn ang="0">
                  <a:pos x="30" y="0"/>
                </a:cxn>
              </a:cxnLst>
              <a:rect l="0" t="0" r="r" b="b"/>
              <a:pathLst>
                <a:path w="61" h="61">
                  <a:moveTo>
                    <a:pt x="30" y="54"/>
                  </a:moveTo>
                  <a:cubicBezTo>
                    <a:pt x="17" y="54"/>
                    <a:pt x="7" y="43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cubicBezTo>
                    <a:pt x="43" y="7"/>
                    <a:pt x="54" y="17"/>
                    <a:pt x="54" y="30"/>
                  </a:cubicBezTo>
                  <a:cubicBezTo>
                    <a:pt x="54" y="43"/>
                    <a:pt x="43" y="54"/>
                    <a:pt x="30" y="54"/>
                  </a:cubicBezTo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1"/>
                    <a:pt x="30" y="61"/>
                  </a:cubicBezTo>
                  <a:cubicBezTo>
                    <a:pt x="47" y="61"/>
                    <a:pt x="61" y="47"/>
                    <a:pt x="61" y="30"/>
                  </a:cubicBezTo>
                  <a:cubicBezTo>
                    <a:pt x="61" y="13"/>
                    <a:pt x="47" y="0"/>
                    <a:pt x="3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7" name="Hexagon 26"/>
          <p:cNvSpPr/>
          <p:nvPr/>
        </p:nvSpPr>
        <p:spPr bwMode="gray">
          <a:xfrm>
            <a:off x="4087596" y="4334058"/>
            <a:ext cx="1815215" cy="1569442"/>
          </a:xfrm>
          <a:prstGeom prst="hexagon">
            <a:avLst>
              <a:gd name="adj" fmla="val 28916"/>
              <a:gd name="vf" fmla="val 115470"/>
            </a:avLst>
          </a:prstGeom>
          <a:solidFill>
            <a:schemeClr val="bg1">
              <a:lumMod val="75000"/>
            </a:schemeClr>
          </a:solidFill>
          <a:ln w="9525">
            <a:solidFill>
              <a:srgbClr val="C0C0C0"/>
            </a:solidFill>
            <a:miter lim="8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Hexagon 27"/>
          <p:cNvSpPr/>
          <p:nvPr/>
        </p:nvSpPr>
        <p:spPr bwMode="gray">
          <a:xfrm>
            <a:off x="4193956" y="4428604"/>
            <a:ext cx="1595405" cy="1380352"/>
          </a:xfrm>
          <a:prstGeom prst="hexagon">
            <a:avLst>
              <a:gd name="adj" fmla="val 28896"/>
              <a:gd name="vf" fmla="val 115470"/>
            </a:avLst>
          </a:prstGeom>
          <a:solidFill>
            <a:srgbClr val="A1C06A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9" name="Group 57"/>
          <p:cNvGrpSpPr/>
          <p:nvPr/>
        </p:nvGrpSpPr>
        <p:grpSpPr>
          <a:xfrm>
            <a:off x="4643227" y="4743860"/>
            <a:ext cx="696870" cy="749849"/>
            <a:chOff x="1066800" y="2373312"/>
            <a:chExt cx="271462" cy="292100"/>
          </a:xfrm>
          <a:solidFill>
            <a:schemeClr val="bg1"/>
          </a:solidFill>
        </p:grpSpPr>
        <p:sp>
          <p:nvSpPr>
            <p:cNvPr id="20" name="Oval 58"/>
            <p:cNvSpPr/>
            <p:nvPr/>
          </p:nvSpPr>
          <p:spPr bwMode="auto">
            <a:xfrm>
              <a:off x="1152525" y="2373312"/>
              <a:ext cx="95250" cy="93663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Freeform: Shape 59"/>
            <p:cNvSpPr/>
            <p:nvPr/>
          </p:nvSpPr>
          <p:spPr bwMode="auto">
            <a:xfrm>
              <a:off x="1116013" y="2481262"/>
              <a:ext cx="165100" cy="109538"/>
            </a:xfrm>
            <a:custGeom>
              <a:avLst/>
              <a:gdLst/>
              <a:ahLst/>
              <a:cxnLst>
                <a:cxn ang="0">
                  <a:pos x="44" y="33"/>
                </a:cxn>
                <a:cxn ang="0">
                  <a:pos x="37" y="40"/>
                </a:cxn>
                <a:cxn ang="0">
                  <a:pos x="36" y="40"/>
                </a:cxn>
                <a:cxn ang="0">
                  <a:pos x="35" y="40"/>
                </a:cxn>
                <a:cxn ang="0">
                  <a:pos x="28" y="33"/>
                </a:cxn>
                <a:cxn ang="0">
                  <a:pos x="27" y="31"/>
                </a:cxn>
                <a:cxn ang="0">
                  <a:pos x="31" y="14"/>
                </a:cxn>
                <a:cxn ang="0">
                  <a:pos x="31" y="12"/>
                </a:cxn>
                <a:cxn ang="0">
                  <a:pos x="31" y="9"/>
                </a:cxn>
                <a:cxn ang="0">
                  <a:pos x="32" y="7"/>
                </a:cxn>
                <a:cxn ang="0">
                  <a:pos x="40" y="7"/>
                </a:cxn>
                <a:cxn ang="0">
                  <a:pos x="42" y="9"/>
                </a:cxn>
                <a:cxn ang="0">
                  <a:pos x="41" y="12"/>
                </a:cxn>
                <a:cxn ang="0">
                  <a:pos x="42" y="14"/>
                </a:cxn>
                <a:cxn ang="0">
                  <a:pos x="45" y="31"/>
                </a:cxn>
                <a:cxn ang="0">
                  <a:pos x="44" y="33"/>
                </a:cxn>
                <a:cxn ang="0">
                  <a:pos x="72" y="33"/>
                </a:cxn>
                <a:cxn ang="0">
                  <a:pos x="62" y="7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36" y="0"/>
                </a:cxn>
                <a:cxn ang="0">
                  <a:pos x="20" y="0"/>
                </a:cxn>
                <a:cxn ang="0">
                  <a:pos x="19" y="0"/>
                </a:cxn>
                <a:cxn ang="0">
                  <a:pos x="10" y="7"/>
                </a:cxn>
                <a:cxn ang="0">
                  <a:pos x="1" y="33"/>
                </a:cxn>
                <a:cxn ang="0">
                  <a:pos x="2" y="37"/>
                </a:cxn>
                <a:cxn ang="0">
                  <a:pos x="10" y="41"/>
                </a:cxn>
                <a:cxn ang="0">
                  <a:pos x="13" y="40"/>
                </a:cxn>
                <a:cxn ang="0">
                  <a:pos x="18" y="27"/>
                </a:cxn>
                <a:cxn ang="0">
                  <a:pos x="18" y="27"/>
                </a:cxn>
                <a:cxn ang="0">
                  <a:pos x="18" y="40"/>
                </a:cxn>
                <a:cxn ang="0">
                  <a:pos x="20" y="44"/>
                </a:cxn>
                <a:cxn ang="0">
                  <a:pos x="36" y="48"/>
                </a:cxn>
                <a:cxn ang="0">
                  <a:pos x="52" y="44"/>
                </a:cxn>
                <a:cxn ang="0">
                  <a:pos x="54" y="40"/>
                </a:cxn>
                <a:cxn ang="0">
                  <a:pos x="54" y="27"/>
                </a:cxn>
                <a:cxn ang="0">
                  <a:pos x="55" y="27"/>
                </a:cxn>
                <a:cxn ang="0">
                  <a:pos x="60" y="40"/>
                </a:cxn>
                <a:cxn ang="0">
                  <a:pos x="62" y="41"/>
                </a:cxn>
                <a:cxn ang="0">
                  <a:pos x="70" y="37"/>
                </a:cxn>
                <a:cxn ang="0">
                  <a:pos x="72" y="33"/>
                </a:cxn>
              </a:cxnLst>
              <a:rect l="0" t="0" r="r" b="b"/>
              <a:pathLst>
                <a:path w="72" h="48">
                  <a:moveTo>
                    <a:pt x="44" y="33"/>
                  </a:moveTo>
                  <a:cubicBezTo>
                    <a:pt x="37" y="40"/>
                    <a:pt x="37" y="40"/>
                    <a:pt x="37" y="40"/>
                  </a:cubicBezTo>
                  <a:cubicBezTo>
                    <a:pt x="37" y="40"/>
                    <a:pt x="37" y="40"/>
                    <a:pt x="36" y="40"/>
                  </a:cubicBezTo>
                  <a:cubicBezTo>
                    <a:pt x="36" y="40"/>
                    <a:pt x="35" y="40"/>
                    <a:pt x="35" y="4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7" y="33"/>
                    <a:pt x="27" y="32"/>
                    <a:pt x="27" y="31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3"/>
                    <a:pt x="31" y="12"/>
                    <a:pt x="31" y="12"/>
                  </a:cubicBezTo>
                  <a:cubicBezTo>
                    <a:pt x="31" y="11"/>
                    <a:pt x="31" y="9"/>
                    <a:pt x="31" y="9"/>
                  </a:cubicBezTo>
                  <a:cubicBezTo>
                    <a:pt x="31" y="8"/>
                    <a:pt x="31" y="7"/>
                    <a:pt x="32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2" y="8"/>
                    <a:pt x="42" y="9"/>
                  </a:cubicBezTo>
                  <a:cubicBezTo>
                    <a:pt x="42" y="9"/>
                    <a:pt x="42" y="11"/>
                    <a:pt x="41" y="12"/>
                  </a:cubicBezTo>
                  <a:cubicBezTo>
                    <a:pt x="41" y="12"/>
                    <a:pt x="42" y="13"/>
                    <a:pt x="42" y="14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2"/>
                    <a:pt x="45" y="33"/>
                    <a:pt x="44" y="33"/>
                  </a:cubicBezTo>
                  <a:moveTo>
                    <a:pt x="72" y="33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62" y="7"/>
                    <a:pt x="60" y="0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44" y="0"/>
                    <a:pt x="36" y="0"/>
                  </a:cubicBezTo>
                  <a:cubicBezTo>
                    <a:pt x="28" y="0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11" y="7"/>
                    <a:pt x="10" y="7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4"/>
                    <a:pt x="1" y="36"/>
                    <a:pt x="2" y="37"/>
                  </a:cubicBezTo>
                  <a:cubicBezTo>
                    <a:pt x="4" y="39"/>
                    <a:pt x="7" y="41"/>
                    <a:pt x="10" y="41"/>
                  </a:cubicBezTo>
                  <a:cubicBezTo>
                    <a:pt x="12" y="41"/>
                    <a:pt x="13" y="40"/>
                    <a:pt x="13" y="4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4"/>
                    <a:pt x="18" y="27"/>
                  </a:cubicBezTo>
                  <a:cubicBezTo>
                    <a:pt x="18" y="30"/>
                    <a:pt x="18" y="36"/>
                    <a:pt x="18" y="40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6" y="48"/>
                    <a:pt x="30" y="48"/>
                    <a:pt x="36" y="48"/>
                  </a:cubicBezTo>
                  <a:cubicBezTo>
                    <a:pt x="42" y="48"/>
                    <a:pt x="47" y="48"/>
                    <a:pt x="52" y="44"/>
                  </a:cubicBezTo>
                  <a:cubicBezTo>
                    <a:pt x="54" y="43"/>
                    <a:pt x="54" y="42"/>
                    <a:pt x="54" y="40"/>
                  </a:cubicBezTo>
                  <a:cubicBezTo>
                    <a:pt x="54" y="36"/>
                    <a:pt x="54" y="30"/>
                    <a:pt x="54" y="27"/>
                  </a:cubicBezTo>
                  <a:cubicBezTo>
                    <a:pt x="54" y="24"/>
                    <a:pt x="55" y="27"/>
                    <a:pt x="55" y="27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1"/>
                    <a:pt x="62" y="41"/>
                  </a:cubicBezTo>
                  <a:cubicBezTo>
                    <a:pt x="65" y="41"/>
                    <a:pt x="68" y="39"/>
                    <a:pt x="70" y="37"/>
                  </a:cubicBezTo>
                  <a:cubicBezTo>
                    <a:pt x="72" y="36"/>
                    <a:pt x="72" y="34"/>
                    <a:pt x="72" y="3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Freeform: Shape 60"/>
            <p:cNvSpPr/>
            <p:nvPr/>
          </p:nvSpPr>
          <p:spPr bwMode="auto">
            <a:xfrm>
              <a:off x="1066800" y="2562224"/>
              <a:ext cx="271462" cy="103188"/>
            </a:xfrm>
            <a:custGeom>
              <a:avLst/>
              <a:gdLst/>
              <a:ahLst/>
              <a:cxnLst>
                <a:cxn ang="0">
                  <a:pos x="113" y="9"/>
                </a:cxn>
                <a:cxn ang="0">
                  <a:pos x="112" y="9"/>
                </a:cxn>
                <a:cxn ang="0">
                  <a:pos x="111" y="9"/>
                </a:cxn>
                <a:cxn ang="0">
                  <a:pos x="105" y="2"/>
                </a:cxn>
                <a:cxn ang="0">
                  <a:pos x="100" y="0"/>
                </a:cxn>
                <a:cxn ang="0">
                  <a:pos x="98" y="3"/>
                </a:cxn>
                <a:cxn ang="0">
                  <a:pos x="58" y="20"/>
                </a:cxn>
                <a:cxn ang="0">
                  <a:pos x="19" y="4"/>
                </a:cxn>
                <a:cxn ang="0">
                  <a:pos x="18" y="2"/>
                </a:cxn>
                <a:cxn ang="0">
                  <a:pos x="14" y="2"/>
                </a:cxn>
                <a:cxn ang="0">
                  <a:pos x="7" y="9"/>
                </a:cxn>
                <a:cxn ang="0">
                  <a:pos x="6" y="9"/>
                </a:cxn>
                <a:cxn ang="0">
                  <a:pos x="5" y="9"/>
                </a:cxn>
                <a:cxn ang="0">
                  <a:pos x="0" y="15"/>
                </a:cxn>
                <a:cxn ang="0">
                  <a:pos x="5" y="20"/>
                </a:cxn>
                <a:cxn ang="0">
                  <a:pos x="11" y="15"/>
                </a:cxn>
                <a:cxn ang="0">
                  <a:pos x="11" y="15"/>
                </a:cxn>
                <a:cxn ang="0">
                  <a:pos x="11" y="13"/>
                </a:cxn>
                <a:cxn ang="0">
                  <a:pos x="14" y="10"/>
                </a:cxn>
                <a:cxn ang="0">
                  <a:pos x="16" y="10"/>
                </a:cxn>
                <a:cxn ang="0">
                  <a:pos x="54" y="26"/>
                </a:cxn>
                <a:cxn ang="0">
                  <a:pos x="56" y="27"/>
                </a:cxn>
                <a:cxn ang="0">
                  <a:pos x="56" y="34"/>
                </a:cxn>
                <a:cxn ang="0">
                  <a:pos x="55" y="35"/>
                </a:cxn>
                <a:cxn ang="0">
                  <a:pos x="53" y="39"/>
                </a:cxn>
                <a:cxn ang="0">
                  <a:pos x="59" y="45"/>
                </a:cxn>
                <a:cxn ang="0">
                  <a:pos x="64" y="39"/>
                </a:cxn>
                <a:cxn ang="0">
                  <a:pos x="62" y="35"/>
                </a:cxn>
                <a:cxn ang="0">
                  <a:pos x="62" y="34"/>
                </a:cxn>
                <a:cxn ang="0">
                  <a:pos x="62" y="27"/>
                </a:cxn>
                <a:cxn ang="0">
                  <a:pos x="63" y="26"/>
                </a:cxn>
                <a:cxn ang="0">
                  <a:pos x="101" y="9"/>
                </a:cxn>
                <a:cxn ang="0">
                  <a:pos x="103" y="9"/>
                </a:cxn>
                <a:cxn ang="0">
                  <a:pos x="107" y="13"/>
                </a:cxn>
                <a:cxn ang="0">
                  <a:pos x="108" y="15"/>
                </a:cxn>
                <a:cxn ang="0">
                  <a:pos x="108" y="15"/>
                </a:cxn>
                <a:cxn ang="0">
                  <a:pos x="113" y="20"/>
                </a:cxn>
                <a:cxn ang="0">
                  <a:pos x="119" y="15"/>
                </a:cxn>
                <a:cxn ang="0">
                  <a:pos x="113" y="9"/>
                </a:cxn>
              </a:cxnLst>
              <a:rect l="0" t="0" r="r" b="b"/>
              <a:pathLst>
                <a:path w="119" h="45">
                  <a:moveTo>
                    <a:pt x="113" y="9"/>
                  </a:moveTo>
                  <a:cubicBezTo>
                    <a:pt x="113" y="9"/>
                    <a:pt x="113" y="9"/>
                    <a:pt x="112" y="9"/>
                  </a:cubicBezTo>
                  <a:cubicBezTo>
                    <a:pt x="112" y="9"/>
                    <a:pt x="112" y="9"/>
                    <a:pt x="111" y="9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3" y="0"/>
                    <a:pt x="100" y="0"/>
                  </a:cubicBezTo>
                  <a:cubicBezTo>
                    <a:pt x="99" y="1"/>
                    <a:pt x="99" y="3"/>
                    <a:pt x="98" y="3"/>
                  </a:cubicBezTo>
                  <a:cubicBezTo>
                    <a:pt x="95" y="12"/>
                    <a:pt x="76" y="20"/>
                    <a:pt x="58" y="20"/>
                  </a:cubicBezTo>
                  <a:cubicBezTo>
                    <a:pt x="40" y="20"/>
                    <a:pt x="23" y="13"/>
                    <a:pt x="19" y="4"/>
                  </a:cubicBezTo>
                  <a:cubicBezTo>
                    <a:pt x="19" y="3"/>
                    <a:pt x="18" y="3"/>
                    <a:pt x="18" y="2"/>
                  </a:cubicBezTo>
                  <a:cubicBezTo>
                    <a:pt x="17" y="1"/>
                    <a:pt x="15" y="1"/>
                    <a:pt x="14" y="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2" y="9"/>
                    <a:pt x="0" y="12"/>
                    <a:pt x="0" y="15"/>
                  </a:cubicBezTo>
                  <a:cubicBezTo>
                    <a:pt x="0" y="18"/>
                    <a:pt x="2" y="20"/>
                    <a:pt x="5" y="20"/>
                  </a:cubicBezTo>
                  <a:cubicBezTo>
                    <a:pt x="8" y="20"/>
                    <a:pt x="11" y="18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6" y="10"/>
                    <a:pt x="16" y="10"/>
                  </a:cubicBezTo>
                  <a:cubicBezTo>
                    <a:pt x="24" y="19"/>
                    <a:pt x="38" y="25"/>
                    <a:pt x="54" y="26"/>
                  </a:cubicBezTo>
                  <a:cubicBezTo>
                    <a:pt x="55" y="26"/>
                    <a:pt x="56" y="26"/>
                    <a:pt x="56" y="27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5"/>
                    <a:pt x="55" y="35"/>
                    <a:pt x="55" y="35"/>
                  </a:cubicBezTo>
                  <a:cubicBezTo>
                    <a:pt x="54" y="36"/>
                    <a:pt x="53" y="38"/>
                    <a:pt x="53" y="39"/>
                  </a:cubicBezTo>
                  <a:cubicBezTo>
                    <a:pt x="53" y="42"/>
                    <a:pt x="56" y="45"/>
                    <a:pt x="59" y="45"/>
                  </a:cubicBezTo>
                  <a:cubicBezTo>
                    <a:pt x="62" y="45"/>
                    <a:pt x="64" y="42"/>
                    <a:pt x="64" y="39"/>
                  </a:cubicBezTo>
                  <a:cubicBezTo>
                    <a:pt x="64" y="38"/>
                    <a:pt x="63" y="36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3" y="26"/>
                    <a:pt x="63" y="26"/>
                  </a:cubicBezTo>
                  <a:cubicBezTo>
                    <a:pt x="80" y="24"/>
                    <a:pt x="94" y="18"/>
                    <a:pt x="101" y="9"/>
                  </a:cubicBezTo>
                  <a:cubicBezTo>
                    <a:pt x="102" y="9"/>
                    <a:pt x="102" y="8"/>
                    <a:pt x="103" y="9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4"/>
                    <a:pt x="108" y="14"/>
                    <a:pt x="108" y="15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8" y="18"/>
                    <a:pt x="110" y="20"/>
                    <a:pt x="113" y="20"/>
                  </a:cubicBezTo>
                  <a:cubicBezTo>
                    <a:pt x="116" y="20"/>
                    <a:pt x="119" y="18"/>
                    <a:pt x="119" y="15"/>
                  </a:cubicBezTo>
                  <a:cubicBezTo>
                    <a:pt x="119" y="12"/>
                    <a:pt x="116" y="9"/>
                    <a:pt x="113" y="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8" name="Group 67"/>
          <p:cNvGrpSpPr/>
          <p:nvPr/>
        </p:nvGrpSpPr>
        <p:grpSpPr>
          <a:xfrm>
            <a:off x="4971465" y="1252498"/>
            <a:ext cx="2500871" cy="1019770"/>
            <a:chOff x="5089540" y="1514352"/>
            <a:chExt cx="2122583" cy="1019770"/>
          </a:xfrm>
        </p:grpSpPr>
        <p:sp>
          <p:nvSpPr>
            <p:cNvPr id="15" name="TextBox 68"/>
            <p:cNvSpPr txBox="1"/>
            <p:nvPr/>
          </p:nvSpPr>
          <p:spPr bwMode="auto">
            <a:xfrm>
              <a:off x="5616561" y="1514352"/>
              <a:ext cx="1068541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latinLnBrk="0"/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添加标题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  <p:sp>
          <p:nvSpPr>
            <p:cNvPr id="16" name="TextBox 69"/>
            <p:cNvSpPr txBox="1"/>
            <p:nvPr/>
          </p:nvSpPr>
          <p:spPr bwMode="auto">
            <a:xfrm>
              <a:off x="5089540" y="1824309"/>
              <a:ext cx="2122583" cy="709813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algn="ctr">
                <a:lnSpc>
                  <a:spcPct val="120000"/>
                </a:lnSpc>
                <a:buSzPct val="25000"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单击此处编辑您要的内容。。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9" name="Group 70"/>
          <p:cNvGrpSpPr/>
          <p:nvPr/>
        </p:nvGrpSpPr>
        <p:grpSpPr>
          <a:xfrm>
            <a:off x="8340842" y="4640934"/>
            <a:ext cx="2497612" cy="866137"/>
            <a:chOff x="7645890" y="3344328"/>
            <a:chExt cx="2122517" cy="866137"/>
          </a:xfrm>
        </p:grpSpPr>
        <p:sp>
          <p:nvSpPr>
            <p:cNvPr id="13" name="TextBox 71"/>
            <p:cNvSpPr txBox="1"/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</p:spPr>
          <p:txBody>
            <a:bodyPr wrap="none" lIns="360000" tIns="46800" rIns="90000" bIns="46800">
              <a:normAutofit/>
            </a:bodyPr>
            <a:lstStyle/>
            <a:p>
              <a:pPr algn="l" latinLnBrk="0"/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添加标题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  <p:sp>
          <p:nvSpPr>
            <p:cNvPr id="14" name="TextBox 72"/>
            <p:cNvSpPr txBox="1"/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</p:spPr>
          <p:txBody>
            <a:bodyPr wrap="square" lIns="360000" tIns="46800" rIns="90000" bIns="46800">
              <a:normAutofit/>
            </a:bodyPr>
            <a:lstStyle/>
            <a:p>
              <a:pPr algn="r">
                <a:lnSpc>
                  <a:spcPct val="120000"/>
                </a:lnSpc>
                <a:buSzPct val="25000"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单击此处编辑您要的内容。。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0" name="Group 73"/>
          <p:cNvGrpSpPr/>
          <p:nvPr/>
        </p:nvGrpSpPr>
        <p:grpSpPr>
          <a:xfrm>
            <a:off x="1697678" y="4687799"/>
            <a:ext cx="2389919" cy="866137"/>
            <a:chOff x="2378292" y="4060687"/>
            <a:chExt cx="2389919" cy="866137"/>
          </a:xfrm>
        </p:grpSpPr>
        <p:sp>
          <p:nvSpPr>
            <p:cNvPr id="11" name="TextBox 74"/>
            <p:cNvSpPr txBox="1"/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</p:spPr>
          <p:txBody>
            <a:bodyPr wrap="none" lIns="90000" tIns="46800" rIns="360000" bIns="46800">
              <a:normAutofit/>
            </a:bodyPr>
            <a:lstStyle/>
            <a:p>
              <a:pPr algn="r" latinLnBrk="0"/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添加标题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  <p:sp>
          <p:nvSpPr>
            <p:cNvPr id="12" name="TextBox 75"/>
            <p:cNvSpPr txBox="1"/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</p:spPr>
          <p:txBody>
            <a:bodyPr wrap="square" lIns="90000" tIns="46800" rIns="360000" bIns="46800">
              <a:normAutofit/>
            </a:bodyPr>
            <a:lstStyle/>
            <a:p>
              <a:pPr algn="r">
                <a:lnSpc>
                  <a:spcPct val="120000"/>
                </a:lnSpc>
                <a:buSzPct val="25000"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单击此处编辑您要的内容。。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268357" y="137187"/>
            <a:ext cx="2588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-9939" y="88076"/>
            <a:ext cx="278296" cy="498333"/>
          </a:xfrm>
          <a:prstGeom prst="rect">
            <a:avLst/>
          </a:prstGeom>
          <a:solidFill>
            <a:srgbClr val="D5D1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ISLIDE.DIAGRAM" val="46e3fa09-32ce-4905-abcb-61d961fe67b2"/>
</p:tagLst>
</file>

<file path=ppt/tags/tag2.xml><?xml version="1.0" encoding="utf-8"?>
<p:tagLst xmlns:p="http://schemas.openxmlformats.org/presentationml/2006/main">
  <p:tag name="ISLIDE.DIAGRAM" val="62a2606d-8a37-45a7-a9e1-4d15a4d4355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1961</Words>
  <Application>WPS 演示</Application>
  <PresentationFormat>宽屏</PresentationFormat>
  <Paragraphs>324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方正兰亭黑_GBK</vt:lpstr>
      <vt:lpstr>Calibri</vt:lpstr>
      <vt:lpstr>Impact</vt:lpstr>
      <vt:lpstr>Arial Black</vt:lpstr>
      <vt:lpstr>Calibri</vt:lpstr>
      <vt:lpstr>Arial Unicode MS</vt:lpstr>
      <vt:lpstr>Calibri Light</vt:lpstr>
      <vt:lpstr>方正中雅宋简体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Yang</cp:lastModifiedBy>
  <cp:revision>8</cp:revision>
  <dcterms:created xsi:type="dcterms:W3CDTF">2018-03-20T15:30:00Z</dcterms:created>
  <dcterms:modified xsi:type="dcterms:W3CDTF">2019-01-11T04:32:34Z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