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86" r:id="rId2"/>
    <p:sldId id="287" r:id="rId3"/>
    <p:sldId id="288" r:id="rId4"/>
    <p:sldId id="281" r:id="rId5"/>
    <p:sldId id="282" r:id="rId6"/>
    <p:sldId id="265" r:id="rId7"/>
    <p:sldId id="271" r:id="rId8"/>
    <p:sldId id="289" r:id="rId9"/>
    <p:sldId id="259" r:id="rId10"/>
    <p:sldId id="263" r:id="rId11"/>
    <p:sldId id="266" r:id="rId12"/>
    <p:sldId id="272" r:id="rId13"/>
    <p:sldId id="290" r:id="rId14"/>
    <p:sldId id="261" r:id="rId15"/>
    <p:sldId id="264" r:id="rId16"/>
    <p:sldId id="269" r:id="rId17"/>
    <p:sldId id="283" r:id="rId18"/>
    <p:sldId id="291" r:id="rId19"/>
    <p:sldId id="284" r:id="rId20"/>
    <p:sldId id="273" r:id="rId21"/>
    <p:sldId id="274" r:id="rId22"/>
    <p:sldId id="276" r:id="rId23"/>
    <p:sldId id="292" r:id="rId24"/>
    <p:sldId id="293" r:id="rId25"/>
  </p:sldIdLst>
  <p:sldSz cx="9144000" cy="5143500" type="screen16x9"/>
  <p:notesSz cx="6858000" cy="9144000"/>
  <p:custDataLst>
    <p:tags r:id="rId27"/>
  </p:custDataLst>
  <p:defaultText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3A3DB4"/>
    <a:srgbClr val="F60000"/>
    <a:srgbClr val="FF3300"/>
    <a:srgbClr val="31859C"/>
    <a:srgbClr val="FFFFFF"/>
    <a:srgbClr val="000C2E"/>
    <a:srgbClr val="000A2E"/>
    <a:srgbClr val="00032E"/>
    <a:srgbClr val="0005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28" autoAdjust="0"/>
    <p:restoredTop sz="94614" autoAdjust="0"/>
  </p:normalViewPr>
  <p:slideViewPr>
    <p:cSldViewPr>
      <p:cViewPr varScale="1">
        <p:scale>
          <a:sx n="138" d="100"/>
          <a:sy n="138" d="100"/>
        </p:scale>
        <p:origin x="882" y="126"/>
      </p:cViewPr>
      <p:guideLst>
        <p:guide orient="horz" pos="162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44DC17A-4477-4F72-A0E7-D0F042BF9914}" type="datetimeFigureOut">
              <a:rPr lang="zh-CN" altLang="en-US" smtClean="0"/>
              <a:t>2018/7/31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2058DE2-74AF-4D07-BDC1-29FF74FBF8F3}" type="slidenum">
              <a:rPr lang="zh-CN" altLang="en-US" smtClean="0"/>
              <a:t>‹#›</a:t>
            </a:fld>
            <a:endParaRPr lang="zh-CN" altLang="en-US"/>
          </a:p>
        </p:txBody>
      </p:sp>
    </p:spTree>
    <p:extLst>
      <p:ext uri="{BB962C8B-B14F-4D97-AF65-F5344CB8AC3E}">
        <p14:creationId xmlns:p14="http://schemas.microsoft.com/office/powerpoint/2010/main" val="4210836062"/>
      </p:ext>
    </p:extLst>
  </p:cSld>
  <p:clrMap bg1="lt1" tx1="dk1" bg2="lt2" tx2="dk2" accent1="accent1" accent2="accent2" accent3="accent3" accent4="accent4" accent5="accent5" accent6="accent6" hlink="hlink" folHlink="folHlink"/>
  <p:notesStyle>
    <a:lvl1pPr marL="0" algn="l" defTabSz="914378" rtl="0" eaLnBrk="1" latinLnBrk="0" hangingPunct="1">
      <a:defRPr sz="1200" kern="1200">
        <a:solidFill>
          <a:schemeClr val="tx1"/>
        </a:solidFill>
        <a:latin typeface="+mn-lt"/>
        <a:ea typeface="+mn-ea"/>
        <a:cs typeface="+mn-cs"/>
      </a:defRPr>
    </a:lvl1pPr>
    <a:lvl2pPr marL="457189" algn="l" defTabSz="914378" rtl="0" eaLnBrk="1" latinLnBrk="0" hangingPunct="1">
      <a:defRPr sz="1200" kern="1200">
        <a:solidFill>
          <a:schemeClr val="tx1"/>
        </a:solidFill>
        <a:latin typeface="+mn-lt"/>
        <a:ea typeface="+mn-ea"/>
        <a:cs typeface="+mn-cs"/>
      </a:defRPr>
    </a:lvl2pPr>
    <a:lvl3pPr marL="914378" algn="l" defTabSz="914378" rtl="0" eaLnBrk="1" latinLnBrk="0" hangingPunct="1">
      <a:defRPr sz="1200" kern="1200">
        <a:solidFill>
          <a:schemeClr val="tx1"/>
        </a:solidFill>
        <a:latin typeface="+mn-lt"/>
        <a:ea typeface="+mn-ea"/>
        <a:cs typeface="+mn-cs"/>
      </a:defRPr>
    </a:lvl3pPr>
    <a:lvl4pPr marL="1371566" algn="l" defTabSz="914378" rtl="0" eaLnBrk="1" latinLnBrk="0" hangingPunct="1">
      <a:defRPr sz="1200" kern="1200">
        <a:solidFill>
          <a:schemeClr val="tx1"/>
        </a:solidFill>
        <a:latin typeface="+mn-lt"/>
        <a:ea typeface="+mn-ea"/>
        <a:cs typeface="+mn-cs"/>
      </a:defRPr>
    </a:lvl4pPr>
    <a:lvl5pPr marL="1828754" algn="l" defTabSz="914378" rtl="0" eaLnBrk="1" latinLnBrk="0" hangingPunct="1">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a:t>
            </a:fld>
            <a:endParaRPr lang="zh-CN" altLang="en-US"/>
          </a:p>
        </p:txBody>
      </p:sp>
    </p:spTree>
    <p:extLst>
      <p:ext uri="{BB962C8B-B14F-4D97-AF65-F5344CB8AC3E}">
        <p14:creationId xmlns:p14="http://schemas.microsoft.com/office/powerpoint/2010/main" val="1582036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10</a:t>
            </a:fld>
            <a:endParaRPr lang="zh-CN" altLang="en-US"/>
          </a:p>
        </p:txBody>
      </p:sp>
    </p:spTree>
    <p:extLst>
      <p:ext uri="{BB962C8B-B14F-4D97-AF65-F5344CB8AC3E}">
        <p14:creationId xmlns:p14="http://schemas.microsoft.com/office/powerpoint/2010/main" val="23126643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11</a:t>
            </a:fld>
            <a:endParaRPr lang="zh-CN" altLang="en-US"/>
          </a:p>
        </p:txBody>
      </p:sp>
    </p:spTree>
    <p:extLst>
      <p:ext uri="{BB962C8B-B14F-4D97-AF65-F5344CB8AC3E}">
        <p14:creationId xmlns:p14="http://schemas.microsoft.com/office/powerpoint/2010/main" val="25259869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12</a:t>
            </a:fld>
            <a:endParaRPr lang="zh-CN" altLang="en-US"/>
          </a:p>
        </p:txBody>
      </p:sp>
    </p:spTree>
    <p:extLst>
      <p:ext uri="{BB962C8B-B14F-4D97-AF65-F5344CB8AC3E}">
        <p14:creationId xmlns:p14="http://schemas.microsoft.com/office/powerpoint/2010/main" val="36007472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13</a:t>
            </a:fld>
            <a:endParaRPr lang="zh-CN" altLang="en-US"/>
          </a:p>
        </p:txBody>
      </p:sp>
    </p:spTree>
    <p:extLst>
      <p:ext uri="{BB962C8B-B14F-4D97-AF65-F5344CB8AC3E}">
        <p14:creationId xmlns:p14="http://schemas.microsoft.com/office/powerpoint/2010/main" val="5888360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14</a:t>
            </a:fld>
            <a:endParaRPr lang="zh-CN" altLang="en-US"/>
          </a:p>
        </p:txBody>
      </p:sp>
    </p:spTree>
    <p:extLst>
      <p:ext uri="{BB962C8B-B14F-4D97-AF65-F5344CB8AC3E}">
        <p14:creationId xmlns:p14="http://schemas.microsoft.com/office/powerpoint/2010/main" val="15737824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15</a:t>
            </a:fld>
            <a:endParaRPr lang="zh-CN" altLang="en-US"/>
          </a:p>
        </p:txBody>
      </p:sp>
    </p:spTree>
    <p:extLst>
      <p:ext uri="{BB962C8B-B14F-4D97-AF65-F5344CB8AC3E}">
        <p14:creationId xmlns:p14="http://schemas.microsoft.com/office/powerpoint/2010/main" val="12283527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16</a:t>
            </a:fld>
            <a:endParaRPr lang="zh-CN" altLang="en-US"/>
          </a:p>
        </p:txBody>
      </p:sp>
    </p:spTree>
    <p:extLst>
      <p:ext uri="{BB962C8B-B14F-4D97-AF65-F5344CB8AC3E}">
        <p14:creationId xmlns:p14="http://schemas.microsoft.com/office/powerpoint/2010/main" val="23378465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17</a:t>
            </a:fld>
            <a:endParaRPr lang="zh-CN" altLang="en-US"/>
          </a:p>
        </p:txBody>
      </p:sp>
    </p:spTree>
    <p:extLst>
      <p:ext uri="{BB962C8B-B14F-4D97-AF65-F5344CB8AC3E}">
        <p14:creationId xmlns:p14="http://schemas.microsoft.com/office/powerpoint/2010/main" val="13957039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18</a:t>
            </a:fld>
            <a:endParaRPr lang="zh-CN" altLang="en-US"/>
          </a:p>
        </p:txBody>
      </p:sp>
    </p:spTree>
    <p:extLst>
      <p:ext uri="{BB962C8B-B14F-4D97-AF65-F5344CB8AC3E}">
        <p14:creationId xmlns:p14="http://schemas.microsoft.com/office/powerpoint/2010/main" val="16088476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19</a:t>
            </a:fld>
            <a:endParaRPr lang="zh-CN" altLang="en-US"/>
          </a:p>
        </p:txBody>
      </p:sp>
    </p:spTree>
    <p:extLst>
      <p:ext uri="{BB962C8B-B14F-4D97-AF65-F5344CB8AC3E}">
        <p14:creationId xmlns:p14="http://schemas.microsoft.com/office/powerpoint/2010/main" val="4202053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a:t>
            </a:fld>
            <a:endParaRPr lang="zh-CN" altLang="en-US"/>
          </a:p>
        </p:txBody>
      </p:sp>
    </p:spTree>
    <p:extLst>
      <p:ext uri="{BB962C8B-B14F-4D97-AF65-F5344CB8AC3E}">
        <p14:creationId xmlns:p14="http://schemas.microsoft.com/office/powerpoint/2010/main" val="20718664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20</a:t>
            </a:fld>
            <a:endParaRPr lang="zh-CN" altLang="en-US"/>
          </a:p>
        </p:txBody>
      </p:sp>
    </p:spTree>
    <p:extLst>
      <p:ext uri="{BB962C8B-B14F-4D97-AF65-F5344CB8AC3E}">
        <p14:creationId xmlns:p14="http://schemas.microsoft.com/office/powerpoint/2010/main" val="17346980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21</a:t>
            </a:fld>
            <a:endParaRPr lang="zh-CN" altLang="en-US"/>
          </a:p>
        </p:txBody>
      </p:sp>
    </p:spTree>
    <p:extLst>
      <p:ext uri="{BB962C8B-B14F-4D97-AF65-F5344CB8AC3E}">
        <p14:creationId xmlns:p14="http://schemas.microsoft.com/office/powerpoint/2010/main" val="32329554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22</a:t>
            </a:fld>
            <a:endParaRPr lang="zh-CN" altLang="en-US"/>
          </a:p>
        </p:txBody>
      </p:sp>
    </p:spTree>
    <p:extLst>
      <p:ext uri="{BB962C8B-B14F-4D97-AF65-F5344CB8AC3E}">
        <p14:creationId xmlns:p14="http://schemas.microsoft.com/office/powerpoint/2010/main" val="27610091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7CBE8C-B986-4654-ABC1-424B8E02D954}" type="slidenum">
              <a:rPr lang="zh-CN" altLang="en-US" smtClean="0"/>
              <a:t>23</a:t>
            </a:fld>
            <a:endParaRPr lang="zh-CN" altLang="en-US"/>
          </a:p>
        </p:txBody>
      </p:sp>
    </p:spTree>
    <p:extLst>
      <p:ext uri="{BB962C8B-B14F-4D97-AF65-F5344CB8AC3E}">
        <p14:creationId xmlns:p14="http://schemas.microsoft.com/office/powerpoint/2010/main" val="5202109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24</a:t>
            </a:fld>
            <a:endParaRPr lang="zh-CN" altLang="en-US"/>
          </a:p>
        </p:txBody>
      </p:sp>
    </p:spTree>
    <p:extLst>
      <p:ext uri="{BB962C8B-B14F-4D97-AF65-F5344CB8AC3E}">
        <p14:creationId xmlns:p14="http://schemas.microsoft.com/office/powerpoint/2010/main" val="4074693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3</a:t>
            </a:fld>
            <a:endParaRPr lang="zh-CN" altLang="en-US"/>
          </a:p>
        </p:txBody>
      </p:sp>
    </p:spTree>
    <p:extLst>
      <p:ext uri="{BB962C8B-B14F-4D97-AF65-F5344CB8AC3E}">
        <p14:creationId xmlns:p14="http://schemas.microsoft.com/office/powerpoint/2010/main" val="32733175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4</a:t>
            </a:fld>
            <a:endParaRPr lang="zh-CN" altLang="en-US"/>
          </a:p>
        </p:txBody>
      </p:sp>
    </p:spTree>
    <p:extLst>
      <p:ext uri="{BB962C8B-B14F-4D97-AF65-F5344CB8AC3E}">
        <p14:creationId xmlns:p14="http://schemas.microsoft.com/office/powerpoint/2010/main" val="2839264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5</a:t>
            </a:fld>
            <a:endParaRPr lang="zh-CN" altLang="en-US"/>
          </a:p>
        </p:txBody>
      </p:sp>
    </p:spTree>
    <p:extLst>
      <p:ext uri="{BB962C8B-B14F-4D97-AF65-F5344CB8AC3E}">
        <p14:creationId xmlns:p14="http://schemas.microsoft.com/office/powerpoint/2010/main" val="1237459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6</a:t>
            </a:fld>
            <a:endParaRPr lang="zh-CN" altLang="en-US"/>
          </a:p>
        </p:txBody>
      </p:sp>
    </p:spTree>
    <p:extLst>
      <p:ext uri="{BB962C8B-B14F-4D97-AF65-F5344CB8AC3E}">
        <p14:creationId xmlns:p14="http://schemas.microsoft.com/office/powerpoint/2010/main" val="451874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7</a:t>
            </a:fld>
            <a:endParaRPr lang="zh-CN" altLang="en-US"/>
          </a:p>
        </p:txBody>
      </p:sp>
    </p:spTree>
    <p:extLst>
      <p:ext uri="{BB962C8B-B14F-4D97-AF65-F5344CB8AC3E}">
        <p14:creationId xmlns:p14="http://schemas.microsoft.com/office/powerpoint/2010/main" val="8258310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8</a:t>
            </a:fld>
            <a:endParaRPr lang="zh-CN" altLang="en-US"/>
          </a:p>
        </p:txBody>
      </p:sp>
    </p:spTree>
    <p:extLst>
      <p:ext uri="{BB962C8B-B14F-4D97-AF65-F5344CB8AC3E}">
        <p14:creationId xmlns:p14="http://schemas.microsoft.com/office/powerpoint/2010/main" val="3943061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9</a:t>
            </a:fld>
            <a:endParaRPr lang="zh-CN" altLang="en-US"/>
          </a:p>
        </p:txBody>
      </p:sp>
    </p:spTree>
    <p:extLst>
      <p:ext uri="{BB962C8B-B14F-4D97-AF65-F5344CB8AC3E}">
        <p14:creationId xmlns:p14="http://schemas.microsoft.com/office/powerpoint/2010/main" val="3135124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353C8AB-AA05-4CBA-B9E2-8C63916BE8CD}" type="datetimeFigureOut">
              <a:rPr lang="zh-CN" altLang="en-US" smtClean="0"/>
              <a:t>2018/7/31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2159673554"/>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353C8AB-AA05-4CBA-B9E2-8C63916BE8CD}" type="datetimeFigureOut">
              <a:rPr lang="zh-CN" altLang="en-US" smtClean="0"/>
              <a:t>2018/7/31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1046106128"/>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1"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353C8AB-AA05-4CBA-B9E2-8C63916BE8CD}" type="datetimeFigureOut">
              <a:rPr lang="zh-CN" altLang="en-US" smtClean="0"/>
              <a:t>2018/7/31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3147759453"/>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353C8AB-AA05-4CBA-B9E2-8C63916BE8CD}" type="datetimeFigureOut">
              <a:rPr lang="zh-CN" altLang="en-US" smtClean="0"/>
              <a:t>2018/7/31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496257553"/>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8"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353C8AB-AA05-4CBA-B9E2-8C63916BE8CD}" type="datetimeFigureOut">
              <a:rPr lang="zh-CN" altLang="en-US" smtClean="0"/>
              <a:t>2018/7/31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4162425862"/>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1"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353C8AB-AA05-4CBA-B9E2-8C63916BE8CD}" type="datetimeFigureOut">
              <a:rPr lang="zh-CN" altLang="en-US" smtClean="0"/>
              <a:t>2018/7/31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1641938535"/>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6"/>
            <a:ext cx="4040188"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6"/>
            <a:ext cx="4041775"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353C8AB-AA05-4CBA-B9E2-8C63916BE8CD}" type="datetimeFigureOut">
              <a:rPr lang="zh-CN" altLang="en-US" smtClean="0"/>
              <a:t>2018/7/31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1995418743"/>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353C8AB-AA05-4CBA-B9E2-8C63916BE8CD}" type="datetimeFigureOut">
              <a:rPr lang="zh-CN" altLang="en-US" smtClean="0"/>
              <a:t>2018/7/31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2458264110"/>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353C8AB-AA05-4CBA-B9E2-8C63916BE8CD}" type="datetimeFigureOut">
              <a:rPr lang="zh-CN" altLang="en-US" smtClean="0"/>
              <a:t>2018/7/31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4035918766"/>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353C8AB-AA05-4CBA-B9E2-8C63916BE8CD}" type="datetimeFigureOut">
              <a:rPr lang="zh-CN" altLang="en-US" smtClean="0"/>
              <a:t>2018/7/31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29175539"/>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353C8AB-AA05-4CBA-B9E2-8C63916BE8CD}" type="datetimeFigureOut">
              <a:rPr lang="zh-CN" altLang="en-US" smtClean="0"/>
              <a:t>2018/7/31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2038588193"/>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26" tIns="45712" rIns="91426" bIns="45712"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2"/>
            <a:ext cx="8229600" cy="3394472"/>
          </a:xfrm>
          <a:prstGeom prst="rect">
            <a:avLst/>
          </a:prstGeom>
        </p:spPr>
        <p:txBody>
          <a:bodyPr vert="horz" lIns="91426" tIns="45712" rIns="91426" bIns="45712"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26" tIns="45712" rIns="91426" bIns="45712" rtlCol="0" anchor="ctr"/>
          <a:lstStyle>
            <a:lvl1pPr algn="l">
              <a:defRPr sz="1200">
                <a:solidFill>
                  <a:schemeClr val="tx1">
                    <a:tint val="75000"/>
                  </a:schemeClr>
                </a:solidFill>
              </a:defRPr>
            </a:lvl1pPr>
          </a:lstStyle>
          <a:p>
            <a:fld id="{7353C8AB-AA05-4CBA-B9E2-8C63916BE8CD}" type="datetimeFigureOut">
              <a:rPr lang="zh-CN" altLang="en-US" smtClean="0"/>
              <a:t>2018/7/31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26" tIns="45712" rIns="91426" bIns="45712"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26" tIns="45712" rIns="91426" bIns="45712" rtlCol="0" anchor="ctr"/>
          <a:lstStyle>
            <a:lvl1pPr algn="r">
              <a:defRPr sz="1200">
                <a:solidFill>
                  <a:schemeClr val="tx1">
                    <a:tint val="75000"/>
                  </a:schemeClr>
                </a:solidFill>
              </a:defRPr>
            </a:lvl1p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27618686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xStyles>
    <p:titleStyle>
      <a:lvl1pPr algn="ctr" defTabSz="914378" rtl="0" eaLnBrk="1" latinLnBrk="0" hangingPunct="1">
        <a:spcBef>
          <a:spcPct val="0"/>
        </a:spcBef>
        <a:buNone/>
        <a:defRPr sz="4400" kern="1200">
          <a:solidFill>
            <a:schemeClr val="tx1"/>
          </a:solidFill>
          <a:latin typeface="+mj-lt"/>
          <a:ea typeface="+mj-ea"/>
          <a:cs typeface="+mj-cs"/>
        </a:defRPr>
      </a:lvl1pPr>
    </p:titleStyle>
    <p:bodyStyle>
      <a:lvl1pPr marL="342892" indent="-342892" algn="l" defTabSz="91437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31" indent="-285743" algn="l" defTabSz="91437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72" indent="-228594" algn="l" defTabSz="91437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8"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2.xml"/><Relationship Id="rId7" Type="http://schemas.openxmlformats.org/officeDocument/2006/relationships/image" Target="../media/image2.jp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6.jp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7.jpe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image" Target="../media/image19.jp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image" Target="../media/image22.jpg"/></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5.jpg"/><Relationship Id="rId5" Type="http://schemas.openxmlformats.org/officeDocument/2006/relationships/image" Target="../media/image13.jpg"/><Relationship Id="rId4" Type="http://schemas.openxmlformats.org/officeDocument/2006/relationships/image" Target="../media/image24.jpg"/></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8.jpg"/><Relationship Id="rId5" Type="http://schemas.openxmlformats.org/officeDocument/2006/relationships/image" Target="../media/image21.jpg"/><Relationship Id="rId4" Type="http://schemas.openxmlformats.org/officeDocument/2006/relationships/image" Target="../media/image27.jpg"/></Relationships>
</file>

<file path=ppt/slides/_rels/slide1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g"/><Relationship Id="rId4" Type="http://schemas.openxmlformats.org/officeDocument/2006/relationships/image" Target="../media/image30.jpg"/></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4.jpg"/><Relationship Id="rId5" Type="http://schemas.openxmlformats.org/officeDocument/2006/relationships/image" Target="../media/image25.jpg"/><Relationship Id="rId4" Type="http://schemas.openxmlformats.org/officeDocument/2006/relationships/image" Target="../media/image29.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1.jpg"/><Relationship Id="rId5" Type="http://schemas.openxmlformats.org/officeDocument/2006/relationships/image" Target="../media/image37.jpg"/><Relationship Id="rId4" Type="http://schemas.openxmlformats.org/officeDocument/2006/relationships/image" Target="../media/image36.jpg"/></Relationships>
</file>

<file path=ppt/slides/_rels/slide2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9.jpg"/><Relationship Id="rId5" Type="http://schemas.openxmlformats.org/officeDocument/2006/relationships/image" Target="../media/image38.jpg"/><Relationship Id="rId4" Type="http://schemas.openxmlformats.org/officeDocument/2006/relationships/image" Target="../media/image23.jpg"/></Relationships>
</file>

<file path=ppt/slides/_rels/slide22.xml.rels><?xml version="1.0" encoding="UTF-8" standalone="yes"?>
<Relationships xmlns="http://schemas.openxmlformats.org/package/2006/relationships"><Relationship Id="rId3" Type="http://schemas.openxmlformats.org/officeDocument/2006/relationships/image" Target="../media/image40.jpg"/><Relationship Id="rId7" Type="http://schemas.openxmlformats.org/officeDocument/2006/relationships/image" Target="../media/image44.jp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3.jpg"/><Relationship Id="rId5" Type="http://schemas.openxmlformats.org/officeDocument/2006/relationships/image" Target="../media/image42.jpg"/><Relationship Id="rId4" Type="http://schemas.openxmlformats.org/officeDocument/2006/relationships/image" Target="../media/image41.jpg"/></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46.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jp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A767B0E-B581-42E8-8EB6-8F5D7A9683AE}"/>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saturation sat="400000"/>
                    </a14:imgEffect>
                    <a14:imgEffect>
                      <a14:brightnessContrast bright="40000"/>
                    </a14:imgEffect>
                  </a14:imgLayer>
                </a14:imgProps>
              </a:ext>
              <a:ext uri="{28A0092B-C50C-407E-A947-70E740481C1C}">
                <a14:useLocalDpi xmlns:a14="http://schemas.microsoft.com/office/drawing/2010/main"/>
              </a:ext>
            </a:extLst>
          </a:blip>
          <a:srcRect/>
          <a:stretch/>
        </p:blipFill>
        <p:spPr>
          <a:xfrm>
            <a:off x="534147" y="120877"/>
            <a:ext cx="3692651" cy="5022623"/>
          </a:xfrm>
          <a:prstGeom prst="rect">
            <a:avLst/>
          </a:prstGeom>
        </p:spPr>
      </p:pic>
      <p:sp>
        <p:nvSpPr>
          <p:cNvPr id="5" name="矩形 4">
            <a:extLst>
              <a:ext uri="{FF2B5EF4-FFF2-40B4-BE49-F238E27FC236}">
                <a16:creationId xmlns:a16="http://schemas.microsoft.com/office/drawing/2014/main" id="{750C3281-1296-448C-A86F-7060883F8E87}"/>
              </a:ext>
            </a:extLst>
          </p:cNvPr>
          <p:cNvSpPr/>
          <p:nvPr/>
        </p:nvSpPr>
        <p:spPr>
          <a:xfrm>
            <a:off x="107504" y="704320"/>
            <a:ext cx="5105141" cy="3411987"/>
          </a:xfrm>
          <a:prstGeom prst="rect">
            <a:avLst/>
          </a:prstGeom>
          <a:noFill/>
          <a:ln w="2286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a16="http://schemas.microsoft.com/office/drawing/2014/main" id="{D690A115-E034-493C-8AE7-5717B93DAAC1}"/>
              </a:ext>
            </a:extLst>
          </p:cNvPr>
          <p:cNvCxnSpPr/>
          <p:nvPr/>
        </p:nvCxnSpPr>
        <p:spPr>
          <a:xfrm>
            <a:off x="4405513" y="2501707"/>
            <a:ext cx="20178" cy="2071563"/>
          </a:xfrm>
          <a:prstGeom prst="line">
            <a:avLst/>
          </a:prstGeom>
          <a:ln w="2286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9C977512-D3D3-4C81-B947-A7655BE5B1D7}"/>
              </a:ext>
            </a:extLst>
          </p:cNvPr>
          <p:cNvSpPr txBox="1"/>
          <p:nvPr/>
        </p:nvSpPr>
        <p:spPr>
          <a:xfrm>
            <a:off x="4114066" y="723976"/>
            <a:ext cx="1269578" cy="4069384"/>
          </a:xfrm>
          <a:prstGeom prst="rect">
            <a:avLst/>
          </a:prstGeom>
          <a:noFill/>
        </p:spPr>
        <p:txBody>
          <a:bodyPr vert="eaVert" wrap="none" rtlCol="0">
            <a:spAutoFit/>
          </a:bodyPr>
          <a:lstStyle/>
          <a:p>
            <a:r>
              <a:rPr lang="en-US" altLang="zh-CN" sz="6000" b="1" dirty="0">
                <a:solidFill>
                  <a:schemeClr val="bg1"/>
                </a:solidFill>
                <a:effectLst>
                  <a:outerShdw blurRad="38100" dist="38100" dir="2700000" algn="tl">
                    <a:srgbClr val="000000">
                      <a:alpha val="43137"/>
                    </a:srgbClr>
                  </a:outerShdw>
                </a:effectLst>
                <a:latin typeface="Agency FB" panose="020B0503020202020204" pitchFamily="34" charset="0"/>
              </a:rPr>
              <a:t>FASHION SHOW</a:t>
            </a:r>
          </a:p>
          <a:p>
            <a:endParaRPr lang="zh-CN" altLang="en-US" sz="1050" b="1" dirty="0">
              <a:solidFill>
                <a:schemeClr val="bg1"/>
              </a:solidFill>
              <a:effectLst>
                <a:outerShdw blurRad="38100" dist="38100" dir="2700000" algn="tl">
                  <a:srgbClr val="000000">
                    <a:alpha val="43137"/>
                  </a:srgbClr>
                </a:outerShdw>
              </a:effectLst>
              <a:latin typeface="Agency FB" panose="020B0503020202020204" pitchFamily="34" charset="0"/>
            </a:endParaRPr>
          </a:p>
        </p:txBody>
      </p:sp>
      <p:sp>
        <p:nvSpPr>
          <p:cNvPr id="9" name="TextBox 2">
            <a:extLst>
              <a:ext uri="{FF2B5EF4-FFF2-40B4-BE49-F238E27FC236}">
                <a16:creationId xmlns:a16="http://schemas.microsoft.com/office/drawing/2014/main" id="{0621D23D-74E3-4BCE-A71B-904903DEABB7}"/>
              </a:ext>
            </a:extLst>
          </p:cNvPr>
          <p:cNvSpPr txBox="1"/>
          <p:nvPr/>
        </p:nvSpPr>
        <p:spPr>
          <a:xfrm>
            <a:off x="5376253" y="2283718"/>
            <a:ext cx="3744417" cy="584759"/>
          </a:xfrm>
          <a:prstGeom prst="rect">
            <a:avLst/>
          </a:prstGeom>
          <a:noFill/>
          <a:ln>
            <a:solidFill>
              <a:schemeClr val="bg1"/>
            </a:solidFill>
          </a:ln>
        </p:spPr>
        <p:txBody>
          <a:bodyPr wrap="square" lIns="91426" tIns="45712" rIns="91426" bIns="45712" rtlCol="0">
            <a:spAutoFit/>
          </a:bodyPr>
          <a:lstStyle/>
          <a:p>
            <a:pPr algn="ctr"/>
            <a:r>
              <a:rPr lang="zh-CN" altLang="en-US" sz="3200" b="1" dirty="0">
                <a:solidFill>
                  <a:schemeClr val="bg1"/>
                </a:solidFill>
              </a:rPr>
              <a:t>旅游摄影展示模板</a:t>
            </a:r>
            <a:endParaRPr lang="zh-CN" altLang="en-US" sz="3200" b="1" dirty="0">
              <a:solidFill>
                <a:schemeClr val="bg1"/>
              </a:solidFill>
              <a:effectLst>
                <a:outerShdw blurRad="50800" dist="38100" dir="5400000" algn="t" rotWithShape="0">
                  <a:prstClr val="black">
                    <a:alpha val="40000"/>
                  </a:prstClr>
                </a:outerShdw>
              </a:effectLst>
            </a:endParaRPr>
          </a:p>
        </p:txBody>
      </p:sp>
      <p:sp>
        <p:nvSpPr>
          <p:cNvPr id="10" name="圆角矩形 1">
            <a:extLst>
              <a:ext uri="{FF2B5EF4-FFF2-40B4-BE49-F238E27FC236}">
                <a16:creationId xmlns:a16="http://schemas.microsoft.com/office/drawing/2014/main" id="{E5FF5BC9-33CB-42A3-A441-A68CEA8A7E72}"/>
              </a:ext>
            </a:extLst>
          </p:cNvPr>
          <p:cNvSpPr/>
          <p:nvPr/>
        </p:nvSpPr>
        <p:spPr>
          <a:xfrm>
            <a:off x="6821208" y="987574"/>
            <a:ext cx="854508" cy="854508"/>
          </a:xfrm>
          <a:prstGeom prst="roundRect">
            <a:avLst/>
          </a:prstGeom>
          <a:blipFill dpi="0" rotWithShape="1">
            <a:blip r:embed="rId7"/>
            <a:srcRect/>
            <a:stretch>
              <a:fillRect/>
            </a:stretch>
          </a:blip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spcCol="0" rtlCol="0" anchor="ctr"/>
          <a:lstStyle/>
          <a:p>
            <a:pPr algn="ctr"/>
            <a:endParaRPr lang="zh-CN" altLang="en-US"/>
          </a:p>
        </p:txBody>
      </p:sp>
      <p:sp>
        <p:nvSpPr>
          <p:cNvPr id="11" name="文本框 10">
            <a:extLst>
              <a:ext uri="{FF2B5EF4-FFF2-40B4-BE49-F238E27FC236}">
                <a16:creationId xmlns:a16="http://schemas.microsoft.com/office/drawing/2014/main" id="{05BEF1F6-2497-4EB3-96B9-3EA66E512930}"/>
              </a:ext>
            </a:extLst>
          </p:cNvPr>
          <p:cNvSpPr txBox="1"/>
          <p:nvPr/>
        </p:nvSpPr>
        <p:spPr>
          <a:xfrm>
            <a:off x="5838986" y="2899396"/>
            <a:ext cx="2969895" cy="12761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zh-CN" altLang="en-US" sz="1000" dirty="0">
                <a:solidFill>
                  <a:schemeClr val="bg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l" fontAlgn="auto">
              <a:lnSpc>
                <a:spcPct val="200000"/>
              </a:lnSpc>
            </a:pPr>
            <a:endParaRPr lang="zh-CN" altLang="en-US" sz="1000" dirty="0">
              <a:solidFill>
                <a:schemeClr val="bg1"/>
              </a:solidFill>
              <a:latin typeface="华文细黑" panose="02010600040101010101" charset="-122"/>
              <a:ea typeface="华文细黑" panose="02010600040101010101" charset="-122"/>
              <a:sym typeface="+mn-ea"/>
            </a:endParaRPr>
          </a:p>
        </p:txBody>
      </p:sp>
      <p:pic>
        <p:nvPicPr>
          <p:cNvPr id="2" name="merry christmas 圣诞老人来了">
            <a:hlinkClick r:id="" action="ppaction://media"/>
            <a:extLst>
              <a:ext uri="{FF2B5EF4-FFF2-40B4-BE49-F238E27FC236}">
                <a16:creationId xmlns:a16="http://schemas.microsoft.com/office/drawing/2014/main" id="{0C6FBC01-66B9-4D23-B72D-0CCFEF22E936}"/>
              </a:ext>
            </a:extLst>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8"/>
          <a:stretch>
            <a:fillRect/>
          </a:stretch>
        </p:blipFill>
        <p:spPr>
          <a:xfrm>
            <a:off x="467544" y="-1043539"/>
            <a:ext cx="487363" cy="487363"/>
          </a:xfrm>
          <a:prstGeom prst="rect">
            <a:avLst/>
          </a:prstGeom>
        </p:spPr>
      </p:pic>
    </p:spTree>
    <p:extLst>
      <p:ext uri="{BB962C8B-B14F-4D97-AF65-F5344CB8AC3E}">
        <p14:creationId xmlns:p14="http://schemas.microsoft.com/office/powerpoint/2010/main" val="342886696"/>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3"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3)">
                                      <p:cBhvr>
                                        <p:cTn id="13" dur="750"/>
                                        <p:tgtEl>
                                          <p:spTgt spid="5"/>
                                        </p:tgtEl>
                                      </p:cBhvr>
                                    </p:animEffect>
                                  </p:childTnLst>
                                </p:cTn>
                              </p:par>
                            </p:childTnLst>
                          </p:cTn>
                        </p:par>
                        <p:par>
                          <p:cTn id="14" fill="hold">
                            <p:stCondLst>
                              <p:cond delay="1250"/>
                            </p:stCondLst>
                            <p:childTnLst>
                              <p:par>
                                <p:cTn id="15" presetID="2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1750"/>
                            </p:stCondLst>
                            <p:childTnLst>
                              <p:par>
                                <p:cTn id="19" presetID="22" presetClass="entr" presetSubtype="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up)">
                                      <p:cBhvr>
                                        <p:cTn id="21" dur="500"/>
                                        <p:tgtEl>
                                          <p:spTgt spid="7"/>
                                        </p:tgtEl>
                                      </p:cBhvr>
                                    </p:animEffect>
                                  </p:childTnLst>
                                </p:cTn>
                              </p:par>
                            </p:childTnLst>
                          </p:cTn>
                        </p:par>
                        <p:par>
                          <p:cTn id="22" fill="hold">
                            <p:stCondLst>
                              <p:cond delay="225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calcmode="lin" valueType="num">
                                      <p:cBhvr>
                                        <p:cTn id="25" dur="1500" fill="hold"/>
                                        <p:tgtEl>
                                          <p:spTgt spid="9"/>
                                        </p:tgtEl>
                                        <p:attrNameLst>
                                          <p:attrName>ppt_w</p:attrName>
                                        </p:attrNameLst>
                                      </p:cBhvr>
                                      <p:tavLst>
                                        <p:tav tm="0">
                                          <p:val>
                                            <p:fltVal val="0"/>
                                          </p:val>
                                        </p:tav>
                                        <p:tav tm="100000">
                                          <p:val>
                                            <p:strVal val="#ppt_w"/>
                                          </p:val>
                                        </p:tav>
                                      </p:tavLst>
                                    </p:anim>
                                    <p:anim calcmode="lin" valueType="num">
                                      <p:cBhvr>
                                        <p:cTn id="26" dur="1500" fill="hold"/>
                                        <p:tgtEl>
                                          <p:spTgt spid="9"/>
                                        </p:tgtEl>
                                        <p:attrNameLst>
                                          <p:attrName>ppt_h</p:attrName>
                                        </p:attrNameLst>
                                      </p:cBhvr>
                                      <p:tavLst>
                                        <p:tav tm="0">
                                          <p:val>
                                            <p:fltVal val="0"/>
                                          </p:val>
                                        </p:tav>
                                        <p:tav tm="100000">
                                          <p:val>
                                            <p:strVal val="#ppt_h"/>
                                          </p:val>
                                        </p:tav>
                                      </p:tavLst>
                                    </p:anim>
                                    <p:animEffect transition="in" filter="fade">
                                      <p:cBhvr>
                                        <p:cTn id="27" dur="1500"/>
                                        <p:tgtEl>
                                          <p:spTgt spid="9"/>
                                        </p:tgtEl>
                                      </p:cBhvr>
                                    </p:animEffect>
                                  </p:childTnLst>
                                </p:cTn>
                              </p:par>
                            </p:childTnLst>
                          </p:cTn>
                        </p:par>
                        <p:par>
                          <p:cTn id="28" fill="hold">
                            <p:stCondLst>
                              <p:cond delay="48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5800"/>
                            </p:stCondLst>
                            <p:childTnLst>
                              <p:par>
                                <p:cTn id="35" presetID="14" presetClass="entr" presetSubtype="5" fill="hold" grpId="1"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vertical)">
                                      <p:cBhvr>
                                        <p:cTn id="37" dur="1000"/>
                                        <p:tgtEl>
                                          <p:spTgt spid="11"/>
                                        </p:tgtEl>
                                      </p:cBhvr>
                                    </p:animEffect>
                                  </p:childTnLst>
                                </p:cTn>
                              </p:par>
                            </p:childTnLst>
                          </p:cTn>
                        </p:par>
                        <p:par>
                          <p:cTn id="38" fill="hold">
                            <p:stCondLst>
                              <p:cond delay="6800"/>
                            </p:stCondLst>
                            <p:childTnLst>
                              <p:par>
                                <p:cTn id="39" presetID="1" presetClass="mediacall" presetSubtype="0" fill="hold" nodeType="afterEffect">
                                  <p:stCondLst>
                                    <p:cond delay="0"/>
                                  </p:stCondLst>
                                  <p:childTnLst>
                                    <p:cmd type="call" cmd="playFrom(0.0)">
                                      <p:cBhvr>
                                        <p:cTn id="40"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1" repeatCount="indefinite" fill="hold" display="0">
                  <p:stCondLst>
                    <p:cond delay="indefinite"/>
                  </p:stCondLst>
                  <p:endCondLst>
                    <p:cond evt="onStopAudio" delay="0">
                      <p:tgtEl>
                        <p:sldTgt/>
                      </p:tgtEl>
                    </p:cond>
                  </p:endCondLst>
                </p:cTn>
                <p:tgtEl>
                  <p:spTgt spid="2"/>
                </p:tgtEl>
              </p:cMediaNode>
            </p:audio>
          </p:childTnLst>
        </p:cTn>
      </p:par>
    </p:tnLst>
    <p:bldLst>
      <p:bldP spid="5" grpId="0" animBg="1"/>
      <p:bldP spid="7" grpId="0"/>
      <p:bldP spid="9" grpId="0" animBg="1"/>
      <p:bldP spid="10" grpId="0" animBg="1"/>
      <p:bldP spid="11" grpId="0"/>
      <p:bldP spid="11"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stretch>
            <a:fillRect l="-26000" t="-1000" r="-12000"/>
          </a:stretch>
        </a:blipFill>
        <a:effectLst/>
      </p:bgPr>
    </p:bg>
    <p:spTree>
      <p:nvGrpSpPr>
        <p:cNvPr id="1" name=""/>
        <p:cNvGrpSpPr/>
        <p:nvPr/>
      </p:nvGrpSpPr>
      <p:grpSpPr>
        <a:xfrm>
          <a:off x="0" y="0"/>
          <a:ext cx="0" cy="0"/>
          <a:chOff x="0" y="0"/>
          <a:chExt cx="0" cy="0"/>
        </a:xfrm>
      </p:grpSpPr>
      <p:sp>
        <p:nvSpPr>
          <p:cNvPr id="29" name="矩形 28"/>
          <p:cNvSpPr/>
          <p:nvPr/>
        </p:nvSpPr>
        <p:spPr>
          <a:xfrm>
            <a:off x="0" y="0"/>
            <a:ext cx="9144000" cy="5143500"/>
          </a:xfrm>
          <a:prstGeom prst="rect">
            <a:avLst/>
          </a:prstGeom>
          <a:blipFill dpi="0" rotWithShape="1">
            <a:blip r:embed="rId4"/>
            <a:srcRect/>
            <a:stretch>
              <a:fillRect l="-59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30" name="矩形 20"/>
          <p:cNvSpPr/>
          <p:nvPr/>
        </p:nvSpPr>
        <p:spPr>
          <a:xfrm>
            <a:off x="0" y="-13300"/>
            <a:ext cx="9144000" cy="516345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4" name="矩形 3"/>
          <p:cNvSpPr>
            <a:spLocks noChangeArrowheads="1"/>
          </p:cNvSpPr>
          <p:nvPr/>
        </p:nvSpPr>
        <p:spPr bwMode="auto">
          <a:xfrm>
            <a:off x="5704459" y="2005416"/>
            <a:ext cx="2462213" cy="7386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spAutoFit/>
          </a:bodyPr>
          <a:lstStyle/>
          <a:p>
            <a:r>
              <a:rPr lang="zh-CN" altLang="en-US" sz="4800" b="1" dirty="0">
                <a:solidFill>
                  <a:schemeClr val="bg1"/>
                </a:solidFill>
                <a:cs typeface="+mn-ea"/>
                <a:sym typeface="+mn-lt"/>
              </a:rPr>
              <a:t>添加标题</a:t>
            </a:r>
            <a:endParaRPr lang="en-US" altLang="zh-CN" sz="4800" b="1" dirty="0">
              <a:solidFill>
                <a:schemeClr val="bg1"/>
              </a:solidFill>
              <a:cs typeface="+mn-ea"/>
              <a:sym typeface="+mn-lt"/>
            </a:endParaRPr>
          </a:p>
        </p:txBody>
      </p:sp>
      <p:sp>
        <p:nvSpPr>
          <p:cNvPr id="23" name="矩形 22"/>
          <p:cNvSpPr>
            <a:spLocks noChangeArrowheads="1"/>
          </p:cNvSpPr>
          <p:nvPr/>
        </p:nvSpPr>
        <p:spPr bwMode="auto">
          <a:xfrm>
            <a:off x="6402685" y="2787774"/>
            <a:ext cx="14747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spc="300" dirty="0">
                <a:solidFill>
                  <a:schemeClr val="bg1"/>
                </a:solidFill>
                <a:cs typeface="+mn-ea"/>
                <a:sym typeface="+mn-lt"/>
              </a:rPr>
              <a:t>添加小标题</a:t>
            </a:r>
            <a:endParaRPr lang="en-US" altLang="zh-CN" sz="2000" spc="300" dirty="0">
              <a:solidFill>
                <a:schemeClr val="bg1"/>
              </a:solidFill>
              <a:cs typeface="+mn-ea"/>
              <a:sym typeface="+mn-lt"/>
            </a:endParaRPr>
          </a:p>
        </p:txBody>
      </p:sp>
      <p:sp>
        <p:nvSpPr>
          <p:cNvPr id="32" name="Freeform 5"/>
          <p:cNvSpPr>
            <a:spLocks/>
          </p:cNvSpPr>
          <p:nvPr/>
        </p:nvSpPr>
        <p:spPr bwMode="auto">
          <a:xfrm>
            <a:off x="1789874" y="975943"/>
            <a:ext cx="2782126" cy="1708233"/>
          </a:xfrm>
          <a:prstGeom prst="rect">
            <a:avLst/>
          </a:prstGeom>
          <a:blipFill dpi="0" rotWithShape="1">
            <a:blip r:embed="rId5"/>
            <a:srcRect/>
            <a:stretch>
              <a:fillRect l="-6308" r="-6308"/>
            </a:stretch>
          </a:blipFill>
          <a:ln w="12700" cap="flat">
            <a:solidFill>
              <a:schemeClr val="bg1"/>
            </a:solidFill>
            <a:prstDash val="solid"/>
            <a:miter lim="800000"/>
            <a:headEnd/>
            <a:tailEnd/>
          </a:ln>
          <a:extLst/>
        </p:spPr>
        <p:txBody>
          <a:bodyPr vert="horz" wrap="square" lIns="91426" tIns="45712" rIns="91426" bIns="45712" numCol="1" anchor="t" anchorCtr="0" compatLnSpc="1">
            <a:prstTxWarp prst="textNoShape">
              <a:avLst/>
            </a:prstTxWarp>
          </a:bodyPr>
          <a:lstStyle/>
          <a:p>
            <a:endParaRPr lang="zh-CN" altLang="en-US">
              <a:cs typeface="+mn-ea"/>
              <a:sym typeface="+mn-lt"/>
            </a:endParaRPr>
          </a:p>
        </p:txBody>
      </p:sp>
      <p:sp>
        <p:nvSpPr>
          <p:cNvPr id="34" name="Freeform 5"/>
          <p:cNvSpPr>
            <a:spLocks/>
          </p:cNvSpPr>
          <p:nvPr/>
        </p:nvSpPr>
        <p:spPr bwMode="auto">
          <a:xfrm>
            <a:off x="3272102" y="2816767"/>
            <a:ext cx="1947970" cy="1107082"/>
          </a:xfrm>
          <a:prstGeom prst="rect">
            <a:avLst/>
          </a:prstGeom>
          <a:blipFill dpi="0" rotWithShape="1">
            <a:blip r:embed="rId6"/>
            <a:srcRect/>
            <a:stretch>
              <a:fillRect t="-2574" b="-2574"/>
            </a:stretch>
          </a:blipFill>
          <a:ln w="12700" cap="flat">
            <a:solidFill>
              <a:schemeClr val="bg1"/>
            </a:solidFill>
            <a:prstDash val="solid"/>
            <a:miter lim="800000"/>
            <a:headEnd/>
            <a:tailEnd/>
          </a:ln>
          <a:extLst/>
        </p:spPr>
        <p:txBody>
          <a:bodyPr vert="horz" wrap="square" lIns="91426" tIns="45712" rIns="91426" bIns="45712" numCol="1" anchor="t" anchorCtr="0" compatLnSpc="1">
            <a:prstTxWarp prst="textNoShape">
              <a:avLst/>
            </a:prstTxWarp>
          </a:bodyPr>
          <a:lstStyle/>
          <a:p>
            <a:endParaRPr lang="zh-CN" altLang="en-US">
              <a:cs typeface="+mn-ea"/>
              <a:sym typeface="+mn-lt"/>
            </a:endParaRPr>
          </a:p>
        </p:txBody>
      </p:sp>
      <p:sp>
        <p:nvSpPr>
          <p:cNvPr id="33" name="Freeform 5"/>
          <p:cNvSpPr>
            <a:spLocks/>
          </p:cNvSpPr>
          <p:nvPr/>
        </p:nvSpPr>
        <p:spPr bwMode="auto">
          <a:xfrm>
            <a:off x="1115616" y="2816767"/>
            <a:ext cx="1947970" cy="1107082"/>
          </a:xfrm>
          <a:prstGeom prst="rect">
            <a:avLst/>
          </a:prstGeom>
          <a:blipFill>
            <a:blip r:embed="rId7"/>
            <a:stretch>
              <a:fillRect t="-2574" b="-2574"/>
            </a:stretch>
          </a:blipFill>
          <a:ln w="12700" cap="flat">
            <a:solidFill>
              <a:schemeClr val="bg1"/>
            </a:solidFill>
            <a:prstDash val="solid"/>
            <a:miter lim="800000"/>
            <a:headEnd/>
            <a:tailEnd/>
          </a:ln>
          <a:extLst/>
        </p:spPr>
        <p:txBody>
          <a:bodyPr vert="horz" wrap="square" lIns="91426" tIns="45712" rIns="91426" bIns="45712" numCol="1" anchor="t" anchorCtr="0" compatLnSpc="1">
            <a:prstTxWarp prst="textNoShape">
              <a:avLst/>
            </a:prstTxWarp>
          </a:bodyPr>
          <a:lstStyle/>
          <a:p>
            <a:endParaRPr lang="zh-CN" altLang="en-US">
              <a:cs typeface="+mn-ea"/>
              <a:sym typeface="+mn-lt"/>
            </a:endParaRPr>
          </a:p>
        </p:txBody>
      </p:sp>
      <p:sp>
        <p:nvSpPr>
          <p:cNvPr id="35" name="矩形 34"/>
          <p:cNvSpPr/>
          <p:nvPr/>
        </p:nvSpPr>
        <p:spPr>
          <a:xfrm>
            <a:off x="387276" y="360251"/>
            <a:ext cx="6560989" cy="4422998"/>
          </a:xfrm>
          <a:custGeom>
            <a:avLst/>
            <a:gdLst>
              <a:gd name="connsiteX0" fmla="*/ 0 w 6912768"/>
              <a:gd name="connsiteY0" fmla="*/ 0 h 4422998"/>
              <a:gd name="connsiteX1" fmla="*/ 6912768 w 6912768"/>
              <a:gd name="connsiteY1" fmla="*/ 0 h 4422998"/>
              <a:gd name="connsiteX2" fmla="*/ 6912768 w 6912768"/>
              <a:gd name="connsiteY2" fmla="*/ 4422998 h 4422998"/>
              <a:gd name="connsiteX3" fmla="*/ 0 w 6912768"/>
              <a:gd name="connsiteY3" fmla="*/ 4422998 h 4422998"/>
              <a:gd name="connsiteX4" fmla="*/ 0 w 6912768"/>
              <a:gd name="connsiteY4" fmla="*/ 0 h 4422998"/>
              <a:gd name="connsiteX0" fmla="*/ 0 w 6912768"/>
              <a:gd name="connsiteY0" fmla="*/ 0 h 4422998"/>
              <a:gd name="connsiteX1" fmla="*/ 6912768 w 6912768"/>
              <a:gd name="connsiteY1" fmla="*/ 0 h 4422998"/>
              <a:gd name="connsiteX2" fmla="*/ 6904806 w 6912768"/>
              <a:gd name="connsiteY2" fmla="*/ 1362075 h 4422998"/>
              <a:gd name="connsiteX3" fmla="*/ 6912768 w 6912768"/>
              <a:gd name="connsiteY3" fmla="*/ 4422998 h 4422998"/>
              <a:gd name="connsiteX4" fmla="*/ 0 w 6912768"/>
              <a:gd name="connsiteY4" fmla="*/ 4422998 h 4422998"/>
              <a:gd name="connsiteX5" fmla="*/ 0 w 6912768"/>
              <a:gd name="connsiteY5" fmla="*/ 0 h 4422998"/>
              <a:gd name="connsiteX0" fmla="*/ 6904806 w 6996246"/>
              <a:gd name="connsiteY0" fmla="*/ 1362075 h 4422998"/>
              <a:gd name="connsiteX1" fmla="*/ 6912768 w 6996246"/>
              <a:gd name="connsiteY1" fmla="*/ 4422998 h 4422998"/>
              <a:gd name="connsiteX2" fmla="*/ 0 w 6996246"/>
              <a:gd name="connsiteY2" fmla="*/ 4422998 h 4422998"/>
              <a:gd name="connsiteX3" fmla="*/ 0 w 6996246"/>
              <a:gd name="connsiteY3" fmla="*/ 0 h 4422998"/>
              <a:gd name="connsiteX4" fmla="*/ 6912768 w 6996246"/>
              <a:gd name="connsiteY4" fmla="*/ 0 h 4422998"/>
              <a:gd name="connsiteX5" fmla="*/ 6996246 w 6996246"/>
              <a:gd name="connsiteY5" fmla="*/ 1453515 h 4422998"/>
              <a:gd name="connsiteX0" fmla="*/ 6904806 w 6996246"/>
              <a:gd name="connsiteY0" fmla="*/ 1362075 h 4422998"/>
              <a:gd name="connsiteX1" fmla="*/ 6912768 w 6996246"/>
              <a:gd name="connsiteY1" fmla="*/ 4422998 h 4422998"/>
              <a:gd name="connsiteX2" fmla="*/ 0 w 6996246"/>
              <a:gd name="connsiteY2" fmla="*/ 4422998 h 4422998"/>
              <a:gd name="connsiteX3" fmla="*/ 0 w 6996246"/>
              <a:gd name="connsiteY3" fmla="*/ 0 h 4422998"/>
              <a:gd name="connsiteX4" fmla="*/ 6912768 w 6996246"/>
              <a:gd name="connsiteY4" fmla="*/ 0 h 4422998"/>
              <a:gd name="connsiteX5" fmla="*/ 6996246 w 6996246"/>
              <a:gd name="connsiteY5" fmla="*/ 1453515 h 4422998"/>
              <a:gd name="connsiteX0" fmla="*/ 6904806 w 6912768"/>
              <a:gd name="connsiteY0" fmla="*/ 1362075 h 4422998"/>
              <a:gd name="connsiteX1" fmla="*/ 6912768 w 6912768"/>
              <a:gd name="connsiteY1" fmla="*/ 4422998 h 4422998"/>
              <a:gd name="connsiteX2" fmla="*/ 0 w 6912768"/>
              <a:gd name="connsiteY2" fmla="*/ 4422998 h 4422998"/>
              <a:gd name="connsiteX3" fmla="*/ 0 w 6912768"/>
              <a:gd name="connsiteY3" fmla="*/ 0 h 4422998"/>
              <a:gd name="connsiteX4" fmla="*/ 6912768 w 6912768"/>
              <a:gd name="connsiteY4" fmla="*/ 0 h 4422998"/>
              <a:gd name="connsiteX5" fmla="*/ 6907346 w 6912768"/>
              <a:gd name="connsiteY5" fmla="*/ 1002665 h 4422998"/>
              <a:gd name="connsiteX0" fmla="*/ 6904806 w 6912768"/>
              <a:gd name="connsiteY0" fmla="*/ 1362075 h 4422998"/>
              <a:gd name="connsiteX1" fmla="*/ 6912768 w 6912768"/>
              <a:gd name="connsiteY1" fmla="*/ 4422998 h 4422998"/>
              <a:gd name="connsiteX2" fmla="*/ 0 w 6912768"/>
              <a:gd name="connsiteY2" fmla="*/ 4422998 h 4422998"/>
              <a:gd name="connsiteX3" fmla="*/ 0 w 6912768"/>
              <a:gd name="connsiteY3" fmla="*/ 0 h 4422998"/>
              <a:gd name="connsiteX4" fmla="*/ 6912768 w 6912768"/>
              <a:gd name="connsiteY4" fmla="*/ 0 h 4422998"/>
              <a:gd name="connsiteX5" fmla="*/ 6900996 w 691276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385598 h 4422998"/>
              <a:gd name="connsiteX0" fmla="*/ 6918058 w 6918058"/>
              <a:gd name="connsiteY0" fmla="*/ 2998718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385598 h 4422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18058" h="4422998">
                <a:moveTo>
                  <a:pt x="6918058" y="2998718"/>
                </a:moveTo>
                <a:cubicBezTo>
                  <a:pt x="6916295" y="3502191"/>
                  <a:pt x="6914531" y="3919525"/>
                  <a:pt x="6912768" y="4422998"/>
                </a:cubicBezTo>
                <a:lnTo>
                  <a:pt x="0" y="4422998"/>
                </a:lnTo>
                <a:lnTo>
                  <a:pt x="0" y="0"/>
                </a:lnTo>
                <a:lnTo>
                  <a:pt x="6912768" y="0"/>
                </a:lnTo>
                <a:cubicBezTo>
                  <a:pt x="6910114" y="454025"/>
                  <a:pt x="6900996" y="1385598"/>
                  <a:pt x="6900996" y="1385598"/>
                </a:cubicBezTo>
              </a:path>
            </a:pathLst>
          </a:custGeom>
          <a:noFill/>
          <a:ln w="38100" cap="sq" cmpd="sng">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583017839"/>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500"/>
                                        <p:tgtEl>
                                          <p:spTgt spid="30"/>
                                        </p:tgtEl>
                                      </p:cBhvr>
                                    </p:animEffect>
                                  </p:childTnLst>
                                </p:cTn>
                              </p:par>
                            </p:childTnLst>
                          </p:cTn>
                        </p:par>
                        <p:par>
                          <p:cTn id="8" fill="hold">
                            <p:stCondLst>
                              <p:cond delay="1500"/>
                            </p:stCondLst>
                            <p:childTnLst>
                              <p:par>
                                <p:cTn id="9" presetID="2" presetClass="entr" presetSubtype="1" accel="50000" decel="5000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1500" fill="hold"/>
                                        <p:tgtEl>
                                          <p:spTgt spid="32"/>
                                        </p:tgtEl>
                                        <p:attrNameLst>
                                          <p:attrName>ppt_x</p:attrName>
                                        </p:attrNameLst>
                                      </p:cBhvr>
                                      <p:tavLst>
                                        <p:tav tm="0">
                                          <p:val>
                                            <p:strVal val="#ppt_x"/>
                                          </p:val>
                                        </p:tav>
                                        <p:tav tm="100000">
                                          <p:val>
                                            <p:strVal val="#ppt_x"/>
                                          </p:val>
                                        </p:tav>
                                      </p:tavLst>
                                    </p:anim>
                                    <p:anim calcmode="lin" valueType="num">
                                      <p:cBhvr additive="base">
                                        <p:cTn id="12" dur="1500" fill="hold"/>
                                        <p:tgtEl>
                                          <p:spTgt spid="32"/>
                                        </p:tgtEl>
                                        <p:attrNameLst>
                                          <p:attrName>ppt_y</p:attrName>
                                        </p:attrNameLst>
                                      </p:cBhvr>
                                      <p:tavLst>
                                        <p:tav tm="0">
                                          <p:val>
                                            <p:strVal val="0-#ppt_h/2"/>
                                          </p:val>
                                        </p:tav>
                                        <p:tav tm="100000">
                                          <p:val>
                                            <p:strVal val="#ppt_y"/>
                                          </p:val>
                                        </p:tav>
                                      </p:tavLst>
                                    </p:anim>
                                  </p:childTnLst>
                                </p:cTn>
                              </p:par>
                              <p:par>
                                <p:cTn id="13" presetID="2" presetClass="entr" presetSubtype="8" accel="50000" decel="5000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500" fill="hold"/>
                                        <p:tgtEl>
                                          <p:spTgt spid="33"/>
                                        </p:tgtEl>
                                        <p:attrNameLst>
                                          <p:attrName>ppt_x</p:attrName>
                                        </p:attrNameLst>
                                      </p:cBhvr>
                                      <p:tavLst>
                                        <p:tav tm="0">
                                          <p:val>
                                            <p:strVal val="0-#ppt_w/2"/>
                                          </p:val>
                                        </p:tav>
                                        <p:tav tm="100000">
                                          <p:val>
                                            <p:strVal val="#ppt_x"/>
                                          </p:val>
                                        </p:tav>
                                      </p:tavLst>
                                    </p:anim>
                                    <p:anim calcmode="lin" valueType="num">
                                      <p:cBhvr additive="base">
                                        <p:cTn id="16" dur="1500" fill="hold"/>
                                        <p:tgtEl>
                                          <p:spTgt spid="33"/>
                                        </p:tgtEl>
                                        <p:attrNameLst>
                                          <p:attrName>ppt_y</p:attrName>
                                        </p:attrNameLst>
                                      </p:cBhvr>
                                      <p:tavLst>
                                        <p:tav tm="0">
                                          <p:val>
                                            <p:strVal val="#ppt_y"/>
                                          </p:val>
                                        </p:tav>
                                        <p:tav tm="100000">
                                          <p:val>
                                            <p:strVal val="#ppt_y"/>
                                          </p:val>
                                        </p:tav>
                                      </p:tavLst>
                                    </p:anim>
                                  </p:childTnLst>
                                </p:cTn>
                              </p:par>
                              <p:par>
                                <p:cTn id="17" presetID="2" presetClass="entr" presetSubtype="2" accel="50000" decel="5000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1500" fill="hold"/>
                                        <p:tgtEl>
                                          <p:spTgt spid="34"/>
                                        </p:tgtEl>
                                        <p:attrNameLst>
                                          <p:attrName>ppt_x</p:attrName>
                                        </p:attrNameLst>
                                      </p:cBhvr>
                                      <p:tavLst>
                                        <p:tav tm="0">
                                          <p:val>
                                            <p:strVal val="1+#ppt_w/2"/>
                                          </p:val>
                                        </p:tav>
                                        <p:tav tm="100000">
                                          <p:val>
                                            <p:strVal val="#ppt_x"/>
                                          </p:val>
                                        </p:tav>
                                      </p:tavLst>
                                    </p:anim>
                                    <p:anim calcmode="lin" valueType="num">
                                      <p:cBhvr additive="base">
                                        <p:cTn id="20" dur="1500" fill="hold"/>
                                        <p:tgtEl>
                                          <p:spTgt spid="34"/>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 presetClass="entr" presetSubtype="8" accel="50000" decel="50000"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1500" fill="hold"/>
                                        <p:tgtEl>
                                          <p:spTgt spid="35"/>
                                        </p:tgtEl>
                                        <p:attrNameLst>
                                          <p:attrName>ppt_x</p:attrName>
                                        </p:attrNameLst>
                                      </p:cBhvr>
                                      <p:tavLst>
                                        <p:tav tm="0">
                                          <p:val>
                                            <p:strVal val="0-#ppt_w/2"/>
                                          </p:val>
                                        </p:tav>
                                        <p:tav tm="100000">
                                          <p:val>
                                            <p:strVal val="#ppt_x"/>
                                          </p:val>
                                        </p:tav>
                                      </p:tavLst>
                                    </p:anim>
                                    <p:anim calcmode="lin" valueType="num">
                                      <p:cBhvr additive="base">
                                        <p:cTn id="25" dur="1500" fill="hold"/>
                                        <p:tgtEl>
                                          <p:spTgt spid="35"/>
                                        </p:tgtEl>
                                        <p:attrNameLst>
                                          <p:attrName>ppt_y</p:attrName>
                                        </p:attrNameLst>
                                      </p:cBhvr>
                                      <p:tavLst>
                                        <p:tav tm="0">
                                          <p:val>
                                            <p:strVal val="#ppt_y"/>
                                          </p:val>
                                        </p:tav>
                                        <p:tav tm="100000">
                                          <p:val>
                                            <p:strVal val="#ppt_y"/>
                                          </p:val>
                                        </p:tav>
                                      </p:tavLst>
                                    </p:anim>
                                  </p:childTnLst>
                                </p:cTn>
                              </p:par>
                              <p:par>
                                <p:cTn id="26" presetID="2" presetClass="entr" presetSubtype="2" accel="50000" decel="50000" fill="hold" grpId="0" nodeType="withEffect">
                                  <p:stCondLst>
                                    <p:cond delay="0"/>
                                  </p:stCondLst>
                                  <p:iterate type="lt">
                                    <p:tmPct val="10000"/>
                                  </p:iterate>
                                  <p:childTnLst>
                                    <p:set>
                                      <p:cBhvr>
                                        <p:cTn id="27" dur="1" fill="hold">
                                          <p:stCondLst>
                                            <p:cond delay="0"/>
                                          </p:stCondLst>
                                        </p:cTn>
                                        <p:tgtEl>
                                          <p:spTgt spid="4"/>
                                        </p:tgtEl>
                                        <p:attrNameLst>
                                          <p:attrName>style.visibility</p:attrName>
                                        </p:attrNameLst>
                                      </p:cBhvr>
                                      <p:to>
                                        <p:strVal val="visible"/>
                                      </p:to>
                                    </p:set>
                                    <p:anim calcmode="lin" valueType="num">
                                      <p:cBhvr additive="base">
                                        <p:cTn id="28" dur="1000" fill="hold"/>
                                        <p:tgtEl>
                                          <p:spTgt spid="4"/>
                                        </p:tgtEl>
                                        <p:attrNameLst>
                                          <p:attrName>ppt_x</p:attrName>
                                        </p:attrNameLst>
                                      </p:cBhvr>
                                      <p:tavLst>
                                        <p:tav tm="0">
                                          <p:val>
                                            <p:strVal val="1+#ppt_w/2"/>
                                          </p:val>
                                        </p:tav>
                                        <p:tav tm="100000">
                                          <p:val>
                                            <p:strVal val="#ppt_x"/>
                                          </p:val>
                                        </p:tav>
                                      </p:tavLst>
                                    </p:anim>
                                    <p:anim calcmode="lin" valueType="num">
                                      <p:cBhvr additive="base">
                                        <p:cTn id="29" dur="1000" fill="hold"/>
                                        <p:tgtEl>
                                          <p:spTgt spid="4"/>
                                        </p:tgtEl>
                                        <p:attrNameLst>
                                          <p:attrName>ppt_y</p:attrName>
                                        </p:attrNameLst>
                                      </p:cBhvr>
                                      <p:tavLst>
                                        <p:tav tm="0">
                                          <p:val>
                                            <p:strVal val="#ppt_y"/>
                                          </p:val>
                                        </p:tav>
                                        <p:tav tm="100000">
                                          <p:val>
                                            <p:strVal val="#ppt_y"/>
                                          </p:val>
                                        </p:tav>
                                      </p:tavLst>
                                    </p:anim>
                                  </p:childTnLst>
                                </p:cTn>
                              </p:par>
                              <p:par>
                                <p:cTn id="30" presetID="2" presetClass="entr" presetSubtype="2" accel="50000" decel="50000" fill="hold" grpId="0" nodeType="withEffect">
                                  <p:stCondLst>
                                    <p:cond delay="500"/>
                                  </p:stCondLst>
                                  <p:iterate type="lt">
                                    <p:tmPct val="10000"/>
                                  </p:iterate>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1000" fill="hold"/>
                                        <p:tgtEl>
                                          <p:spTgt spid="23"/>
                                        </p:tgtEl>
                                        <p:attrNameLst>
                                          <p:attrName>ppt_x</p:attrName>
                                        </p:attrNameLst>
                                      </p:cBhvr>
                                      <p:tavLst>
                                        <p:tav tm="0">
                                          <p:val>
                                            <p:strVal val="1+#ppt_w/2"/>
                                          </p:val>
                                        </p:tav>
                                        <p:tav tm="100000">
                                          <p:val>
                                            <p:strVal val="#ppt_x"/>
                                          </p:val>
                                        </p:tav>
                                      </p:tavLst>
                                    </p:anim>
                                    <p:anim calcmode="lin" valueType="num">
                                      <p:cBhvr additive="base">
                                        <p:cTn id="33"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4" grpId="0"/>
      <p:bldP spid="23" grpId="0"/>
      <p:bldP spid="32" grpId="0" animBg="1"/>
      <p:bldP spid="34" grpId="0" animBg="1"/>
      <p:bldP spid="33" grpId="0" animBg="1"/>
      <p:bldP spid="3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721" y="231490"/>
            <a:ext cx="4328828" cy="3125398"/>
          </a:xfrm>
          <a:prstGeom prst="rect">
            <a:avLst/>
          </a:prstGeom>
          <a:blipFill dpi="0" rotWithShape="1">
            <a:blip r:embed="rId3">
              <a:extLst>
                <a:ext uri="{BEBA8EAE-BF5A-486C-A8C5-ECC9F3942E4B}">
                  <a14:imgProps xmlns:a14="http://schemas.microsoft.com/office/drawing/2010/main">
                    <a14:imgLayer r:embed="rId4">
                      <a14:imgEffect>
                        <a14:colorTemperature colorTemp="8800"/>
                      </a14:imgEffect>
                    </a14:imgLayer>
                  </a14:imgProps>
                </a:ext>
              </a:extLst>
            </a:blip>
            <a:srcRect/>
            <a:stretch>
              <a:fillRect l="-8742" r="-172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8" name="TextBox 3"/>
          <p:cNvSpPr>
            <a:spLocks noChangeArrowheads="1"/>
          </p:cNvSpPr>
          <p:nvPr/>
        </p:nvSpPr>
        <p:spPr bwMode="auto">
          <a:xfrm>
            <a:off x="5364089" y="491488"/>
            <a:ext cx="2304255" cy="811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94" tIns="35994" rIns="35994" bIns="35994">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a:solidFill>
                  <a:schemeClr val="bg1">
                    <a:lumMod val="50000"/>
                  </a:schemeClr>
                </a:solidFill>
                <a:latin typeface="+mj-ea"/>
                <a:ea typeface="+mj-ea"/>
                <a:cs typeface="+mn-ea"/>
                <a:sym typeface="+mn-lt"/>
              </a:rPr>
              <a:t>这里输入简要说明文字，详细介绍本图的详情，精简为主。这里输入简要说明文字，详细介绍本图的详情，精简为主。这里输入简要说明文字，详细介绍本图的详情，精简为主。</a:t>
            </a:r>
            <a:endParaRPr lang="en-US" altLang="zh-CN" sz="800" dirty="0">
              <a:solidFill>
                <a:schemeClr val="bg1">
                  <a:lumMod val="50000"/>
                </a:schemeClr>
              </a:solidFill>
              <a:latin typeface="+mj-ea"/>
              <a:ea typeface="+mj-ea"/>
              <a:cs typeface="+mn-ea"/>
              <a:sym typeface="+mn-lt"/>
            </a:endParaRPr>
          </a:p>
        </p:txBody>
      </p:sp>
      <p:sp>
        <p:nvSpPr>
          <p:cNvPr id="11" name="矩形 10"/>
          <p:cNvSpPr/>
          <p:nvPr/>
        </p:nvSpPr>
        <p:spPr>
          <a:xfrm>
            <a:off x="4577673" y="1781094"/>
            <a:ext cx="4330800" cy="3130917"/>
          </a:xfrm>
          <a:prstGeom prst="rect">
            <a:avLst/>
          </a:prstGeom>
          <a:blipFill dpi="0" rotWithShape="1">
            <a:blip r:embed="rId5">
              <a:extLst>
                <a:ext uri="{BEBA8EAE-BF5A-486C-A8C5-ECC9F3942E4B}">
                  <a14:imgProps xmlns:a14="http://schemas.microsoft.com/office/drawing/2010/main">
                    <a14:imgLayer r:embed="rId4">
                      <a14:imgEffect>
                        <a14:saturation sat="33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dirty="0">
              <a:cs typeface="+mn-ea"/>
              <a:sym typeface="+mn-lt"/>
            </a:endParaRPr>
          </a:p>
        </p:txBody>
      </p:sp>
      <p:sp>
        <p:nvSpPr>
          <p:cNvPr id="18" name="矩形 32"/>
          <p:cNvSpPr/>
          <p:nvPr/>
        </p:nvSpPr>
        <p:spPr>
          <a:xfrm flipH="1">
            <a:off x="4577671" y="1059582"/>
            <a:ext cx="662336" cy="68793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b="1" dirty="0">
              <a:cs typeface="+mn-ea"/>
              <a:sym typeface="+mn-lt"/>
            </a:endParaRPr>
          </a:p>
        </p:txBody>
      </p:sp>
      <p:grpSp>
        <p:nvGrpSpPr>
          <p:cNvPr id="2" name="组合 1"/>
          <p:cNvGrpSpPr/>
          <p:nvPr/>
        </p:nvGrpSpPr>
        <p:grpSpPr>
          <a:xfrm>
            <a:off x="3635896" y="2427734"/>
            <a:ext cx="1872208" cy="288032"/>
            <a:chOff x="3635896" y="2427734"/>
            <a:chExt cx="1872208" cy="288032"/>
          </a:xfrm>
        </p:grpSpPr>
        <p:sp>
          <p:nvSpPr>
            <p:cNvPr id="6" name="矩形 5"/>
            <p:cNvSpPr/>
            <p:nvPr/>
          </p:nvSpPr>
          <p:spPr>
            <a:xfrm>
              <a:off x="3635896" y="2427734"/>
              <a:ext cx="1872208" cy="288032"/>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7" name="矩形 6"/>
            <p:cNvSpPr>
              <a:spLocks noChangeArrowheads="1"/>
            </p:cNvSpPr>
            <p:nvPr/>
          </p:nvSpPr>
          <p:spPr bwMode="auto">
            <a:xfrm>
              <a:off x="4156020" y="2463284"/>
              <a:ext cx="8319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dirty="0">
                  <a:solidFill>
                    <a:schemeClr val="bg1"/>
                  </a:solidFill>
                  <a:cs typeface="+mn-ea"/>
                  <a:sym typeface="+mn-lt"/>
                </a:rPr>
                <a:t>双图     对比</a:t>
              </a:r>
              <a:endParaRPr lang="en-US" altLang="zh-CN" sz="1200" dirty="0">
                <a:solidFill>
                  <a:schemeClr val="bg1"/>
                </a:solidFill>
                <a:cs typeface="+mn-ea"/>
                <a:sym typeface="+mn-lt"/>
              </a:endParaRPr>
            </a:p>
          </p:txBody>
        </p:sp>
      </p:grpSp>
      <p:sp>
        <p:nvSpPr>
          <p:cNvPr id="22" name="矩形 32"/>
          <p:cNvSpPr/>
          <p:nvPr/>
        </p:nvSpPr>
        <p:spPr>
          <a:xfrm>
            <a:off x="3877212" y="4234592"/>
            <a:ext cx="662336" cy="68793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2" name="TextBox 3"/>
          <p:cNvSpPr>
            <a:spLocks noChangeArrowheads="1"/>
          </p:cNvSpPr>
          <p:nvPr/>
        </p:nvSpPr>
        <p:spPr bwMode="auto">
          <a:xfrm>
            <a:off x="1223007" y="3939902"/>
            <a:ext cx="2304255" cy="811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94" tIns="35994" rIns="35994" bIns="35994">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a:solidFill>
                  <a:schemeClr val="bg1">
                    <a:lumMod val="50000"/>
                  </a:schemeClr>
                </a:solidFill>
                <a:latin typeface="+mj-ea"/>
                <a:ea typeface="+mj-ea"/>
                <a:cs typeface="+mn-ea"/>
                <a:sym typeface="+mn-lt"/>
              </a:rPr>
              <a:t>这里输入简要说明文字，详细介绍本图的详情，精简为主。这里输入简要说明文字，详细介绍本图的详情，精简为主。这里输入简要说明文字，详细介绍本图的详情，精简为主。</a:t>
            </a:r>
            <a:endParaRPr lang="en-US" altLang="zh-CN" sz="800" dirty="0">
              <a:solidFill>
                <a:schemeClr val="bg1">
                  <a:lumMod val="50000"/>
                </a:schemeClr>
              </a:solidFill>
              <a:latin typeface="+mj-ea"/>
              <a:ea typeface="+mj-ea"/>
              <a:cs typeface="+mn-ea"/>
              <a:sym typeface="+mn-lt"/>
            </a:endParaRPr>
          </a:p>
        </p:txBody>
      </p:sp>
    </p:spTree>
    <p:extLst>
      <p:ext uri="{BB962C8B-B14F-4D97-AF65-F5344CB8AC3E}">
        <p14:creationId xmlns:p14="http://schemas.microsoft.com/office/powerpoint/2010/main" val="3689891974"/>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0-#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accel="50000" decel="5000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500" fill="hold"/>
                                        <p:tgtEl>
                                          <p:spTgt spid="11"/>
                                        </p:tgtEl>
                                        <p:attrNameLst>
                                          <p:attrName>ppt_x</p:attrName>
                                        </p:attrNameLst>
                                      </p:cBhvr>
                                      <p:tavLst>
                                        <p:tav tm="0">
                                          <p:val>
                                            <p:strVal val="1+#ppt_w/2"/>
                                          </p:val>
                                        </p:tav>
                                        <p:tav tm="100000">
                                          <p:val>
                                            <p:strVal val="#ppt_x"/>
                                          </p:val>
                                        </p:tav>
                                      </p:tavLst>
                                    </p:anim>
                                    <p:anim calcmode="lin" valueType="num">
                                      <p:cBhvr additive="base">
                                        <p:cTn id="12" dur="1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accel="50000" decel="5000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1500" fill="hold"/>
                                        <p:tgtEl>
                                          <p:spTgt spid="18"/>
                                        </p:tgtEl>
                                        <p:attrNameLst>
                                          <p:attrName>ppt_x</p:attrName>
                                        </p:attrNameLst>
                                      </p:cBhvr>
                                      <p:tavLst>
                                        <p:tav tm="0">
                                          <p:val>
                                            <p:strVal val="1+#ppt_w/2"/>
                                          </p:val>
                                        </p:tav>
                                        <p:tav tm="100000">
                                          <p:val>
                                            <p:strVal val="#ppt_x"/>
                                          </p:val>
                                        </p:tav>
                                      </p:tavLst>
                                    </p:anim>
                                    <p:anim calcmode="lin" valueType="num">
                                      <p:cBhvr additive="base">
                                        <p:cTn id="17" dur="1500" fill="hold"/>
                                        <p:tgtEl>
                                          <p:spTgt spid="18"/>
                                        </p:tgtEl>
                                        <p:attrNameLst>
                                          <p:attrName>ppt_y</p:attrName>
                                        </p:attrNameLst>
                                      </p:cBhvr>
                                      <p:tavLst>
                                        <p:tav tm="0">
                                          <p:val>
                                            <p:strVal val="#ppt_y"/>
                                          </p:val>
                                        </p:tav>
                                        <p:tav tm="100000">
                                          <p:val>
                                            <p:strVal val="#ppt_y"/>
                                          </p:val>
                                        </p:tav>
                                      </p:tavLst>
                                    </p:anim>
                                  </p:childTnLst>
                                </p:cTn>
                              </p:par>
                              <p:par>
                                <p:cTn id="18" presetID="2" presetClass="entr" presetSubtype="8" accel="50000" decel="5000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1500" fill="hold"/>
                                        <p:tgtEl>
                                          <p:spTgt spid="12"/>
                                        </p:tgtEl>
                                        <p:attrNameLst>
                                          <p:attrName>ppt_x</p:attrName>
                                        </p:attrNameLst>
                                      </p:cBhvr>
                                      <p:tavLst>
                                        <p:tav tm="0">
                                          <p:val>
                                            <p:strVal val="0-#ppt_w/2"/>
                                          </p:val>
                                        </p:tav>
                                        <p:tav tm="100000">
                                          <p:val>
                                            <p:strVal val="#ppt_x"/>
                                          </p:val>
                                        </p:tav>
                                      </p:tavLst>
                                    </p:anim>
                                    <p:anim calcmode="lin" valueType="num">
                                      <p:cBhvr additive="base">
                                        <p:cTn id="21" dur="1500" fill="hold"/>
                                        <p:tgtEl>
                                          <p:spTgt spid="12"/>
                                        </p:tgtEl>
                                        <p:attrNameLst>
                                          <p:attrName>ppt_y</p:attrName>
                                        </p:attrNameLst>
                                      </p:cBhvr>
                                      <p:tavLst>
                                        <p:tav tm="0">
                                          <p:val>
                                            <p:strVal val="#ppt_y"/>
                                          </p:val>
                                        </p:tav>
                                        <p:tav tm="100000">
                                          <p:val>
                                            <p:strVal val="#ppt_y"/>
                                          </p:val>
                                        </p:tav>
                                      </p:tavLst>
                                    </p:anim>
                                  </p:childTnLst>
                                </p:cTn>
                              </p:par>
                              <p:par>
                                <p:cTn id="22" presetID="2" presetClass="entr" presetSubtype="8" accel="50000" decel="5000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1500" fill="hold"/>
                                        <p:tgtEl>
                                          <p:spTgt spid="22"/>
                                        </p:tgtEl>
                                        <p:attrNameLst>
                                          <p:attrName>ppt_x</p:attrName>
                                        </p:attrNameLst>
                                      </p:cBhvr>
                                      <p:tavLst>
                                        <p:tav tm="0">
                                          <p:val>
                                            <p:strVal val="0-#ppt_w/2"/>
                                          </p:val>
                                        </p:tav>
                                        <p:tav tm="100000">
                                          <p:val>
                                            <p:strVal val="#ppt_x"/>
                                          </p:val>
                                        </p:tav>
                                      </p:tavLst>
                                    </p:anim>
                                    <p:anim calcmode="lin" valueType="num">
                                      <p:cBhvr additive="base">
                                        <p:cTn id="25" dur="1500" fill="hold"/>
                                        <p:tgtEl>
                                          <p:spTgt spid="22"/>
                                        </p:tgtEl>
                                        <p:attrNameLst>
                                          <p:attrName>ppt_y</p:attrName>
                                        </p:attrNameLst>
                                      </p:cBhvr>
                                      <p:tavLst>
                                        <p:tav tm="0">
                                          <p:val>
                                            <p:strVal val="#ppt_y"/>
                                          </p:val>
                                        </p:tav>
                                        <p:tav tm="100000">
                                          <p:val>
                                            <p:strVal val="#ppt_y"/>
                                          </p:val>
                                        </p:tav>
                                      </p:tavLst>
                                    </p:anim>
                                  </p:childTnLst>
                                </p:cTn>
                              </p:par>
                              <p:par>
                                <p:cTn id="26" presetID="2" presetClass="entr" presetSubtype="2" accel="50000" decel="5000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1500" fill="hold"/>
                                        <p:tgtEl>
                                          <p:spTgt spid="8"/>
                                        </p:tgtEl>
                                        <p:attrNameLst>
                                          <p:attrName>ppt_x</p:attrName>
                                        </p:attrNameLst>
                                      </p:cBhvr>
                                      <p:tavLst>
                                        <p:tav tm="0">
                                          <p:val>
                                            <p:strVal val="1+#ppt_w/2"/>
                                          </p:val>
                                        </p:tav>
                                        <p:tav tm="100000">
                                          <p:val>
                                            <p:strVal val="#ppt_x"/>
                                          </p:val>
                                        </p:tav>
                                      </p:tavLst>
                                    </p:anim>
                                    <p:anim calcmode="lin" valueType="num">
                                      <p:cBhvr additive="base">
                                        <p:cTn id="29" dur="1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11" grpId="0" animBg="1"/>
      <p:bldP spid="18" grpId="0" animBg="1"/>
      <p:bldP spid="22" grpId="0" animBg="1"/>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93649" y="734201"/>
            <a:ext cx="2512153" cy="1792800"/>
          </a:xfrm>
          <a:prstGeom prst="rect">
            <a:avLst/>
          </a:prstGeom>
          <a:blipFill dpi="0" rotWithShape="1">
            <a:blip r:embed="rId3"/>
            <a:srcRect/>
            <a:stretch>
              <a:fillRect t="-2566" b="-2566"/>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6" name="矩形 5"/>
          <p:cNvSpPr/>
          <p:nvPr/>
        </p:nvSpPr>
        <p:spPr>
          <a:xfrm>
            <a:off x="3547205" y="4406900"/>
            <a:ext cx="2637737" cy="239819"/>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7" name="矩形 6"/>
          <p:cNvSpPr>
            <a:spLocks noChangeArrowheads="1"/>
          </p:cNvSpPr>
          <p:nvPr/>
        </p:nvSpPr>
        <p:spPr bwMode="auto">
          <a:xfrm>
            <a:off x="3941971" y="4434475"/>
            <a:ext cx="169758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dirty="0">
                <a:solidFill>
                  <a:schemeClr val="bg1"/>
                </a:solidFill>
                <a:cs typeface="+mn-ea"/>
                <a:sym typeface="+mn-lt"/>
              </a:rPr>
              <a:t>摄影作品名称        </a:t>
            </a:r>
            <a:r>
              <a:rPr lang="zh-CN" altLang="en-US" sz="1000" dirty="0">
                <a:solidFill>
                  <a:schemeClr val="bg1"/>
                </a:solidFill>
                <a:cs typeface="+mn-ea"/>
                <a:sym typeface="+mn-lt"/>
              </a:rPr>
              <a:t>关键词</a:t>
            </a:r>
            <a:endParaRPr lang="en-US" altLang="zh-CN" sz="1000" dirty="0">
              <a:solidFill>
                <a:schemeClr val="bg1"/>
              </a:solidFill>
              <a:cs typeface="+mn-ea"/>
              <a:sym typeface="+mn-lt"/>
            </a:endParaRPr>
          </a:p>
        </p:txBody>
      </p:sp>
      <p:sp>
        <p:nvSpPr>
          <p:cNvPr id="10" name="矩形 9"/>
          <p:cNvSpPr/>
          <p:nvPr/>
        </p:nvSpPr>
        <p:spPr>
          <a:xfrm>
            <a:off x="8154560" y="4406900"/>
            <a:ext cx="989440" cy="239819"/>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1" name="矩形 10"/>
          <p:cNvSpPr/>
          <p:nvPr/>
        </p:nvSpPr>
        <p:spPr>
          <a:xfrm>
            <a:off x="7165119" y="4406900"/>
            <a:ext cx="989440" cy="239819"/>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2" name="矩形 11"/>
          <p:cNvSpPr/>
          <p:nvPr/>
        </p:nvSpPr>
        <p:spPr>
          <a:xfrm>
            <a:off x="6175679" y="4406900"/>
            <a:ext cx="989440" cy="239819"/>
          </a:xfrm>
          <a:prstGeom prst="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3" name="矩形 12"/>
          <p:cNvSpPr/>
          <p:nvPr/>
        </p:nvSpPr>
        <p:spPr>
          <a:xfrm>
            <a:off x="993649" y="2571579"/>
            <a:ext cx="2512153" cy="1792800"/>
          </a:xfrm>
          <a:prstGeom prst="rect">
            <a:avLst/>
          </a:prstGeom>
          <a:blipFill dpi="0" rotWithShape="1">
            <a:blip r:embed="rId4"/>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4" name="矩形 13"/>
          <p:cNvSpPr/>
          <p:nvPr/>
        </p:nvSpPr>
        <p:spPr>
          <a:xfrm>
            <a:off x="3547205" y="734201"/>
            <a:ext cx="2637737" cy="3630178"/>
          </a:xfrm>
          <a:prstGeom prst="rect">
            <a:avLst/>
          </a:prstGeom>
          <a:blipFill dpi="0" rotWithShape="1">
            <a:blip r:embed="rId5"/>
            <a:srcRect/>
            <a:stretch>
              <a:fillRect l="-118000" t="-4496" r="-50000" b="-4496"/>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5" name="TextBox 3"/>
          <p:cNvSpPr>
            <a:spLocks noChangeArrowheads="1"/>
          </p:cNvSpPr>
          <p:nvPr/>
        </p:nvSpPr>
        <p:spPr bwMode="auto">
          <a:xfrm>
            <a:off x="6543123" y="2110599"/>
            <a:ext cx="1875571" cy="1365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94" tIns="35994" rIns="35994" bIns="35994">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600" dirty="0">
                <a:solidFill>
                  <a:schemeClr val="tx1">
                    <a:lumMod val="65000"/>
                    <a:lumOff val="35000"/>
                  </a:schemeClr>
                </a:solidFill>
                <a:latin typeface="华文细黑" panose="02010600040101010101" pitchFamily="2" charset="-122"/>
                <a:ea typeface="华文细黑" panose="02010600040101010101" pitchFamily="2" charset="-122"/>
                <a:cs typeface="+mn-ea"/>
                <a:sym typeface="+mn-lt"/>
              </a:rPr>
              <a:t>添加标题</a:t>
            </a:r>
            <a:endParaRPr lang="en-US" altLang="zh-CN" sz="1600" dirty="0">
              <a:solidFill>
                <a:schemeClr val="tx1">
                  <a:lumMod val="65000"/>
                  <a:lumOff val="35000"/>
                </a:schemeClr>
              </a:solidFill>
              <a:latin typeface="华文细黑" panose="02010600040101010101" pitchFamily="2" charset="-122"/>
              <a:ea typeface="华文细黑" panose="02010600040101010101" pitchFamily="2" charset="-122"/>
              <a:cs typeface="+mn-ea"/>
              <a:sym typeface="+mn-lt"/>
            </a:endParaRPr>
          </a:p>
          <a:p>
            <a:pPr algn="just">
              <a:lnSpc>
                <a:spcPct val="150000"/>
              </a:lnSpc>
            </a:pPr>
            <a:r>
              <a:rPr lang="zh-CN" altLang="en-US" sz="800" dirty="0">
                <a:solidFill>
                  <a:schemeClr val="bg1">
                    <a:lumMod val="50000"/>
                  </a:schemeClr>
                </a:solidFill>
                <a:latin typeface="华文细黑" panose="02010600040101010101" pitchFamily="2" charset="-122"/>
                <a:ea typeface="华文细黑" panose="02010600040101010101" pitchFamily="2" charset="-122"/>
                <a:cs typeface="+mn-ea"/>
                <a:sym typeface="+mn-lt"/>
              </a:rPr>
              <a:t>这里输入简要说明文字，详细介绍本图的详情，精简为主。这里输入简要说明文字，详细介绍本图的详情，精简为主。这里输入简要说明文字，详细介绍本图的详情，精简为主。</a:t>
            </a:r>
            <a:endParaRPr lang="en-US" altLang="zh-CN" sz="800" dirty="0">
              <a:solidFill>
                <a:schemeClr val="bg1">
                  <a:lumMod val="50000"/>
                </a:schemeClr>
              </a:solidFill>
              <a:latin typeface="华文细黑" panose="02010600040101010101" pitchFamily="2" charset="-122"/>
              <a:ea typeface="华文细黑" panose="02010600040101010101" pitchFamily="2" charset="-122"/>
              <a:cs typeface="+mn-ea"/>
              <a:sym typeface="+mn-lt"/>
            </a:endParaRPr>
          </a:p>
        </p:txBody>
      </p:sp>
    </p:spTree>
    <p:extLst>
      <p:ext uri="{BB962C8B-B14F-4D97-AF65-F5344CB8AC3E}">
        <p14:creationId xmlns:p14="http://schemas.microsoft.com/office/powerpoint/2010/main" val="4113246578"/>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500" fill="hold"/>
                                        <p:tgtEl>
                                          <p:spTgt spid="14"/>
                                        </p:tgtEl>
                                        <p:attrNameLst>
                                          <p:attrName>ppt_x</p:attrName>
                                        </p:attrNameLst>
                                      </p:cBhvr>
                                      <p:tavLst>
                                        <p:tav tm="0">
                                          <p:val>
                                            <p:strVal val="#ppt_x"/>
                                          </p:val>
                                        </p:tav>
                                        <p:tav tm="100000">
                                          <p:val>
                                            <p:strVal val="#ppt_x"/>
                                          </p:val>
                                        </p:tav>
                                      </p:tavLst>
                                    </p:anim>
                                    <p:anim calcmode="lin" valueType="num">
                                      <p:cBhvr additive="base">
                                        <p:cTn id="8" dur="15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8" accel="50000" decel="5000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0-#ppt_w/2"/>
                                          </p:val>
                                        </p:tav>
                                        <p:tav tm="100000">
                                          <p:val>
                                            <p:strVal val="#ppt_x"/>
                                          </p:val>
                                        </p:tav>
                                      </p:tavLst>
                                    </p:anim>
                                    <p:anim calcmode="lin" valueType="num">
                                      <p:cBhvr additive="base">
                                        <p:cTn id="12" dur="1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accel="50000" decel="5000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500" fill="hold"/>
                                        <p:tgtEl>
                                          <p:spTgt spid="13"/>
                                        </p:tgtEl>
                                        <p:attrNameLst>
                                          <p:attrName>ppt_x</p:attrName>
                                        </p:attrNameLst>
                                      </p:cBhvr>
                                      <p:tavLst>
                                        <p:tav tm="0">
                                          <p:val>
                                            <p:strVal val="0-#ppt_w/2"/>
                                          </p:val>
                                        </p:tav>
                                        <p:tav tm="100000">
                                          <p:val>
                                            <p:strVal val="#ppt_x"/>
                                          </p:val>
                                        </p:tav>
                                      </p:tavLst>
                                    </p:anim>
                                    <p:anim calcmode="lin" valueType="num">
                                      <p:cBhvr additive="base">
                                        <p:cTn id="16" dur="1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1" accel="50000" decel="5000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500" fill="hold"/>
                                        <p:tgtEl>
                                          <p:spTgt spid="15"/>
                                        </p:tgtEl>
                                        <p:attrNameLst>
                                          <p:attrName>ppt_x</p:attrName>
                                        </p:attrNameLst>
                                      </p:cBhvr>
                                      <p:tavLst>
                                        <p:tav tm="0">
                                          <p:val>
                                            <p:strVal val="#ppt_x"/>
                                          </p:val>
                                        </p:tav>
                                        <p:tav tm="100000">
                                          <p:val>
                                            <p:strVal val="#ppt_x"/>
                                          </p:val>
                                        </p:tav>
                                      </p:tavLst>
                                    </p:anim>
                                    <p:anim calcmode="lin" valueType="num">
                                      <p:cBhvr additive="base">
                                        <p:cTn id="20" dur="15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2" accel="50000" decel="5000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500" fill="hold"/>
                                        <p:tgtEl>
                                          <p:spTgt spid="7"/>
                                        </p:tgtEl>
                                        <p:attrNameLst>
                                          <p:attrName>ppt_x</p:attrName>
                                        </p:attrNameLst>
                                      </p:cBhvr>
                                      <p:tavLst>
                                        <p:tav tm="0">
                                          <p:val>
                                            <p:strVal val="1+#ppt_w/2"/>
                                          </p:val>
                                        </p:tav>
                                        <p:tav tm="100000">
                                          <p:val>
                                            <p:strVal val="#ppt_x"/>
                                          </p:val>
                                        </p:tav>
                                      </p:tavLst>
                                    </p:anim>
                                    <p:anim calcmode="lin" valueType="num">
                                      <p:cBhvr additive="base">
                                        <p:cTn id="24" dur="1500" fill="hold"/>
                                        <p:tgtEl>
                                          <p:spTgt spid="7"/>
                                        </p:tgtEl>
                                        <p:attrNameLst>
                                          <p:attrName>ppt_y</p:attrName>
                                        </p:attrNameLst>
                                      </p:cBhvr>
                                      <p:tavLst>
                                        <p:tav tm="0">
                                          <p:val>
                                            <p:strVal val="#ppt_y"/>
                                          </p:val>
                                        </p:tav>
                                        <p:tav tm="100000">
                                          <p:val>
                                            <p:strVal val="#ppt_y"/>
                                          </p:val>
                                        </p:tav>
                                      </p:tavLst>
                                    </p:anim>
                                  </p:childTnLst>
                                </p:cTn>
                              </p:par>
                              <p:par>
                                <p:cTn id="25" presetID="2" presetClass="entr" presetSubtype="2" accel="50000" decel="5000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1500" fill="hold"/>
                                        <p:tgtEl>
                                          <p:spTgt spid="6"/>
                                        </p:tgtEl>
                                        <p:attrNameLst>
                                          <p:attrName>ppt_x</p:attrName>
                                        </p:attrNameLst>
                                      </p:cBhvr>
                                      <p:tavLst>
                                        <p:tav tm="0">
                                          <p:val>
                                            <p:strVal val="1+#ppt_w/2"/>
                                          </p:val>
                                        </p:tav>
                                        <p:tav tm="100000">
                                          <p:val>
                                            <p:strVal val="#ppt_x"/>
                                          </p:val>
                                        </p:tav>
                                      </p:tavLst>
                                    </p:anim>
                                    <p:anim calcmode="lin" valueType="num">
                                      <p:cBhvr additive="base">
                                        <p:cTn id="28" dur="15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2" accel="50000" decel="5000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500" fill="hold"/>
                                        <p:tgtEl>
                                          <p:spTgt spid="12"/>
                                        </p:tgtEl>
                                        <p:attrNameLst>
                                          <p:attrName>ppt_x</p:attrName>
                                        </p:attrNameLst>
                                      </p:cBhvr>
                                      <p:tavLst>
                                        <p:tav tm="0">
                                          <p:val>
                                            <p:strVal val="1+#ppt_w/2"/>
                                          </p:val>
                                        </p:tav>
                                        <p:tav tm="100000">
                                          <p:val>
                                            <p:strVal val="#ppt_x"/>
                                          </p:val>
                                        </p:tav>
                                      </p:tavLst>
                                    </p:anim>
                                    <p:anim calcmode="lin" valueType="num">
                                      <p:cBhvr additive="base">
                                        <p:cTn id="32" dur="1500" fill="hold"/>
                                        <p:tgtEl>
                                          <p:spTgt spid="12"/>
                                        </p:tgtEl>
                                        <p:attrNameLst>
                                          <p:attrName>ppt_y</p:attrName>
                                        </p:attrNameLst>
                                      </p:cBhvr>
                                      <p:tavLst>
                                        <p:tav tm="0">
                                          <p:val>
                                            <p:strVal val="#ppt_y"/>
                                          </p:val>
                                        </p:tav>
                                        <p:tav tm="100000">
                                          <p:val>
                                            <p:strVal val="#ppt_y"/>
                                          </p:val>
                                        </p:tav>
                                      </p:tavLst>
                                    </p:anim>
                                  </p:childTnLst>
                                </p:cTn>
                              </p:par>
                              <p:par>
                                <p:cTn id="33" presetID="2" presetClass="entr" presetSubtype="2" accel="50000" decel="5000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500" fill="hold"/>
                                        <p:tgtEl>
                                          <p:spTgt spid="11"/>
                                        </p:tgtEl>
                                        <p:attrNameLst>
                                          <p:attrName>ppt_x</p:attrName>
                                        </p:attrNameLst>
                                      </p:cBhvr>
                                      <p:tavLst>
                                        <p:tav tm="0">
                                          <p:val>
                                            <p:strVal val="1+#ppt_w/2"/>
                                          </p:val>
                                        </p:tav>
                                        <p:tav tm="100000">
                                          <p:val>
                                            <p:strVal val="#ppt_x"/>
                                          </p:val>
                                        </p:tav>
                                      </p:tavLst>
                                    </p:anim>
                                    <p:anim calcmode="lin" valueType="num">
                                      <p:cBhvr additive="base">
                                        <p:cTn id="36" dur="1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2" accel="50000" decel="5000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500" fill="hold"/>
                                        <p:tgtEl>
                                          <p:spTgt spid="10"/>
                                        </p:tgtEl>
                                        <p:attrNameLst>
                                          <p:attrName>ppt_x</p:attrName>
                                        </p:attrNameLst>
                                      </p:cBhvr>
                                      <p:tavLst>
                                        <p:tav tm="0">
                                          <p:val>
                                            <p:strVal val="1+#ppt_w/2"/>
                                          </p:val>
                                        </p:tav>
                                        <p:tav tm="100000">
                                          <p:val>
                                            <p:strVal val="#ppt_x"/>
                                          </p:val>
                                        </p:tav>
                                      </p:tavLst>
                                    </p:anim>
                                    <p:anim calcmode="lin" valueType="num">
                                      <p:cBhvr additive="base">
                                        <p:cTn id="40" dur="1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10" grpId="0" animBg="1"/>
      <p:bldP spid="11" grpId="0" animBg="1"/>
      <p:bldP spid="12" grpId="0" animBg="1"/>
      <p:bldP spid="13" grpId="0" animBg="1"/>
      <p:bldP spid="14" grpId="0" animBg="1"/>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1E3F895-E5FE-4CCE-994F-1CDE013F39F1}"/>
              </a:ext>
            </a:extLst>
          </p:cNvPr>
          <p:cNvSpPr/>
          <p:nvPr/>
        </p:nvSpPr>
        <p:spPr>
          <a:xfrm>
            <a:off x="0" y="3075806"/>
            <a:ext cx="9144000" cy="1944216"/>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A37B3C84-3228-4C56-8E4E-DBB9CCE5038E}"/>
              </a:ext>
            </a:extLst>
          </p:cNvPr>
          <p:cNvSpPr txBox="1"/>
          <p:nvPr/>
        </p:nvSpPr>
        <p:spPr>
          <a:xfrm>
            <a:off x="3563888" y="1707654"/>
            <a:ext cx="2318385" cy="645160"/>
          </a:xfrm>
          <a:prstGeom prst="rect">
            <a:avLst/>
          </a:prstGeom>
          <a:noFill/>
        </p:spPr>
        <p:txBody>
          <a:bodyPr wrap="square" rtlCol="0">
            <a:spAutoFit/>
          </a:bodyPr>
          <a:lstStyle/>
          <a:p>
            <a:pPr algn="l"/>
            <a:r>
              <a:rPr lang="en-US" altLang="zh-CN" sz="3600" dirty="0">
                <a:solidFill>
                  <a:schemeClr val="tx1">
                    <a:lumMod val="95000"/>
                    <a:lumOff val="5000"/>
                  </a:schemeClr>
                </a:solidFill>
                <a:latin typeface="华文细黑" panose="02010600040101010101" charset="-122"/>
                <a:ea typeface="华文细黑" panose="02010600040101010101" charset="-122"/>
              </a:rPr>
              <a:t>PART.03</a:t>
            </a:r>
          </a:p>
        </p:txBody>
      </p:sp>
      <p:sp>
        <p:nvSpPr>
          <p:cNvPr id="7" name="文本框 6">
            <a:extLst>
              <a:ext uri="{FF2B5EF4-FFF2-40B4-BE49-F238E27FC236}">
                <a16:creationId xmlns:a16="http://schemas.microsoft.com/office/drawing/2014/main" id="{4D1C5D65-888B-4EF8-BFB8-296DD13D3D2D}"/>
              </a:ext>
            </a:extLst>
          </p:cNvPr>
          <p:cNvSpPr txBox="1"/>
          <p:nvPr/>
        </p:nvSpPr>
        <p:spPr>
          <a:xfrm>
            <a:off x="3347864" y="2365628"/>
            <a:ext cx="2262158" cy="369332"/>
          </a:xfrm>
          <a:prstGeom prst="rect">
            <a:avLst/>
          </a:prstGeom>
          <a:noFill/>
        </p:spPr>
        <p:txBody>
          <a:bodyPr wrap="none" rtlCol="0">
            <a:spAutoFit/>
          </a:bodyPr>
          <a:lstStyle/>
          <a:p>
            <a:r>
              <a:rPr lang="zh-CN" altLang="en-US" dirty="0"/>
              <a:t>请输入第三部分标题</a:t>
            </a:r>
          </a:p>
        </p:txBody>
      </p:sp>
      <p:sp>
        <p:nvSpPr>
          <p:cNvPr id="8" name="圆角矩形 1">
            <a:extLst>
              <a:ext uri="{FF2B5EF4-FFF2-40B4-BE49-F238E27FC236}">
                <a16:creationId xmlns:a16="http://schemas.microsoft.com/office/drawing/2014/main" id="{D168C85B-51B8-40A1-A121-AAD5BCADC8ED}"/>
              </a:ext>
            </a:extLst>
          </p:cNvPr>
          <p:cNvSpPr/>
          <p:nvPr/>
        </p:nvSpPr>
        <p:spPr>
          <a:xfrm>
            <a:off x="4051689" y="2859782"/>
            <a:ext cx="854508" cy="854508"/>
          </a:xfrm>
          <a:prstGeom prst="roundRect">
            <a:avLst/>
          </a:prstGeom>
          <a:blipFill dpi="0" rotWithShape="1">
            <a:blip r:embed="rId3"/>
            <a:srcRect/>
            <a:stretch>
              <a:fillRect/>
            </a:stretch>
          </a:blip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spcCol="0" rtlCol="0" anchor="ctr"/>
          <a:lstStyle/>
          <a:p>
            <a:pPr algn="ctr"/>
            <a:endParaRPr lang="zh-CN" altLang="en-US"/>
          </a:p>
        </p:txBody>
      </p:sp>
    </p:spTree>
    <p:extLst>
      <p:ext uri="{BB962C8B-B14F-4D97-AF65-F5344CB8AC3E}">
        <p14:creationId xmlns:p14="http://schemas.microsoft.com/office/powerpoint/2010/main" val="847619992"/>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12692" y="2518410"/>
            <a:ext cx="6454809" cy="2393600"/>
          </a:xfrm>
          <a:prstGeom prst="rect">
            <a:avLst/>
          </a:prstGeom>
          <a:blipFill dpi="0" rotWithShape="1">
            <a:blip r:embed="rId3"/>
            <a:srcRect/>
            <a:stretch>
              <a:fillRect t="-29511" b="-137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grpSp>
        <p:nvGrpSpPr>
          <p:cNvPr id="2" name="组合 1"/>
          <p:cNvGrpSpPr/>
          <p:nvPr/>
        </p:nvGrpSpPr>
        <p:grpSpPr>
          <a:xfrm>
            <a:off x="4860032" y="4515966"/>
            <a:ext cx="2736304" cy="288032"/>
            <a:chOff x="4860032" y="4515966"/>
            <a:chExt cx="2736304" cy="288032"/>
          </a:xfrm>
        </p:grpSpPr>
        <p:sp>
          <p:nvSpPr>
            <p:cNvPr id="10" name="矩形 9"/>
            <p:cNvSpPr/>
            <p:nvPr/>
          </p:nvSpPr>
          <p:spPr>
            <a:xfrm>
              <a:off x="4860032" y="4515966"/>
              <a:ext cx="2736304" cy="288032"/>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1" name="矩形 10"/>
            <p:cNvSpPr>
              <a:spLocks noChangeArrowheads="1"/>
            </p:cNvSpPr>
            <p:nvPr/>
          </p:nvSpPr>
          <p:spPr bwMode="auto">
            <a:xfrm>
              <a:off x="5220072" y="4552261"/>
              <a:ext cx="218489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400" dirty="0">
                  <a:solidFill>
                    <a:schemeClr val="bg1"/>
                  </a:solidFill>
                  <a:cs typeface="+mn-ea"/>
                  <a:sym typeface="+mn-lt"/>
                </a:rPr>
                <a:t>摄影作品展示            </a:t>
              </a:r>
              <a:r>
                <a:rPr lang="zh-CN" altLang="en-US" sz="1200" dirty="0">
                  <a:solidFill>
                    <a:schemeClr val="bg1"/>
                  </a:solidFill>
                  <a:cs typeface="+mn-ea"/>
                  <a:sym typeface="+mn-lt"/>
                </a:rPr>
                <a:t>关键词</a:t>
              </a:r>
              <a:endParaRPr lang="en-US" altLang="zh-CN" sz="1200" dirty="0">
                <a:solidFill>
                  <a:schemeClr val="bg1"/>
                </a:solidFill>
                <a:cs typeface="+mn-ea"/>
                <a:sym typeface="+mn-lt"/>
              </a:endParaRPr>
            </a:p>
          </p:txBody>
        </p:sp>
      </p:grpSp>
      <p:sp>
        <p:nvSpPr>
          <p:cNvPr id="13" name="矩形 12"/>
          <p:cNvSpPr/>
          <p:nvPr/>
        </p:nvSpPr>
        <p:spPr>
          <a:xfrm>
            <a:off x="212691" y="231491"/>
            <a:ext cx="3200400" cy="2242800"/>
          </a:xfrm>
          <a:prstGeom prst="rect">
            <a:avLst/>
          </a:prstGeom>
          <a:blipFill dpi="0" rotWithShape="1">
            <a:blip r:embed="rId4"/>
            <a:srcRect/>
            <a:stretch>
              <a:fillRect l="-3728" r="-372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6" name="矩形 15"/>
          <p:cNvSpPr/>
          <p:nvPr/>
        </p:nvSpPr>
        <p:spPr>
          <a:xfrm>
            <a:off x="3467100" y="231491"/>
            <a:ext cx="3200400" cy="2242800"/>
          </a:xfrm>
          <a:prstGeom prst="rect">
            <a:avLst/>
          </a:prstGeom>
          <a:blipFill dpi="0" rotWithShape="1">
            <a:blip r:embed="rId5"/>
            <a:srcRect/>
            <a:stretch>
              <a:fillRect l="-2687" r="-268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5" name="TextBox 3"/>
          <p:cNvSpPr>
            <a:spLocks noChangeArrowheads="1"/>
          </p:cNvSpPr>
          <p:nvPr/>
        </p:nvSpPr>
        <p:spPr bwMode="auto">
          <a:xfrm>
            <a:off x="6888858" y="541536"/>
            <a:ext cx="1859606" cy="996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94" tIns="35994" rIns="35994" bIns="35994">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a:solidFill>
                  <a:schemeClr val="bg1">
                    <a:lumMod val="50000"/>
                  </a:schemeClr>
                </a:solidFill>
                <a:latin typeface="+mj-ea"/>
                <a:ea typeface="+mj-ea"/>
                <a:cs typeface="+mn-ea"/>
                <a:sym typeface="+mn-lt"/>
              </a:rPr>
              <a:t>      这里输入简要说明文字，详细介绍本图的详情，精简为主。这里输入简要说明文字，详细介绍本图的详情，精简为主。这里输入简要说明文字，详细介绍本图的详情，精简为主。</a:t>
            </a:r>
            <a:endParaRPr lang="en-US" altLang="zh-CN" sz="800" dirty="0">
              <a:solidFill>
                <a:schemeClr val="bg1">
                  <a:lumMod val="50000"/>
                </a:schemeClr>
              </a:solidFill>
              <a:latin typeface="+mj-ea"/>
              <a:ea typeface="+mj-ea"/>
              <a:cs typeface="+mn-ea"/>
              <a:sym typeface="+mn-lt"/>
            </a:endParaRPr>
          </a:p>
        </p:txBody>
      </p:sp>
    </p:spTree>
    <p:extLst>
      <p:ext uri="{BB962C8B-B14F-4D97-AF65-F5344CB8AC3E}">
        <p14:creationId xmlns:p14="http://schemas.microsoft.com/office/powerpoint/2010/main" val="2464912186"/>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500" fill="hold"/>
                                        <p:tgtEl>
                                          <p:spTgt spid="13"/>
                                        </p:tgtEl>
                                        <p:attrNameLst>
                                          <p:attrName>ppt_x</p:attrName>
                                        </p:attrNameLst>
                                      </p:cBhvr>
                                      <p:tavLst>
                                        <p:tav tm="0">
                                          <p:val>
                                            <p:strVal val="0-#ppt_w/2"/>
                                          </p:val>
                                        </p:tav>
                                        <p:tav tm="100000">
                                          <p:val>
                                            <p:strVal val="#ppt_x"/>
                                          </p:val>
                                        </p:tav>
                                      </p:tavLst>
                                    </p:anim>
                                    <p:anim calcmode="lin" valueType="num">
                                      <p:cBhvr additive="base">
                                        <p:cTn id="8" dur="1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accel="50000" decel="5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500" fill="hold"/>
                                        <p:tgtEl>
                                          <p:spTgt spid="16"/>
                                        </p:tgtEl>
                                        <p:attrNameLst>
                                          <p:attrName>ppt_x</p:attrName>
                                        </p:attrNameLst>
                                      </p:cBhvr>
                                      <p:tavLst>
                                        <p:tav tm="0">
                                          <p:val>
                                            <p:strVal val="0-#ppt_w/2"/>
                                          </p:val>
                                        </p:tav>
                                        <p:tav tm="100000">
                                          <p:val>
                                            <p:strVal val="#ppt_x"/>
                                          </p:val>
                                        </p:tav>
                                      </p:tavLst>
                                    </p:anim>
                                    <p:anim calcmode="lin" valueType="num">
                                      <p:cBhvr additive="base">
                                        <p:cTn id="12" dur="1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accel="50000" decel="5000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500" fill="hold"/>
                                        <p:tgtEl>
                                          <p:spTgt spid="8"/>
                                        </p:tgtEl>
                                        <p:attrNameLst>
                                          <p:attrName>ppt_x</p:attrName>
                                        </p:attrNameLst>
                                      </p:cBhvr>
                                      <p:tavLst>
                                        <p:tav tm="0">
                                          <p:val>
                                            <p:strVal val="0-#ppt_w/2"/>
                                          </p:val>
                                        </p:tav>
                                        <p:tav tm="100000">
                                          <p:val>
                                            <p:strVal val="#ppt_x"/>
                                          </p:val>
                                        </p:tav>
                                      </p:tavLst>
                                    </p:anim>
                                    <p:anim calcmode="lin" valueType="num">
                                      <p:cBhvr additive="base">
                                        <p:cTn id="16" dur="1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1" accel="50000" decel="5000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500" fill="hold"/>
                                        <p:tgtEl>
                                          <p:spTgt spid="15"/>
                                        </p:tgtEl>
                                        <p:attrNameLst>
                                          <p:attrName>ppt_x</p:attrName>
                                        </p:attrNameLst>
                                      </p:cBhvr>
                                      <p:tavLst>
                                        <p:tav tm="0">
                                          <p:val>
                                            <p:strVal val="#ppt_x"/>
                                          </p:val>
                                        </p:tav>
                                        <p:tav tm="100000">
                                          <p:val>
                                            <p:strVal val="#ppt_x"/>
                                          </p:val>
                                        </p:tav>
                                      </p:tavLst>
                                    </p:anim>
                                    <p:anim calcmode="lin" valueType="num">
                                      <p:cBhvr additive="base">
                                        <p:cTn id="20" dur="15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2" accel="50000" decel="5000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1500" fill="hold"/>
                                        <p:tgtEl>
                                          <p:spTgt spid="2"/>
                                        </p:tgtEl>
                                        <p:attrNameLst>
                                          <p:attrName>ppt_x</p:attrName>
                                        </p:attrNameLst>
                                      </p:cBhvr>
                                      <p:tavLst>
                                        <p:tav tm="0">
                                          <p:val>
                                            <p:strVal val="1+#ppt_w/2"/>
                                          </p:val>
                                        </p:tav>
                                        <p:tav tm="100000">
                                          <p:val>
                                            <p:strVal val="#ppt_x"/>
                                          </p:val>
                                        </p:tav>
                                      </p:tavLst>
                                    </p:anim>
                                    <p:anim calcmode="lin" valueType="num">
                                      <p:cBhvr additive="base">
                                        <p:cTn id="24" dur="1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6" grpId="0" animBg="1"/>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692" y="231490"/>
            <a:ext cx="3200400" cy="2318400"/>
          </a:xfrm>
          <a:prstGeom prst="rect">
            <a:avLst/>
          </a:prstGeom>
          <a:blipFill dpi="0" rotWithShape="1">
            <a:blip r:embed="rId3"/>
            <a:srcRect/>
            <a:stretch>
              <a:fillRect l="-3728" r="-372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0" name="矩形 9"/>
          <p:cNvSpPr/>
          <p:nvPr/>
        </p:nvSpPr>
        <p:spPr>
          <a:xfrm>
            <a:off x="3460717" y="231490"/>
            <a:ext cx="3200400" cy="2318400"/>
          </a:xfrm>
          <a:prstGeom prst="rect">
            <a:avLst/>
          </a:prstGeom>
          <a:blipFill dpi="0" rotWithShape="1">
            <a:blip r:embed="rId4"/>
            <a:srcRect/>
            <a:stretch>
              <a:fillRect l="-32980" r="-315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22" name="矩形 21"/>
          <p:cNvSpPr/>
          <p:nvPr/>
        </p:nvSpPr>
        <p:spPr>
          <a:xfrm>
            <a:off x="212692" y="2593610"/>
            <a:ext cx="3200400" cy="2318400"/>
          </a:xfrm>
          <a:prstGeom prst="rect">
            <a:avLst/>
          </a:prstGeom>
          <a:blipFill dpi="0" rotWithShape="1">
            <a:blip r:embed="rId5"/>
            <a:srcRect/>
            <a:stretch>
              <a:fillRect l="-3973" r="-39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23" name="矩形 22"/>
          <p:cNvSpPr/>
          <p:nvPr/>
        </p:nvSpPr>
        <p:spPr>
          <a:xfrm>
            <a:off x="3460717" y="2593610"/>
            <a:ext cx="3200400" cy="2318400"/>
          </a:xfrm>
          <a:prstGeom prst="rect">
            <a:avLst/>
          </a:prstGeom>
          <a:blipFill dpi="0" rotWithShape="1">
            <a:blip r:embed="rId6"/>
            <a:srcRect/>
            <a:stretch>
              <a:fillRect l="-4094" r="-40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grpSp>
        <p:nvGrpSpPr>
          <p:cNvPr id="2" name="组合 1"/>
          <p:cNvGrpSpPr/>
          <p:nvPr/>
        </p:nvGrpSpPr>
        <p:grpSpPr>
          <a:xfrm>
            <a:off x="4860032" y="4515966"/>
            <a:ext cx="2736304" cy="288032"/>
            <a:chOff x="4860032" y="4515966"/>
            <a:chExt cx="2736304" cy="288032"/>
          </a:xfrm>
        </p:grpSpPr>
        <p:sp>
          <p:nvSpPr>
            <p:cNvPr id="6" name="矩形 5"/>
            <p:cNvSpPr/>
            <p:nvPr/>
          </p:nvSpPr>
          <p:spPr>
            <a:xfrm>
              <a:off x="4860032" y="4515966"/>
              <a:ext cx="2736304" cy="288032"/>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7" name="矩形 6"/>
            <p:cNvSpPr>
              <a:spLocks noChangeArrowheads="1"/>
            </p:cNvSpPr>
            <p:nvPr/>
          </p:nvSpPr>
          <p:spPr bwMode="auto">
            <a:xfrm>
              <a:off x="5220072" y="4552261"/>
              <a:ext cx="209672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400" dirty="0">
                  <a:solidFill>
                    <a:schemeClr val="bg1"/>
                  </a:solidFill>
                  <a:cs typeface="+mn-ea"/>
                  <a:sym typeface="+mn-lt"/>
                </a:rPr>
                <a:t>摄影作品展示            </a:t>
              </a:r>
              <a:r>
                <a:rPr lang="zh-CN" altLang="en-US" sz="1100" dirty="0">
                  <a:solidFill>
                    <a:schemeClr val="bg1"/>
                  </a:solidFill>
                  <a:cs typeface="+mn-ea"/>
                  <a:sym typeface="+mn-lt"/>
                </a:rPr>
                <a:t>关键词</a:t>
              </a:r>
              <a:endParaRPr lang="en-US" altLang="zh-CN" sz="1100" dirty="0">
                <a:solidFill>
                  <a:schemeClr val="bg1"/>
                </a:solidFill>
                <a:cs typeface="+mn-ea"/>
                <a:sym typeface="+mn-lt"/>
              </a:endParaRPr>
            </a:p>
          </p:txBody>
        </p:sp>
      </p:grpSp>
      <p:sp>
        <p:nvSpPr>
          <p:cNvPr id="19" name="TextBox 3"/>
          <p:cNvSpPr>
            <a:spLocks noChangeArrowheads="1"/>
          </p:cNvSpPr>
          <p:nvPr/>
        </p:nvSpPr>
        <p:spPr bwMode="auto">
          <a:xfrm>
            <a:off x="6969991" y="555526"/>
            <a:ext cx="1778474" cy="996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94" tIns="35994" rIns="35994" bIns="35994">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a:solidFill>
                  <a:schemeClr val="bg1">
                    <a:lumMod val="50000"/>
                  </a:schemeClr>
                </a:solidFill>
                <a:latin typeface="+mj-ea"/>
                <a:ea typeface="+mj-ea"/>
                <a:cs typeface="+mn-ea"/>
                <a:sym typeface="+mn-lt"/>
              </a:rPr>
              <a:t>这里输入简要说明文字，详细介绍本图的详情，精简为主。这里输入简要说明文字，详细介绍本图的详情，精简为主。这里输入简要说明文字，详细介绍本图的详情，精简为主。</a:t>
            </a:r>
            <a:endParaRPr lang="en-US" altLang="zh-CN" sz="800" dirty="0">
              <a:solidFill>
                <a:schemeClr val="bg1">
                  <a:lumMod val="50000"/>
                </a:schemeClr>
              </a:solidFill>
              <a:latin typeface="+mj-ea"/>
              <a:ea typeface="+mj-ea"/>
              <a:cs typeface="+mn-ea"/>
              <a:sym typeface="+mn-lt"/>
            </a:endParaRPr>
          </a:p>
        </p:txBody>
      </p:sp>
    </p:spTree>
    <p:extLst>
      <p:ext uri="{BB962C8B-B14F-4D97-AF65-F5344CB8AC3E}">
        <p14:creationId xmlns:p14="http://schemas.microsoft.com/office/powerpoint/2010/main" val="1781965796"/>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0-#ppt_w/2"/>
                                          </p:val>
                                        </p:tav>
                                        <p:tav tm="100000">
                                          <p:val>
                                            <p:strVal val="#ppt_x"/>
                                          </p:val>
                                        </p:tav>
                                      </p:tavLst>
                                    </p:anim>
                                    <p:anim calcmode="lin" valueType="num">
                                      <p:cBhvr additive="base">
                                        <p:cTn id="8" dur="1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500" fill="hold"/>
                                        <p:tgtEl>
                                          <p:spTgt spid="10"/>
                                        </p:tgtEl>
                                        <p:attrNameLst>
                                          <p:attrName>ppt_x</p:attrName>
                                        </p:attrNameLst>
                                      </p:cBhvr>
                                      <p:tavLst>
                                        <p:tav tm="0">
                                          <p:val>
                                            <p:strVal val="1+#ppt_w/2"/>
                                          </p:val>
                                        </p:tav>
                                        <p:tav tm="100000">
                                          <p:val>
                                            <p:strVal val="#ppt_x"/>
                                          </p:val>
                                        </p:tav>
                                      </p:tavLst>
                                    </p:anim>
                                    <p:anim calcmode="lin" valueType="num">
                                      <p:cBhvr additive="base">
                                        <p:cTn id="12" dur="1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accel="50000" decel="5000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1500" fill="hold"/>
                                        <p:tgtEl>
                                          <p:spTgt spid="22"/>
                                        </p:tgtEl>
                                        <p:attrNameLst>
                                          <p:attrName>ppt_x</p:attrName>
                                        </p:attrNameLst>
                                      </p:cBhvr>
                                      <p:tavLst>
                                        <p:tav tm="0">
                                          <p:val>
                                            <p:strVal val="0-#ppt_w/2"/>
                                          </p:val>
                                        </p:tav>
                                        <p:tav tm="100000">
                                          <p:val>
                                            <p:strVal val="#ppt_x"/>
                                          </p:val>
                                        </p:tav>
                                      </p:tavLst>
                                    </p:anim>
                                    <p:anim calcmode="lin" valueType="num">
                                      <p:cBhvr additive="base">
                                        <p:cTn id="16" dur="15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2" accel="50000" decel="5000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1500" fill="hold"/>
                                        <p:tgtEl>
                                          <p:spTgt spid="23"/>
                                        </p:tgtEl>
                                        <p:attrNameLst>
                                          <p:attrName>ppt_x</p:attrName>
                                        </p:attrNameLst>
                                      </p:cBhvr>
                                      <p:tavLst>
                                        <p:tav tm="0">
                                          <p:val>
                                            <p:strVal val="1+#ppt_w/2"/>
                                          </p:val>
                                        </p:tav>
                                        <p:tav tm="100000">
                                          <p:val>
                                            <p:strVal val="#ppt_x"/>
                                          </p:val>
                                        </p:tav>
                                      </p:tavLst>
                                    </p:anim>
                                    <p:anim calcmode="lin" valueType="num">
                                      <p:cBhvr additive="base">
                                        <p:cTn id="20" dur="150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2" accel="50000" decel="5000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500" fill="hold"/>
                                        <p:tgtEl>
                                          <p:spTgt spid="19"/>
                                        </p:tgtEl>
                                        <p:attrNameLst>
                                          <p:attrName>ppt_x</p:attrName>
                                        </p:attrNameLst>
                                      </p:cBhvr>
                                      <p:tavLst>
                                        <p:tav tm="0">
                                          <p:val>
                                            <p:strVal val="1+#ppt_w/2"/>
                                          </p:val>
                                        </p:tav>
                                        <p:tav tm="100000">
                                          <p:val>
                                            <p:strVal val="#ppt_x"/>
                                          </p:val>
                                        </p:tav>
                                      </p:tavLst>
                                    </p:anim>
                                    <p:anim calcmode="lin" valueType="num">
                                      <p:cBhvr additive="base">
                                        <p:cTn id="24" dur="1500" fill="hold"/>
                                        <p:tgtEl>
                                          <p:spTgt spid="19"/>
                                        </p:tgtEl>
                                        <p:attrNameLst>
                                          <p:attrName>ppt_y</p:attrName>
                                        </p:attrNameLst>
                                      </p:cBhvr>
                                      <p:tavLst>
                                        <p:tav tm="0">
                                          <p:val>
                                            <p:strVal val="#ppt_y"/>
                                          </p:val>
                                        </p:tav>
                                        <p:tav tm="100000">
                                          <p:val>
                                            <p:strVal val="#ppt_y"/>
                                          </p:val>
                                        </p:tav>
                                      </p:tavLst>
                                    </p:anim>
                                  </p:childTnLst>
                                </p:cTn>
                              </p:par>
                              <p:par>
                                <p:cTn id="25" presetID="2" presetClass="entr" presetSubtype="2" accel="50000" decel="5000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1500" fill="hold"/>
                                        <p:tgtEl>
                                          <p:spTgt spid="2"/>
                                        </p:tgtEl>
                                        <p:attrNameLst>
                                          <p:attrName>ppt_x</p:attrName>
                                        </p:attrNameLst>
                                      </p:cBhvr>
                                      <p:tavLst>
                                        <p:tav tm="0">
                                          <p:val>
                                            <p:strVal val="1+#ppt_w/2"/>
                                          </p:val>
                                        </p:tav>
                                        <p:tav tm="100000">
                                          <p:val>
                                            <p:strVal val="#ppt_x"/>
                                          </p:val>
                                        </p:tav>
                                      </p:tavLst>
                                    </p:anim>
                                    <p:anim calcmode="lin" valueType="num">
                                      <p:cBhvr additive="base">
                                        <p:cTn id="28" dur="1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2" grpId="0" animBg="1"/>
      <p:bldP spid="23" grpId="0" animBg="1"/>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9144000" cy="514350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8" name="矩形 20"/>
          <p:cNvSpPr/>
          <p:nvPr/>
        </p:nvSpPr>
        <p:spPr>
          <a:xfrm>
            <a:off x="0" y="-13300"/>
            <a:ext cx="9144000" cy="516345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9" name="矩形 8"/>
          <p:cNvSpPr>
            <a:spLocks noChangeArrowheads="1"/>
          </p:cNvSpPr>
          <p:nvPr/>
        </p:nvSpPr>
        <p:spPr bwMode="auto">
          <a:xfrm>
            <a:off x="5704459" y="2005416"/>
            <a:ext cx="2462213" cy="7386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spAutoFit/>
          </a:bodyPr>
          <a:lstStyle/>
          <a:p>
            <a:r>
              <a:rPr lang="zh-CN" altLang="en-US" sz="4800" b="1" dirty="0">
                <a:solidFill>
                  <a:schemeClr val="bg1"/>
                </a:solidFill>
                <a:cs typeface="+mn-ea"/>
                <a:sym typeface="+mn-lt"/>
              </a:rPr>
              <a:t>添加标题</a:t>
            </a:r>
            <a:endParaRPr lang="en-US" altLang="zh-CN" sz="4800" b="1" dirty="0">
              <a:solidFill>
                <a:schemeClr val="bg1"/>
              </a:solidFill>
              <a:cs typeface="+mn-ea"/>
              <a:sym typeface="+mn-lt"/>
            </a:endParaRPr>
          </a:p>
        </p:txBody>
      </p:sp>
      <p:sp>
        <p:nvSpPr>
          <p:cNvPr id="10" name="矩形 9"/>
          <p:cNvSpPr>
            <a:spLocks noChangeArrowheads="1"/>
          </p:cNvSpPr>
          <p:nvPr/>
        </p:nvSpPr>
        <p:spPr bwMode="auto">
          <a:xfrm>
            <a:off x="5941703" y="2744081"/>
            <a:ext cx="198772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spc="300" dirty="0">
                <a:solidFill>
                  <a:schemeClr val="bg1"/>
                </a:solidFill>
                <a:cs typeface="+mn-ea"/>
                <a:sym typeface="+mn-lt"/>
              </a:rPr>
              <a:t>添加关键词</a:t>
            </a:r>
            <a:endParaRPr lang="en-US" altLang="zh-CN" sz="2800" spc="300" dirty="0">
              <a:solidFill>
                <a:schemeClr val="bg1"/>
              </a:solidFill>
              <a:cs typeface="+mn-ea"/>
              <a:sym typeface="+mn-lt"/>
            </a:endParaRPr>
          </a:p>
        </p:txBody>
      </p:sp>
      <p:sp>
        <p:nvSpPr>
          <p:cNvPr id="11" name="Freeform 5"/>
          <p:cNvSpPr>
            <a:spLocks/>
          </p:cNvSpPr>
          <p:nvPr/>
        </p:nvSpPr>
        <p:spPr bwMode="auto">
          <a:xfrm>
            <a:off x="1391212" y="1470181"/>
            <a:ext cx="2244684" cy="202383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4"/>
            <a:srcRect/>
            <a:stretch>
              <a:fillRect l="-43176" r="-972"/>
            </a:stretch>
          </a:blipFill>
          <a:ln w="12700" cap="flat">
            <a:solidFill>
              <a:schemeClr val="bg1"/>
            </a:solidFill>
            <a:prstDash val="solid"/>
            <a:miter lim="800000"/>
            <a:headEnd/>
            <a:tailEnd/>
          </a:ln>
          <a:extLst/>
        </p:spPr>
        <p:txBody>
          <a:bodyPr vert="horz" wrap="square" lIns="91426" tIns="45712" rIns="91426" bIns="45712" numCol="1" anchor="t" anchorCtr="0" compatLnSpc="1">
            <a:prstTxWarp prst="textNoShape">
              <a:avLst/>
            </a:prstTxWarp>
          </a:bodyPr>
          <a:lstStyle/>
          <a:p>
            <a:endParaRPr lang="zh-CN" altLang="en-US">
              <a:cs typeface="+mn-ea"/>
              <a:sym typeface="+mn-lt"/>
            </a:endParaRPr>
          </a:p>
        </p:txBody>
      </p:sp>
      <p:sp>
        <p:nvSpPr>
          <p:cNvPr id="12" name="Freeform 5"/>
          <p:cNvSpPr>
            <a:spLocks/>
          </p:cNvSpPr>
          <p:nvPr/>
        </p:nvSpPr>
        <p:spPr bwMode="auto">
          <a:xfrm>
            <a:off x="3376574" y="2484265"/>
            <a:ext cx="1454749" cy="131162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5"/>
            <a:srcRect/>
            <a:stretch>
              <a:fillRect r="-20122"/>
            </a:stretch>
          </a:blipFill>
          <a:ln w="12700" cap="flat">
            <a:solidFill>
              <a:schemeClr val="bg1"/>
            </a:solidFill>
            <a:prstDash val="solid"/>
            <a:miter lim="800000"/>
            <a:headEnd/>
            <a:tailEnd/>
          </a:ln>
          <a:extLst/>
        </p:spPr>
        <p:txBody>
          <a:bodyPr vert="horz" wrap="square" lIns="91426" tIns="45712" rIns="91426" bIns="45712" numCol="1" anchor="t" anchorCtr="0" compatLnSpc="1">
            <a:prstTxWarp prst="textNoShape">
              <a:avLst/>
            </a:prstTxWarp>
          </a:bodyPr>
          <a:lstStyle/>
          <a:p>
            <a:endParaRPr lang="zh-CN" altLang="en-US">
              <a:cs typeface="+mn-ea"/>
              <a:sym typeface="+mn-lt"/>
            </a:endParaRPr>
          </a:p>
        </p:txBody>
      </p:sp>
      <p:sp>
        <p:nvSpPr>
          <p:cNvPr id="16" name="矩形 34"/>
          <p:cNvSpPr/>
          <p:nvPr/>
        </p:nvSpPr>
        <p:spPr>
          <a:xfrm>
            <a:off x="387276" y="360251"/>
            <a:ext cx="6560989" cy="4422998"/>
          </a:xfrm>
          <a:custGeom>
            <a:avLst/>
            <a:gdLst>
              <a:gd name="connsiteX0" fmla="*/ 0 w 6912768"/>
              <a:gd name="connsiteY0" fmla="*/ 0 h 4422998"/>
              <a:gd name="connsiteX1" fmla="*/ 6912768 w 6912768"/>
              <a:gd name="connsiteY1" fmla="*/ 0 h 4422998"/>
              <a:gd name="connsiteX2" fmla="*/ 6912768 w 6912768"/>
              <a:gd name="connsiteY2" fmla="*/ 4422998 h 4422998"/>
              <a:gd name="connsiteX3" fmla="*/ 0 w 6912768"/>
              <a:gd name="connsiteY3" fmla="*/ 4422998 h 4422998"/>
              <a:gd name="connsiteX4" fmla="*/ 0 w 6912768"/>
              <a:gd name="connsiteY4" fmla="*/ 0 h 4422998"/>
              <a:gd name="connsiteX0" fmla="*/ 0 w 6912768"/>
              <a:gd name="connsiteY0" fmla="*/ 0 h 4422998"/>
              <a:gd name="connsiteX1" fmla="*/ 6912768 w 6912768"/>
              <a:gd name="connsiteY1" fmla="*/ 0 h 4422998"/>
              <a:gd name="connsiteX2" fmla="*/ 6904806 w 6912768"/>
              <a:gd name="connsiteY2" fmla="*/ 1362075 h 4422998"/>
              <a:gd name="connsiteX3" fmla="*/ 6912768 w 6912768"/>
              <a:gd name="connsiteY3" fmla="*/ 4422998 h 4422998"/>
              <a:gd name="connsiteX4" fmla="*/ 0 w 6912768"/>
              <a:gd name="connsiteY4" fmla="*/ 4422998 h 4422998"/>
              <a:gd name="connsiteX5" fmla="*/ 0 w 6912768"/>
              <a:gd name="connsiteY5" fmla="*/ 0 h 4422998"/>
              <a:gd name="connsiteX0" fmla="*/ 6904806 w 6996246"/>
              <a:gd name="connsiteY0" fmla="*/ 1362075 h 4422998"/>
              <a:gd name="connsiteX1" fmla="*/ 6912768 w 6996246"/>
              <a:gd name="connsiteY1" fmla="*/ 4422998 h 4422998"/>
              <a:gd name="connsiteX2" fmla="*/ 0 w 6996246"/>
              <a:gd name="connsiteY2" fmla="*/ 4422998 h 4422998"/>
              <a:gd name="connsiteX3" fmla="*/ 0 w 6996246"/>
              <a:gd name="connsiteY3" fmla="*/ 0 h 4422998"/>
              <a:gd name="connsiteX4" fmla="*/ 6912768 w 6996246"/>
              <a:gd name="connsiteY4" fmla="*/ 0 h 4422998"/>
              <a:gd name="connsiteX5" fmla="*/ 6996246 w 6996246"/>
              <a:gd name="connsiteY5" fmla="*/ 1453515 h 4422998"/>
              <a:gd name="connsiteX0" fmla="*/ 6904806 w 6996246"/>
              <a:gd name="connsiteY0" fmla="*/ 1362075 h 4422998"/>
              <a:gd name="connsiteX1" fmla="*/ 6912768 w 6996246"/>
              <a:gd name="connsiteY1" fmla="*/ 4422998 h 4422998"/>
              <a:gd name="connsiteX2" fmla="*/ 0 w 6996246"/>
              <a:gd name="connsiteY2" fmla="*/ 4422998 h 4422998"/>
              <a:gd name="connsiteX3" fmla="*/ 0 w 6996246"/>
              <a:gd name="connsiteY3" fmla="*/ 0 h 4422998"/>
              <a:gd name="connsiteX4" fmla="*/ 6912768 w 6996246"/>
              <a:gd name="connsiteY4" fmla="*/ 0 h 4422998"/>
              <a:gd name="connsiteX5" fmla="*/ 6996246 w 6996246"/>
              <a:gd name="connsiteY5" fmla="*/ 1453515 h 4422998"/>
              <a:gd name="connsiteX0" fmla="*/ 6904806 w 6912768"/>
              <a:gd name="connsiteY0" fmla="*/ 1362075 h 4422998"/>
              <a:gd name="connsiteX1" fmla="*/ 6912768 w 6912768"/>
              <a:gd name="connsiteY1" fmla="*/ 4422998 h 4422998"/>
              <a:gd name="connsiteX2" fmla="*/ 0 w 6912768"/>
              <a:gd name="connsiteY2" fmla="*/ 4422998 h 4422998"/>
              <a:gd name="connsiteX3" fmla="*/ 0 w 6912768"/>
              <a:gd name="connsiteY3" fmla="*/ 0 h 4422998"/>
              <a:gd name="connsiteX4" fmla="*/ 6912768 w 6912768"/>
              <a:gd name="connsiteY4" fmla="*/ 0 h 4422998"/>
              <a:gd name="connsiteX5" fmla="*/ 6907346 w 6912768"/>
              <a:gd name="connsiteY5" fmla="*/ 1002665 h 4422998"/>
              <a:gd name="connsiteX0" fmla="*/ 6904806 w 6912768"/>
              <a:gd name="connsiteY0" fmla="*/ 1362075 h 4422998"/>
              <a:gd name="connsiteX1" fmla="*/ 6912768 w 6912768"/>
              <a:gd name="connsiteY1" fmla="*/ 4422998 h 4422998"/>
              <a:gd name="connsiteX2" fmla="*/ 0 w 6912768"/>
              <a:gd name="connsiteY2" fmla="*/ 4422998 h 4422998"/>
              <a:gd name="connsiteX3" fmla="*/ 0 w 6912768"/>
              <a:gd name="connsiteY3" fmla="*/ 0 h 4422998"/>
              <a:gd name="connsiteX4" fmla="*/ 6912768 w 6912768"/>
              <a:gd name="connsiteY4" fmla="*/ 0 h 4422998"/>
              <a:gd name="connsiteX5" fmla="*/ 6900996 w 691276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385598 h 4422998"/>
              <a:gd name="connsiteX0" fmla="*/ 6918058 w 6918058"/>
              <a:gd name="connsiteY0" fmla="*/ 2998718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385598 h 4422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18058" h="4422998">
                <a:moveTo>
                  <a:pt x="6918058" y="2998718"/>
                </a:moveTo>
                <a:cubicBezTo>
                  <a:pt x="6916295" y="3502191"/>
                  <a:pt x="6914531" y="3919525"/>
                  <a:pt x="6912768" y="4422998"/>
                </a:cubicBezTo>
                <a:lnTo>
                  <a:pt x="0" y="4422998"/>
                </a:lnTo>
                <a:lnTo>
                  <a:pt x="0" y="0"/>
                </a:lnTo>
                <a:lnTo>
                  <a:pt x="6912768" y="0"/>
                </a:lnTo>
                <a:cubicBezTo>
                  <a:pt x="6910114" y="454025"/>
                  <a:pt x="6900996" y="1385598"/>
                  <a:pt x="6900996" y="1385598"/>
                </a:cubicBezTo>
              </a:path>
            </a:pathLst>
          </a:custGeom>
          <a:noFill/>
          <a:ln w="38100" cap="sq" cmpd="sng">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r>
              <a:rPr lang="en-US" altLang="zh-CN" dirty="0">
                <a:cs typeface="+mn-ea"/>
                <a:sym typeface="+mn-lt"/>
              </a:rPr>
              <a:t> </a:t>
            </a:r>
            <a:endParaRPr lang="zh-CN" altLang="en-US" dirty="0">
              <a:cs typeface="+mn-ea"/>
              <a:sym typeface="+mn-lt"/>
            </a:endParaRPr>
          </a:p>
        </p:txBody>
      </p:sp>
      <p:grpSp>
        <p:nvGrpSpPr>
          <p:cNvPr id="2" name="组合 1"/>
          <p:cNvGrpSpPr/>
          <p:nvPr/>
        </p:nvGrpSpPr>
        <p:grpSpPr>
          <a:xfrm>
            <a:off x="3376574" y="1151457"/>
            <a:ext cx="1454749" cy="1311621"/>
            <a:chOff x="3851920" y="1431557"/>
            <a:chExt cx="1227890" cy="1107082"/>
          </a:xfrm>
          <a:blipFill>
            <a:blip r:embed="rId6"/>
            <a:stretch>
              <a:fillRect l="-43176" r="-972"/>
            </a:stretch>
          </a:blipFill>
        </p:grpSpPr>
        <p:sp>
          <p:nvSpPr>
            <p:cNvPr id="14" name="Freeform 5"/>
            <p:cNvSpPr>
              <a:spLocks/>
            </p:cNvSpPr>
            <p:nvPr/>
          </p:nvSpPr>
          <p:spPr bwMode="auto">
            <a:xfrm>
              <a:off x="3851920" y="1431557"/>
              <a:ext cx="1227890" cy="11070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Freeform 6"/>
            <p:cNvSpPr>
              <a:spLocks noChangeAspect="1" noEditPoints="1"/>
            </p:cNvSpPr>
            <p:nvPr/>
          </p:nvSpPr>
          <p:spPr bwMode="auto">
            <a:xfrm>
              <a:off x="4096865" y="1656169"/>
              <a:ext cx="738000" cy="657858"/>
            </a:xfrm>
            <a:custGeom>
              <a:avLst/>
              <a:gdLst>
                <a:gd name="T0" fmla="*/ 1188 w 7538"/>
                <a:gd name="T1" fmla="*/ 3216 h 6720"/>
                <a:gd name="T2" fmla="*/ 1119 w 7538"/>
                <a:gd name="T3" fmla="*/ 3208 h 6720"/>
                <a:gd name="T4" fmla="*/ 1097 w 7538"/>
                <a:gd name="T5" fmla="*/ 1737 h 6720"/>
                <a:gd name="T6" fmla="*/ 1155 w 7538"/>
                <a:gd name="T7" fmla="*/ 1483 h 6720"/>
                <a:gd name="T8" fmla="*/ 1311 w 7538"/>
                <a:gd name="T9" fmla="*/ 1309 h 6720"/>
                <a:gd name="T10" fmla="*/ 3532 w 7538"/>
                <a:gd name="T11" fmla="*/ 260 h 6720"/>
                <a:gd name="T12" fmla="*/ 3829 w 7538"/>
                <a:gd name="T13" fmla="*/ 222 h 6720"/>
                <a:gd name="T14" fmla="*/ 3882 w 7538"/>
                <a:gd name="T15" fmla="*/ 264 h 6720"/>
                <a:gd name="T16" fmla="*/ 3864 w 7538"/>
                <a:gd name="T17" fmla="*/ 331 h 6720"/>
                <a:gd name="T18" fmla="*/ 3705 w 7538"/>
                <a:gd name="T19" fmla="*/ 352 h 6720"/>
                <a:gd name="T20" fmla="*/ 3455 w 7538"/>
                <a:gd name="T21" fmla="*/ 424 h 6720"/>
                <a:gd name="T22" fmla="*/ 1315 w 7538"/>
                <a:gd name="T23" fmla="*/ 1469 h 6720"/>
                <a:gd name="T24" fmla="*/ 1233 w 7538"/>
                <a:gd name="T25" fmla="*/ 1631 h 6720"/>
                <a:gd name="T26" fmla="*/ 4740 w 7538"/>
                <a:gd name="T27" fmla="*/ 3048 h 6720"/>
                <a:gd name="T28" fmla="*/ 4942 w 7538"/>
                <a:gd name="T29" fmla="*/ 2801 h 6720"/>
                <a:gd name="T30" fmla="*/ 4931 w 7538"/>
                <a:gd name="T31" fmla="*/ 2590 h 6720"/>
                <a:gd name="T32" fmla="*/ 4087 w 7538"/>
                <a:gd name="T33" fmla="*/ 1832 h 6720"/>
                <a:gd name="T34" fmla="*/ 3877 w 7538"/>
                <a:gd name="T35" fmla="*/ 1734 h 6720"/>
                <a:gd name="T36" fmla="*/ 3634 w 7538"/>
                <a:gd name="T37" fmla="*/ 1740 h 6720"/>
                <a:gd name="T38" fmla="*/ 2994 w 7538"/>
                <a:gd name="T39" fmla="*/ 2213 h 6720"/>
                <a:gd name="T40" fmla="*/ 2600 w 7538"/>
                <a:gd name="T41" fmla="*/ 2607 h 6720"/>
                <a:gd name="T42" fmla="*/ 2601 w 7538"/>
                <a:gd name="T43" fmla="*/ 2819 h 6720"/>
                <a:gd name="T44" fmla="*/ 2798 w 7538"/>
                <a:gd name="T45" fmla="*/ 3772 h 6720"/>
                <a:gd name="T46" fmla="*/ 2131 w 7538"/>
                <a:gd name="T47" fmla="*/ 5317 h 6720"/>
                <a:gd name="T48" fmla="*/ 6081 w 7538"/>
                <a:gd name="T49" fmla="*/ 3772 h 6720"/>
                <a:gd name="T50" fmla="*/ 3414 w 7538"/>
                <a:gd name="T51" fmla="*/ 3243 h 6720"/>
                <a:gd name="T52" fmla="*/ 3546 w 7538"/>
                <a:gd name="T53" fmla="*/ 3097 h 6720"/>
                <a:gd name="T54" fmla="*/ 3752 w 7538"/>
                <a:gd name="T55" fmla="*/ 3047 h 6720"/>
                <a:gd name="T56" fmla="*/ 3899 w 7538"/>
                <a:gd name="T57" fmla="*/ 3058 h 6720"/>
                <a:gd name="T58" fmla="*/ 4068 w 7538"/>
                <a:gd name="T59" fmla="*/ 3160 h 6720"/>
                <a:gd name="T60" fmla="*/ 4154 w 7538"/>
                <a:gd name="T61" fmla="*/ 3339 h 6720"/>
                <a:gd name="T62" fmla="*/ 652 w 7538"/>
                <a:gd name="T63" fmla="*/ 3772 h 6720"/>
                <a:gd name="T64" fmla="*/ 1146 w 7538"/>
                <a:gd name="T65" fmla="*/ 5472 h 6720"/>
                <a:gd name="T66" fmla="*/ 1435 w 7538"/>
                <a:gd name="T67" fmla="*/ 5667 h 6720"/>
                <a:gd name="T68" fmla="*/ 3662 w 7538"/>
                <a:gd name="T69" fmla="*/ 6706 h 6720"/>
                <a:gd name="T70" fmla="*/ 4247 w 7538"/>
                <a:gd name="T71" fmla="*/ 6604 h 6720"/>
                <a:gd name="T72" fmla="*/ 6272 w 7538"/>
                <a:gd name="T73" fmla="*/ 5597 h 6720"/>
                <a:gd name="T74" fmla="*/ 6013 w 7538"/>
                <a:gd name="T75" fmla="*/ 5472 h 6720"/>
                <a:gd name="T76" fmla="*/ 4252 w 7538"/>
                <a:gd name="T77" fmla="*/ 6360 h 6720"/>
                <a:gd name="T78" fmla="*/ 4197 w 7538"/>
                <a:gd name="T79" fmla="*/ 6319 h 6720"/>
                <a:gd name="T80" fmla="*/ 4212 w 7538"/>
                <a:gd name="T81" fmla="*/ 6252 h 6720"/>
                <a:gd name="T82" fmla="*/ 4156 w 7538"/>
                <a:gd name="T83" fmla="*/ 5960 h 6720"/>
                <a:gd name="T84" fmla="*/ 3812 w 7538"/>
                <a:gd name="T85" fmla="*/ 6091 h 6720"/>
                <a:gd name="T86" fmla="*/ 3507 w 7538"/>
                <a:gd name="T87" fmla="*/ 5992 h 6720"/>
                <a:gd name="T88" fmla="*/ 6695 w 7538"/>
                <a:gd name="T89" fmla="*/ 1820 h 6720"/>
                <a:gd name="T90" fmla="*/ 6625 w 7538"/>
                <a:gd name="T91" fmla="*/ 1428 h 6720"/>
                <a:gd name="T92" fmla="*/ 6329 w 7538"/>
                <a:gd name="T93" fmla="*/ 1086 h 6720"/>
                <a:gd name="T94" fmla="*/ 4115 w 7538"/>
                <a:gd name="T95" fmla="*/ 67 h 6720"/>
                <a:gd name="T96" fmla="*/ 3648 w 7538"/>
                <a:gd name="T97" fmla="*/ 18 h 6720"/>
                <a:gd name="T98" fmla="*/ 1334 w 7538"/>
                <a:gd name="T99" fmla="*/ 1038 h 6720"/>
                <a:gd name="T100" fmla="*/ 986 w 7538"/>
                <a:gd name="T101" fmla="*/ 1365 h 6720"/>
                <a:gd name="T102" fmla="*/ 889 w 7538"/>
                <a:gd name="T103" fmla="*/ 1753 h 6720"/>
                <a:gd name="T104" fmla="*/ 1505 w 7538"/>
                <a:gd name="T105" fmla="*/ 1830 h 6720"/>
                <a:gd name="T106" fmla="*/ 1569 w 7538"/>
                <a:gd name="T107" fmla="*/ 1631 h 6720"/>
                <a:gd name="T108" fmla="*/ 3400 w 7538"/>
                <a:gd name="T109" fmla="*/ 774 h 6720"/>
                <a:gd name="T110" fmla="*/ 3814 w 7538"/>
                <a:gd name="T111" fmla="*/ 631 h 6720"/>
                <a:gd name="T112" fmla="*/ 4267 w 7538"/>
                <a:gd name="T113" fmla="*/ 811 h 6720"/>
                <a:gd name="T114" fmla="*/ 6012 w 7538"/>
                <a:gd name="T115" fmla="*/ 1631 h 6720"/>
                <a:gd name="T116" fmla="*/ 6076 w 7538"/>
                <a:gd name="T117" fmla="*/ 1830 h 6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538" h="6720">
                  <a:moveTo>
                    <a:pt x="1221" y="3160"/>
                  </a:moveTo>
                  <a:lnTo>
                    <a:pt x="1221" y="3167"/>
                  </a:lnTo>
                  <a:lnTo>
                    <a:pt x="1220" y="3173"/>
                  </a:lnTo>
                  <a:lnTo>
                    <a:pt x="1218" y="3180"/>
                  </a:lnTo>
                  <a:lnTo>
                    <a:pt x="1216" y="3185"/>
                  </a:lnTo>
                  <a:lnTo>
                    <a:pt x="1214" y="3190"/>
                  </a:lnTo>
                  <a:lnTo>
                    <a:pt x="1210" y="3195"/>
                  </a:lnTo>
                  <a:lnTo>
                    <a:pt x="1206" y="3200"/>
                  </a:lnTo>
                  <a:lnTo>
                    <a:pt x="1203" y="3205"/>
                  </a:lnTo>
                  <a:lnTo>
                    <a:pt x="1198" y="3208"/>
                  </a:lnTo>
                  <a:lnTo>
                    <a:pt x="1193" y="3212"/>
                  </a:lnTo>
                  <a:lnTo>
                    <a:pt x="1188" y="3216"/>
                  </a:lnTo>
                  <a:lnTo>
                    <a:pt x="1183" y="3218"/>
                  </a:lnTo>
                  <a:lnTo>
                    <a:pt x="1178" y="3220"/>
                  </a:lnTo>
                  <a:lnTo>
                    <a:pt x="1171" y="3222"/>
                  </a:lnTo>
                  <a:lnTo>
                    <a:pt x="1165" y="3223"/>
                  </a:lnTo>
                  <a:lnTo>
                    <a:pt x="1159" y="3223"/>
                  </a:lnTo>
                  <a:lnTo>
                    <a:pt x="1152" y="3223"/>
                  </a:lnTo>
                  <a:lnTo>
                    <a:pt x="1146" y="3222"/>
                  </a:lnTo>
                  <a:lnTo>
                    <a:pt x="1141" y="3220"/>
                  </a:lnTo>
                  <a:lnTo>
                    <a:pt x="1134" y="3218"/>
                  </a:lnTo>
                  <a:lnTo>
                    <a:pt x="1129" y="3216"/>
                  </a:lnTo>
                  <a:lnTo>
                    <a:pt x="1124" y="3212"/>
                  </a:lnTo>
                  <a:lnTo>
                    <a:pt x="1119" y="3208"/>
                  </a:lnTo>
                  <a:lnTo>
                    <a:pt x="1115" y="3205"/>
                  </a:lnTo>
                  <a:lnTo>
                    <a:pt x="1111" y="3200"/>
                  </a:lnTo>
                  <a:lnTo>
                    <a:pt x="1107" y="3195"/>
                  </a:lnTo>
                  <a:lnTo>
                    <a:pt x="1103" y="3190"/>
                  </a:lnTo>
                  <a:lnTo>
                    <a:pt x="1101" y="3185"/>
                  </a:lnTo>
                  <a:lnTo>
                    <a:pt x="1099" y="3180"/>
                  </a:lnTo>
                  <a:lnTo>
                    <a:pt x="1098" y="3173"/>
                  </a:lnTo>
                  <a:lnTo>
                    <a:pt x="1097" y="3167"/>
                  </a:lnTo>
                  <a:lnTo>
                    <a:pt x="1096" y="3160"/>
                  </a:lnTo>
                  <a:lnTo>
                    <a:pt x="1096" y="1768"/>
                  </a:lnTo>
                  <a:lnTo>
                    <a:pt x="1097" y="1764"/>
                  </a:lnTo>
                  <a:lnTo>
                    <a:pt x="1097" y="1737"/>
                  </a:lnTo>
                  <a:lnTo>
                    <a:pt x="1097" y="1713"/>
                  </a:lnTo>
                  <a:lnTo>
                    <a:pt x="1099" y="1688"/>
                  </a:lnTo>
                  <a:lnTo>
                    <a:pt x="1101" y="1665"/>
                  </a:lnTo>
                  <a:lnTo>
                    <a:pt x="1104" y="1642"/>
                  </a:lnTo>
                  <a:lnTo>
                    <a:pt x="1108" y="1620"/>
                  </a:lnTo>
                  <a:lnTo>
                    <a:pt x="1113" y="1598"/>
                  </a:lnTo>
                  <a:lnTo>
                    <a:pt x="1118" y="1577"/>
                  </a:lnTo>
                  <a:lnTo>
                    <a:pt x="1124" y="1557"/>
                  </a:lnTo>
                  <a:lnTo>
                    <a:pt x="1131" y="1538"/>
                  </a:lnTo>
                  <a:lnTo>
                    <a:pt x="1138" y="1519"/>
                  </a:lnTo>
                  <a:lnTo>
                    <a:pt x="1146" y="1501"/>
                  </a:lnTo>
                  <a:lnTo>
                    <a:pt x="1155" y="1483"/>
                  </a:lnTo>
                  <a:lnTo>
                    <a:pt x="1165" y="1466"/>
                  </a:lnTo>
                  <a:lnTo>
                    <a:pt x="1174" y="1449"/>
                  </a:lnTo>
                  <a:lnTo>
                    <a:pt x="1186" y="1433"/>
                  </a:lnTo>
                  <a:lnTo>
                    <a:pt x="1197" y="1417"/>
                  </a:lnTo>
                  <a:lnTo>
                    <a:pt x="1209" y="1402"/>
                  </a:lnTo>
                  <a:lnTo>
                    <a:pt x="1222" y="1388"/>
                  </a:lnTo>
                  <a:lnTo>
                    <a:pt x="1236" y="1374"/>
                  </a:lnTo>
                  <a:lnTo>
                    <a:pt x="1250" y="1360"/>
                  </a:lnTo>
                  <a:lnTo>
                    <a:pt x="1264" y="1346"/>
                  </a:lnTo>
                  <a:lnTo>
                    <a:pt x="1279" y="1334"/>
                  </a:lnTo>
                  <a:lnTo>
                    <a:pt x="1295" y="1321"/>
                  </a:lnTo>
                  <a:lnTo>
                    <a:pt x="1311" y="1309"/>
                  </a:lnTo>
                  <a:lnTo>
                    <a:pt x="1328" y="1298"/>
                  </a:lnTo>
                  <a:lnTo>
                    <a:pt x="1346" y="1286"/>
                  </a:lnTo>
                  <a:lnTo>
                    <a:pt x="1364" y="1275"/>
                  </a:lnTo>
                  <a:lnTo>
                    <a:pt x="1402" y="1254"/>
                  </a:lnTo>
                  <a:lnTo>
                    <a:pt x="1441" y="1234"/>
                  </a:lnTo>
                  <a:lnTo>
                    <a:pt x="1446" y="1232"/>
                  </a:lnTo>
                  <a:lnTo>
                    <a:pt x="3398" y="315"/>
                  </a:lnTo>
                  <a:lnTo>
                    <a:pt x="3425" y="301"/>
                  </a:lnTo>
                  <a:lnTo>
                    <a:pt x="3452" y="288"/>
                  </a:lnTo>
                  <a:lnTo>
                    <a:pt x="3478" y="278"/>
                  </a:lnTo>
                  <a:lnTo>
                    <a:pt x="3506" y="268"/>
                  </a:lnTo>
                  <a:lnTo>
                    <a:pt x="3532" y="260"/>
                  </a:lnTo>
                  <a:lnTo>
                    <a:pt x="3559" y="252"/>
                  </a:lnTo>
                  <a:lnTo>
                    <a:pt x="3585" y="246"/>
                  </a:lnTo>
                  <a:lnTo>
                    <a:pt x="3612" y="240"/>
                  </a:lnTo>
                  <a:lnTo>
                    <a:pt x="3637" y="235"/>
                  </a:lnTo>
                  <a:lnTo>
                    <a:pt x="3663" y="231"/>
                  </a:lnTo>
                  <a:lnTo>
                    <a:pt x="3689" y="229"/>
                  </a:lnTo>
                  <a:lnTo>
                    <a:pt x="3715" y="226"/>
                  </a:lnTo>
                  <a:lnTo>
                    <a:pt x="3742" y="224"/>
                  </a:lnTo>
                  <a:lnTo>
                    <a:pt x="3768" y="223"/>
                  </a:lnTo>
                  <a:lnTo>
                    <a:pt x="3795" y="222"/>
                  </a:lnTo>
                  <a:lnTo>
                    <a:pt x="3822" y="220"/>
                  </a:lnTo>
                  <a:lnTo>
                    <a:pt x="3829" y="222"/>
                  </a:lnTo>
                  <a:lnTo>
                    <a:pt x="3835" y="223"/>
                  </a:lnTo>
                  <a:lnTo>
                    <a:pt x="3840" y="224"/>
                  </a:lnTo>
                  <a:lnTo>
                    <a:pt x="3847" y="226"/>
                  </a:lnTo>
                  <a:lnTo>
                    <a:pt x="3852" y="228"/>
                  </a:lnTo>
                  <a:lnTo>
                    <a:pt x="3857" y="231"/>
                  </a:lnTo>
                  <a:lnTo>
                    <a:pt x="3862" y="234"/>
                  </a:lnTo>
                  <a:lnTo>
                    <a:pt x="3866" y="238"/>
                  </a:lnTo>
                  <a:lnTo>
                    <a:pt x="3870" y="243"/>
                  </a:lnTo>
                  <a:lnTo>
                    <a:pt x="3874" y="248"/>
                  </a:lnTo>
                  <a:lnTo>
                    <a:pt x="3877" y="252"/>
                  </a:lnTo>
                  <a:lnTo>
                    <a:pt x="3880" y="258"/>
                  </a:lnTo>
                  <a:lnTo>
                    <a:pt x="3882" y="264"/>
                  </a:lnTo>
                  <a:lnTo>
                    <a:pt x="3884" y="269"/>
                  </a:lnTo>
                  <a:lnTo>
                    <a:pt x="3885" y="276"/>
                  </a:lnTo>
                  <a:lnTo>
                    <a:pt x="3885" y="282"/>
                  </a:lnTo>
                  <a:lnTo>
                    <a:pt x="3885" y="288"/>
                  </a:lnTo>
                  <a:lnTo>
                    <a:pt x="3884" y="295"/>
                  </a:lnTo>
                  <a:lnTo>
                    <a:pt x="3883" y="301"/>
                  </a:lnTo>
                  <a:lnTo>
                    <a:pt x="3881" y="306"/>
                  </a:lnTo>
                  <a:lnTo>
                    <a:pt x="3879" y="312"/>
                  </a:lnTo>
                  <a:lnTo>
                    <a:pt x="3875" y="317"/>
                  </a:lnTo>
                  <a:lnTo>
                    <a:pt x="3871" y="322"/>
                  </a:lnTo>
                  <a:lnTo>
                    <a:pt x="3868" y="326"/>
                  </a:lnTo>
                  <a:lnTo>
                    <a:pt x="3864" y="331"/>
                  </a:lnTo>
                  <a:lnTo>
                    <a:pt x="3858" y="334"/>
                  </a:lnTo>
                  <a:lnTo>
                    <a:pt x="3853" y="337"/>
                  </a:lnTo>
                  <a:lnTo>
                    <a:pt x="3848" y="340"/>
                  </a:lnTo>
                  <a:lnTo>
                    <a:pt x="3842" y="342"/>
                  </a:lnTo>
                  <a:lnTo>
                    <a:pt x="3836" y="343"/>
                  </a:lnTo>
                  <a:lnTo>
                    <a:pt x="3831" y="344"/>
                  </a:lnTo>
                  <a:lnTo>
                    <a:pt x="3824" y="344"/>
                  </a:lnTo>
                  <a:lnTo>
                    <a:pt x="3800" y="345"/>
                  </a:lnTo>
                  <a:lnTo>
                    <a:pt x="3776" y="347"/>
                  </a:lnTo>
                  <a:lnTo>
                    <a:pt x="3752" y="348"/>
                  </a:lnTo>
                  <a:lnTo>
                    <a:pt x="3728" y="350"/>
                  </a:lnTo>
                  <a:lnTo>
                    <a:pt x="3705" y="352"/>
                  </a:lnTo>
                  <a:lnTo>
                    <a:pt x="3681" y="354"/>
                  </a:lnTo>
                  <a:lnTo>
                    <a:pt x="3658" y="358"/>
                  </a:lnTo>
                  <a:lnTo>
                    <a:pt x="3635" y="361"/>
                  </a:lnTo>
                  <a:lnTo>
                    <a:pt x="3613" y="367"/>
                  </a:lnTo>
                  <a:lnTo>
                    <a:pt x="3590" y="372"/>
                  </a:lnTo>
                  <a:lnTo>
                    <a:pt x="3568" y="378"/>
                  </a:lnTo>
                  <a:lnTo>
                    <a:pt x="3546" y="386"/>
                  </a:lnTo>
                  <a:lnTo>
                    <a:pt x="3523" y="393"/>
                  </a:lnTo>
                  <a:lnTo>
                    <a:pt x="3500" y="403"/>
                  </a:lnTo>
                  <a:lnTo>
                    <a:pt x="3478" y="413"/>
                  </a:lnTo>
                  <a:lnTo>
                    <a:pt x="3456" y="424"/>
                  </a:lnTo>
                  <a:lnTo>
                    <a:pt x="3455" y="424"/>
                  </a:lnTo>
                  <a:lnTo>
                    <a:pt x="3453" y="426"/>
                  </a:lnTo>
                  <a:lnTo>
                    <a:pt x="1499" y="1344"/>
                  </a:lnTo>
                  <a:lnTo>
                    <a:pt x="1495" y="1345"/>
                  </a:lnTo>
                  <a:lnTo>
                    <a:pt x="1463" y="1362"/>
                  </a:lnTo>
                  <a:lnTo>
                    <a:pt x="1431" y="1380"/>
                  </a:lnTo>
                  <a:lnTo>
                    <a:pt x="1402" y="1398"/>
                  </a:lnTo>
                  <a:lnTo>
                    <a:pt x="1375" y="1417"/>
                  </a:lnTo>
                  <a:lnTo>
                    <a:pt x="1362" y="1427"/>
                  </a:lnTo>
                  <a:lnTo>
                    <a:pt x="1349" y="1437"/>
                  </a:lnTo>
                  <a:lnTo>
                    <a:pt x="1338" y="1447"/>
                  </a:lnTo>
                  <a:lnTo>
                    <a:pt x="1326" y="1459"/>
                  </a:lnTo>
                  <a:lnTo>
                    <a:pt x="1315" y="1469"/>
                  </a:lnTo>
                  <a:lnTo>
                    <a:pt x="1306" y="1481"/>
                  </a:lnTo>
                  <a:lnTo>
                    <a:pt x="1296" y="1492"/>
                  </a:lnTo>
                  <a:lnTo>
                    <a:pt x="1287" y="1504"/>
                  </a:lnTo>
                  <a:lnTo>
                    <a:pt x="1279" y="1517"/>
                  </a:lnTo>
                  <a:lnTo>
                    <a:pt x="1271" y="1530"/>
                  </a:lnTo>
                  <a:lnTo>
                    <a:pt x="1264" y="1542"/>
                  </a:lnTo>
                  <a:lnTo>
                    <a:pt x="1257" y="1556"/>
                  </a:lnTo>
                  <a:lnTo>
                    <a:pt x="1252" y="1570"/>
                  </a:lnTo>
                  <a:lnTo>
                    <a:pt x="1245" y="1585"/>
                  </a:lnTo>
                  <a:lnTo>
                    <a:pt x="1241" y="1599"/>
                  </a:lnTo>
                  <a:lnTo>
                    <a:pt x="1237" y="1615"/>
                  </a:lnTo>
                  <a:lnTo>
                    <a:pt x="1233" y="1631"/>
                  </a:lnTo>
                  <a:lnTo>
                    <a:pt x="1229" y="1648"/>
                  </a:lnTo>
                  <a:lnTo>
                    <a:pt x="1226" y="1665"/>
                  </a:lnTo>
                  <a:lnTo>
                    <a:pt x="1224" y="1683"/>
                  </a:lnTo>
                  <a:lnTo>
                    <a:pt x="1222" y="1701"/>
                  </a:lnTo>
                  <a:lnTo>
                    <a:pt x="1221" y="1720"/>
                  </a:lnTo>
                  <a:lnTo>
                    <a:pt x="1221" y="1740"/>
                  </a:lnTo>
                  <a:lnTo>
                    <a:pt x="1221" y="1761"/>
                  </a:lnTo>
                  <a:lnTo>
                    <a:pt x="1221" y="1765"/>
                  </a:lnTo>
                  <a:lnTo>
                    <a:pt x="1221" y="1768"/>
                  </a:lnTo>
                  <a:lnTo>
                    <a:pt x="1221" y="3160"/>
                  </a:lnTo>
                  <a:close/>
                  <a:moveTo>
                    <a:pt x="4740" y="3772"/>
                  </a:moveTo>
                  <a:lnTo>
                    <a:pt x="4740" y="3048"/>
                  </a:lnTo>
                  <a:lnTo>
                    <a:pt x="4824" y="2977"/>
                  </a:lnTo>
                  <a:lnTo>
                    <a:pt x="4839" y="2963"/>
                  </a:lnTo>
                  <a:lnTo>
                    <a:pt x="4855" y="2949"/>
                  </a:lnTo>
                  <a:lnTo>
                    <a:pt x="4869" y="2934"/>
                  </a:lnTo>
                  <a:lnTo>
                    <a:pt x="4882" y="2919"/>
                  </a:lnTo>
                  <a:lnTo>
                    <a:pt x="4893" y="2903"/>
                  </a:lnTo>
                  <a:lnTo>
                    <a:pt x="4904" y="2887"/>
                  </a:lnTo>
                  <a:lnTo>
                    <a:pt x="4913" y="2870"/>
                  </a:lnTo>
                  <a:lnTo>
                    <a:pt x="4922" y="2853"/>
                  </a:lnTo>
                  <a:lnTo>
                    <a:pt x="4930" y="2836"/>
                  </a:lnTo>
                  <a:lnTo>
                    <a:pt x="4937" y="2819"/>
                  </a:lnTo>
                  <a:lnTo>
                    <a:pt x="4942" y="2801"/>
                  </a:lnTo>
                  <a:lnTo>
                    <a:pt x="4947" y="2784"/>
                  </a:lnTo>
                  <a:lnTo>
                    <a:pt x="4950" y="2766"/>
                  </a:lnTo>
                  <a:lnTo>
                    <a:pt x="4954" y="2748"/>
                  </a:lnTo>
                  <a:lnTo>
                    <a:pt x="4955" y="2730"/>
                  </a:lnTo>
                  <a:lnTo>
                    <a:pt x="4956" y="2712"/>
                  </a:lnTo>
                  <a:lnTo>
                    <a:pt x="4955" y="2696"/>
                  </a:lnTo>
                  <a:lnTo>
                    <a:pt x="4954" y="2678"/>
                  </a:lnTo>
                  <a:lnTo>
                    <a:pt x="4951" y="2660"/>
                  </a:lnTo>
                  <a:lnTo>
                    <a:pt x="4947" y="2642"/>
                  </a:lnTo>
                  <a:lnTo>
                    <a:pt x="4943" y="2625"/>
                  </a:lnTo>
                  <a:lnTo>
                    <a:pt x="4938" y="2607"/>
                  </a:lnTo>
                  <a:lnTo>
                    <a:pt x="4931" y="2590"/>
                  </a:lnTo>
                  <a:lnTo>
                    <a:pt x="4924" y="2573"/>
                  </a:lnTo>
                  <a:lnTo>
                    <a:pt x="4914" y="2556"/>
                  </a:lnTo>
                  <a:lnTo>
                    <a:pt x="4905" y="2540"/>
                  </a:lnTo>
                  <a:lnTo>
                    <a:pt x="4894" y="2523"/>
                  </a:lnTo>
                  <a:lnTo>
                    <a:pt x="4883" y="2508"/>
                  </a:lnTo>
                  <a:lnTo>
                    <a:pt x="4870" y="2492"/>
                  </a:lnTo>
                  <a:lnTo>
                    <a:pt x="4856" y="2477"/>
                  </a:lnTo>
                  <a:lnTo>
                    <a:pt x="4841" y="2464"/>
                  </a:lnTo>
                  <a:lnTo>
                    <a:pt x="4826" y="2450"/>
                  </a:lnTo>
                  <a:lnTo>
                    <a:pt x="4543" y="2214"/>
                  </a:lnTo>
                  <a:lnTo>
                    <a:pt x="4544" y="2213"/>
                  </a:lnTo>
                  <a:lnTo>
                    <a:pt x="4087" y="1832"/>
                  </a:lnTo>
                  <a:lnTo>
                    <a:pt x="4065" y="1815"/>
                  </a:lnTo>
                  <a:lnTo>
                    <a:pt x="4043" y="1801"/>
                  </a:lnTo>
                  <a:lnTo>
                    <a:pt x="4019" y="1786"/>
                  </a:lnTo>
                  <a:lnTo>
                    <a:pt x="3995" y="1773"/>
                  </a:lnTo>
                  <a:lnTo>
                    <a:pt x="3988" y="1770"/>
                  </a:lnTo>
                  <a:lnTo>
                    <a:pt x="3985" y="1769"/>
                  </a:lnTo>
                  <a:lnTo>
                    <a:pt x="3978" y="1766"/>
                  </a:lnTo>
                  <a:lnTo>
                    <a:pt x="3978" y="1766"/>
                  </a:lnTo>
                  <a:lnTo>
                    <a:pt x="3954" y="1756"/>
                  </a:lnTo>
                  <a:lnTo>
                    <a:pt x="3929" y="1748"/>
                  </a:lnTo>
                  <a:lnTo>
                    <a:pt x="3904" y="1740"/>
                  </a:lnTo>
                  <a:lnTo>
                    <a:pt x="3877" y="1734"/>
                  </a:lnTo>
                  <a:lnTo>
                    <a:pt x="3852" y="1730"/>
                  </a:lnTo>
                  <a:lnTo>
                    <a:pt x="3826" y="1725"/>
                  </a:lnTo>
                  <a:lnTo>
                    <a:pt x="3799" y="1723"/>
                  </a:lnTo>
                  <a:lnTo>
                    <a:pt x="3773" y="1723"/>
                  </a:lnTo>
                  <a:lnTo>
                    <a:pt x="3769" y="1723"/>
                  </a:lnTo>
                  <a:lnTo>
                    <a:pt x="3767" y="1723"/>
                  </a:lnTo>
                  <a:lnTo>
                    <a:pt x="3765" y="1723"/>
                  </a:lnTo>
                  <a:lnTo>
                    <a:pt x="3739" y="1723"/>
                  </a:lnTo>
                  <a:lnTo>
                    <a:pt x="3712" y="1725"/>
                  </a:lnTo>
                  <a:lnTo>
                    <a:pt x="3686" y="1730"/>
                  </a:lnTo>
                  <a:lnTo>
                    <a:pt x="3659" y="1734"/>
                  </a:lnTo>
                  <a:lnTo>
                    <a:pt x="3634" y="1740"/>
                  </a:lnTo>
                  <a:lnTo>
                    <a:pt x="3608" y="1748"/>
                  </a:lnTo>
                  <a:lnTo>
                    <a:pt x="3583" y="1756"/>
                  </a:lnTo>
                  <a:lnTo>
                    <a:pt x="3559" y="1766"/>
                  </a:lnTo>
                  <a:lnTo>
                    <a:pt x="3559" y="1766"/>
                  </a:lnTo>
                  <a:lnTo>
                    <a:pt x="3552" y="1769"/>
                  </a:lnTo>
                  <a:lnTo>
                    <a:pt x="3549" y="1770"/>
                  </a:lnTo>
                  <a:lnTo>
                    <a:pt x="3543" y="1773"/>
                  </a:lnTo>
                  <a:lnTo>
                    <a:pt x="3518" y="1786"/>
                  </a:lnTo>
                  <a:lnTo>
                    <a:pt x="3495" y="1801"/>
                  </a:lnTo>
                  <a:lnTo>
                    <a:pt x="3472" y="1815"/>
                  </a:lnTo>
                  <a:lnTo>
                    <a:pt x="3451" y="1832"/>
                  </a:lnTo>
                  <a:lnTo>
                    <a:pt x="2994" y="2213"/>
                  </a:lnTo>
                  <a:lnTo>
                    <a:pt x="2995" y="2214"/>
                  </a:lnTo>
                  <a:lnTo>
                    <a:pt x="2711" y="2450"/>
                  </a:lnTo>
                  <a:lnTo>
                    <a:pt x="2695" y="2464"/>
                  </a:lnTo>
                  <a:lnTo>
                    <a:pt x="2681" y="2477"/>
                  </a:lnTo>
                  <a:lnTo>
                    <a:pt x="2667" y="2492"/>
                  </a:lnTo>
                  <a:lnTo>
                    <a:pt x="2654" y="2508"/>
                  </a:lnTo>
                  <a:lnTo>
                    <a:pt x="2642" y="2523"/>
                  </a:lnTo>
                  <a:lnTo>
                    <a:pt x="2632" y="2540"/>
                  </a:lnTo>
                  <a:lnTo>
                    <a:pt x="2622" y="2556"/>
                  </a:lnTo>
                  <a:lnTo>
                    <a:pt x="2614" y="2573"/>
                  </a:lnTo>
                  <a:lnTo>
                    <a:pt x="2606" y="2590"/>
                  </a:lnTo>
                  <a:lnTo>
                    <a:pt x="2600" y="2607"/>
                  </a:lnTo>
                  <a:lnTo>
                    <a:pt x="2594" y="2625"/>
                  </a:lnTo>
                  <a:lnTo>
                    <a:pt x="2589" y="2642"/>
                  </a:lnTo>
                  <a:lnTo>
                    <a:pt x="2586" y="2660"/>
                  </a:lnTo>
                  <a:lnTo>
                    <a:pt x="2584" y="2678"/>
                  </a:lnTo>
                  <a:lnTo>
                    <a:pt x="2582" y="2696"/>
                  </a:lnTo>
                  <a:lnTo>
                    <a:pt x="2582" y="2712"/>
                  </a:lnTo>
                  <a:lnTo>
                    <a:pt x="2582" y="2730"/>
                  </a:lnTo>
                  <a:lnTo>
                    <a:pt x="2584" y="2748"/>
                  </a:lnTo>
                  <a:lnTo>
                    <a:pt x="2586" y="2766"/>
                  </a:lnTo>
                  <a:lnTo>
                    <a:pt x="2591" y="2784"/>
                  </a:lnTo>
                  <a:lnTo>
                    <a:pt x="2595" y="2801"/>
                  </a:lnTo>
                  <a:lnTo>
                    <a:pt x="2601" y="2819"/>
                  </a:lnTo>
                  <a:lnTo>
                    <a:pt x="2607" y="2836"/>
                  </a:lnTo>
                  <a:lnTo>
                    <a:pt x="2615" y="2853"/>
                  </a:lnTo>
                  <a:lnTo>
                    <a:pt x="2623" y="2870"/>
                  </a:lnTo>
                  <a:lnTo>
                    <a:pt x="2634" y="2887"/>
                  </a:lnTo>
                  <a:lnTo>
                    <a:pt x="2645" y="2903"/>
                  </a:lnTo>
                  <a:lnTo>
                    <a:pt x="2656" y="2919"/>
                  </a:lnTo>
                  <a:lnTo>
                    <a:pt x="2669" y="2934"/>
                  </a:lnTo>
                  <a:lnTo>
                    <a:pt x="2683" y="2949"/>
                  </a:lnTo>
                  <a:lnTo>
                    <a:pt x="2698" y="2963"/>
                  </a:lnTo>
                  <a:lnTo>
                    <a:pt x="2713" y="2977"/>
                  </a:lnTo>
                  <a:lnTo>
                    <a:pt x="2798" y="3048"/>
                  </a:lnTo>
                  <a:lnTo>
                    <a:pt x="2798" y="3772"/>
                  </a:lnTo>
                  <a:lnTo>
                    <a:pt x="1502" y="3772"/>
                  </a:lnTo>
                  <a:lnTo>
                    <a:pt x="1502" y="3423"/>
                  </a:lnTo>
                  <a:lnTo>
                    <a:pt x="886" y="3423"/>
                  </a:lnTo>
                  <a:lnTo>
                    <a:pt x="803" y="3423"/>
                  </a:lnTo>
                  <a:lnTo>
                    <a:pt x="0" y="3423"/>
                  </a:lnTo>
                  <a:lnTo>
                    <a:pt x="334" y="4573"/>
                  </a:lnTo>
                  <a:lnTo>
                    <a:pt x="0" y="4968"/>
                  </a:lnTo>
                  <a:lnTo>
                    <a:pt x="652" y="4968"/>
                  </a:lnTo>
                  <a:lnTo>
                    <a:pt x="652" y="5317"/>
                  </a:lnTo>
                  <a:lnTo>
                    <a:pt x="762" y="5317"/>
                  </a:lnTo>
                  <a:lnTo>
                    <a:pt x="1020" y="5317"/>
                  </a:lnTo>
                  <a:lnTo>
                    <a:pt x="2131" y="5317"/>
                  </a:lnTo>
                  <a:lnTo>
                    <a:pt x="5450" y="5317"/>
                  </a:lnTo>
                  <a:lnTo>
                    <a:pt x="6562" y="5317"/>
                  </a:lnTo>
                  <a:lnTo>
                    <a:pt x="6783" y="5317"/>
                  </a:lnTo>
                  <a:lnTo>
                    <a:pt x="6886" y="5317"/>
                  </a:lnTo>
                  <a:lnTo>
                    <a:pt x="6886" y="4968"/>
                  </a:lnTo>
                  <a:lnTo>
                    <a:pt x="7538" y="4968"/>
                  </a:lnTo>
                  <a:lnTo>
                    <a:pt x="7202" y="4573"/>
                  </a:lnTo>
                  <a:lnTo>
                    <a:pt x="7538" y="3423"/>
                  </a:lnTo>
                  <a:lnTo>
                    <a:pt x="6823" y="3423"/>
                  </a:lnTo>
                  <a:lnTo>
                    <a:pt x="6696" y="3423"/>
                  </a:lnTo>
                  <a:lnTo>
                    <a:pt x="6081" y="3423"/>
                  </a:lnTo>
                  <a:lnTo>
                    <a:pt x="6081" y="3772"/>
                  </a:lnTo>
                  <a:lnTo>
                    <a:pt x="4740" y="3772"/>
                  </a:lnTo>
                  <a:close/>
                  <a:moveTo>
                    <a:pt x="3380" y="3772"/>
                  </a:moveTo>
                  <a:lnTo>
                    <a:pt x="3380" y="3392"/>
                  </a:lnTo>
                  <a:lnTo>
                    <a:pt x="3380" y="3374"/>
                  </a:lnTo>
                  <a:lnTo>
                    <a:pt x="3381" y="3357"/>
                  </a:lnTo>
                  <a:lnTo>
                    <a:pt x="3383" y="3339"/>
                  </a:lnTo>
                  <a:lnTo>
                    <a:pt x="3386" y="3323"/>
                  </a:lnTo>
                  <a:lnTo>
                    <a:pt x="3390" y="3307"/>
                  </a:lnTo>
                  <a:lnTo>
                    <a:pt x="3394" y="3290"/>
                  </a:lnTo>
                  <a:lnTo>
                    <a:pt x="3400" y="3274"/>
                  </a:lnTo>
                  <a:lnTo>
                    <a:pt x="3406" y="3258"/>
                  </a:lnTo>
                  <a:lnTo>
                    <a:pt x="3414" y="3243"/>
                  </a:lnTo>
                  <a:lnTo>
                    <a:pt x="3421" y="3228"/>
                  </a:lnTo>
                  <a:lnTo>
                    <a:pt x="3429" y="3213"/>
                  </a:lnTo>
                  <a:lnTo>
                    <a:pt x="3438" y="3200"/>
                  </a:lnTo>
                  <a:lnTo>
                    <a:pt x="3448" y="3186"/>
                  </a:lnTo>
                  <a:lnTo>
                    <a:pt x="3458" y="3173"/>
                  </a:lnTo>
                  <a:lnTo>
                    <a:pt x="3469" y="3160"/>
                  </a:lnTo>
                  <a:lnTo>
                    <a:pt x="3480" y="3149"/>
                  </a:lnTo>
                  <a:lnTo>
                    <a:pt x="3493" y="3137"/>
                  </a:lnTo>
                  <a:lnTo>
                    <a:pt x="3505" y="3127"/>
                  </a:lnTo>
                  <a:lnTo>
                    <a:pt x="3518" y="3116"/>
                  </a:lnTo>
                  <a:lnTo>
                    <a:pt x="3532" y="3106"/>
                  </a:lnTo>
                  <a:lnTo>
                    <a:pt x="3546" y="3097"/>
                  </a:lnTo>
                  <a:lnTo>
                    <a:pt x="3560" y="3088"/>
                  </a:lnTo>
                  <a:lnTo>
                    <a:pt x="3575" y="3081"/>
                  </a:lnTo>
                  <a:lnTo>
                    <a:pt x="3590" y="3075"/>
                  </a:lnTo>
                  <a:lnTo>
                    <a:pt x="3606" y="3068"/>
                  </a:lnTo>
                  <a:lnTo>
                    <a:pt x="3622" y="3063"/>
                  </a:lnTo>
                  <a:lnTo>
                    <a:pt x="3638" y="3058"/>
                  </a:lnTo>
                  <a:lnTo>
                    <a:pt x="3655" y="3055"/>
                  </a:lnTo>
                  <a:lnTo>
                    <a:pt x="3672" y="3051"/>
                  </a:lnTo>
                  <a:lnTo>
                    <a:pt x="3689" y="3049"/>
                  </a:lnTo>
                  <a:lnTo>
                    <a:pt x="3707" y="3047"/>
                  </a:lnTo>
                  <a:lnTo>
                    <a:pt x="3724" y="3047"/>
                  </a:lnTo>
                  <a:lnTo>
                    <a:pt x="3752" y="3047"/>
                  </a:lnTo>
                  <a:lnTo>
                    <a:pt x="3766" y="3047"/>
                  </a:lnTo>
                  <a:lnTo>
                    <a:pt x="3769" y="3047"/>
                  </a:lnTo>
                  <a:lnTo>
                    <a:pt x="3768" y="3047"/>
                  </a:lnTo>
                  <a:lnTo>
                    <a:pt x="3767" y="3047"/>
                  </a:lnTo>
                  <a:lnTo>
                    <a:pt x="3772" y="3047"/>
                  </a:lnTo>
                  <a:lnTo>
                    <a:pt x="3784" y="3047"/>
                  </a:lnTo>
                  <a:lnTo>
                    <a:pt x="3813" y="3047"/>
                  </a:lnTo>
                  <a:lnTo>
                    <a:pt x="3831" y="3047"/>
                  </a:lnTo>
                  <a:lnTo>
                    <a:pt x="3848" y="3049"/>
                  </a:lnTo>
                  <a:lnTo>
                    <a:pt x="3866" y="3051"/>
                  </a:lnTo>
                  <a:lnTo>
                    <a:pt x="3883" y="3055"/>
                  </a:lnTo>
                  <a:lnTo>
                    <a:pt x="3899" y="3058"/>
                  </a:lnTo>
                  <a:lnTo>
                    <a:pt x="3916" y="3063"/>
                  </a:lnTo>
                  <a:lnTo>
                    <a:pt x="3931" y="3068"/>
                  </a:lnTo>
                  <a:lnTo>
                    <a:pt x="3947" y="3075"/>
                  </a:lnTo>
                  <a:lnTo>
                    <a:pt x="3962" y="3081"/>
                  </a:lnTo>
                  <a:lnTo>
                    <a:pt x="3977" y="3088"/>
                  </a:lnTo>
                  <a:lnTo>
                    <a:pt x="3992" y="3097"/>
                  </a:lnTo>
                  <a:lnTo>
                    <a:pt x="4006" y="3106"/>
                  </a:lnTo>
                  <a:lnTo>
                    <a:pt x="4019" y="3116"/>
                  </a:lnTo>
                  <a:lnTo>
                    <a:pt x="4032" y="3127"/>
                  </a:lnTo>
                  <a:lnTo>
                    <a:pt x="4045" y="3137"/>
                  </a:lnTo>
                  <a:lnTo>
                    <a:pt x="4056" y="3149"/>
                  </a:lnTo>
                  <a:lnTo>
                    <a:pt x="4068" y="3160"/>
                  </a:lnTo>
                  <a:lnTo>
                    <a:pt x="4079" y="3173"/>
                  </a:lnTo>
                  <a:lnTo>
                    <a:pt x="4089" y="3186"/>
                  </a:lnTo>
                  <a:lnTo>
                    <a:pt x="4099" y="3200"/>
                  </a:lnTo>
                  <a:lnTo>
                    <a:pt x="4108" y="3213"/>
                  </a:lnTo>
                  <a:lnTo>
                    <a:pt x="4116" y="3228"/>
                  </a:lnTo>
                  <a:lnTo>
                    <a:pt x="4124" y="3243"/>
                  </a:lnTo>
                  <a:lnTo>
                    <a:pt x="4131" y="3258"/>
                  </a:lnTo>
                  <a:lnTo>
                    <a:pt x="4137" y="3274"/>
                  </a:lnTo>
                  <a:lnTo>
                    <a:pt x="4142" y="3290"/>
                  </a:lnTo>
                  <a:lnTo>
                    <a:pt x="4148" y="3307"/>
                  </a:lnTo>
                  <a:lnTo>
                    <a:pt x="4151" y="3323"/>
                  </a:lnTo>
                  <a:lnTo>
                    <a:pt x="4154" y="3339"/>
                  </a:lnTo>
                  <a:lnTo>
                    <a:pt x="4156" y="3357"/>
                  </a:lnTo>
                  <a:lnTo>
                    <a:pt x="4157" y="3374"/>
                  </a:lnTo>
                  <a:lnTo>
                    <a:pt x="4158" y="3392"/>
                  </a:lnTo>
                  <a:lnTo>
                    <a:pt x="4158" y="3772"/>
                  </a:lnTo>
                  <a:lnTo>
                    <a:pt x="3380" y="3772"/>
                  </a:lnTo>
                  <a:close/>
                  <a:moveTo>
                    <a:pt x="652" y="4790"/>
                  </a:moveTo>
                  <a:lnTo>
                    <a:pt x="383" y="4790"/>
                  </a:lnTo>
                  <a:lnTo>
                    <a:pt x="533" y="4616"/>
                  </a:lnTo>
                  <a:lnTo>
                    <a:pt x="236" y="3601"/>
                  </a:lnTo>
                  <a:lnTo>
                    <a:pt x="886" y="3601"/>
                  </a:lnTo>
                  <a:lnTo>
                    <a:pt x="1042" y="3601"/>
                  </a:lnTo>
                  <a:lnTo>
                    <a:pt x="652" y="3772"/>
                  </a:lnTo>
                  <a:lnTo>
                    <a:pt x="652" y="4790"/>
                  </a:lnTo>
                  <a:close/>
                  <a:moveTo>
                    <a:pt x="6886" y="3772"/>
                  </a:moveTo>
                  <a:lnTo>
                    <a:pt x="6886" y="3772"/>
                  </a:lnTo>
                  <a:lnTo>
                    <a:pt x="6496" y="3601"/>
                  </a:lnTo>
                  <a:lnTo>
                    <a:pt x="6696" y="3601"/>
                  </a:lnTo>
                  <a:lnTo>
                    <a:pt x="7301" y="3601"/>
                  </a:lnTo>
                  <a:lnTo>
                    <a:pt x="7005" y="4616"/>
                  </a:lnTo>
                  <a:lnTo>
                    <a:pt x="7154" y="4790"/>
                  </a:lnTo>
                  <a:lnTo>
                    <a:pt x="6886" y="4790"/>
                  </a:lnTo>
                  <a:lnTo>
                    <a:pt x="6886" y="3772"/>
                  </a:lnTo>
                  <a:close/>
                  <a:moveTo>
                    <a:pt x="1129" y="5455"/>
                  </a:moveTo>
                  <a:lnTo>
                    <a:pt x="1146" y="5472"/>
                  </a:lnTo>
                  <a:lnTo>
                    <a:pt x="1164" y="5489"/>
                  </a:lnTo>
                  <a:lnTo>
                    <a:pt x="1183" y="5506"/>
                  </a:lnTo>
                  <a:lnTo>
                    <a:pt x="1202" y="5522"/>
                  </a:lnTo>
                  <a:lnTo>
                    <a:pt x="1222" y="5538"/>
                  </a:lnTo>
                  <a:lnTo>
                    <a:pt x="1243" y="5553"/>
                  </a:lnTo>
                  <a:lnTo>
                    <a:pt x="1264" y="5568"/>
                  </a:lnTo>
                  <a:lnTo>
                    <a:pt x="1287" y="5583"/>
                  </a:lnTo>
                  <a:lnTo>
                    <a:pt x="1310" y="5597"/>
                  </a:lnTo>
                  <a:lnTo>
                    <a:pt x="1333" y="5612"/>
                  </a:lnTo>
                  <a:lnTo>
                    <a:pt x="1358" y="5626"/>
                  </a:lnTo>
                  <a:lnTo>
                    <a:pt x="1383" y="5640"/>
                  </a:lnTo>
                  <a:lnTo>
                    <a:pt x="1435" y="5667"/>
                  </a:lnTo>
                  <a:lnTo>
                    <a:pt x="1491" y="5694"/>
                  </a:lnTo>
                  <a:lnTo>
                    <a:pt x="2855" y="6369"/>
                  </a:lnTo>
                  <a:lnTo>
                    <a:pt x="3034" y="6457"/>
                  </a:lnTo>
                  <a:lnTo>
                    <a:pt x="3191" y="6533"/>
                  </a:lnTo>
                  <a:lnTo>
                    <a:pt x="3262" y="6565"/>
                  </a:lnTo>
                  <a:lnTo>
                    <a:pt x="3329" y="6595"/>
                  </a:lnTo>
                  <a:lnTo>
                    <a:pt x="3392" y="6620"/>
                  </a:lnTo>
                  <a:lnTo>
                    <a:pt x="3452" y="6644"/>
                  </a:lnTo>
                  <a:lnTo>
                    <a:pt x="3508" y="6664"/>
                  </a:lnTo>
                  <a:lnTo>
                    <a:pt x="3562" y="6681"/>
                  </a:lnTo>
                  <a:lnTo>
                    <a:pt x="3613" y="6695"/>
                  </a:lnTo>
                  <a:lnTo>
                    <a:pt x="3662" y="6706"/>
                  </a:lnTo>
                  <a:lnTo>
                    <a:pt x="3710" y="6714"/>
                  </a:lnTo>
                  <a:lnTo>
                    <a:pt x="3757" y="6718"/>
                  </a:lnTo>
                  <a:lnTo>
                    <a:pt x="3803" y="6720"/>
                  </a:lnTo>
                  <a:lnTo>
                    <a:pt x="3849" y="6719"/>
                  </a:lnTo>
                  <a:lnTo>
                    <a:pt x="3894" y="6715"/>
                  </a:lnTo>
                  <a:lnTo>
                    <a:pt x="3940" y="6707"/>
                  </a:lnTo>
                  <a:lnTo>
                    <a:pt x="3987" y="6698"/>
                  </a:lnTo>
                  <a:lnTo>
                    <a:pt x="4035" y="6684"/>
                  </a:lnTo>
                  <a:lnTo>
                    <a:pt x="4085" y="6668"/>
                  </a:lnTo>
                  <a:lnTo>
                    <a:pt x="4136" y="6650"/>
                  </a:lnTo>
                  <a:lnTo>
                    <a:pt x="4190" y="6628"/>
                  </a:lnTo>
                  <a:lnTo>
                    <a:pt x="4247" y="6604"/>
                  </a:lnTo>
                  <a:lnTo>
                    <a:pt x="4306" y="6577"/>
                  </a:lnTo>
                  <a:lnTo>
                    <a:pt x="4370" y="6546"/>
                  </a:lnTo>
                  <a:lnTo>
                    <a:pt x="4438" y="6513"/>
                  </a:lnTo>
                  <a:lnTo>
                    <a:pt x="4510" y="6479"/>
                  </a:lnTo>
                  <a:lnTo>
                    <a:pt x="4668" y="6399"/>
                  </a:lnTo>
                  <a:lnTo>
                    <a:pt x="4848" y="6309"/>
                  </a:lnTo>
                  <a:lnTo>
                    <a:pt x="6091" y="5694"/>
                  </a:lnTo>
                  <a:lnTo>
                    <a:pt x="6146" y="5667"/>
                  </a:lnTo>
                  <a:lnTo>
                    <a:pt x="6199" y="5640"/>
                  </a:lnTo>
                  <a:lnTo>
                    <a:pt x="6224" y="5626"/>
                  </a:lnTo>
                  <a:lnTo>
                    <a:pt x="6248" y="5612"/>
                  </a:lnTo>
                  <a:lnTo>
                    <a:pt x="6272" y="5597"/>
                  </a:lnTo>
                  <a:lnTo>
                    <a:pt x="6295" y="5583"/>
                  </a:lnTo>
                  <a:lnTo>
                    <a:pt x="6317" y="5568"/>
                  </a:lnTo>
                  <a:lnTo>
                    <a:pt x="6339" y="5553"/>
                  </a:lnTo>
                  <a:lnTo>
                    <a:pt x="6359" y="5538"/>
                  </a:lnTo>
                  <a:lnTo>
                    <a:pt x="6379" y="5522"/>
                  </a:lnTo>
                  <a:lnTo>
                    <a:pt x="6398" y="5506"/>
                  </a:lnTo>
                  <a:lnTo>
                    <a:pt x="6417" y="5489"/>
                  </a:lnTo>
                  <a:lnTo>
                    <a:pt x="6435" y="5472"/>
                  </a:lnTo>
                  <a:lnTo>
                    <a:pt x="6452" y="5455"/>
                  </a:lnTo>
                  <a:lnTo>
                    <a:pt x="6016" y="5455"/>
                  </a:lnTo>
                  <a:lnTo>
                    <a:pt x="6015" y="5464"/>
                  </a:lnTo>
                  <a:lnTo>
                    <a:pt x="6013" y="5472"/>
                  </a:lnTo>
                  <a:lnTo>
                    <a:pt x="6010" y="5480"/>
                  </a:lnTo>
                  <a:lnTo>
                    <a:pt x="6006" y="5487"/>
                  </a:lnTo>
                  <a:lnTo>
                    <a:pt x="6001" y="5494"/>
                  </a:lnTo>
                  <a:lnTo>
                    <a:pt x="5995" y="5500"/>
                  </a:lnTo>
                  <a:lnTo>
                    <a:pt x="5988" y="5505"/>
                  </a:lnTo>
                  <a:lnTo>
                    <a:pt x="5981" y="5509"/>
                  </a:lnTo>
                  <a:lnTo>
                    <a:pt x="4283" y="6354"/>
                  </a:lnTo>
                  <a:lnTo>
                    <a:pt x="4277" y="6356"/>
                  </a:lnTo>
                  <a:lnTo>
                    <a:pt x="4271" y="6358"/>
                  </a:lnTo>
                  <a:lnTo>
                    <a:pt x="4265" y="6359"/>
                  </a:lnTo>
                  <a:lnTo>
                    <a:pt x="4259" y="6359"/>
                  </a:lnTo>
                  <a:lnTo>
                    <a:pt x="4252" y="6360"/>
                  </a:lnTo>
                  <a:lnTo>
                    <a:pt x="4247" y="6359"/>
                  </a:lnTo>
                  <a:lnTo>
                    <a:pt x="4241" y="6358"/>
                  </a:lnTo>
                  <a:lnTo>
                    <a:pt x="4235" y="6356"/>
                  </a:lnTo>
                  <a:lnTo>
                    <a:pt x="4230" y="6354"/>
                  </a:lnTo>
                  <a:lnTo>
                    <a:pt x="4225" y="6351"/>
                  </a:lnTo>
                  <a:lnTo>
                    <a:pt x="4220" y="6348"/>
                  </a:lnTo>
                  <a:lnTo>
                    <a:pt x="4214" y="6344"/>
                  </a:lnTo>
                  <a:lnTo>
                    <a:pt x="4210" y="6340"/>
                  </a:lnTo>
                  <a:lnTo>
                    <a:pt x="4206" y="6336"/>
                  </a:lnTo>
                  <a:lnTo>
                    <a:pt x="4203" y="6330"/>
                  </a:lnTo>
                  <a:lnTo>
                    <a:pt x="4199" y="6325"/>
                  </a:lnTo>
                  <a:lnTo>
                    <a:pt x="4197" y="6319"/>
                  </a:lnTo>
                  <a:lnTo>
                    <a:pt x="4195" y="6313"/>
                  </a:lnTo>
                  <a:lnTo>
                    <a:pt x="4194" y="6307"/>
                  </a:lnTo>
                  <a:lnTo>
                    <a:pt x="4193" y="6301"/>
                  </a:lnTo>
                  <a:lnTo>
                    <a:pt x="4193" y="6295"/>
                  </a:lnTo>
                  <a:lnTo>
                    <a:pt x="4194" y="6289"/>
                  </a:lnTo>
                  <a:lnTo>
                    <a:pt x="4195" y="6284"/>
                  </a:lnTo>
                  <a:lnTo>
                    <a:pt x="4196" y="6277"/>
                  </a:lnTo>
                  <a:lnTo>
                    <a:pt x="4198" y="6272"/>
                  </a:lnTo>
                  <a:lnTo>
                    <a:pt x="4202" y="6267"/>
                  </a:lnTo>
                  <a:lnTo>
                    <a:pt x="4205" y="6261"/>
                  </a:lnTo>
                  <a:lnTo>
                    <a:pt x="4208" y="6257"/>
                  </a:lnTo>
                  <a:lnTo>
                    <a:pt x="4212" y="6252"/>
                  </a:lnTo>
                  <a:lnTo>
                    <a:pt x="4217" y="6249"/>
                  </a:lnTo>
                  <a:lnTo>
                    <a:pt x="4223" y="6244"/>
                  </a:lnTo>
                  <a:lnTo>
                    <a:pt x="4228" y="6241"/>
                  </a:lnTo>
                  <a:lnTo>
                    <a:pt x="5809" y="5455"/>
                  </a:lnTo>
                  <a:lnTo>
                    <a:pt x="5170" y="5455"/>
                  </a:lnTo>
                  <a:lnTo>
                    <a:pt x="4582" y="5747"/>
                  </a:lnTo>
                  <a:lnTo>
                    <a:pt x="4511" y="5783"/>
                  </a:lnTo>
                  <a:lnTo>
                    <a:pt x="4440" y="5819"/>
                  </a:lnTo>
                  <a:lnTo>
                    <a:pt x="4369" y="5855"/>
                  </a:lnTo>
                  <a:lnTo>
                    <a:pt x="4299" y="5890"/>
                  </a:lnTo>
                  <a:lnTo>
                    <a:pt x="4227" y="5926"/>
                  </a:lnTo>
                  <a:lnTo>
                    <a:pt x="4156" y="5960"/>
                  </a:lnTo>
                  <a:lnTo>
                    <a:pt x="4084" y="5993"/>
                  </a:lnTo>
                  <a:lnTo>
                    <a:pt x="4012" y="6026"/>
                  </a:lnTo>
                  <a:lnTo>
                    <a:pt x="3991" y="6036"/>
                  </a:lnTo>
                  <a:lnTo>
                    <a:pt x="3967" y="6045"/>
                  </a:lnTo>
                  <a:lnTo>
                    <a:pt x="3941" y="6056"/>
                  </a:lnTo>
                  <a:lnTo>
                    <a:pt x="3915" y="6067"/>
                  </a:lnTo>
                  <a:lnTo>
                    <a:pt x="3887" y="6075"/>
                  </a:lnTo>
                  <a:lnTo>
                    <a:pt x="3861" y="6082"/>
                  </a:lnTo>
                  <a:lnTo>
                    <a:pt x="3848" y="6086"/>
                  </a:lnTo>
                  <a:lnTo>
                    <a:pt x="3835" y="6088"/>
                  </a:lnTo>
                  <a:lnTo>
                    <a:pt x="3823" y="6090"/>
                  </a:lnTo>
                  <a:lnTo>
                    <a:pt x="3812" y="6091"/>
                  </a:lnTo>
                  <a:lnTo>
                    <a:pt x="3802" y="6091"/>
                  </a:lnTo>
                  <a:lnTo>
                    <a:pt x="3792" y="6090"/>
                  </a:lnTo>
                  <a:lnTo>
                    <a:pt x="3781" y="6089"/>
                  </a:lnTo>
                  <a:lnTo>
                    <a:pt x="3769" y="6087"/>
                  </a:lnTo>
                  <a:lnTo>
                    <a:pt x="3747" y="6082"/>
                  </a:lnTo>
                  <a:lnTo>
                    <a:pt x="3724" y="6076"/>
                  </a:lnTo>
                  <a:lnTo>
                    <a:pt x="3701" y="6070"/>
                  </a:lnTo>
                  <a:lnTo>
                    <a:pt x="3678" y="6062"/>
                  </a:lnTo>
                  <a:lnTo>
                    <a:pt x="3658" y="6055"/>
                  </a:lnTo>
                  <a:lnTo>
                    <a:pt x="3639" y="6047"/>
                  </a:lnTo>
                  <a:lnTo>
                    <a:pt x="3572" y="6021"/>
                  </a:lnTo>
                  <a:lnTo>
                    <a:pt x="3507" y="5992"/>
                  </a:lnTo>
                  <a:lnTo>
                    <a:pt x="3441" y="5964"/>
                  </a:lnTo>
                  <a:lnTo>
                    <a:pt x="3375" y="5933"/>
                  </a:lnTo>
                  <a:lnTo>
                    <a:pt x="3311" y="5901"/>
                  </a:lnTo>
                  <a:lnTo>
                    <a:pt x="3246" y="5870"/>
                  </a:lnTo>
                  <a:lnTo>
                    <a:pt x="3182" y="5838"/>
                  </a:lnTo>
                  <a:lnTo>
                    <a:pt x="3118" y="5805"/>
                  </a:lnTo>
                  <a:lnTo>
                    <a:pt x="2413" y="5455"/>
                  </a:lnTo>
                  <a:lnTo>
                    <a:pt x="1129" y="5455"/>
                  </a:lnTo>
                  <a:close/>
                  <a:moveTo>
                    <a:pt x="6696" y="3284"/>
                  </a:moveTo>
                  <a:lnTo>
                    <a:pt x="6696" y="1953"/>
                  </a:lnTo>
                  <a:lnTo>
                    <a:pt x="6696" y="1886"/>
                  </a:lnTo>
                  <a:lnTo>
                    <a:pt x="6695" y="1820"/>
                  </a:lnTo>
                  <a:lnTo>
                    <a:pt x="6694" y="1786"/>
                  </a:lnTo>
                  <a:lnTo>
                    <a:pt x="6692" y="1753"/>
                  </a:lnTo>
                  <a:lnTo>
                    <a:pt x="6690" y="1720"/>
                  </a:lnTo>
                  <a:lnTo>
                    <a:pt x="6686" y="1686"/>
                  </a:lnTo>
                  <a:lnTo>
                    <a:pt x="6683" y="1653"/>
                  </a:lnTo>
                  <a:lnTo>
                    <a:pt x="6678" y="1621"/>
                  </a:lnTo>
                  <a:lnTo>
                    <a:pt x="6673" y="1588"/>
                  </a:lnTo>
                  <a:lnTo>
                    <a:pt x="6665" y="1555"/>
                  </a:lnTo>
                  <a:lnTo>
                    <a:pt x="6657" y="1523"/>
                  </a:lnTo>
                  <a:lnTo>
                    <a:pt x="6648" y="1490"/>
                  </a:lnTo>
                  <a:lnTo>
                    <a:pt x="6637" y="1459"/>
                  </a:lnTo>
                  <a:lnTo>
                    <a:pt x="6625" y="1428"/>
                  </a:lnTo>
                  <a:lnTo>
                    <a:pt x="6611" y="1396"/>
                  </a:lnTo>
                  <a:lnTo>
                    <a:pt x="6595" y="1365"/>
                  </a:lnTo>
                  <a:lnTo>
                    <a:pt x="6578" y="1336"/>
                  </a:lnTo>
                  <a:lnTo>
                    <a:pt x="6559" y="1305"/>
                  </a:lnTo>
                  <a:lnTo>
                    <a:pt x="6538" y="1276"/>
                  </a:lnTo>
                  <a:lnTo>
                    <a:pt x="6515" y="1247"/>
                  </a:lnTo>
                  <a:lnTo>
                    <a:pt x="6490" y="1219"/>
                  </a:lnTo>
                  <a:lnTo>
                    <a:pt x="6463" y="1191"/>
                  </a:lnTo>
                  <a:lnTo>
                    <a:pt x="6433" y="1164"/>
                  </a:lnTo>
                  <a:lnTo>
                    <a:pt x="6400" y="1138"/>
                  </a:lnTo>
                  <a:lnTo>
                    <a:pt x="6367" y="1111"/>
                  </a:lnTo>
                  <a:lnTo>
                    <a:pt x="6329" y="1086"/>
                  </a:lnTo>
                  <a:lnTo>
                    <a:pt x="6289" y="1061"/>
                  </a:lnTo>
                  <a:lnTo>
                    <a:pt x="6247" y="1038"/>
                  </a:lnTo>
                  <a:lnTo>
                    <a:pt x="6201" y="1015"/>
                  </a:lnTo>
                  <a:lnTo>
                    <a:pt x="6153" y="993"/>
                  </a:lnTo>
                  <a:lnTo>
                    <a:pt x="4631" y="296"/>
                  </a:lnTo>
                  <a:lnTo>
                    <a:pt x="4491" y="231"/>
                  </a:lnTo>
                  <a:lnTo>
                    <a:pt x="4368" y="175"/>
                  </a:lnTo>
                  <a:lnTo>
                    <a:pt x="4312" y="150"/>
                  </a:lnTo>
                  <a:lnTo>
                    <a:pt x="4259" y="125"/>
                  </a:lnTo>
                  <a:lnTo>
                    <a:pt x="4208" y="104"/>
                  </a:lnTo>
                  <a:lnTo>
                    <a:pt x="4160" y="85"/>
                  </a:lnTo>
                  <a:lnTo>
                    <a:pt x="4115" y="67"/>
                  </a:lnTo>
                  <a:lnTo>
                    <a:pt x="4072" y="52"/>
                  </a:lnTo>
                  <a:lnTo>
                    <a:pt x="4030" y="38"/>
                  </a:lnTo>
                  <a:lnTo>
                    <a:pt x="3991" y="27"/>
                  </a:lnTo>
                  <a:lnTo>
                    <a:pt x="3952" y="17"/>
                  </a:lnTo>
                  <a:lnTo>
                    <a:pt x="3913" y="10"/>
                  </a:lnTo>
                  <a:lnTo>
                    <a:pt x="3876" y="4"/>
                  </a:lnTo>
                  <a:lnTo>
                    <a:pt x="3839" y="1"/>
                  </a:lnTo>
                  <a:lnTo>
                    <a:pt x="3802" y="0"/>
                  </a:lnTo>
                  <a:lnTo>
                    <a:pt x="3764" y="1"/>
                  </a:lnTo>
                  <a:lnTo>
                    <a:pt x="3727" y="4"/>
                  </a:lnTo>
                  <a:lnTo>
                    <a:pt x="3688" y="10"/>
                  </a:lnTo>
                  <a:lnTo>
                    <a:pt x="3648" y="18"/>
                  </a:lnTo>
                  <a:lnTo>
                    <a:pt x="3606" y="28"/>
                  </a:lnTo>
                  <a:lnTo>
                    <a:pt x="3564" y="39"/>
                  </a:lnTo>
                  <a:lnTo>
                    <a:pt x="3518" y="54"/>
                  </a:lnTo>
                  <a:lnTo>
                    <a:pt x="3472" y="70"/>
                  </a:lnTo>
                  <a:lnTo>
                    <a:pt x="3421" y="89"/>
                  </a:lnTo>
                  <a:lnTo>
                    <a:pt x="3369" y="110"/>
                  </a:lnTo>
                  <a:lnTo>
                    <a:pt x="3313" y="133"/>
                  </a:lnTo>
                  <a:lnTo>
                    <a:pt x="3190" y="187"/>
                  </a:lnTo>
                  <a:lnTo>
                    <a:pt x="3051" y="249"/>
                  </a:lnTo>
                  <a:lnTo>
                    <a:pt x="1429" y="993"/>
                  </a:lnTo>
                  <a:lnTo>
                    <a:pt x="1380" y="1015"/>
                  </a:lnTo>
                  <a:lnTo>
                    <a:pt x="1334" y="1038"/>
                  </a:lnTo>
                  <a:lnTo>
                    <a:pt x="1292" y="1061"/>
                  </a:lnTo>
                  <a:lnTo>
                    <a:pt x="1253" y="1086"/>
                  </a:lnTo>
                  <a:lnTo>
                    <a:pt x="1216" y="1111"/>
                  </a:lnTo>
                  <a:lnTo>
                    <a:pt x="1181" y="1138"/>
                  </a:lnTo>
                  <a:lnTo>
                    <a:pt x="1149" y="1164"/>
                  </a:lnTo>
                  <a:lnTo>
                    <a:pt x="1119" y="1191"/>
                  </a:lnTo>
                  <a:lnTo>
                    <a:pt x="1092" y="1219"/>
                  </a:lnTo>
                  <a:lnTo>
                    <a:pt x="1066" y="1247"/>
                  </a:lnTo>
                  <a:lnTo>
                    <a:pt x="1043" y="1276"/>
                  </a:lnTo>
                  <a:lnTo>
                    <a:pt x="1023" y="1305"/>
                  </a:lnTo>
                  <a:lnTo>
                    <a:pt x="1004" y="1336"/>
                  </a:lnTo>
                  <a:lnTo>
                    <a:pt x="986" y="1365"/>
                  </a:lnTo>
                  <a:lnTo>
                    <a:pt x="971" y="1396"/>
                  </a:lnTo>
                  <a:lnTo>
                    <a:pt x="957" y="1428"/>
                  </a:lnTo>
                  <a:lnTo>
                    <a:pt x="945" y="1459"/>
                  </a:lnTo>
                  <a:lnTo>
                    <a:pt x="934" y="1490"/>
                  </a:lnTo>
                  <a:lnTo>
                    <a:pt x="924" y="1522"/>
                  </a:lnTo>
                  <a:lnTo>
                    <a:pt x="916" y="1555"/>
                  </a:lnTo>
                  <a:lnTo>
                    <a:pt x="910" y="1588"/>
                  </a:lnTo>
                  <a:lnTo>
                    <a:pt x="903" y="1621"/>
                  </a:lnTo>
                  <a:lnTo>
                    <a:pt x="899" y="1653"/>
                  </a:lnTo>
                  <a:lnTo>
                    <a:pt x="895" y="1686"/>
                  </a:lnTo>
                  <a:lnTo>
                    <a:pt x="892" y="1720"/>
                  </a:lnTo>
                  <a:lnTo>
                    <a:pt x="889" y="1753"/>
                  </a:lnTo>
                  <a:lnTo>
                    <a:pt x="888" y="1786"/>
                  </a:lnTo>
                  <a:lnTo>
                    <a:pt x="886" y="1820"/>
                  </a:lnTo>
                  <a:lnTo>
                    <a:pt x="886" y="1886"/>
                  </a:lnTo>
                  <a:lnTo>
                    <a:pt x="886" y="1953"/>
                  </a:lnTo>
                  <a:lnTo>
                    <a:pt x="886" y="3284"/>
                  </a:lnTo>
                  <a:lnTo>
                    <a:pt x="1502" y="3284"/>
                  </a:lnTo>
                  <a:lnTo>
                    <a:pt x="1502" y="1997"/>
                  </a:lnTo>
                  <a:lnTo>
                    <a:pt x="1502" y="1994"/>
                  </a:lnTo>
                  <a:lnTo>
                    <a:pt x="1502" y="1959"/>
                  </a:lnTo>
                  <a:lnTo>
                    <a:pt x="1502" y="1920"/>
                  </a:lnTo>
                  <a:lnTo>
                    <a:pt x="1503" y="1876"/>
                  </a:lnTo>
                  <a:lnTo>
                    <a:pt x="1505" y="1830"/>
                  </a:lnTo>
                  <a:lnTo>
                    <a:pt x="1507" y="1807"/>
                  </a:lnTo>
                  <a:lnTo>
                    <a:pt x="1509" y="1785"/>
                  </a:lnTo>
                  <a:lnTo>
                    <a:pt x="1512" y="1762"/>
                  </a:lnTo>
                  <a:lnTo>
                    <a:pt x="1517" y="1742"/>
                  </a:lnTo>
                  <a:lnTo>
                    <a:pt x="1521" y="1722"/>
                  </a:lnTo>
                  <a:lnTo>
                    <a:pt x="1525" y="1703"/>
                  </a:lnTo>
                  <a:lnTo>
                    <a:pt x="1531" y="1686"/>
                  </a:lnTo>
                  <a:lnTo>
                    <a:pt x="1538" y="1671"/>
                  </a:lnTo>
                  <a:lnTo>
                    <a:pt x="1544" y="1661"/>
                  </a:lnTo>
                  <a:lnTo>
                    <a:pt x="1551" y="1651"/>
                  </a:lnTo>
                  <a:lnTo>
                    <a:pt x="1560" y="1641"/>
                  </a:lnTo>
                  <a:lnTo>
                    <a:pt x="1569" y="1631"/>
                  </a:lnTo>
                  <a:lnTo>
                    <a:pt x="1580" y="1623"/>
                  </a:lnTo>
                  <a:lnTo>
                    <a:pt x="1592" y="1613"/>
                  </a:lnTo>
                  <a:lnTo>
                    <a:pt x="1603" y="1605"/>
                  </a:lnTo>
                  <a:lnTo>
                    <a:pt x="1616" y="1597"/>
                  </a:lnTo>
                  <a:lnTo>
                    <a:pt x="1642" y="1581"/>
                  </a:lnTo>
                  <a:lnTo>
                    <a:pt x="1667" y="1569"/>
                  </a:lnTo>
                  <a:lnTo>
                    <a:pt x="1691" y="1557"/>
                  </a:lnTo>
                  <a:lnTo>
                    <a:pt x="1712" y="1548"/>
                  </a:lnTo>
                  <a:lnTo>
                    <a:pt x="1717" y="1545"/>
                  </a:lnTo>
                  <a:lnTo>
                    <a:pt x="3294" y="823"/>
                  </a:lnTo>
                  <a:lnTo>
                    <a:pt x="3339" y="802"/>
                  </a:lnTo>
                  <a:lnTo>
                    <a:pt x="3400" y="774"/>
                  </a:lnTo>
                  <a:lnTo>
                    <a:pt x="3472" y="742"/>
                  </a:lnTo>
                  <a:lnTo>
                    <a:pt x="3549" y="709"/>
                  </a:lnTo>
                  <a:lnTo>
                    <a:pt x="3588" y="693"/>
                  </a:lnTo>
                  <a:lnTo>
                    <a:pt x="3627" y="678"/>
                  </a:lnTo>
                  <a:lnTo>
                    <a:pt x="3665" y="664"/>
                  </a:lnTo>
                  <a:lnTo>
                    <a:pt x="3701" y="653"/>
                  </a:lnTo>
                  <a:lnTo>
                    <a:pt x="3733" y="643"/>
                  </a:lnTo>
                  <a:lnTo>
                    <a:pt x="3764" y="637"/>
                  </a:lnTo>
                  <a:lnTo>
                    <a:pt x="3778" y="634"/>
                  </a:lnTo>
                  <a:lnTo>
                    <a:pt x="3791" y="632"/>
                  </a:lnTo>
                  <a:lnTo>
                    <a:pt x="3802" y="631"/>
                  </a:lnTo>
                  <a:lnTo>
                    <a:pt x="3814" y="631"/>
                  </a:lnTo>
                  <a:lnTo>
                    <a:pt x="3824" y="632"/>
                  </a:lnTo>
                  <a:lnTo>
                    <a:pt x="3837" y="635"/>
                  </a:lnTo>
                  <a:lnTo>
                    <a:pt x="3850" y="638"/>
                  </a:lnTo>
                  <a:lnTo>
                    <a:pt x="3865" y="641"/>
                  </a:lnTo>
                  <a:lnTo>
                    <a:pt x="3898" y="652"/>
                  </a:lnTo>
                  <a:lnTo>
                    <a:pt x="3935" y="664"/>
                  </a:lnTo>
                  <a:lnTo>
                    <a:pt x="3974" y="679"/>
                  </a:lnTo>
                  <a:lnTo>
                    <a:pt x="4015" y="696"/>
                  </a:lnTo>
                  <a:lnTo>
                    <a:pt x="4058" y="714"/>
                  </a:lnTo>
                  <a:lnTo>
                    <a:pt x="4101" y="734"/>
                  </a:lnTo>
                  <a:lnTo>
                    <a:pt x="4187" y="773"/>
                  </a:lnTo>
                  <a:lnTo>
                    <a:pt x="4267" y="811"/>
                  </a:lnTo>
                  <a:lnTo>
                    <a:pt x="4335" y="844"/>
                  </a:lnTo>
                  <a:lnTo>
                    <a:pt x="4386" y="868"/>
                  </a:lnTo>
                  <a:lnTo>
                    <a:pt x="5864" y="1545"/>
                  </a:lnTo>
                  <a:lnTo>
                    <a:pt x="5868" y="1546"/>
                  </a:lnTo>
                  <a:lnTo>
                    <a:pt x="5890" y="1557"/>
                  </a:lnTo>
                  <a:lnTo>
                    <a:pt x="5914" y="1569"/>
                  </a:lnTo>
                  <a:lnTo>
                    <a:pt x="5940" y="1581"/>
                  </a:lnTo>
                  <a:lnTo>
                    <a:pt x="5965" y="1597"/>
                  </a:lnTo>
                  <a:lnTo>
                    <a:pt x="5978" y="1605"/>
                  </a:lnTo>
                  <a:lnTo>
                    <a:pt x="5989" y="1613"/>
                  </a:lnTo>
                  <a:lnTo>
                    <a:pt x="6001" y="1623"/>
                  </a:lnTo>
                  <a:lnTo>
                    <a:pt x="6012" y="1631"/>
                  </a:lnTo>
                  <a:lnTo>
                    <a:pt x="6021" y="1641"/>
                  </a:lnTo>
                  <a:lnTo>
                    <a:pt x="6030" y="1651"/>
                  </a:lnTo>
                  <a:lnTo>
                    <a:pt x="6037" y="1661"/>
                  </a:lnTo>
                  <a:lnTo>
                    <a:pt x="6043" y="1671"/>
                  </a:lnTo>
                  <a:lnTo>
                    <a:pt x="6051" y="1687"/>
                  </a:lnTo>
                  <a:lnTo>
                    <a:pt x="6056" y="1703"/>
                  </a:lnTo>
                  <a:lnTo>
                    <a:pt x="6061" y="1722"/>
                  </a:lnTo>
                  <a:lnTo>
                    <a:pt x="6066" y="1742"/>
                  </a:lnTo>
                  <a:lnTo>
                    <a:pt x="6069" y="1764"/>
                  </a:lnTo>
                  <a:lnTo>
                    <a:pt x="6072" y="1785"/>
                  </a:lnTo>
                  <a:lnTo>
                    <a:pt x="6074" y="1807"/>
                  </a:lnTo>
                  <a:lnTo>
                    <a:pt x="6076" y="1830"/>
                  </a:lnTo>
                  <a:lnTo>
                    <a:pt x="6078" y="1876"/>
                  </a:lnTo>
                  <a:lnTo>
                    <a:pt x="6079" y="1919"/>
                  </a:lnTo>
                  <a:lnTo>
                    <a:pt x="6081" y="1959"/>
                  </a:lnTo>
                  <a:lnTo>
                    <a:pt x="6081" y="1993"/>
                  </a:lnTo>
                  <a:lnTo>
                    <a:pt x="6081" y="3284"/>
                  </a:lnTo>
                  <a:lnTo>
                    <a:pt x="6696" y="328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A2D42"/>
                </a:solidFill>
                <a:cs typeface="+mn-ea"/>
                <a:sym typeface="+mn-lt"/>
              </a:endParaRPr>
            </a:p>
          </p:txBody>
        </p:sp>
      </p:grpSp>
    </p:spTree>
    <p:extLst>
      <p:ext uri="{BB962C8B-B14F-4D97-AF65-F5344CB8AC3E}">
        <p14:creationId xmlns:p14="http://schemas.microsoft.com/office/powerpoint/2010/main" val="2706513117"/>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500"/>
                                        <p:tgtEl>
                                          <p:spTgt spid="8"/>
                                        </p:tgtEl>
                                      </p:cBhvr>
                                    </p:animEffect>
                                  </p:childTnLst>
                                </p:cTn>
                              </p:par>
                            </p:childTnLst>
                          </p:cTn>
                        </p:par>
                        <p:par>
                          <p:cTn id="8" fill="hold">
                            <p:stCondLst>
                              <p:cond delay="1500"/>
                            </p:stCondLst>
                            <p:childTnLst>
                              <p:par>
                                <p:cTn id="9" presetID="16" presetClass="entr" presetSubtype="2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arn(inHorizontal)">
                                      <p:cBhvr>
                                        <p:cTn id="11" dur="500"/>
                                        <p:tgtEl>
                                          <p:spTgt spid="16"/>
                                        </p:tgtEl>
                                      </p:cBhvr>
                                    </p:animEffect>
                                  </p:childTnLst>
                                </p:cTn>
                              </p:par>
                            </p:childTnLst>
                          </p:cTn>
                        </p:par>
                        <p:par>
                          <p:cTn id="12" fill="hold">
                            <p:stCondLst>
                              <p:cond delay="2000"/>
                            </p:stCondLst>
                            <p:childTnLst>
                              <p:par>
                                <p:cTn id="13" presetID="53" presetClass="entr" presetSubtype="52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anim calcmode="lin" valueType="num">
                                      <p:cBhvr>
                                        <p:cTn id="18" dur="500" fill="hold"/>
                                        <p:tgtEl>
                                          <p:spTgt spid="11"/>
                                        </p:tgtEl>
                                        <p:attrNameLst>
                                          <p:attrName>ppt_x</p:attrName>
                                        </p:attrNameLst>
                                      </p:cBhvr>
                                      <p:tavLst>
                                        <p:tav tm="0">
                                          <p:val>
                                            <p:fltVal val="0.5"/>
                                          </p:val>
                                        </p:tav>
                                        <p:tav tm="100000">
                                          <p:val>
                                            <p:strVal val="#ppt_x"/>
                                          </p:val>
                                        </p:tav>
                                      </p:tavLst>
                                    </p:anim>
                                    <p:anim calcmode="lin" valueType="num">
                                      <p:cBhvr>
                                        <p:cTn id="19" dur="500" fill="hold"/>
                                        <p:tgtEl>
                                          <p:spTgt spid="11"/>
                                        </p:tgtEl>
                                        <p:attrNameLst>
                                          <p:attrName>ppt_y</p:attrName>
                                        </p:attrNameLst>
                                      </p:cBhvr>
                                      <p:tavLst>
                                        <p:tav tm="0">
                                          <p:val>
                                            <p:fltVal val="0.5"/>
                                          </p:val>
                                        </p:tav>
                                        <p:tav tm="100000">
                                          <p:val>
                                            <p:strVal val="#ppt_y"/>
                                          </p:val>
                                        </p:tav>
                                      </p:tavLst>
                                    </p:anim>
                                  </p:childTnLst>
                                </p:cTn>
                              </p:par>
                              <p:par>
                                <p:cTn id="20" presetID="53" presetClass="entr" presetSubtype="528" fill="hold" nodeType="withEffect">
                                  <p:stCondLst>
                                    <p:cond delay="30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anim calcmode="lin" valueType="num">
                                      <p:cBhvr>
                                        <p:cTn id="25" dur="500" fill="hold"/>
                                        <p:tgtEl>
                                          <p:spTgt spid="2"/>
                                        </p:tgtEl>
                                        <p:attrNameLst>
                                          <p:attrName>ppt_x</p:attrName>
                                        </p:attrNameLst>
                                      </p:cBhvr>
                                      <p:tavLst>
                                        <p:tav tm="0">
                                          <p:val>
                                            <p:fltVal val="0.5"/>
                                          </p:val>
                                        </p:tav>
                                        <p:tav tm="100000">
                                          <p:val>
                                            <p:strVal val="#ppt_x"/>
                                          </p:val>
                                        </p:tav>
                                      </p:tavLst>
                                    </p:anim>
                                    <p:anim calcmode="lin" valueType="num">
                                      <p:cBhvr>
                                        <p:cTn id="26" dur="500" fill="hold"/>
                                        <p:tgtEl>
                                          <p:spTgt spid="2"/>
                                        </p:tgtEl>
                                        <p:attrNameLst>
                                          <p:attrName>ppt_y</p:attrName>
                                        </p:attrNameLst>
                                      </p:cBhvr>
                                      <p:tavLst>
                                        <p:tav tm="0">
                                          <p:val>
                                            <p:fltVal val="0.5"/>
                                          </p:val>
                                        </p:tav>
                                        <p:tav tm="100000">
                                          <p:val>
                                            <p:strVal val="#ppt_y"/>
                                          </p:val>
                                        </p:tav>
                                      </p:tavLst>
                                    </p:anim>
                                  </p:childTnLst>
                                </p:cTn>
                              </p:par>
                              <p:par>
                                <p:cTn id="27" presetID="53" presetClass="entr" presetSubtype="528" fill="hold" grpId="0" nodeType="withEffect">
                                  <p:stCondLst>
                                    <p:cond delay="60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anim calcmode="lin" valueType="num">
                                      <p:cBhvr>
                                        <p:cTn id="32" dur="500" fill="hold"/>
                                        <p:tgtEl>
                                          <p:spTgt spid="12"/>
                                        </p:tgtEl>
                                        <p:attrNameLst>
                                          <p:attrName>ppt_x</p:attrName>
                                        </p:attrNameLst>
                                      </p:cBhvr>
                                      <p:tavLst>
                                        <p:tav tm="0">
                                          <p:val>
                                            <p:fltVal val="0.5"/>
                                          </p:val>
                                        </p:tav>
                                        <p:tav tm="100000">
                                          <p:val>
                                            <p:strVal val="#ppt_x"/>
                                          </p:val>
                                        </p:tav>
                                      </p:tavLst>
                                    </p:anim>
                                    <p:anim calcmode="lin" valueType="num">
                                      <p:cBhvr>
                                        <p:cTn id="33" dur="500" fill="hold"/>
                                        <p:tgtEl>
                                          <p:spTgt spid="12"/>
                                        </p:tgtEl>
                                        <p:attrNameLst>
                                          <p:attrName>ppt_y</p:attrName>
                                        </p:attrNameLst>
                                      </p:cBhvr>
                                      <p:tavLst>
                                        <p:tav tm="0">
                                          <p:val>
                                            <p:fltVal val="0.5"/>
                                          </p:val>
                                        </p:tav>
                                        <p:tav tm="100000">
                                          <p:val>
                                            <p:strVal val="#ppt_y"/>
                                          </p:val>
                                        </p:tav>
                                      </p:tavLst>
                                    </p:anim>
                                  </p:childTnLst>
                                </p:cTn>
                              </p:par>
                              <p:par>
                                <p:cTn id="34" presetID="2" presetClass="entr" presetSubtype="2" accel="50000" decel="50000" fill="hold" grpId="0" nodeType="withEffect">
                                  <p:stCondLst>
                                    <p:cond delay="0"/>
                                  </p:stCondLst>
                                  <p:iterate type="lt">
                                    <p:tmPct val="10000"/>
                                  </p:iterate>
                                  <p:childTnLst>
                                    <p:set>
                                      <p:cBhvr>
                                        <p:cTn id="35" dur="1" fill="hold">
                                          <p:stCondLst>
                                            <p:cond delay="0"/>
                                          </p:stCondLst>
                                        </p:cTn>
                                        <p:tgtEl>
                                          <p:spTgt spid="9"/>
                                        </p:tgtEl>
                                        <p:attrNameLst>
                                          <p:attrName>style.visibility</p:attrName>
                                        </p:attrNameLst>
                                      </p:cBhvr>
                                      <p:to>
                                        <p:strVal val="visible"/>
                                      </p:to>
                                    </p:set>
                                    <p:anim calcmode="lin" valueType="num">
                                      <p:cBhvr additive="base">
                                        <p:cTn id="36" dur="1000" fill="hold"/>
                                        <p:tgtEl>
                                          <p:spTgt spid="9"/>
                                        </p:tgtEl>
                                        <p:attrNameLst>
                                          <p:attrName>ppt_x</p:attrName>
                                        </p:attrNameLst>
                                      </p:cBhvr>
                                      <p:tavLst>
                                        <p:tav tm="0">
                                          <p:val>
                                            <p:strVal val="1+#ppt_w/2"/>
                                          </p:val>
                                        </p:tav>
                                        <p:tav tm="100000">
                                          <p:val>
                                            <p:strVal val="#ppt_x"/>
                                          </p:val>
                                        </p:tav>
                                      </p:tavLst>
                                    </p:anim>
                                    <p:anim calcmode="lin" valueType="num">
                                      <p:cBhvr additive="base">
                                        <p:cTn id="37" dur="1000" fill="hold"/>
                                        <p:tgtEl>
                                          <p:spTgt spid="9"/>
                                        </p:tgtEl>
                                        <p:attrNameLst>
                                          <p:attrName>ppt_y</p:attrName>
                                        </p:attrNameLst>
                                      </p:cBhvr>
                                      <p:tavLst>
                                        <p:tav tm="0">
                                          <p:val>
                                            <p:strVal val="#ppt_y"/>
                                          </p:val>
                                        </p:tav>
                                        <p:tav tm="100000">
                                          <p:val>
                                            <p:strVal val="#ppt_y"/>
                                          </p:val>
                                        </p:tav>
                                      </p:tavLst>
                                    </p:anim>
                                  </p:childTnLst>
                                </p:cTn>
                              </p:par>
                              <p:par>
                                <p:cTn id="38" presetID="2" presetClass="entr" presetSubtype="2" accel="50000" decel="50000" fill="hold" grpId="0" nodeType="withEffect">
                                  <p:stCondLst>
                                    <p:cond delay="500"/>
                                  </p:stCondLst>
                                  <p:iterate type="lt">
                                    <p:tmPct val="10000"/>
                                  </p:iterate>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1000" fill="hold"/>
                                        <p:tgtEl>
                                          <p:spTgt spid="10"/>
                                        </p:tgtEl>
                                        <p:attrNameLst>
                                          <p:attrName>ppt_x</p:attrName>
                                        </p:attrNameLst>
                                      </p:cBhvr>
                                      <p:tavLst>
                                        <p:tav tm="0">
                                          <p:val>
                                            <p:strVal val="1+#ppt_w/2"/>
                                          </p:val>
                                        </p:tav>
                                        <p:tav tm="100000">
                                          <p:val>
                                            <p:strVal val="#ppt_x"/>
                                          </p:val>
                                        </p:tav>
                                      </p:tavLst>
                                    </p:anim>
                                    <p:anim calcmode="lin" valueType="num">
                                      <p:cBhvr additive="base">
                                        <p:cTn id="41"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1" grpId="0" animBg="1"/>
      <p:bldP spid="12"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885264" y="3512242"/>
            <a:ext cx="2046446" cy="1336357"/>
          </a:xfrm>
          <a:prstGeom prst="rect">
            <a:avLst/>
          </a:prstGeom>
          <a:blipFill dpi="0" rotWithShape="1">
            <a:blip r:embed="rId3"/>
            <a:srcRect/>
            <a:stretch>
              <a:fillRect t="-3461" b="-346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5" name="矩形 4"/>
          <p:cNvSpPr/>
          <p:nvPr/>
        </p:nvSpPr>
        <p:spPr>
          <a:xfrm>
            <a:off x="3491880" y="234054"/>
            <a:ext cx="5437970" cy="2916326"/>
          </a:xfrm>
          <a:prstGeom prst="rect">
            <a:avLst/>
          </a:prstGeom>
          <a:blipFill dpi="0" rotWithShape="1">
            <a:blip r:embed="rId4"/>
            <a:srcRect/>
            <a:stretch>
              <a:fillRect t="-1757" b="-17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6" name="矩形 5"/>
          <p:cNvSpPr/>
          <p:nvPr/>
        </p:nvSpPr>
        <p:spPr>
          <a:xfrm>
            <a:off x="4762888" y="3512243"/>
            <a:ext cx="2046446" cy="1348880"/>
          </a:xfrm>
          <a:prstGeom prst="rect">
            <a:avLst/>
          </a:prstGeom>
          <a:blipFill dpi="0" rotWithShape="1">
            <a:blip r:embed="rId5"/>
            <a:srcRect/>
            <a:stretch>
              <a:fillRect t="-34201" b="-34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8" name="TextBox 3"/>
          <p:cNvSpPr>
            <a:spLocks noChangeArrowheads="1"/>
          </p:cNvSpPr>
          <p:nvPr/>
        </p:nvSpPr>
        <p:spPr bwMode="auto">
          <a:xfrm>
            <a:off x="467545" y="3387751"/>
            <a:ext cx="244827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600" spc="-150" dirty="0">
                <a:solidFill>
                  <a:schemeClr val="tx1">
                    <a:lumMod val="65000"/>
                    <a:lumOff val="35000"/>
                  </a:schemeClr>
                </a:solidFill>
                <a:cs typeface="+mn-ea"/>
                <a:sym typeface="+mn-lt"/>
              </a:rPr>
              <a:t>请输入标题</a:t>
            </a:r>
            <a:endParaRPr lang="en-US" altLang="zh-CN" sz="3600" spc="-150" dirty="0">
              <a:solidFill>
                <a:schemeClr val="tx1">
                  <a:lumMod val="65000"/>
                  <a:lumOff val="35000"/>
                </a:schemeClr>
              </a:solidFill>
              <a:cs typeface="+mn-ea"/>
              <a:sym typeface="+mn-lt"/>
            </a:endParaRPr>
          </a:p>
        </p:txBody>
      </p:sp>
      <p:sp>
        <p:nvSpPr>
          <p:cNvPr id="10" name="TextBox 3"/>
          <p:cNvSpPr>
            <a:spLocks noChangeArrowheads="1"/>
          </p:cNvSpPr>
          <p:nvPr/>
        </p:nvSpPr>
        <p:spPr bwMode="auto">
          <a:xfrm>
            <a:off x="1055866" y="1215076"/>
            <a:ext cx="14999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dirty="0">
                <a:solidFill>
                  <a:srgbClr val="C00000"/>
                </a:solidFill>
                <a:latin typeface="+mn-lt"/>
                <a:ea typeface="+mn-ea"/>
                <a:cs typeface="+mn-ea"/>
                <a:sym typeface="+mn-lt"/>
              </a:rPr>
              <a:t>摄影作品展示</a:t>
            </a:r>
            <a:endParaRPr lang="en-US" altLang="zh-CN" dirty="0">
              <a:solidFill>
                <a:srgbClr val="C00000"/>
              </a:solidFill>
              <a:latin typeface="+mn-lt"/>
              <a:ea typeface="+mn-ea"/>
              <a:cs typeface="+mn-ea"/>
              <a:sym typeface="+mn-lt"/>
            </a:endParaRPr>
          </a:p>
        </p:txBody>
      </p:sp>
      <p:cxnSp>
        <p:nvCxnSpPr>
          <p:cNvPr id="11" name="直接连接符 10"/>
          <p:cNvCxnSpPr/>
          <p:nvPr/>
        </p:nvCxnSpPr>
        <p:spPr>
          <a:xfrm>
            <a:off x="479802" y="3150380"/>
            <a:ext cx="845190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467544" y="4948014"/>
            <a:ext cx="8462306" cy="195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98273" y="1736607"/>
            <a:ext cx="1137557" cy="1137557"/>
          </a:xfrm>
          <a:prstGeom prst="rect">
            <a:avLst/>
          </a:prstGeom>
        </p:spPr>
      </p:pic>
      <p:sp>
        <p:nvSpPr>
          <p:cNvPr id="13" name="TextBox 3"/>
          <p:cNvSpPr>
            <a:spLocks noChangeArrowheads="1"/>
          </p:cNvSpPr>
          <p:nvPr/>
        </p:nvSpPr>
        <p:spPr bwMode="auto">
          <a:xfrm>
            <a:off x="467544" y="4011910"/>
            <a:ext cx="3384376" cy="626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94" tIns="35994" rIns="35994" bIns="35994">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a:solidFill>
                  <a:schemeClr val="bg1">
                    <a:lumMod val="50000"/>
                  </a:schemeClr>
                </a:solidFill>
                <a:latin typeface="+mj-ea"/>
                <a:ea typeface="+mj-ea"/>
                <a:cs typeface="+mn-ea"/>
                <a:sym typeface="+mn-lt"/>
              </a:rPr>
              <a:t>这里输入简要说明文字，详细介绍本图的详情，精简为主。这里输入简要说明文字，详细介绍本图的详情，精简为主。这里输入简要说明文字，详细介绍本图的详情，精简为主。</a:t>
            </a:r>
            <a:endParaRPr lang="en-US" altLang="zh-CN" sz="800" dirty="0">
              <a:solidFill>
                <a:schemeClr val="bg1">
                  <a:lumMod val="50000"/>
                </a:schemeClr>
              </a:solidFill>
              <a:latin typeface="+mj-ea"/>
              <a:ea typeface="+mj-ea"/>
              <a:cs typeface="+mn-ea"/>
              <a:sym typeface="+mn-lt"/>
            </a:endParaRPr>
          </a:p>
        </p:txBody>
      </p:sp>
    </p:spTree>
    <p:extLst>
      <p:ext uri="{BB962C8B-B14F-4D97-AF65-F5344CB8AC3E}">
        <p14:creationId xmlns:p14="http://schemas.microsoft.com/office/powerpoint/2010/main" val="1281410500"/>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1+#ppt_w/2"/>
                                          </p:val>
                                        </p:tav>
                                        <p:tav tm="100000">
                                          <p:val>
                                            <p:strVal val="#ppt_x"/>
                                          </p:val>
                                        </p:tav>
                                      </p:tavLst>
                                    </p:anim>
                                    <p:anim calcmode="lin" valueType="num">
                                      <p:cBhvr additive="base">
                                        <p:cTn id="8" dur="1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accel="50000" decel="5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accel="50000" decel="5000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500" fill="hold"/>
                                        <p:tgtEl>
                                          <p:spTgt spid="4"/>
                                        </p:tgtEl>
                                        <p:attrNameLst>
                                          <p:attrName>ppt_x</p:attrName>
                                        </p:attrNameLst>
                                      </p:cBhvr>
                                      <p:tavLst>
                                        <p:tav tm="0">
                                          <p:val>
                                            <p:strVal val="0-#ppt_w/2"/>
                                          </p:val>
                                        </p:tav>
                                        <p:tav tm="100000">
                                          <p:val>
                                            <p:strVal val="#ppt_x"/>
                                          </p:val>
                                        </p:tav>
                                      </p:tavLst>
                                    </p:anim>
                                    <p:anim calcmode="lin" valueType="num">
                                      <p:cBhvr additive="base">
                                        <p:cTn id="16" dur="1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accel="50000" decel="5000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500" fill="hold"/>
                                        <p:tgtEl>
                                          <p:spTgt spid="8"/>
                                        </p:tgtEl>
                                        <p:attrNameLst>
                                          <p:attrName>ppt_x</p:attrName>
                                        </p:attrNameLst>
                                      </p:cBhvr>
                                      <p:tavLst>
                                        <p:tav tm="0">
                                          <p:val>
                                            <p:strVal val="0-#ppt_w/2"/>
                                          </p:val>
                                        </p:tav>
                                        <p:tav tm="100000">
                                          <p:val>
                                            <p:strVal val="#ppt_x"/>
                                          </p:val>
                                        </p:tav>
                                      </p:tavLst>
                                    </p:anim>
                                    <p:anim calcmode="lin" valueType="num">
                                      <p:cBhvr additive="base">
                                        <p:cTn id="20" dur="1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accel="50000" decel="5000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1500" fill="hold"/>
                                        <p:tgtEl>
                                          <p:spTgt spid="15"/>
                                        </p:tgtEl>
                                        <p:attrNameLst>
                                          <p:attrName>ppt_x</p:attrName>
                                        </p:attrNameLst>
                                      </p:cBhvr>
                                      <p:tavLst>
                                        <p:tav tm="0">
                                          <p:val>
                                            <p:strVal val="0-#ppt_w/2"/>
                                          </p:val>
                                        </p:tav>
                                        <p:tav tm="100000">
                                          <p:val>
                                            <p:strVal val="#ppt_x"/>
                                          </p:val>
                                        </p:tav>
                                      </p:tavLst>
                                    </p:anim>
                                    <p:anim calcmode="lin" valueType="num">
                                      <p:cBhvr additive="base">
                                        <p:cTn id="24" dur="150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1" accel="50000" decel="5000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500" fill="hold"/>
                                        <p:tgtEl>
                                          <p:spTgt spid="10"/>
                                        </p:tgtEl>
                                        <p:attrNameLst>
                                          <p:attrName>ppt_x</p:attrName>
                                        </p:attrNameLst>
                                      </p:cBhvr>
                                      <p:tavLst>
                                        <p:tav tm="0">
                                          <p:val>
                                            <p:strVal val="#ppt_x"/>
                                          </p:val>
                                        </p:tav>
                                        <p:tav tm="100000">
                                          <p:val>
                                            <p:strVal val="#ppt_x"/>
                                          </p:val>
                                        </p:tav>
                                      </p:tavLst>
                                    </p:anim>
                                    <p:anim calcmode="lin" valueType="num">
                                      <p:cBhvr additive="base">
                                        <p:cTn id="28" dur="1500" fill="hold"/>
                                        <p:tgtEl>
                                          <p:spTgt spid="10"/>
                                        </p:tgtEl>
                                        <p:attrNameLst>
                                          <p:attrName>ppt_y</p:attrName>
                                        </p:attrNameLst>
                                      </p:cBhvr>
                                      <p:tavLst>
                                        <p:tav tm="0">
                                          <p:val>
                                            <p:strVal val="0-#ppt_h/2"/>
                                          </p:val>
                                        </p:tav>
                                        <p:tav tm="100000">
                                          <p:val>
                                            <p:strVal val="#ppt_y"/>
                                          </p:val>
                                        </p:tav>
                                      </p:tavLst>
                                    </p:anim>
                                  </p:childTnLst>
                                </p:cTn>
                              </p:par>
                              <p:par>
                                <p:cTn id="29" presetID="2" presetClass="entr" presetSubtype="8" accel="50000" decel="5000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500" fill="hold"/>
                                        <p:tgtEl>
                                          <p:spTgt spid="11"/>
                                        </p:tgtEl>
                                        <p:attrNameLst>
                                          <p:attrName>ppt_x</p:attrName>
                                        </p:attrNameLst>
                                      </p:cBhvr>
                                      <p:tavLst>
                                        <p:tav tm="0">
                                          <p:val>
                                            <p:strVal val="0-#ppt_w/2"/>
                                          </p:val>
                                        </p:tav>
                                        <p:tav tm="100000">
                                          <p:val>
                                            <p:strVal val="#ppt_x"/>
                                          </p:val>
                                        </p:tav>
                                      </p:tavLst>
                                    </p:anim>
                                    <p:anim calcmode="lin" valueType="num">
                                      <p:cBhvr additive="base">
                                        <p:cTn id="32" dur="1500" fill="hold"/>
                                        <p:tgtEl>
                                          <p:spTgt spid="11"/>
                                        </p:tgtEl>
                                        <p:attrNameLst>
                                          <p:attrName>ppt_y</p:attrName>
                                        </p:attrNameLst>
                                      </p:cBhvr>
                                      <p:tavLst>
                                        <p:tav tm="0">
                                          <p:val>
                                            <p:strVal val="#ppt_y"/>
                                          </p:val>
                                        </p:tav>
                                        <p:tav tm="100000">
                                          <p:val>
                                            <p:strVal val="#ppt_y"/>
                                          </p:val>
                                        </p:tav>
                                      </p:tavLst>
                                    </p:anim>
                                  </p:childTnLst>
                                </p:cTn>
                              </p:par>
                              <p:par>
                                <p:cTn id="33" presetID="53" presetClass="entr" presetSubtype="16" fill="hold" grpId="0" nodeType="withEffect">
                                  <p:stCondLst>
                                    <p:cond delay="0"/>
                                  </p:stCondLst>
                                  <p:iterate type="lt">
                                    <p:tmPct val="10000"/>
                                  </p:iterate>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p:bldP spid="10"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1E3F895-E5FE-4CCE-994F-1CDE013F39F1}"/>
              </a:ext>
            </a:extLst>
          </p:cNvPr>
          <p:cNvSpPr/>
          <p:nvPr/>
        </p:nvSpPr>
        <p:spPr>
          <a:xfrm>
            <a:off x="0" y="3075806"/>
            <a:ext cx="9144000" cy="1944216"/>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A37B3C84-3228-4C56-8E4E-DBB9CCE5038E}"/>
              </a:ext>
            </a:extLst>
          </p:cNvPr>
          <p:cNvSpPr txBox="1"/>
          <p:nvPr/>
        </p:nvSpPr>
        <p:spPr>
          <a:xfrm>
            <a:off x="3563888" y="1707654"/>
            <a:ext cx="2318385" cy="645160"/>
          </a:xfrm>
          <a:prstGeom prst="rect">
            <a:avLst/>
          </a:prstGeom>
          <a:noFill/>
        </p:spPr>
        <p:txBody>
          <a:bodyPr wrap="square" rtlCol="0">
            <a:spAutoFit/>
          </a:bodyPr>
          <a:lstStyle/>
          <a:p>
            <a:pPr algn="l"/>
            <a:r>
              <a:rPr lang="en-US" altLang="zh-CN" sz="3600" dirty="0">
                <a:solidFill>
                  <a:schemeClr val="tx1">
                    <a:lumMod val="95000"/>
                    <a:lumOff val="5000"/>
                  </a:schemeClr>
                </a:solidFill>
                <a:latin typeface="华文细黑" panose="02010600040101010101" charset="-122"/>
                <a:ea typeface="华文细黑" panose="02010600040101010101" charset="-122"/>
              </a:rPr>
              <a:t>PART.04</a:t>
            </a:r>
          </a:p>
        </p:txBody>
      </p:sp>
      <p:sp>
        <p:nvSpPr>
          <p:cNvPr id="7" name="文本框 6">
            <a:extLst>
              <a:ext uri="{FF2B5EF4-FFF2-40B4-BE49-F238E27FC236}">
                <a16:creationId xmlns:a16="http://schemas.microsoft.com/office/drawing/2014/main" id="{4D1C5D65-888B-4EF8-BFB8-296DD13D3D2D}"/>
              </a:ext>
            </a:extLst>
          </p:cNvPr>
          <p:cNvSpPr txBox="1"/>
          <p:nvPr/>
        </p:nvSpPr>
        <p:spPr>
          <a:xfrm>
            <a:off x="3347864" y="2365628"/>
            <a:ext cx="2262158" cy="369332"/>
          </a:xfrm>
          <a:prstGeom prst="rect">
            <a:avLst/>
          </a:prstGeom>
          <a:noFill/>
        </p:spPr>
        <p:txBody>
          <a:bodyPr wrap="none" rtlCol="0">
            <a:spAutoFit/>
          </a:bodyPr>
          <a:lstStyle/>
          <a:p>
            <a:r>
              <a:rPr lang="zh-CN" altLang="en-US" dirty="0"/>
              <a:t>请输入第四部分标题</a:t>
            </a:r>
          </a:p>
        </p:txBody>
      </p:sp>
      <p:sp>
        <p:nvSpPr>
          <p:cNvPr id="8" name="圆角矩形 1">
            <a:extLst>
              <a:ext uri="{FF2B5EF4-FFF2-40B4-BE49-F238E27FC236}">
                <a16:creationId xmlns:a16="http://schemas.microsoft.com/office/drawing/2014/main" id="{D168C85B-51B8-40A1-A121-AAD5BCADC8ED}"/>
              </a:ext>
            </a:extLst>
          </p:cNvPr>
          <p:cNvSpPr/>
          <p:nvPr/>
        </p:nvSpPr>
        <p:spPr>
          <a:xfrm>
            <a:off x="4051689" y="2859782"/>
            <a:ext cx="854508" cy="854508"/>
          </a:xfrm>
          <a:prstGeom prst="roundRect">
            <a:avLst/>
          </a:prstGeom>
          <a:blipFill dpi="0" rotWithShape="1">
            <a:blip r:embed="rId3"/>
            <a:srcRect/>
            <a:stretch>
              <a:fillRect/>
            </a:stretch>
          </a:blip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spcCol="0" rtlCol="0" anchor="ctr"/>
          <a:lstStyle/>
          <a:p>
            <a:pPr algn="ctr"/>
            <a:endParaRPr lang="zh-CN" altLang="en-US"/>
          </a:p>
        </p:txBody>
      </p:sp>
    </p:spTree>
    <p:extLst>
      <p:ext uri="{BB962C8B-B14F-4D97-AF65-F5344CB8AC3E}">
        <p14:creationId xmlns:p14="http://schemas.microsoft.com/office/powerpoint/2010/main" val="317325703"/>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5878" y="705137"/>
            <a:ext cx="1566969" cy="1663562"/>
          </a:xfrm>
          <a:prstGeom prst="rect">
            <a:avLst/>
          </a:prstGeom>
        </p:spPr>
      </p:pic>
      <p:sp>
        <p:nvSpPr>
          <p:cNvPr id="4" name="矩形 3"/>
          <p:cNvSpPr/>
          <p:nvPr/>
        </p:nvSpPr>
        <p:spPr>
          <a:xfrm>
            <a:off x="6638493" y="3505982"/>
            <a:ext cx="2046446" cy="1348880"/>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5" name="矩形 4"/>
          <p:cNvSpPr/>
          <p:nvPr/>
        </p:nvSpPr>
        <p:spPr>
          <a:xfrm>
            <a:off x="222634" y="583528"/>
            <a:ext cx="5014645" cy="3500391"/>
          </a:xfrm>
          <a:prstGeom prst="rect">
            <a:avLst/>
          </a:prstGeom>
          <a:blipFill dpi="0" rotWithShape="1">
            <a:blip r:embed="rId5"/>
            <a:srcRect/>
            <a:stretch>
              <a:fillRect t="-3723" b="-372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6" name="矩形 5"/>
          <p:cNvSpPr/>
          <p:nvPr/>
        </p:nvSpPr>
        <p:spPr>
          <a:xfrm>
            <a:off x="4569456" y="3505982"/>
            <a:ext cx="2046446" cy="1348880"/>
          </a:xfrm>
          <a:prstGeom prst="rect">
            <a:avLst/>
          </a:pr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8" name="TextBox 3"/>
          <p:cNvSpPr>
            <a:spLocks noChangeArrowheads="1"/>
          </p:cNvSpPr>
          <p:nvPr/>
        </p:nvSpPr>
        <p:spPr bwMode="auto">
          <a:xfrm>
            <a:off x="6615901" y="1110654"/>
            <a:ext cx="234858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600" spc="-150" dirty="0">
                <a:solidFill>
                  <a:schemeClr val="tx1">
                    <a:lumMod val="65000"/>
                    <a:lumOff val="35000"/>
                  </a:schemeClr>
                </a:solidFill>
                <a:cs typeface="+mn-ea"/>
                <a:sym typeface="+mn-lt"/>
              </a:rPr>
              <a:t>请输入标题</a:t>
            </a:r>
            <a:endParaRPr lang="en-US" altLang="zh-CN" sz="3600" spc="-150" dirty="0">
              <a:solidFill>
                <a:schemeClr val="tx1">
                  <a:lumMod val="65000"/>
                  <a:lumOff val="35000"/>
                </a:schemeClr>
              </a:solidFill>
              <a:cs typeface="+mn-ea"/>
              <a:sym typeface="+mn-lt"/>
            </a:endParaRPr>
          </a:p>
        </p:txBody>
      </p:sp>
      <p:sp>
        <p:nvSpPr>
          <p:cNvPr id="13" name="矩形 12"/>
          <p:cNvSpPr/>
          <p:nvPr/>
        </p:nvSpPr>
        <p:spPr>
          <a:xfrm>
            <a:off x="222633" y="4948014"/>
            <a:ext cx="8462306" cy="195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cxnSp>
        <p:nvCxnSpPr>
          <p:cNvPr id="15" name="直接连接符 14"/>
          <p:cNvCxnSpPr/>
          <p:nvPr/>
        </p:nvCxnSpPr>
        <p:spPr>
          <a:xfrm>
            <a:off x="6452019" y="1801728"/>
            <a:ext cx="221595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3"/>
          <p:cNvSpPr>
            <a:spLocks noChangeArrowheads="1"/>
          </p:cNvSpPr>
          <p:nvPr/>
        </p:nvSpPr>
        <p:spPr bwMode="auto">
          <a:xfrm>
            <a:off x="5771947" y="2499742"/>
            <a:ext cx="2896026" cy="626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94" tIns="35994" rIns="35994" bIns="35994">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a:solidFill>
                  <a:schemeClr val="bg1">
                    <a:lumMod val="50000"/>
                  </a:schemeClr>
                </a:solidFill>
                <a:latin typeface="+mj-ea"/>
                <a:ea typeface="+mj-ea"/>
                <a:cs typeface="+mn-ea"/>
                <a:sym typeface="+mn-lt"/>
              </a:rPr>
              <a:t>这里输入简要说明文字，详细介绍本图的详情，精简为主。这里输入简要说明文字，详细介绍本图的详情，精简为主。这里输入简要说明文字，详细介绍本图的详情，精简为主。</a:t>
            </a:r>
            <a:endParaRPr lang="en-US" altLang="zh-CN" sz="800" dirty="0">
              <a:solidFill>
                <a:schemeClr val="bg1">
                  <a:lumMod val="50000"/>
                </a:schemeClr>
              </a:solidFill>
              <a:latin typeface="+mj-ea"/>
              <a:ea typeface="+mj-ea"/>
              <a:cs typeface="+mn-ea"/>
              <a:sym typeface="+mn-lt"/>
            </a:endParaRPr>
          </a:p>
        </p:txBody>
      </p:sp>
    </p:spTree>
    <p:extLst>
      <p:ext uri="{BB962C8B-B14F-4D97-AF65-F5344CB8AC3E}">
        <p14:creationId xmlns:p14="http://schemas.microsoft.com/office/powerpoint/2010/main" val="211029947"/>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0-#ppt_w/2"/>
                                          </p:val>
                                        </p:tav>
                                        <p:tav tm="100000">
                                          <p:val>
                                            <p:strVal val="#ppt_x"/>
                                          </p:val>
                                        </p:tav>
                                      </p:tavLst>
                                    </p:anim>
                                    <p:anim calcmode="lin" valueType="num">
                                      <p:cBhvr additive="base">
                                        <p:cTn id="8" dur="1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accel="50000" decel="5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accel="50000" decel="5000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500" fill="hold"/>
                                        <p:tgtEl>
                                          <p:spTgt spid="4"/>
                                        </p:tgtEl>
                                        <p:attrNameLst>
                                          <p:attrName>ppt_x</p:attrName>
                                        </p:attrNameLst>
                                      </p:cBhvr>
                                      <p:tavLst>
                                        <p:tav tm="0">
                                          <p:val>
                                            <p:strVal val="1+#ppt_w/2"/>
                                          </p:val>
                                        </p:tav>
                                        <p:tav tm="100000">
                                          <p:val>
                                            <p:strVal val="#ppt_x"/>
                                          </p:val>
                                        </p:tav>
                                      </p:tavLst>
                                    </p:anim>
                                    <p:anim calcmode="lin" valueType="num">
                                      <p:cBhvr additive="base">
                                        <p:cTn id="16" dur="1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1" accel="50000" decel="5000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500" fill="hold"/>
                                        <p:tgtEl>
                                          <p:spTgt spid="19"/>
                                        </p:tgtEl>
                                        <p:attrNameLst>
                                          <p:attrName>ppt_x</p:attrName>
                                        </p:attrNameLst>
                                      </p:cBhvr>
                                      <p:tavLst>
                                        <p:tav tm="0">
                                          <p:val>
                                            <p:strVal val="#ppt_x"/>
                                          </p:val>
                                        </p:tav>
                                        <p:tav tm="100000">
                                          <p:val>
                                            <p:strVal val="#ppt_x"/>
                                          </p:val>
                                        </p:tav>
                                      </p:tavLst>
                                    </p:anim>
                                    <p:anim calcmode="lin" valueType="num">
                                      <p:cBhvr additive="base">
                                        <p:cTn id="20" dur="1500" fill="hold"/>
                                        <p:tgtEl>
                                          <p:spTgt spid="19"/>
                                        </p:tgtEl>
                                        <p:attrNameLst>
                                          <p:attrName>ppt_y</p:attrName>
                                        </p:attrNameLst>
                                      </p:cBhvr>
                                      <p:tavLst>
                                        <p:tav tm="0">
                                          <p:val>
                                            <p:strVal val="0-#ppt_h/2"/>
                                          </p:val>
                                        </p:tav>
                                        <p:tav tm="100000">
                                          <p:val>
                                            <p:strVal val="#ppt_y"/>
                                          </p:val>
                                        </p:tav>
                                      </p:tavLst>
                                    </p:anim>
                                  </p:childTnLst>
                                </p:cTn>
                              </p:par>
                              <p:par>
                                <p:cTn id="21" presetID="2" presetClass="entr" presetSubtype="2" accel="50000" decel="5000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1500" fill="hold"/>
                                        <p:tgtEl>
                                          <p:spTgt spid="8"/>
                                        </p:tgtEl>
                                        <p:attrNameLst>
                                          <p:attrName>ppt_x</p:attrName>
                                        </p:attrNameLst>
                                      </p:cBhvr>
                                      <p:tavLst>
                                        <p:tav tm="0">
                                          <p:val>
                                            <p:strVal val="1+#ppt_w/2"/>
                                          </p:val>
                                        </p:tav>
                                        <p:tav tm="100000">
                                          <p:val>
                                            <p:strVal val="#ppt_x"/>
                                          </p:val>
                                        </p:tav>
                                      </p:tavLst>
                                    </p:anim>
                                    <p:anim calcmode="lin" valueType="num">
                                      <p:cBhvr additive="base">
                                        <p:cTn id="24" dur="1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1" accel="50000" decel="5000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500" fill="hold"/>
                                        <p:tgtEl>
                                          <p:spTgt spid="15"/>
                                        </p:tgtEl>
                                        <p:attrNameLst>
                                          <p:attrName>ppt_x</p:attrName>
                                        </p:attrNameLst>
                                      </p:cBhvr>
                                      <p:tavLst>
                                        <p:tav tm="0">
                                          <p:val>
                                            <p:strVal val="#ppt_x"/>
                                          </p:val>
                                        </p:tav>
                                        <p:tav tm="100000">
                                          <p:val>
                                            <p:strVal val="#ppt_x"/>
                                          </p:val>
                                        </p:tav>
                                      </p:tavLst>
                                    </p:anim>
                                    <p:anim calcmode="lin" valueType="num">
                                      <p:cBhvr additive="base">
                                        <p:cTn id="28" dur="1500" fill="hold"/>
                                        <p:tgtEl>
                                          <p:spTgt spid="15"/>
                                        </p:tgtEl>
                                        <p:attrNameLst>
                                          <p:attrName>ppt_y</p:attrName>
                                        </p:attrNameLst>
                                      </p:cBhvr>
                                      <p:tavLst>
                                        <p:tav tm="0">
                                          <p:val>
                                            <p:strVal val="0-#ppt_h/2"/>
                                          </p:val>
                                        </p:tav>
                                        <p:tav tm="100000">
                                          <p:val>
                                            <p:strVal val="#ppt_y"/>
                                          </p:val>
                                        </p:tav>
                                      </p:tavLst>
                                    </p:anim>
                                  </p:childTnLst>
                                </p:cTn>
                              </p:par>
                              <p:par>
                                <p:cTn id="29" presetID="2" presetClass="entr" presetSubtype="2" accel="50000" decel="5000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500" fill="hold"/>
                                        <p:tgtEl>
                                          <p:spTgt spid="10"/>
                                        </p:tgtEl>
                                        <p:attrNameLst>
                                          <p:attrName>ppt_x</p:attrName>
                                        </p:attrNameLst>
                                      </p:cBhvr>
                                      <p:tavLst>
                                        <p:tav tm="0">
                                          <p:val>
                                            <p:strVal val="1+#ppt_w/2"/>
                                          </p:val>
                                        </p:tav>
                                        <p:tav tm="100000">
                                          <p:val>
                                            <p:strVal val="#ppt_x"/>
                                          </p:val>
                                        </p:tav>
                                      </p:tavLst>
                                    </p:anim>
                                    <p:anim calcmode="lin" valueType="num">
                                      <p:cBhvr additive="base">
                                        <p:cTn id="32" dur="1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A767B0E-B581-42E8-8EB6-8F5D7A9683AE}"/>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400000"/>
                    </a14:imgEffect>
                    <a14:imgEffect>
                      <a14:brightnessContrast bright="40000"/>
                    </a14:imgEffect>
                  </a14:imgLayer>
                </a14:imgProps>
              </a:ext>
              <a:ext uri="{28A0092B-C50C-407E-A947-70E740481C1C}">
                <a14:useLocalDpi xmlns:a14="http://schemas.microsoft.com/office/drawing/2010/main"/>
              </a:ext>
            </a:extLst>
          </a:blip>
          <a:srcRect/>
          <a:stretch/>
        </p:blipFill>
        <p:spPr>
          <a:xfrm>
            <a:off x="244217" y="0"/>
            <a:ext cx="3692651" cy="5022623"/>
          </a:xfrm>
          <a:prstGeom prst="rect">
            <a:avLst/>
          </a:prstGeom>
        </p:spPr>
      </p:pic>
      <p:sp>
        <p:nvSpPr>
          <p:cNvPr id="5" name="矩形 4">
            <a:extLst>
              <a:ext uri="{FF2B5EF4-FFF2-40B4-BE49-F238E27FC236}">
                <a16:creationId xmlns:a16="http://schemas.microsoft.com/office/drawing/2014/main" id="{750C3281-1296-448C-A86F-7060883F8E87}"/>
              </a:ext>
            </a:extLst>
          </p:cNvPr>
          <p:cNvSpPr/>
          <p:nvPr/>
        </p:nvSpPr>
        <p:spPr>
          <a:xfrm>
            <a:off x="3779912" y="1131590"/>
            <a:ext cx="5105141" cy="3411987"/>
          </a:xfrm>
          <a:prstGeom prst="rect">
            <a:avLst/>
          </a:prstGeom>
          <a:noFill/>
          <a:ln w="2286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a16="http://schemas.microsoft.com/office/drawing/2014/main" id="{D690A115-E034-493C-8AE7-5717B93DAAC1}"/>
              </a:ext>
            </a:extLst>
          </p:cNvPr>
          <p:cNvCxnSpPr/>
          <p:nvPr/>
        </p:nvCxnSpPr>
        <p:spPr>
          <a:xfrm>
            <a:off x="8077921" y="2928977"/>
            <a:ext cx="20178" cy="2071563"/>
          </a:xfrm>
          <a:prstGeom prst="line">
            <a:avLst/>
          </a:prstGeom>
          <a:ln w="2286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9C977512-D3D3-4C81-B947-A7655BE5B1D7}"/>
              </a:ext>
            </a:extLst>
          </p:cNvPr>
          <p:cNvSpPr txBox="1"/>
          <p:nvPr/>
        </p:nvSpPr>
        <p:spPr>
          <a:xfrm>
            <a:off x="7786474" y="1151246"/>
            <a:ext cx="1269578" cy="4069384"/>
          </a:xfrm>
          <a:prstGeom prst="rect">
            <a:avLst/>
          </a:prstGeom>
          <a:noFill/>
        </p:spPr>
        <p:txBody>
          <a:bodyPr vert="eaVert" wrap="none" rtlCol="0">
            <a:spAutoFit/>
          </a:bodyPr>
          <a:lstStyle/>
          <a:p>
            <a:r>
              <a:rPr lang="en-US" altLang="zh-CN" sz="6000" b="1" dirty="0">
                <a:solidFill>
                  <a:schemeClr val="bg1"/>
                </a:solidFill>
                <a:effectLst>
                  <a:outerShdw blurRad="38100" dist="38100" dir="2700000" algn="tl">
                    <a:srgbClr val="000000">
                      <a:alpha val="43137"/>
                    </a:srgbClr>
                  </a:outerShdw>
                </a:effectLst>
                <a:latin typeface="Agency FB" panose="020B0503020202020204" pitchFamily="34" charset="0"/>
              </a:rPr>
              <a:t>FASHION SHOW</a:t>
            </a:r>
          </a:p>
          <a:p>
            <a:endParaRPr lang="zh-CN" altLang="en-US" sz="1050" b="1" dirty="0">
              <a:solidFill>
                <a:schemeClr val="bg1"/>
              </a:solidFill>
              <a:effectLst>
                <a:outerShdw blurRad="38100" dist="38100" dir="2700000" algn="tl">
                  <a:srgbClr val="000000">
                    <a:alpha val="43137"/>
                  </a:srgbClr>
                </a:outerShdw>
              </a:effectLst>
              <a:latin typeface="Agency FB" panose="020B0503020202020204" pitchFamily="34" charset="0"/>
            </a:endParaRPr>
          </a:p>
        </p:txBody>
      </p:sp>
      <p:sp>
        <p:nvSpPr>
          <p:cNvPr id="8" name="文本框 7">
            <a:extLst>
              <a:ext uri="{FF2B5EF4-FFF2-40B4-BE49-F238E27FC236}">
                <a16:creationId xmlns:a16="http://schemas.microsoft.com/office/drawing/2014/main" id="{D7EBDC4E-FCCB-4B79-A5EF-DD472897D31D}"/>
              </a:ext>
            </a:extLst>
          </p:cNvPr>
          <p:cNvSpPr txBox="1"/>
          <p:nvPr/>
        </p:nvSpPr>
        <p:spPr>
          <a:xfrm>
            <a:off x="1907704" y="210066"/>
            <a:ext cx="2441694" cy="584775"/>
          </a:xfrm>
          <a:prstGeom prst="rect">
            <a:avLst/>
          </a:prstGeom>
          <a:noFill/>
        </p:spPr>
        <p:txBody>
          <a:bodyPr wrap="none" rtlCol="0">
            <a:spAutoFit/>
          </a:bodyPr>
          <a:lstStyle/>
          <a:p>
            <a:r>
              <a:rPr lang="en-US" altLang="zh-CN" sz="3200" dirty="0">
                <a:solidFill>
                  <a:schemeClr val="bg1"/>
                </a:solidFill>
              </a:rPr>
              <a:t>CONTENTS</a:t>
            </a:r>
            <a:endParaRPr lang="zh-CN" altLang="en-US" sz="3200" dirty="0">
              <a:solidFill>
                <a:schemeClr val="bg1"/>
              </a:solidFill>
            </a:endParaRPr>
          </a:p>
        </p:txBody>
      </p:sp>
      <p:sp>
        <p:nvSpPr>
          <p:cNvPr id="11" name="文本框 10">
            <a:extLst>
              <a:ext uri="{FF2B5EF4-FFF2-40B4-BE49-F238E27FC236}">
                <a16:creationId xmlns:a16="http://schemas.microsoft.com/office/drawing/2014/main" id="{047CF340-A425-44AD-81E1-EFAA580F582A}"/>
              </a:ext>
            </a:extLst>
          </p:cNvPr>
          <p:cNvSpPr txBox="1"/>
          <p:nvPr/>
        </p:nvSpPr>
        <p:spPr>
          <a:xfrm>
            <a:off x="4170917" y="450361"/>
            <a:ext cx="1107996" cy="646331"/>
          </a:xfrm>
          <a:prstGeom prst="rect">
            <a:avLst/>
          </a:prstGeom>
          <a:noFill/>
        </p:spPr>
        <p:txBody>
          <a:bodyPr wrap="none" rtlCol="0">
            <a:spAutoFit/>
          </a:bodyPr>
          <a:lstStyle/>
          <a:p>
            <a:r>
              <a:rPr lang="zh-CN" altLang="en-US" sz="3600" b="1" dirty="0">
                <a:solidFill>
                  <a:schemeClr val="bg1"/>
                </a:solidFill>
              </a:rPr>
              <a:t>目录</a:t>
            </a:r>
          </a:p>
        </p:txBody>
      </p:sp>
      <p:sp>
        <p:nvSpPr>
          <p:cNvPr id="12" name="文本框 11">
            <a:extLst>
              <a:ext uri="{FF2B5EF4-FFF2-40B4-BE49-F238E27FC236}">
                <a16:creationId xmlns:a16="http://schemas.microsoft.com/office/drawing/2014/main" id="{0C316064-2609-40C8-B944-3E0D0F5CB50D}"/>
              </a:ext>
            </a:extLst>
          </p:cNvPr>
          <p:cNvSpPr txBox="1"/>
          <p:nvPr/>
        </p:nvSpPr>
        <p:spPr>
          <a:xfrm>
            <a:off x="5004048" y="1658158"/>
            <a:ext cx="3279140" cy="400110"/>
          </a:xfrm>
          <a:prstGeom prst="rect">
            <a:avLst/>
          </a:prstGeom>
          <a:noFill/>
        </p:spPr>
        <p:txBody>
          <a:bodyPr wrap="square" rtlCol="0">
            <a:spAutoFit/>
          </a:bodyPr>
          <a:lstStyle/>
          <a:p>
            <a:r>
              <a:rPr lang="en-US" altLang="zh-CN" sz="2000" dirty="0">
                <a:solidFill>
                  <a:schemeClr val="bg1"/>
                </a:solidFill>
                <a:latin typeface="华文细黑" panose="02010600040101010101" charset="-122"/>
                <a:ea typeface="华文细黑" panose="02010600040101010101" charset="-122"/>
                <a:sym typeface="+mn-ea"/>
              </a:rPr>
              <a:t>1-</a:t>
            </a:r>
            <a:r>
              <a:rPr lang="zh-CN" altLang="en-US" sz="2000" dirty="0">
                <a:solidFill>
                  <a:schemeClr val="bg1"/>
                </a:solidFill>
                <a:latin typeface="华文细黑" panose="02010600040101010101" charset="-122"/>
                <a:ea typeface="华文细黑" panose="02010600040101010101" charset="-122"/>
                <a:sym typeface="+mn-ea"/>
              </a:rPr>
              <a:t>点击添加标题</a:t>
            </a:r>
          </a:p>
        </p:txBody>
      </p:sp>
      <p:sp>
        <p:nvSpPr>
          <p:cNvPr id="13" name="文本框 12">
            <a:extLst>
              <a:ext uri="{FF2B5EF4-FFF2-40B4-BE49-F238E27FC236}">
                <a16:creationId xmlns:a16="http://schemas.microsoft.com/office/drawing/2014/main" id="{7996F0FC-BCDD-4232-BC39-A9B038469BF0}"/>
              </a:ext>
            </a:extLst>
          </p:cNvPr>
          <p:cNvSpPr txBox="1"/>
          <p:nvPr/>
        </p:nvSpPr>
        <p:spPr>
          <a:xfrm>
            <a:off x="5004048" y="2216266"/>
            <a:ext cx="3279140" cy="400110"/>
          </a:xfrm>
          <a:prstGeom prst="rect">
            <a:avLst/>
          </a:prstGeom>
          <a:noFill/>
        </p:spPr>
        <p:txBody>
          <a:bodyPr wrap="square" rtlCol="0">
            <a:spAutoFit/>
          </a:bodyPr>
          <a:lstStyle/>
          <a:p>
            <a:r>
              <a:rPr lang="en-US" altLang="zh-CN" sz="2000" dirty="0">
                <a:solidFill>
                  <a:schemeClr val="bg1"/>
                </a:solidFill>
                <a:latin typeface="华文细黑" panose="02010600040101010101" charset="-122"/>
                <a:ea typeface="华文细黑" panose="02010600040101010101" charset="-122"/>
                <a:sym typeface="+mn-ea"/>
              </a:rPr>
              <a:t>2 -</a:t>
            </a:r>
            <a:r>
              <a:rPr lang="zh-CN" altLang="en-US" sz="2000" dirty="0">
                <a:solidFill>
                  <a:schemeClr val="bg1"/>
                </a:solidFill>
                <a:latin typeface="华文细黑" panose="02010600040101010101" charset="-122"/>
                <a:ea typeface="华文细黑" panose="02010600040101010101" charset="-122"/>
                <a:sym typeface="+mn-ea"/>
              </a:rPr>
              <a:t>点击添加标题</a:t>
            </a:r>
          </a:p>
        </p:txBody>
      </p:sp>
      <p:sp>
        <p:nvSpPr>
          <p:cNvPr id="14" name="文本框 13">
            <a:extLst>
              <a:ext uri="{FF2B5EF4-FFF2-40B4-BE49-F238E27FC236}">
                <a16:creationId xmlns:a16="http://schemas.microsoft.com/office/drawing/2014/main" id="{C0C8468A-E30F-486B-B422-46ADF8F94324}"/>
              </a:ext>
            </a:extLst>
          </p:cNvPr>
          <p:cNvSpPr txBox="1"/>
          <p:nvPr/>
        </p:nvSpPr>
        <p:spPr>
          <a:xfrm>
            <a:off x="5004048" y="2785828"/>
            <a:ext cx="3279140" cy="400110"/>
          </a:xfrm>
          <a:prstGeom prst="rect">
            <a:avLst/>
          </a:prstGeom>
          <a:noFill/>
        </p:spPr>
        <p:txBody>
          <a:bodyPr wrap="square" rtlCol="0">
            <a:spAutoFit/>
          </a:bodyPr>
          <a:lstStyle/>
          <a:p>
            <a:r>
              <a:rPr lang="en-US" altLang="zh-CN" sz="2000" dirty="0">
                <a:solidFill>
                  <a:schemeClr val="bg1"/>
                </a:solidFill>
                <a:latin typeface="华文细黑" panose="02010600040101010101" charset="-122"/>
                <a:ea typeface="华文细黑" panose="02010600040101010101" charset="-122"/>
                <a:sym typeface="+mn-ea"/>
              </a:rPr>
              <a:t>3 -</a:t>
            </a:r>
            <a:r>
              <a:rPr lang="zh-CN" altLang="en-US" sz="2000" dirty="0">
                <a:solidFill>
                  <a:schemeClr val="bg1"/>
                </a:solidFill>
                <a:latin typeface="华文细黑" panose="02010600040101010101" charset="-122"/>
                <a:ea typeface="华文细黑" panose="02010600040101010101" charset="-122"/>
                <a:sym typeface="+mn-ea"/>
              </a:rPr>
              <a:t>点击添加标题</a:t>
            </a:r>
          </a:p>
        </p:txBody>
      </p:sp>
      <p:sp>
        <p:nvSpPr>
          <p:cNvPr id="15" name="文本框 14">
            <a:extLst>
              <a:ext uri="{FF2B5EF4-FFF2-40B4-BE49-F238E27FC236}">
                <a16:creationId xmlns:a16="http://schemas.microsoft.com/office/drawing/2014/main" id="{074B1299-6E5A-462F-8A73-7FDF03CBFC79}"/>
              </a:ext>
            </a:extLst>
          </p:cNvPr>
          <p:cNvSpPr txBox="1"/>
          <p:nvPr/>
        </p:nvSpPr>
        <p:spPr>
          <a:xfrm>
            <a:off x="5004048" y="3318687"/>
            <a:ext cx="3279140" cy="400110"/>
          </a:xfrm>
          <a:prstGeom prst="rect">
            <a:avLst/>
          </a:prstGeom>
          <a:noFill/>
        </p:spPr>
        <p:txBody>
          <a:bodyPr wrap="square" rtlCol="0">
            <a:spAutoFit/>
          </a:bodyPr>
          <a:lstStyle/>
          <a:p>
            <a:r>
              <a:rPr lang="en-US" altLang="zh-CN" sz="2000" dirty="0">
                <a:solidFill>
                  <a:schemeClr val="bg1"/>
                </a:solidFill>
                <a:latin typeface="华文细黑" panose="02010600040101010101" charset="-122"/>
                <a:ea typeface="华文细黑" panose="02010600040101010101" charset="-122"/>
                <a:sym typeface="+mn-ea"/>
              </a:rPr>
              <a:t>4 -</a:t>
            </a:r>
            <a:r>
              <a:rPr lang="zh-CN" altLang="en-US" sz="2000" dirty="0">
                <a:solidFill>
                  <a:schemeClr val="bg1"/>
                </a:solidFill>
                <a:latin typeface="华文细黑" panose="02010600040101010101" charset="-122"/>
                <a:ea typeface="华文细黑" panose="02010600040101010101" charset="-122"/>
                <a:sym typeface="+mn-ea"/>
              </a:rPr>
              <a:t>点击添加标题</a:t>
            </a:r>
          </a:p>
        </p:txBody>
      </p:sp>
    </p:spTree>
    <p:extLst>
      <p:ext uri="{BB962C8B-B14F-4D97-AF65-F5344CB8AC3E}">
        <p14:creationId xmlns:p14="http://schemas.microsoft.com/office/powerpoint/2010/main" val="3628632470"/>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21" presetClass="entr" presetSubtype="3"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3)">
                                      <p:cBhvr>
                                        <p:cTn id="12" dur="750"/>
                                        <p:tgtEl>
                                          <p:spTgt spid="5"/>
                                        </p:tgtEl>
                                      </p:cBhvr>
                                    </p:animEffect>
                                  </p:childTnLst>
                                </p:cTn>
                              </p:par>
                            </p:childTnLst>
                          </p:cTn>
                        </p:par>
                        <p:par>
                          <p:cTn id="13" fill="hold">
                            <p:stCondLst>
                              <p:cond delay="750"/>
                            </p:stCondLst>
                            <p:childTnLst>
                              <p:par>
                                <p:cTn id="14" presetID="22" presetClass="entr" presetSubtype="4"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1250"/>
                            </p:stCondLst>
                            <p:childTnLst>
                              <p:par>
                                <p:cTn id="21" presetID="12" presetClass="entr" presetSubtype="1"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ppt_y</p:attrName>
                                        </p:attrNameLst>
                                      </p:cBhvr>
                                      <p:tavLst>
                                        <p:tav tm="0">
                                          <p:val>
                                            <p:strVal val="#ppt_y-#ppt_h*1.125000"/>
                                          </p:val>
                                        </p:tav>
                                        <p:tav tm="100000">
                                          <p:val>
                                            <p:strVal val="#ppt_y"/>
                                          </p:val>
                                        </p:tav>
                                      </p:tavLst>
                                    </p:anim>
                                    <p:animEffect transition="in" filter="wipe(down)">
                                      <p:cBhvr>
                                        <p:cTn id="24" dur="500"/>
                                        <p:tgtEl>
                                          <p:spTgt spid="8"/>
                                        </p:tgtEl>
                                      </p:cBhvr>
                                    </p:animEffect>
                                  </p:childTnLst>
                                </p:cTn>
                              </p:par>
                            </p:childTnLst>
                          </p:cTn>
                        </p:par>
                        <p:par>
                          <p:cTn id="25" fill="hold">
                            <p:stCondLst>
                              <p:cond delay="175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750" fill="hold"/>
                                        <p:tgtEl>
                                          <p:spTgt spid="11"/>
                                        </p:tgtEl>
                                        <p:attrNameLst>
                                          <p:attrName>ppt_w</p:attrName>
                                        </p:attrNameLst>
                                      </p:cBhvr>
                                      <p:tavLst>
                                        <p:tav tm="0">
                                          <p:val>
                                            <p:fltVal val="0"/>
                                          </p:val>
                                        </p:tav>
                                        <p:tav tm="100000">
                                          <p:val>
                                            <p:strVal val="#ppt_w"/>
                                          </p:val>
                                        </p:tav>
                                      </p:tavLst>
                                    </p:anim>
                                    <p:anim calcmode="lin" valueType="num">
                                      <p:cBhvr>
                                        <p:cTn id="29" dur="750" fill="hold"/>
                                        <p:tgtEl>
                                          <p:spTgt spid="11"/>
                                        </p:tgtEl>
                                        <p:attrNameLst>
                                          <p:attrName>ppt_h</p:attrName>
                                        </p:attrNameLst>
                                      </p:cBhvr>
                                      <p:tavLst>
                                        <p:tav tm="0">
                                          <p:val>
                                            <p:fltVal val="0"/>
                                          </p:val>
                                        </p:tav>
                                        <p:tav tm="100000">
                                          <p:val>
                                            <p:strVal val="#ppt_h"/>
                                          </p:val>
                                        </p:tav>
                                      </p:tavLst>
                                    </p:anim>
                                    <p:animEffect transition="in" filter="fade">
                                      <p:cBhvr>
                                        <p:cTn id="30" dur="750"/>
                                        <p:tgtEl>
                                          <p:spTgt spid="11"/>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left)">
                                      <p:cBhvr>
                                        <p:cTn id="38" dur="500"/>
                                        <p:tgtEl>
                                          <p:spTgt spid="13"/>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childTnLst>
                          </p:cTn>
                        </p:par>
                        <p:par>
                          <p:cTn id="43" fill="hold">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11" grpId="0"/>
      <p:bldP spid="12" grpId="0"/>
      <p:bldP spid="13"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65910" y="734201"/>
            <a:ext cx="2639892" cy="1792800"/>
          </a:xfrm>
          <a:prstGeom prst="rect">
            <a:avLst/>
          </a:prstGeom>
          <a:blipFill dpi="0" rotWithShape="1">
            <a:blip r:embed="rId3"/>
            <a:srcRect/>
            <a:stretch>
              <a:fillRect t="-2566" b="-2566"/>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6" name="矩形 5"/>
          <p:cNvSpPr/>
          <p:nvPr/>
        </p:nvSpPr>
        <p:spPr>
          <a:xfrm>
            <a:off x="3547204" y="4406900"/>
            <a:ext cx="2639892" cy="239819"/>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7" name="矩形 6"/>
          <p:cNvSpPr>
            <a:spLocks noChangeArrowheads="1"/>
          </p:cNvSpPr>
          <p:nvPr/>
        </p:nvSpPr>
        <p:spPr bwMode="auto">
          <a:xfrm>
            <a:off x="3941971" y="4434475"/>
            <a:ext cx="152445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dirty="0">
                <a:solidFill>
                  <a:schemeClr val="bg1"/>
                </a:solidFill>
                <a:cs typeface="+mn-ea"/>
                <a:sym typeface="+mn-lt"/>
              </a:rPr>
              <a:t>摄影作品名称     </a:t>
            </a:r>
            <a:r>
              <a:rPr lang="zh-CN" altLang="en-US" sz="1000" dirty="0">
                <a:solidFill>
                  <a:schemeClr val="bg1"/>
                </a:solidFill>
                <a:cs typeface="+mn-ea"/>
                <a:sym typeface="+mn-lt"/>
              </a:rPr>
              <a:t>关键词</a:t>
            </a:r>
            <a:endParaRPr lang="en-US" altLang="zh-CN" sz="1000" dirty="0">
              <a:solidFill>
                <a:schemeClr val="bg1"/>
              </a:solidFill>
              <a:cs typeface="+mn-ea"/>
              <a:sym typeface="+mn-lt"/>
            </a:endParaRPr>
          </a:p>
        </p:txBody>
      </p:sp>
      <p:sp>
        <p:nvSpPr>
          <p:cNvPr id="10" name="矩形 9"/>
          <p:cNvSpPr/>
          <p:nvPr/>
        </p:nvSpPr>
        <p:spPr>
          <a:xfrm>
            <a:off x="8154560" y="4406900"/>
            <a:ext cx="989440" cy="239819"/>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1" name="矩形 10"/>
          <p:cNvSpPr/>
          <p:nvPr/>
        </p:nvSpPr>
        <p:spPr>
          <a:xfrm>
            <a:off x="7165119" y="4406900"/>
            <a:ext cx="989440" cy="239819"/>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2" name="矩形 11"/>
          <p:cNvSpPr/>
          <p:nvPr/>
        </p:nvSpPr>
        <p:spPr>
          <a:xfrm>
            <a:off x="6175679" y="4406900"/>
            <a:ext cx="989440" cy="239819"/>
          </a:xfrm>
          <a:prstGeom prst="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3" name="矩形 12"/>
          <p:cNvSpPr/>
          <p:nvPr/>
        </p:nvSpPr>
        <p:spPr>
          <a:xfrm>
            <a:off x="865910" y="2571579"/>
            <a:ext cx="2639892" cy="1792800"/>
          </a:xfrm>
          <a:prstGeom prst="rect">
            <a:avLst/>
          </a:prstGeom>
          <a:blipFill dpi="0" rotWithShape="1">
            <a:blip r:embed="rId4"/>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7" name="矩形 16"/>
          <p:cNvSpPr/>
          <p:nvPr/>
        </p:nvSpPr>
        <p:spPr>
          <a:xfrm>
            <a:off x="3547204" y="734201"/>
            <a:ext cx="2639892" cy="1792800"/>
          </a:xfrm>
          <a:prstGeom prst="rect">
            <a:avLst/>
          </a:prstGeom>
          <a:blipFill dpi="0" rotWithShape="1">
            <a:blip r:embed="rId5"/>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8" name="矩形 17"/>
          <p:cNvSpPr/>
          <p:nvPr/>
        </p:nvSpPr>
        <p:spPr>
          <a:xfrm>
            <a:off x="3547204" y="2571579"/>
            <a:ext cx="2639892" cy="1792800"/>
          </a:xfrm>
          <a:prstGeom prst="rect">
            <a:avLst/>
          </a:prstGeom>
          <a:blipFill dpi="0" rotWithShape="1">
            <a:blip r:embed="rId6"/>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4" name="TextBox 3"/>
          <p:cNvSpPr>
            <a:spLocks noChangeArrowheads="1"/>
          </p:cNvSpPr>
          <p:nvPr/>
        </p:nvSpPr>
        <p:spPr bwMode="auto">
          <a:xfrm>
            <a:off x="6372200" y="739775"/>
            <a:ext cx="1875571" cy="1365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94" tIns="35994" rIns="35994" bIns="35994">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600" dirty="0">
                <a:solidFill>
                  <a:schemeClr val="tx1">
                    <a:lumMod val="65000"/>
                    <a:lumOff val="35000"/>
                  </a:schemeClr>
                </a:solidFill>
                <a:latin typeface="华文细黑" panose="02010600040101010101" pitchFamily="2" charset="-122"/>
                <a:ea typeface="华文细黑" panose="02010600040101010101" pitchFamily="2" charset="-122"/>
                <a:cs typeface="+mn-ea"/>
                <a:sym typeface="+mn-lt"/>
              </a:rPr>
              <a:t>添加标题</a:t>
            </a:r>
            <a:endParaRPr lang="en-US" altLang="zh-CN" sz="1600" dirty="0">
              <a:solidFill>
                <a:schemeClr val="tx1">
                  <a:lumMod val="65000"/>
                  <a:lumOff val="35000"/>
                </a:schemeClr>
              </a:solidFill>
              <a:latin typeface="华文细黑" panose="02010600040101010101" pitchFamily="2" charset="-122"/>
              <a:ea typeface="华文细黑" panose="02010600040101010101" pitchFamily="2" charset="-122"/>
              <a:cs typeface="+mn-ea"/>
              <a:sym typeface="+mn-lt"/>
            </a:endParaRPr>
          </a:p>
          <a:p>
            <a:pPr algn="just">
              <a:lnSpc>
                <a:spcPct val="150000"/>
              </a:lnSpc>
            </a:pPr>
            <a:r>
              <a:rPr lang="zh-CN" altLang="en-US" sz="800" dirty="0">
                <a:solidFill>
                  <a:schemeClr val="bg1">
                    <a:lumMod val="50000"/>
                  </a:schemeClr>
                </a:solidFill>
                <a:latin typeface="华文细黑" panose="02010600040101010101" pitchFamily="2" charset="-122"/>
                <a:ea typeface="华文细黑" panose="02010600040101010101" pitchFamily="2" charset="-122"/>
                <a:cs typeface="+mn-ea"/>
                <a:sym typeface="+mn-lt"/>
              </a:rPr>
              <a:t>这里输入简要说明文字，详细介绍本图的详情，精简为主。这里输入简要说明文字，详细介绍本图的详情，精简为主。这里输入简要说明文字，详细介绍本图的详情，精简为主。</a:t>
            </a:r>
            <a:endParaRPr lang="en-US" altLang="zh-CN" sz="800" dirty="0">
              <a:solidFill>
                <a:schemeClr val="bg1">
                  <a:lumMod val="50000"/>
                </a:schemeClr>
              </a:solidFill>
              <a:latin typeface="华文细黑" panose="02010600040101010101" pitchFamily="2" charset="-122"/>
              <a:ea typeface="华文细黑" panose="02010600040101010101" pitchFamily="2" charset="-122"/>
              <a:cs typeface="+mn-ea"/>
              <a:sym typeface="+mn-lt"/>
            </a:endParaRPr>
          </a:p>
        </p:txBody>
      </p:sp>
    </p:spTree>
    <p:extLst>
      <p:ext uri="{BB962C8B-B14F-4D97-AF65-F5344CB8AC3E}">
        <p14:creationId xmlns:p14="http://schemas.microsoft.com/office/powerpoint/2010/main" val="1520996409"/>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0000" decel="5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0-#ppt_w/2"/>
                                          </p:val>
                                        </p:tav>
                                        <p:tav tm="100000">
                                          <p:val>
                                            <p:strVal val="#ppt_x"/>
                                          </p:val>
                                        </p:tav>
                                      </p:tavLst>
                                    </p:anim>
                                    <p:anim calcmode="lin" valueType="num">
                                      <p:cBhvr additive="base">
                                        <p:cTn id="8" dur="1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3" accel="50000" decel="5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500" fill="hold"/>
                                        <p:tgtEl>
                                          <p:spTgt spid="17"/>
                                        </p:tgtEl>
                                        <p:attrNameLst>
                                          <p:attrName>ppt_x</p:attrName>
                                        </p:attrNameLst>
                                      </p:cBhvr>
                                      <p:tavLst>
                                        <p:tav tm="0">
                                          <p:val>
                                            <p:strVal val="1+#ppt_w/2"/>
                                          </p:val>
                                        </p:tav>
                                        <p:tav tm="100000">
                                          <p:val>
                                            <p:strVal val="#ppt_x"/>
                                          </p:val>
                                        </p:tav>
                                      </p:tavLst>
                                    </p:anim>
                                    <p:anim calcmode="lin" valueType="num">
                                      <p:cBhvr additive="base">
                                        <p:cTn id="12" dur="1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12" accel="50000" decel="5000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500" fill="hold"/>
                                        <p:tgtEl>
                                          <p:spTgt spid="13"/>
                                        </p:tgtEl>
                                        <p:attrNameLst>
                                          <p:attrName>ppt_x</p:attrName>
                                        </p:attrNameLst>
                                      </p:cBhvr>
                                      <p:tavLst>
                                        <p:tav tm="0">
                                          <p:val>
                                            <p:strVal val="0-#ppt_w/2"/>
                                          </p:val>
                                        </p:tav>
                                        <p:tav tm="100000">
                                          <p:val>
                                            <p:strVal val="#ppt_x"/>
                                          </p:val>
                                        </p:tav>
                                      </p:tavLst>
                                    </p:anim>
                                    <p:anim calcmode="lin" valueType="num">
                                      <p:cBhvr additive="base">
                                        <p:cTn id="16" dur="1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6" accel="50000" decel="5000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1500" fill="hold"/>
                                        <p:tgtEl>
                                          <p:spTgt spid="18"/>
                                        </p:tgtEl>
                                        <p:attrNameLst>
                                          <p:attrName>ppt_x</p:attrName>
                                        </p:attrNameLst>
                                      </p:cBhvr>
                                      <p:tavLst>
                                        <p:tav tm="0">
                                          <p:val>
                                            <p:strVal val="1+#ppt_w/2"/>
                                          </p:val>
                                        </p:tav>
                                        <p:tav tm="100000">
                                          <p:val>
                                            <p:strVal val="#ppt_x"/>
                                          </p:val>
                                        </p:tav>
                                      </p:tavLst>
                                    </p:anim>
                                    <p:anim calcmode="lin" valueType="num">
                                      <p:cBhvr additive="base">
                                        <p:cTn id="20" dur="1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1" accel="50000" decel="5000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500" fill="hold"/>
                                        <p:tgtEl>
                                          <p:spTgt spid="14"/>
                                        </p:tgtEl>
                                        <p:attrNameLst>
                                          <p:attrName>ppt_x</p:attrName>
                                        </p:attrNameLst>
                                      </p:cBhvr>
                                      <p:tavLst>
                                        <p:tav tm="0">
                                          <p:val>
                                            <p:strVal val="#ppt_x"/>
                                          </p:val>
                                        </p:tav>
                                        <p:tav tm="100000">
                                          <p:val>
                                            <p:strVal val="#ppt_x"/>
                                          </p:val>
                                        </p:tav>
                                      </p:tavLst>
                                    </p:anim>
                                    <p:anim calcmode="lin" valueType="num">
                                      <p:cBhvr additive="base">
                                        <p:cTn id="24" dur="15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2" accel="50000" decel="5000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500" fill="hold"/>
                                        <p:tgtEl>
                                          <p:spTgt spid="7"/>
                                        </p:tgtEl>
                                        <p:attrNameLst>
                                          <p:attrName>ppt_x</p:attrName>
                                        </p:attrNameLst>
                                      </p:cBhvr>
                                      <p:tavLst>
                                        <p:tav tm="0">
                                          <p:val>
                                            <p:strVal val="1+#ppt_w/2"/>
                                          </p:val>
                                        </p:tav>
                                        <p:tav tm="100000">
                                          <p:val>
                                            <p:strVal val="#ppt_x"/>
                                          </p:val>
                                        </p:tav>
                                      </p:tavLst>
                                    </p:anim>
                                    <p:anim calcmode="lin" valueType="num">
                                      <p:cBhvr additive="base">
                                        <p:cTn id="28" dur="15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2" accel="50000" decel="5000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1500" fill="hold"/>
                                        <p:tgtEl>
                                          <p:spTgt spid="6"/>
                                        </p:tgtEl>
                                        <p:attrNameLst>
                                          <p:attrName>ppt_x</p:attrName>
                                        </p:attrNameLst>
                                      </p:cBhvr>
                                      <p:tavLst>
                                        <p:tav tm="0">
                                          <p:val>
                                            <p:strVal val="1+#ppt_w/2"/>
                                          </p:val>
                                        </p:tav>
                                        <p:tav tm="100000">
                                          <p:val>
                                            <p:strVal val="#ppt_x"/>
                                          </p:val>
                                        </p:tav>
                                      </p:tavLst>
                                    </p:anim>
                                    <p:anim calcmode="lin" valueType="num">
                                      <p:cBhvr additive="base">
                                        <p:cTn id="32" dur="1500" fill="hold"/>
                                        <p:tgtEl>
                                          <p:spTgt spid="6"/>
                                        </p:tgtEl>
                                        <p:attrNameLst>
                                          <p:attrName>ppt_y</p:attrName>
                                        </p:attrNameLst>
                                      </p:cBhvr>
                                      <p:tavLst>
                                        <p:tav tm="0">
                                          <p:val>
                                            <p:strVal val="#ppt_y"/>
                                          </p:val>
                                        </p:tav>
                                        <p:tav tm="100000">
                                          <p:val>
                                            <p:strVal val="#ppt_y"/>
                                          </p:val>
                                        </p:tav>
                                      </p:tavLst>
                                    </p:anim>
                                  </p:childTnLst>
                                </p:cTn>
                              </p:par>
                              <p:par>
                                <p:cTn id="33" presetID="2" presetClass="entr" presetSubtype="2" accel="50000" decel="5000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1500" fill="hold"/>
                                        <p:tgtEl>
                                          <p:spTgt spid="12"/>
                                        </p:tgtEl>
                                        <p:attrNameLst>
                                          <p:attrName>ppt_x</p:attrName>
                                        </p:attrNameLst>
                                      </p:cBhvr>
                                      <p:tavLst>
                                        <p:tav tm="0">
                                          <p:val>
                                            <p:strVal val="1+#ppt_w/2"/>
                                          </p:val>
                                        </p:tav>
                                        <p:tav tm="100000">
                                          <p:val>
                                            <p:strVal val="#ppt_x"/>
                                          </p:val>
                                        </p:tav>
                                      </p:tavLst>
                                    </p:anim>
                                    <p:anim calcmode="lin" valueType="num">
                                      <p:cBhvr additive="base">
                                        <p:cTn id="36" dur="1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2" accel="50000" decel="5000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1500" fill="hold"/>
                                        <p:tgtEl>
                                          <p:spTgt spid="11"/>
                                        </p:tgtEl>
                                        <p:attrNameLst>
                                          <p:attrName>ppt_x</p:attrName>
                                        </p:attrNameLst>
                                      </p:cBhvr>
                                      <p:tavLst>
                                        <p:tav tm="0">
                                          <p:val>
                                            <p:strVal val="1+#ppt_w/2"/>
                                          </p:val>
                                        </p:tav>
                                        <p:tav tm="100000">
                                          <p:val>
                                            <p:strVal val="#ppt_x"/>
                                          </p:val>
                                        </p:tav>
                                      </p:tavLst>
                                    </p:anim>
                                    <p:anim calcmode="lin" valueType="num">
                                      <p:cBhvr additive="base">
                                        <p:cTn id="40" dur="1500" fill="hold"/>
                                        <p:tgtEl>
                                          <p:spTgt spid="11"/>
                                        </p:tgtEl>
                                        <p:attrNameLst>
                                          <p:attrName>ppt_y</p:attrName>
                                        </p:attrNameLst>
                                      </p:cBhvr>
                                      <p:tavLst>
                                        <p:tav tm="0">
                                          <p:val>
                                            <p:strVal val="#ppt_y"/>
                                          </p:val>
                                        </p:tav>
                                        <p:tav tm="100000">
                                          <p:val>
                                            <p:strVal val="#ppt_y"/>
                                          </p:val>
                                        </p:tav>
                                      </p:tavLst>
                                    </p:anim>
                                  </p:childTnLst>
                                </p:cTn>
                              </p:par>
                              <p:par>
                                <p:cTn id="41" presetID="2" presetClass="entr" presetSubtype="2" accel="50000" decel="5000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1500" fill="hold"/>
                                        <p:tgtEl>
                                          <p:spTgt spid="10"/>
                                        </p:tgtEl>
                                        <p:attrNameLst>
                                          <p:attrName>ppt_x</p:attrName>
                                        </p:attrNameLst>
                                      </p:cBhvr>
                                      <p:tavLst>
                                        <p:tav tm="0">
                                          <p:val>
                                            <p:strVal val="1+#ppt_w/2"/>
                                          </p:val>
                                        </p:tav>
                                        <p:tav tm="100000">
                                          <p:val>
                                            <p:strVal val="#ppt_x"/>
                                          </p:val>
                                        </p:tav>
                                      </p:tavLst>
                                    </p:anim>
                                    <p:anim calcmode="lin" valueType="num">
                                      <p:cBhvr additive="base">
                                        <p:cTn id="44" dur="1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10" grpId="0" animBg="1"/>
      <p:bldP spid="11" grpId="0" animBg="1"/>
      <p:bldP spid="12" grpId="0" animBg="1"/>
      <p:bldP spid="13" grpId="0" animBg="1"/>
      <p:bldP spid="17" grpId="0" animBg="1"/>
      <p:bldP spid="18" grpId="0" animBg="1"/>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9144000" cy="5143500"/>
          </a:xfrm>
          <a:prstGeom prst="rect">
            <a:avLst/>
          </a:prstGeom>
          <a:blipFill dpi="0" rotWithShape="1">
            <a:blip r:embed="rId3"/>
            <a:srcRect/>
            <a:stretch>
              <a:fillRect t="-20497" b="-1283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2" name="矩形 20"/>
          <p:cNvSpPr/>
          <p:nvPr/>
        </p:nvSpPr>
        <p:spPr>
          <a:xfrm>
            <a:off x="0" y="-13300"/>
            <a:ext cx="9144000" cy="516345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8" name="矩形 17"/>
          <p:cNvSpPr>
            <a:spLocks noChangeArrowheads="1"/>
          </p:cNvSpPr>
          <p:nvPr/>
        </p:nvSpPr>
        <p:spPr bwMode="auto">
          <a:xfrm>
            <a:off x="5704459" y="2005416"/>
            <a:ext cx="2462213" cy="7386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spAutoFit/>
          </a:bodyPr>
          <a:lstStyle/>
          <a:p>
            <a:r>
              <a:rPr lang="zh-CN" altLang="en-US" sz="4800" b="1" dirty="0">
                <a:solidFill>
                  <a:schemeClr val="bg1"/>
                </a:solidFill>
                <a:cs typeface="+mn-ea"/>
                <a:sym typeface="+mn-lt"/>
              </a:rPr>
              <a:t>添加标题</a:t>
            </a:r>
            <a:endParaRPr lang="en-US" altLang="zh-CN" sz="4800" b="1" dirty="0">
              <a:solidFill>
                <a:schemeClr val="bg1"/>
              </a:solidFill>
              <a:cs typeface="+mn-ea"/>
              <a:sym typeface="+mn-lt"/>
            </a:endParaRPr>
          </a:p>
        </p:txBody>
      </p:sp>
      <p:sp>
        <p:nvSpPr>
          <p:cNvPr id="20" name="矩形 19"/>
          <p:cNvSpPr>
            <a:spLocks noChangeArrowheads="1"/>
          </p:cNvSpPr>
          <p:nvPr/>
        </p:nvSpPr>
        <p:spPr bwMode="auto">
          <a:xfrm>
            <a:off x="5941703" y="2744081"/>
            <a:ext cx="198772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spc="300" dirty="0">
                <a:solidFill>
                  <a:schemeClr val="bg1"/>
                </a:solidFill>
                <a:cs typeface="+mn-ea"/>
                <a:sym typeface="+mn-lt"/>
              </a:rPr>
              <a:t>添加关键词</a:t>
            </a:r>
            <a:endParaRPr lang="en-US" altLang="zh-CN" sz="2800" spc="300" dirty="0">
              <a:solidFill>
                <a:schemeClr val="bg1"/>
              </a:solidFill>
              <a:cs typeface="+mn-ea"/>
              <a:sym typeface="+mn-lt"/>
            </a:endParaRPr>
          </a:p>
        </p:txBody>
      </p:sp>
      <p:sp>
        <p:nvSpPr>
          <p:cNvPr id="21" name="Freeform 5"/>
          <p:cNvSpPr>
            <a:spLocks/>
          </p:cNvSpPr>
          <p:nvPr/>
        </p:nvSpPr>
        <p:spPr bwMode="auto">
          <a:xfrm>
            <a:off x="1391212" y="1470181"/>
            <a:ext cx="2244684" cy="202383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4"/>
            <a:srcRect/>
            <a:stretch>
              <a:fillRect l="-15000" r="-63000"/>
            </a:stretch>
          </a:blipFill>
          <a:ln w="12700" cap="flat">
            <a:solidFill>
              <a:schemeClr val="bg1"/>
            </a:solidFill>
            <a:prstDash val="solid"/>
            <a:miter lim="800000"/>
            <a:headEnd/>
            <a:tailEnd/>
          </a:ln>
          <a:extLst/>
        </p:spPr>
        <p:txBody>
          <a:bodyPr vert="horz" wrap="square" lIns="91426" tIns="45712" rIns="91426" bIns="45712" numCol="1" anchor="t" anchorCtr="0" compatLnSpc="1">
            <a:prstTxWarp prst="textNoShape">
              <a:avLst/>
            </a:prstTxWarp>
          </a:bodyPr>
          <a:lstStyle/>
          <a:p>
            <a:endParaRPr lang="zh-CN" altLang="en-US">
              <a:cs typeface="+mn-ea"/>
              <a:sym typeface="+mn-lt"/>
            </a:endParaRPr>
          </a:p>
        </p:txBody>
      </p:sp>
      <p:sp>
        <p:nvSpPr>
          <p:cNvPr id="22" name="Freeform 5"/>
          <p:cNvSpPr>
            <a:spLocks/>
          </p:cNvSpPr>
          <p:nvPr/>
        </p:nvSpPr>
        <p:spPr bwMode="auto">
          <a:xfrm>
            <a:off x="3376574" y="2484265"/>
            <a:ext cx="1454749" cy="131162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5"/>
            <a:srcRect/>
            <a:stretch>
              <a:fillRect r="-20122"/>
            </a:stretch>
          </a:blipFill>
          <a:ln w="12700" cap="flat">
            <a:solidFill>
              <a:schemeClr val="bg1"/>
            </a:solidFill>
            <a:prstDash val="solid"/>
            <a:miter lim="800000"/>
            <a:headEnd/>
            <a:tailEnd/>
          </a:ln>
          <a:extLst/>
        </p:spPr>
        <p:txBody>
          <a:bodyPr vert="horz" wrap="square" lIns="91426" tIns="45712" rIns="91426" bIns="45712" numCol="1" anchor="t" anchorCtr="0" compatLnSpc="1">
            <a:prstTxWarp prst="textNoShape">
              <a:avLst/>
            </a:prstTxWarp>
          </a:bodyPr>
          <a:lstStyle/>
          <a:p>
            <a:endParaRPr lang="zh-CN" altLang="en-US">
              <a:cs typeface="+mn-ea"/>
              <a:sym typeface="+mn-lt"/>
            </a:endParaRPr>
          </a:p>
        </p:txBody>
      </p:sp>
      <p:sp>
        <p:nvSpPr>
          <p:cNvPr id="23" name="矩形 34"/>
          <p:cNvSpPr/>
          <p:nvPr/>
        </p:nvSpPr>
        <p:spPr>
          <a:xfrm>
            <a:off x="387276" y="360251"/>
            <a:ext cx="6560989" cy="4422998"/>
          </a:xfrm>
          <a:custGeom>
            <a:avLst/>
            <a:gdLst>
              <a:gd name="connsiteX0" fmla="*/ 0 w 6912768"/>
              <a:gd name="connsiteY0" fmla="*/ 0 h 4422998"/>
              <a:gd name="connsiteX1" fmla="*/ 6912768 w 6912768"/>
              <a:gd name="connsiteY1" fmla="*/ 0 h 4422998"/>
              <a:gd name="connsiteX2" fmla="*/ 6912768 w 6912768"/>
              <a:gd name="connsiteY2" fmla="*/ 4422998 h 4422998"/>
              <a:gd name="connsiteX3" fmla="*/ 0 w 6912768"/>
              <a:gd name="connsiteY3" fmla="*/ 4422998 h 4422998"/>
              <a:gd name="connsiteX4" fmla="*/ 0 w 6912768"/>
              <a:gd name="connsiteY4" fmla="*/ 0 h 4422998"/>
              <a:gd name="connsiteX0" fmla="*/ 0 w 6912768"/>
              <a:gd name="connsiteY0" fmla="*/ 0 h 4422998"/>
              <a:gd name="connsiteX1" fmla="*/ 6912768 w 6912768"/>
              <a:gd name="connsiteY1" fmla="*/ 0 h 4422998"/>
              <a:gd name="connsiteX2" fmla="*/ 6904806 w 6912768"/>
              <a:gd name="connsiteY2" fmla="*/ 1362075 h 4422998"/>
              <a:gd name="connsiteX3" fmla="*/ 6912768 w 6912768"/>
              <a:gd name="connsiteY3" fmla="*/ 4422998 h 4422998"/>
              <a:gd name="connsiteX4" fmla="*/ 0 w 6912768"/>
              <a:gd name="connsiteY4" fmla="*/ 4422998 h 4422998"/>
              <a:gd name="connsiteX5" fmla="*/ 0 w 6912768"/>
              <a:gd name="connsiteY5" fmla="*/ 0 h 4422998"/>
              <a:gd name="connsiteX0" fmla="*/ 6904806 w 6996246"/>
              <a:gd name="connsiteY0" fmla="*/ 1362075 h 4422998"/>
              <a:gd name="connsiteX1" fmla="*/ 6912768 w 6996246"/>
              <a:gd name="connsiteY1" fmla="*/ 4422998 h 4422998"/>
              <a:gd name="connsiteX2" fmla="*/ 0 w 6996246"/>
              <a:gd name="connsiteY2" fmla="*/ 4422998 h 4422998"/>
              <a:gd name="connsiteX3" fmla="*/ 0 w 6996246"/>
              <a:gd name="connsiteY3" fmla="*/ 0 h 4422998"/>
              <a:gd name="connsiteX4" fmla="*/ 6912768 w 6996246"/>
              <a:gd name="connsiteY4" fmla="*/ 0 h 4422998"/>
              <a:gd name="connsiteX5" fmla="*/ 6996246 w 6996246"/>
              <a:gd name="connsiteY5" fmla="*/ 1453515 h 4422998"/>
              <a:gd name="connsiteX0" fmla="*/ 6904806 w 6996246"/>
              <a:gd name="connsiteY0" fmla="*/ 1362075 h 4422998"/>
              <a:gd name="connsiteX1" fmla="*/ 6912768 w 6996246"/>
              <a:gd name="connsiteY1" fmla="*/ 4422998 h 4422998"/>
              <a:gd name="connsiteX2" fmla="*/ 0 w 6996246"/>
              <a:gd name="connsiteY2" fmla="*/ 4422998 h 4422998"/>
              <a:gd name="connsiteX3" fmla="*/ 0 w 6996246"/>
              <a:gd name="connsiteY3" fmla="*/ 0 h 4422998"/>
              <a:gd name="connsiteX4" fmla="*/ 6912768 w 6996246"/>
              <a:gd name="connsiteY4" fmla="*/ 0 h 4422998"/>
              <a:gd name="connsiteX5" fmla="*/ 6996246 w 6996246"/>
              <a:gd name="connsiteY5" fmla="*/ 1453515 h 4422998"/>
              <a:gd name="connsiteX0" fmla="*/ 6904806 w 6912768"/>
              <a:gd name="connsiteY0" fmla="*/ 1362075 h 4422998"/>
              <a:gd name="connsiteX1" fmla="*/ 6912768 w 6912768"/>
              <a:gd name="connsiteY1" fmla="*/ 4422998 h 4422998"/>
              <a:gd name="connsiteX2" fmla="*/ 0 w 6912768"/>
              <a:gd name="connsiteY2" fmla="*/ 4422998 h 4422998"/>
              <a:gd name="connsiteX3" fmla="*/ 0 w 6912768"/>
              <a:gd name="connsiteY3" fmla="*/ 0 h 4422998"/>
              <a:gd name="connsiteX4" fmla="*/ 6912768 w 6912768"/>
              <a:gd name="connsiteY4" fmla="*/ 0 h 4422998"/>
              <a:gd name="connsiteX5" fmla="*/ 6907346 w 6912768"/>
              <a:gd name="connsiteY5" fmla="*/ 1002665 h 4422998"/>
              <a:gd name="connsiteX0" fmla="*/ 6904806 w 6912768"/>
              <a:gd name="connsiteY0" fmla="*/ 1362075 h 4422998"/>
              <a:gd name="connsiteX1" fmla="*/ 6912768 w 6912768"/>
              <a:gd name="connsiteY1" fmla="*/ 4422998 h 4422998"/>
              <a:gd name="connsiteX2" fmla="*/ 0 w 6912768"/>
              <a:gd name="connsiteY2" fmla="*/ 4422998 h 4422998"/>
              <a:gd name="connsiteX3" fmla="*/ 0 w 6912768"/>
              <a:gd name="connsiteY3" fmla="*/ 0 h 4422998"/>
              <a:gd name="connsiteX4" fmla="*/ 6912768 w 6912768"/>
              <a:gd name="connsiteY4" fmla="*/ 0 h 4422998"/>
              <a:gd name="connsiteX5" fmla="*/ 6900996 w 691276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385598 h 4422998"/>
              <a:gd name="connsiteX0" fmla="*/ 6918058 w 6918058"/>
              <a:gd name="connsiteY0" fmla="*/ 2998718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385598 h 4422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18058" h="4422998">
                <a:moveTo>
                  <a:pt x="6918058" y="2998718"/>
                </a:moveTo>
                <a:cubicBezTo>
                  <a:pt x="6916295" y="3502191"/>
                  <a:pt x="6914531" y="3919525"/>
                  <a:pt x="6912768" y="4422998"/>
                </a:cubicBezTo>
                <a:lnTo>
                  <a:pt x="0" y="4422998"/>
                </a:lnTo>
                <a:lnTo>
                  <a:pt x="0" y="0"/>
                </a:lnTo>
                <a:lnTo>
                  <a:pt x="6912768" y="0"/>
                </a:lnTo>
                <a:cubicBezTo>
                  <a:pt x="6910114" y="454025"/>
                  <a:pt x="6900996" y="1385598"/>
                  <a:pt x="6900996" y="1385598"/>
                </a:cubicBezTo>
              </a:path>
            </a:pathLst>
          </a:custGeom>
          <a:noFill/>
          <a:ln w="38100" cap="sq" cmpd="sng">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r>
              <a:rPr lang="en-US" altLang="zh-CN" dirty="0">
                <a:cs typeface="+mn-ea"/>
                <a:sym typeface="+mn-lt"/>
              </a:rPr>
              <a:t> </a:t>
            </a:r>
            <a:endParaRPr lang="zh-CN" altLang="en-US" dirty="0">
              <a:cs typeface="+mn-ea"/>
              <a:sym typeface="+mn-lt"/>
            </a:endParaRPr>
          </a:p>
        </p:txBody>
      </p:sp>
      <p:grpSp>
        <p:nvGrpSpPr>
          <p:cNvPr id="24" name="组合 23"/>
          <p:cNvGrpSpPr/>
          <p:nvPr/>
        </p:nvGrpSpPr>
        <p:grpSpPr>
          <a:xfrm>
            <a:off x="3376574" y="1151457"/>
            <a:ext cx="1454749" cy="1311621"/>
            <a:chOff x="3851920" y="1431557"/>
            <a:chExt cx="1227890" cy="1107082"/>
          </a:xfrm>
          <a:blipFill>
            <a:blip r:embed="rId6"/>
            <a:stretch>
              <a:fillRect l="-43176" r="-972"/>
            </a:stretch>
          </a:blipFill>
        </p:grpSpPr>
        <p:sp>
          <p:nvSpPr>
            <p:cNvPr id="25" name="Freeform 5"/>
            <p:cNvSpPr>
              <a:spLocks/>
            </p:cNvSpPr>
            <p:nvPr/>
          </p:nvSpPr>
          <p:spPr bwMode="auto">
            <a:xfrm>
              <a:off x="3851920" y="1431557"/>
              <a:ext cx="1227890" cy="11070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6"/>
            <p:cNvSpPr>
              <a:spLocks noChangeAspect="1" noEditPoints="1"/>
            </p:cNvSpPr>
            <p:nvPr/>
          </p:nvSpPr>
          <p:spPr bwMode="auto">
            <a:xfrm>
              <a:off x="4096865" y="1656169"/>
              <a:ext cx="738000" cy="657858"/>
            </a:xfrm>
            <a:custGeom>
              <a:avLst/>
              <a:gdLst>
                <a:gd name="T0" fmla="*/ 1188 w 7538"/>
                <a:gd name="T1" fmla="*/ 3216 h 6720"/>
                <a:gd name="T2" fmla="*/ 1119 w 7538"/>
                <a:gd name="T3" fmla="*/ 3208 h 6720"/>
                <a:gd name="T4" fmla="*/ 1097 w 7538"/>
                <a:gd name="T5" fmla="*/ 1737 h 6720"/>
                <a:gd name="T6" fmla="*/ 1155 w 7538"/>
                <a:gd name="T7" fmla="*/ 1483 h 6720"/>
                <a:gd name="T8" fmla="*/ 1311 w 7538"/>
                <a:gd name="T9" fmla="*/ 1309 h 6720"/>
                <a:gd name="T10" fmla="*/ 3532 w 7538"/>
                <a:gd name="T11" fmla="*/ 260 h 6720"/>
                <a:gd name="T12" fmla="*/ 3829 w 7538"/>
                <a:gd name="T13" fmla="*/ 222 h 6720"/>
                <a:gd name="T14" fmla="*/ 3882 w 7538"/>
                <a:gd name="T15" fmla="*/ 264 h 6720"/>
                <a:gd name="T16" fmla="*/ 3864 w 7538"/>
                <a:gd name="T17" fmla="*/ 331 h 6720"/>
                <a:gd name="T18" fmla="*/ 3705 w 7538"/>
                <a:gd name="T19" fmla="*/ 352 h 6720"/>
                <a:gd name="T20" fmla="*/ 3455 w 7538"/>
                <a:gd name="T21" fmla="*/ 424 h 6720"/>
                <a:gd name="T22" fmla="*/ 1315 w 7538"/>
                <a:gd name="T23" fmla="*/ 1469 h 6720"/>
                <a:gd name="T24" fmla="*/ 1233 w 7538"/>
                <a:gd name="T25" fmla="*/ 1631 h 6720"/>
                <a:gd name="T26" fmla="*/ 4740 w 7538"/>
                <a:gd name="T27" fmla="*/ 3048 h 6720"/>
                <a:gd name="T28" fmla="*/ 4942 w 7538"/>
                <a:gd name="T29" fmla="*/ 2801 h 6720"/>
                <a:gd name="T30" fmla="*/ 4931 w 7538"/>
                <a:gd name="T31" fmla="*/ 2590 h 6720"/>
                <a:gd name="T32" fmla="*/ 4087 w 7538"/>
                <a:gd name="T33" fmla="*/ 1832 h 6720"/>
                <a:gd name="T34" fmla="*/ 3877 w 7538"/>
                <a:gd name="T35" fmla="*/ 1734 h 6720"/>
                <a:gd name="T36" fmla="*/ 3634 w 7538"/>
                <a:gd name="T37" fmla="*/ 1740 h 6720"/>
                <a:gd name="T38" fmla="*/ 2994 w 7538"/>
                <a:gd name="T39" fmla="*/ 2213 h 6720"/>
                <a:gd name="T40" fmla="*/ 2600 w 7538"/>
                <a:gd name="T41" fmla="*/ 2607 h 6720"/>
                <a:gd name="T42" fmla="*/ 2601 w 7538"/>
                <a:gd name="T43" fmla="*/ 2819 h 6720"/>
                <a:gd name="T44" fmla="*/ 2798 w 7538"/>
                <a:gd name="T45" fmla="*/ 3772 h 6720"/>
                <a:gd name="T46" fmla="*/ 2131 w 7538"/>
                <a:gd name="T47" fmla="*/ 5317 h 6720"/>
                <a:gd name="T48" fmla="*/ 6081 w 7538"/>
                <a:gd name="T49" fmla="*/ 3772 h 6720"/>
                <a:gd name="T50" fmla="*/ 3414 w 7538"/>
                <a:gd name="T51" fmla="*/ 3243 h 6720"/>
                <a:gd name="T52" fmla="*/ 3546 w 7538"/>
                <a:gd name="T53" fmla="*/ 3097 h 6720"/>
                <a:gd name="T54" fmla="*/ 3752 w 7538"/>
                <a:gd name="T55" fmla="*/ 3047 h 6720"/>
                <a:gd name="T56" fmla="*/ 3899 w 7538"/>
                <a:gd name="T57" fmla="*/ 3058 h 6720"/>
                <a:gd name="T58" fmla="*/ 4068 w 7538"/>
                <a:gd name="T59" fmla="*/ 3160 h 6720"/>
                <a:gd name="T60" fmla="*/ 4154 w 7538"/>
                <a:gd name="T61" fmla="*/ 3339 h 6720"/>
                <a:gd name="T62" fmla="*/ 652 w 7538"/>
                <a:gd name="T63" fmla="*/ 3772 h 6720"/>
                <a:gd name="T64" fmla="*/ 1146 w 7538"/>
                <a:gd name="T65" fmla="*/ 5472 h 6720"/>
                <a:gd name="T66" fmla="*/ 1435 w 7538"/>
                <a:gd name="T67" fmla="*/ 5667 h 6720"/>
                <a:gd name="T68" fmla="*/ 3662 w 7538"/>
                <a:gd name="T69" fmla="*/ 6706 h 6720"/>
                <a:gd name="T70" fmla="*/ 4247 w 7538"/>
                <a:gd name="T71" fmla="*/ 6604 h 6720"/>
                <a:gd name="T72" fmla="*/ 6272 w 7538"/>
                <a:gd name="T73" fmla="*/ 5597 h 6720"/>
                <a:gd name="T74" fmla="*/ 6013 w 7538"/>
                <a:gd name="T75" fmla="*/ 5472 h 6720"/>
                <a:gd name="T76" fmla="*/ 4252 w 7538"/>
                <a:gd name="T77" fmla="*/ 6360 h 6720"/>
                <a:gd name="T78" fmla="*/ 4197 w 7538"/>
                <a:gd name="T79" fmla="*/ 6319 h 6720"/>
                <a:gd name="T80" fmla="*/ 4212 w 7538"/>
                <a:gd name="T81" fmla="*/ 6252 h 6720"/>
                <a:gd name="T82" fmla="*/ 4156 w 7538"/>
                <a:gd name="T83" fmla="*/ 5960 h 6720"/>
                <a:gd name="T84" fmla="*/ 3812 w 7538"/>
                <a:gd name="T85" fmla="*/ 6091 h 6720"/>
                <a:gd name="T86" fmla="*/ 3507 w 7538"/>
                <a:gd name="T87" fmla="*/ 5992 h 6720"/>
                <a:gd name="T88" fmla="*/ 6695 w 7538"/>
                <a:gd name="T89" fmla="*/ 1820 h 6720"/>
                <a:gd name="T90" fmla="*/ 6625 w 7538"/>
                <a:gd name="T91" fmla="*/ 1428 h 6720"/>
                <a:gd name="T92" fmla="*/ 6329 w 7538"/>
                <a:gd name="T93" fmla="*/ 1086 h 6720"/>
                <a:gd name="T94" fmla="*/ 4115 w 7538"/>
                <a:gd name="T95" fmla="*/ 67 h 6720"/>
                <a:gd name="T96" fmla="*/ 3648 w 7538"/>
                <a:gd name="T97" fmla="*/ 18 h 6720"/>
                <a:gd name="T98" fmla="*/ 1334 w 7538"/>
                <a:gd name="T99" fmla="*/ 1038 h 6720"/>
                <a:gd name="T100" fmla="*/ 986 w 7538"/>
                <a:gd name="T101" fmla="*/ 1365 h 6720"/>
                <a:gd name="T102" fmla="*/ 889 w 7538"/>
                <a:gd name="T103" fmla="*/ 1753 h 6720"/>
                <a:gd name="T104" fmla="*/ 1505 w 7538"/>
                <a:gd name="T105" fmla="*/ 1830 h 6720"/>
                <a:gd name="T106" fmla="*/ 1569 w 7538"/>
                <a:gd name="T107" fmla="*/ 1631 h 6720"/>
                <a:gd name="T108" fmla="*/ 3400 w 7538"/>
                <a:gd name="T109" fmla="*/ 774 h 6720"/>
                <a:gd name="T110" fmla="*/ 3814 w 7538"/>
                <a:gd name="T111" fmla="*/ 631 h 6720"/>
                <a:gd name="T112" fmla="*/ 4267 w 7538"/>
                <a:gd name="T113" fmla="*/ 811 h 6720"/>
                <a:gd name="T114" fmla="*/ 6012 w 7538"/>
                <a:gd name="T115" fmla="*/ 1631 h 6720"/>
                <a:gd name="T116" fmla="*/ 6076 w 7538"/>
                <a:gd name="T117" fmla="*/ 1830 h 6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538" h="6720">
                  <a:moveTo>
                    <a:pt x="1221" y="3160"/>
                  </a:moveTo>
                  <a:lnTo>
                    <a:pt x="1221" y="3167"/>
                  </a:lnTo>
                  <a:lnTo>
                    <a:pt x="1220" y="3173"/>
                  </a:lnTo>
                  <a:lnTo>
                    <a:pt x="1218" y="3180"/>
                  </a:lnTo>
                  <a:lnTo>
                    <a:pt x="1216" y="3185"/>
                  </a:lnTo>
                  <a:lnTo>
                    <a:pt x="1214" y="3190"/>
                  </a:lnTo>
                  <a:lnTo>
                    <a:pt x="1210" y="3195"/>
                  </a:lnTo>
                  <a:lnTo>
                    <a:pt x="1206" y="3200"/>
                  </a:lnTo>
                  <a:lnTo>
                    <a:pt x="1203" y="3205"/>
                  </a:lnTo>
                  <a:lnTo>
                    <a:pt x="1198" y="3208"/>
                  </a:lnTo>
                  <a:lnTo>
                    <a:pt x="1193" y="3212"/>
                  </a:lnTo>
                  <a:lnTo>
                    <a:pt x="1188" y="3216"/>
                  </a:lnTo>
                  <a:lnTo>
                    <a:pt x="1183" y="3218"/>
                  </a:lnTo>
                  <a:lnTo>
                    <a:pt x="1178" y="3220"/>
                  </a:lnTo>
                  <a:lnTo>
                    <a:pt x="1171" y="3222"/>
                  </a:lnTo>
                  <a:lnTo>
                    <a:pt x="1165" y="3223"/>
                  </a:lnTo>
                  <a:lnTo>
                    <a:pt x="1159" y="3223"/>
                  </a:lnTo>
                  <a:lnTo>
                    <a:pt x="1152" y="3223"/>
                  </a:lnTo>
                  <a:lnTo>
                    <a:pt x="1146" y="3222"/>
                  </a:lnTo>
                  <a:lnTo>
                    <a:pt x="1141" y="3220"/>
                  </a:lnTo>
                  <a:lnTo>
                    <a:pt x="1134" y="3218"/>
                  </a:lnTo>
                  <a:lnTo>
                    <a:pt x="1129" y="3216"/>
                  </a:lnTo>
                  <a:lnTo>
                    <a:pt x="1124" y="3212"/>
                  </a:lnTo>
                  <a:lnTo>
                    <a:pt x="1119" y="3208"/>
                  </a:lnTo>
                  <a:lnTo>
                    <a:pt x="1115" y="3205"/>
                  </a:lnTo>
                  <a:lnTo>
                    <a:pt x="1111" y="3200"/>
                  </a:lnTo>
                  <a:lnTo>
                    <a:pt x="1107" y="3195"/>
                  </a:lnTo>
                  <a:lnTo>
                    <a:pt x="1103" y="3190"/>
                  </a:lnTo>
                  <a:lnTo>
                    <a:pt x="1101" y="3185"/>
                  </a:lnTo>
                  <a:lnTo>
                    <a:pt x="1099" y="3180"/>
                  </a:lnTo>
                  <a:lnTo>
                    <a:pt x="1098" y="3173"/>
                  </a:lnTo>
                  <a:lnTo>
                    <a:pt x="1097" y="3167"/>
                  </a:lnTo>
                  <a:lnTo>
                    <a:pt x="1096" y="3160"/>
                  </a:lnTo>
                  <a:lnTo>
                    <a:pt x="1096" y="1768"/>
                  </a:lnTo>
                  <a:lnTo>
                    <a:pt x="1097" y="1764"/>
                  </a:lnTo>
                  <a:lnTo>
                    <a:pt x="1097" y="1737"/>
                  </a:lnTo>
                  <a:lnTo>
                    <a:pt x="1097" y="1713"/>
                  </a:lnTo>
                  <a:lnTo>
                    <a:pt x="1099" y="1688"/>
                  </a:lnTo>
                  <a:lnTo>
                    <a:pt x="1101" y="1665"/>
                  </a:lnTo>
                  <a:lnTo>
                    <a:pt x="1104" y="1642"/>
                  </a:lnTo>
                  <a:lnTo>
                    <a:pt x="1108" y="1620"/>
                  </a:lnTo>
                  <a:lnTo>
                    <a:pt x="1113" y="1598"/>
                  </a:lnTo>
                  <a:lnTo>
                    <a:pt x="1118" y="1577"/>
                  </a:lnTo>
                  <a:lnTo>
                    <a:pt x="1124" y="1557"/>
                  </a:lnTo>
                  <a:lnTo>
                    <a:pt x="1131" y="1538"/>
                  </a:lnTo>
                  <a:lnTo>
                    <a:pt x="1138" y="1519"/>
                  </a:lnTo>
                  <a:lnTo>
                    <a:pt x="1146" y="1501"/>
                  </a:lnTo>
                  <a:lnTo>
                    <a:pt x="1155" y="1483"/>
                  </a:lnTo>
                  <a:lnTo>
                    <a:pt x="1165" y="1466"/>
                  </a:lnTo>
                  <a:lnTo>
                    <a:pt x="1174" y="1449"/>
                  </a:lnTo>
                  <a:lnTo>
                    <a:pt x="1186" y="1433"/>
                  </a:lnTo>
                  <a:lnTo>
                    <a:pt x="1197" y="1417"/>
                  </a:lnTo>
                  <a:lnTo>
                    <a:pt x="1209" y="1402"/>
                  </a:lnTo>
                  <a:lnTo>
                    <a:pt x="1222" y="1388"/>
                  </a:lnTo>
                  <a:lnTo>
                    <a:pt x="1236" y="1374"/>
                  </a:lnTo>
                  <a:lnTo>
                    <a:pt x="1250" y="1360"/>
                  </a:lnTo>
                  <a:lnTo>
                    <a:pt x="1264" y="1346"/>
                  </a:lnTo>
                  <a:lnTo>
                    <a:pt x="1279" y="1334"/>
                  </a:lnTo>
                  <a:lnTo>
                    <a:pt x="1295" y="1321"/>
                  </a:lnTo>
                  <a:lnTo>
                    <a:pt x="1311" y="1309"/>
                  </a:lnTo>
                  <a:lnTo>
                    <a:pt x="1328" y="1298"/>
                  </a:lnTo>
                  <a:lnTo>
                    <a:pt x="1346" y="1286"/>
                  </a:lnTo>
                  <a:lnTo>
                    <a:pt x="1364" y="1275"/>
                  </a:lnTo>
                  <a:lnTo>
                    <a:pt x="1402" y="1254"/>
                  </a:lnTo>
                  <a:lnTo>
                    <a:pt x="1441" y="1234"/>
                  </a:lnTo>
                  <a:lnTo>
                    <a:pt x="1446" y="1232"/>
                  </a:lnTo>
                  <a:lnTo>
                    <a:pt x="3398" y="315"/>
                  </a:lnTo>
                  <a:lnTo>
                    <a:pt x="3425" y="301"/>
                  </a:lnTo>
                  <a:lnTo>
                    <a:pt x="3452" y="288"/>
                  </a:lnTo>
                  <a:lnTo>
                    <a:pt x="3478" y="278"/>
                  </a:lnTo>
                  <a:lnTo>
                    <a:pt x="3506" y="268"/>
                  </a:lnTo>
                  <a:lnTo>
                    <a:pt x="3532" y="260"/>
                  </a:lnTo>
                  <a:lnTo>
                    <a:pt x="3559" y="252"/>
                  </a:lnTo>
                  <a:lnTo>
                    <a:pt x="3585" y="246"/>
                  </a:lnTo>
                  <a:lnTo>
                    <a:pt x="3612" y="240"/>
                  </a:lnTo>
                  <a:lnTo>
                    <a:pt x="3637" y="235"/>
                  </a:lnTo>
                  <a:lnTo>
                    <a:pt x="3663" y="231"/>
                  </a:lnTo>
                  <a:lnTo>
                    <a:pt x="3689" y="229"/>
                  </a:lnTo>
                  <a:lnTo>
                    <a:pt x="3715" y="226"/>
                  </a:lnTo>
                  <a:lnTo>
                    <a:pt x="3742" y="224"/>
                  </a:lnTo>
                  <a:lnTo>
                    <a:pt x="3768" y="223"/>
                  </a:lnTo>
                  <a:lnTo>
                    <a:pt x="3795" y="222"/>
                  </a:lnTo>
                  <a:lnTo>
                    <a:pt x="3822" y="220"/>
                  </a:lnTo>
                  <a:lnTo>
                    <a:pt x="3829" y="222"/>
                  </a:lnTo>
                  <a:lnTo>
                    <a:pt x="3835" y="223"/>
                  </a:lnTo>
                  <a:lnTo>
                    <a:pt x="3840" y="224"/>
                  </a:lnTo>
                  <a:lnTo>
                    <a:pt x="3847" y="226"/>
                  </a:lnTo>
                  <a:lnTo>
                    <a:pt x="3852" y="228"/>
                  </a:lnTo>
                  <a:lnTo>
                    <a:pt x="3857" y="231"/>
                  </a:lnTo>
                  <a:lnTo>
                    <a:pt x="3862" y="234"/>
                  </a:lnTo>
                  <a:lnTo>
                    <a:pt x="3866" y="238"/>
                  </a:lnTo>
                  <a:lnTo>
                    <a:pt x="3870" y="243"/>
                  </a:lnTo>
                  <a:lnTo>
                    <a:pt x="3874" y="248"/>
                  </a:lnTo>
                  <a:lnTo>
                    <a:pt x="3877" y="252"/>
                  </a:lnTo>
                  <a:lnTo>
                    <a:pt x="3880" y="258"/>
                  </a:lnTo>
                  <a:lnTo>
                    <a:pt x="3882" y="264"/>
                  </a:lnTo>
                  <a:lnTo>
                    <a:pt x="3884" y="269"/>
                  </a:lnTo>
                  <a:lnTo>
                    <a:pt x="3885" y="276"/>
                  </a:lnTo>
                  <a:lnTo>
                    <a:pt x="3885" y="282"/>
                  </a:lnTo>
                  <a:lnTo>
                    <a:pt x="3885" y="288"/>
                  </a:lnTo>
                  <a:lnTo>
                    <a:pt x="3884" y="295"/>
                  </a:lnTo>
                  <a:lnTo>
                    <a:pt x="3883" y="301"/>
                  </a:lnTo>
                  <a:lnTo>
                    <a:pt x="3881" y="306"/>
                  </a:lnTo>
                  <a:lnTo>
                    <a:pt x="3879" y="312"/>
                  </a:lnTo>
                  <a:lnTo>
                    <a:pt x="3875" y="317"/>
                  </a:lnTo>
                  <a:lnTo>
                    <a:pt x="3871" y="322"/>
                  </a:lnTo>
                  <a:lnTo>
                    <a:pt x="3868" y="326"/>
                  </a:lnTo>
                  <a:lnTo>
                    <a:pt x="3864" y="331"/>
                  </a:lnTo>
                  <a:lnTo>
                    <a:pt x="3858" y="334"/>
                  </a:lnTo>
                  <a:lnTo>
                    <a:pt x="3853" y="337"/>
                  </a:lnTo>
                  <a:lnTo>
                    <a:pt x="3848" y="340"/>
                  </a:lnTo>
                  <a:lnTo>
                    <a:pt x="3842" y="342"/>
                  </a:lnTo>
                  <a:lnTo>
                    <a:pt x="3836" y="343"/>
                  </a:lnTo>
                  <a:lnTo>
                    <a:pt x="3831" y="344"/>
                  </a:lnTo>
                  <a:lnTo>
                    <a:pt x="3824" y="344"/>
                  </a:lnTo>
                  <a:lnTo>
                    <a:pt x="3800" y="345"/>
                  </a:lnTo>
                  <a:lnTo>
                    <a:pt x="3776" y="347"/>
                  </a:lnTo>
                  <a:lnTo>
                    <a:pt x="3752" y="348"/>
                  </a:lnTo>
                  <a:lnTo>
                    <a:pt x="3728" y="350"/>
                  </a:lnTo>
                  <a:lnTo>
                    <a:pt x="3705" y="352"/>
                  </a:lnTo>
                  <a:lnTo>
                    <a:pt x="3681" y="354"/>
                  </a:lnTo>
                  <a:lnTo>
                    <a:pt x="3658" y="358"/>
                  </a:lnTo>
                  <a:lnTo>
                    <a:pt x="3635" y="361"/>
                  </a:lnTo>
                  <a:lnTo>
                    <a:pt x="3613" y="367"/>
                  </a:lnTo>
                  <a:lnTo>
                    <a:pt x="3590" y="372"/>
                  </a:lnTo>
                  <a:lnTo>
                    <a:pt x="3568" y="378"/>
                  </a:lnTo>
                  <a:lnTo>
                    <a:pt x="3546" y="386"/>
                  </a:lnTo>
                  <a:lnTo>
                    <a:pt x="3523" y="393"/>
                  </a:lnTo>
                  <a:lnTo>
                    <a:pt x="3500" y="403"/>
                  </a:lnTo>
                  <a:lnTo>
                    <a:pt x="3478" y="413"/>
                  </a:lnTo>
                  <a:lnTo>
                    <a:pt x="3456" y="424"/>
                  </a:lnTo>
                  <a:lnTo>
                    <a:pt x="3455" y="424"/>
                  </a:lnTo>
                  <a:lnTo>
                    <a:pt x="3453" y="426"/>
                  </a:lnTo>
                  <a:lnTo>
                    <a:pt x="1499" y="1344"/>
                  </a:lnTo>
                  <a:lnTo>
                    <a:pt x="1495" y="1345"/>
                  </a:lnTo>
                  <a:lnTo>
                    <a:pt x="1463" y="1362"/>
                  </a:lnTo>
                  <a:lnTo>
                    <a:pt x="1431" y="1380"/>
                  </a:lnTo>
                  <a:lnTo>
                    <a:pt x="1402" y="1398"/>
                  </a:lnTo>
                  <a:lnTo>
                    <a:pt x="1375" y="1417"/>
                  </a:lnTo>
                  <a:lnTo>
                    <a:pt x="1362" y="1427"/>
                  </a:lnTo>
                  <a:lnTo>
                    <a:pt x="1349" y="1437"/>
                  </a:lnTo>
                  <a:lnTo>
                    <a:pt x="1338" y="1447"/>
                  </a:lnTo>
                  <a:lnTo>
                    <a:pt x="1326" y="1459"/>
                  </a:lnTo>
                  <a:lnTo>
                    <a:pt x="1315" y="1469"/>
                  </a:lnTo>
                  <a:lnTo>
                    <a:pt x="1306" y="1481"/>
                  </a:lnTo>
                  <a:lnTo>
                    <a:pt x="1296" y="1492"/>
                  </a:lnTo>
                  <a:lnTo>
                    <a:pt x="1287" y="1504"/>
                  </a:lnTo>
                  <a:lnTo>
                    <a:pt x="1279" y="1517"/>
                  </a:lnTo>
                  <a:lnTo>
                    <a:pt x="1271" y="1530"/>
                  </a:lnTo>
                  <a:lnTo>
                    <a:pt x="1264" y="1542"/>
                  </a:lnTo>
                  <a:lnTo>
                    <a:pt x="1257" y="1556"/>
                  </a:lnTo>
                  <a:lnTo>
                    <a:pt x="1252" y="1570"/>
                  </a:lnTo>
                  <a:lnTo>
                    <a:pt x="1245" y="1585"/>
                  </a:lnTo>
                  <a:lnTo>
                    <a:pt x="1241" y="1599"/>
                  </a:lnTo>
                  <a:lnTo>
                    <a:pt x="1237" y="1615"/>
                  </a:lnTo>
                  <a:lnTo>
                    <a:pt x="1233" y="1631"/>
                  </a:lnTo>
                  <a:lnTo>
                    <a:pt x="1229" y="1648"/>
                  </a:lnTo>
                  <a:lnTo>
                    <a:pt x="1226" y="1665"/>
                  </a:lnTo>
                  <a:lnTo>
                    <a:pt x="1224" y="1683"/>
                  </a:lnTo>
                  <a:lnTo>
                    <a:pt x="1222" y="1701"/>
                  </a:lnTo>
                  <a:lnTo>
                    <a:pt x="1221" y="1720"/>
                  </a:lnTo>
                  <a:lnTo>
                    <a:pt x="1221" y="1740"/>
                  </a:lnTo>
                  <a:lnTo>
                    <a:pt x="1221" y="1761"/>
                  </a:lnTo>
                  <a:lnTo>
                    <a:pt x="1221" y="1765"/>
                  </a:lnTo>
                  <a:lnTo>
                    <a:pt x="1221" y="1768"/>
                  </a:lnTo>
                  <a:lnTo>
                    <a:pt x="1221" y="3160"/>
                  </a:lnTo>
                  <a:close/>
                  <a:moveTo>
                    <a:pt x="4740" y="3772"/>
                  </a:moveTo>
                  <a:lnTo>
                    <a:pt x="4740" y="3048"/>
                  </a:lnTo>
                  <a:lnTo>
                    <a:pt x="4824" y="2977"/>
                  </a:lnTo>
                  <a:lnTo>
                    <a:pt x="4839" y="2963"/>
                  </a:lnTo>
                  <a:lnTo>
                    <a:pt x="4855" y="2949"/>
                  </a:lnTo>
                  <a:lnTo>
                    <a:pt x="4869" y="2934"/>
                  </a:lnTo>
                  <a:lnTo>
                    <a:pt x="4882" y="2919"/>
                  </a:lnTo>
                  <a:lnTo>
                    <a:pt x="4893" y="2903"/>
                  </a:lnTo>
                  <a:lnTo>
                    <a:pt x="4904" y="2887"/>
                  </a:lnTo>
                  <a:lnTo>
                    <a:pt x="4913" y="2870"/>
                  </a:lnTo>
                  <a:lnTo>
                    <a:pt x="4922" y="2853"/>
                  </a:lnTo>
                  <a:lnTo>
                    <a:pt x="4930" y="2836"/>
                  </a:lnTo>
                  <a:lnTo>
                    <a:pt x="4937" y="2819"/>
                  </a:lnTo>
                  <a:lnTo>
                    <a:pt x="4942" y="2801"/>
                  </a:lnTo>
                  <a:lnTo>
                    <a:pt x="4947" y="2784"/>
                  </a:lnTo>
                  <a:lnTo>
                    <a:pt x="4950" y="2766"/>
                  </a:lnTo>
                  <a:lnTo>
                    <a:pt x="4954" y="2748"/>
                  </a:lnTo>
                  <a:lnTo>
                    <a:pt x="4955" y="2730"/>
                  </a:lnTo>
                  <a:lnTo>
                    <a:pt x="4956" y="2712"/>
                  </a:lnTo>
                  <a:lnTo>
                    <a:pt x="4955" y="2696"/>
                  </a:lnTo>
                  <a:lnTo>
                    <a:pt x="4954" y="2678"/>
                  </a:lnTo>
                  <a:lnTo>
                    <a:pt x="4951" y="2660"/>
                  </a:lnTo>
                  <a:lnTo>
                    <a:pt x="4947" y="2642"/>
                  </a:lnTo>
                  <a:lnTo>
                    <a:pt x="4943" y="2625"/>
                  </a:lnTo>
                  <a:lnTo>
                    <a:pt x="4938" y="2607"/>
                  </a:lnTo>
                  <a:lnTo>
                    <a:pt x="4931" y="2590"/>
                  </a:lnTo>
                  <a:lnTo>
                    <a:pt x="4924" y="2573"/>
                  </a:lnTo>
                  <a:lnTo>
                    <a:pt x="4914" y="2556"/>
                  </a:lnTo>
                  <a:lnTo>
                    <a:pt x="4905" y="2540"/>
                  </a:lnTo>
                  <a:lnTo>
                    <a:pt x="4894" y="2523"/>
                  </a:lnTo>
                  <a:lnTo>
                    <a:pt x="4883" y="2508"/>
                  </a:lnTo>
                  <a:lnTo>
                    <a:pt x="4870" y="2492"/>
                  </a:lnTo>
                  <a:lnTo>
                    <a:pt x="4856" y="2477"/>
                  </a:lnTo>
                  <a:lnTo>
                    <a:pt x="4841" y="2464"/>
                  </a:lnTo>
                  <a:lnTo>
                    <a:pt x="4826" y="2450"/>
                  </a:lnTo>
                  <a:lnTo>
                    <a:pt x="4543" y="2214"/>
                  </a:lnTo>
                  <a:lnTo>
                    <a:pt x="4544" y="2213"/>
                  </a:lnTo>
                  <a:lnTo>
                    <a:pt x="4087" y="1832"/>
                  </a:lnTo>
                  <a:lnTo>
                    <a:pt x="4065" y="1815"/>
                  </a:lnTo>
                  <a:lnTo>
                    <a:pt x="4043" y="1801"/>
                  </a:lnTo>
                  <a:lnTo>
                    <a:pt x="4019" y="1786"/>
                  </a:lnTo>
                  <a:lnTo>
                    <a:pt x="3995" y="1773"/>
                  </a:lnTo>
                  <a:lnTo>
                    <a:pt x="3988" y="1770"/>
                  </a:lnTo>
                  <a:lnTo>
                    <a:pt x="3985" y="1769"/>
                  </a:lnTo>
                  <a:lnTo>
                    <a:pt x="3978" y="1766"/>
                  </a:lnTo>
                  <a:lnTo>
                    <a:pt x="3978" y="1766"/>
                  </a:lnTo>
                  <a:lnTo>
                    <a:pt x="3954" y="1756"/>
                  </a:lnTo>
                  <a:lnTo>
                    <a:pt x="3929" y="1748"/>
                  </a:lnTo>
                  <a:lnTo>
                    <a:pt x="3904" y="1740"/>
                  </a:lnTo>
                  <a:lnTo>
                    <a:pt x="3877" y="1734"/>
                  </a:lnTo>
                  <a:lnTo>
                    <a:pt x="3852" y="1730"/>
                  </a:lnTo>
                  <a:lnTo>
                    <a:pt x="3826" y="1725"/>
                  </a:lnTo>
                  <a:lnTo>
                    <a:pt x="3799" y="1723"/>
                  </a:lnTo>
                  <a:lnTo>
                    <a:pt x="3773" y="1723"/>
                  </a:lnTo>
                  <a:lnTo>
                    <a:pt x="3769" y="1723"/>
                  </a:lnTo>
                  <a:lnTo>
                    <a:pt x="3767" y="1723"/>
                  </a:lnTo>
                  <a:lnTo>
                    <a:pt x="3765" y="1723"/>
                  </a:lnTo>
                  <a:lnTo>
                    <a:pt x="3739" y="1723"/>
                  </a:lnTo>
                  <a:lnTo>
                    <a:pt x="3712" y="1725"/>
                  </a:lnTo>
                  <a:lnTo>
                    <a:pt x="3686" y="1730"/>
                  </a:lnTo>
                  <a:lnTo>
                    <a:pt x="3659" y="1734"/>
                  </a:lnTo>
                  <a:lnTo>
                    <a:pt x="3634" y="1740"/>
                  </a:lnTo>
                  <a:lnTo>
                    <a:pt x="3608" y="1748"/>
                  </a:lnTo>
                  <a:lnTo>
                    <a:pt x="3583" y="1756"/>
                  </a:lnTo>
                  <a:lnTo>
                    <a:pt x="3559" y="1766"/>
                  </a:lnTo>
                  <a:lnTo>
                    <a:pt x="3559" y="1766"/>
                  </a:lnTo>
                  <a:lnTo>
                    <a:pt x="3552" y="1769"/>
                  </a:lnTo>
                  <a:lnTo>
                    <a:pt x="3549" y="1770"/>
                  </a:lnTo>
                  <a:lnTo>
                    <a:pt x="3543" y="1773"/>
                  </a:lnTo>
                  <a:lnTo>
                    <a:pt x="3518" y="1786"/>
                  </a:lnTo>
                  <a:lnTo>
                    <a:pt x="3495" y="1801"/>
                  </a:lnTo>
                  <a:lnTo>
                    <a:pt x="3472" y="1815"/>
                  </a:lnTo>
                  <a:lnTo>
                    <a:pt x="3451" y="1832"/>
                  </a:lnTo>
                  <a:lnTo>
                    <a:pt x="2994" y="2213"/>
                  </a:lnTo>
                  <a:lnTo>
                    <a:pt x="2995" y="2214"/>
                  </a:lnTo>
                  <a:lnTo>
                    <a:pt x="2711" y="2450"/>
                  </a:lnTo>
                  <a:lnTo>
                    <a:pt x="2695" y="2464"/>
                  </a:lnTo>
                  <a:lnTo>
                    <a:pt x="2681" y="2477"/>
                  </a:lnTo>
                  <a:lnTo>
                    <a:pt x="2667" y="2492"/>
                  </a:lnTo>
                  <a:lnTo>
                    <a:pt x="2654" y="2508"/>
                  </a:lnTo>
                  <a:lnTo>
                    <a:pt x="2642" y="2523"/>
                  </a:lnTo>
                  <a:lnTo>
                    <a:pt x="2632" y="2540"/>
                  </a:lnTo>
                  <a:lnTo>
                    <a:pt x="2622" y="2556"/>
                  </a:lnTo>
                  <a:lnTo>
                    <a:pt x="2614" y="2573"/>
                  </a:lnTo>
                  <a:lnTo>
                    <a:pt x="2606" y="2590"/>
                  </a:lnTo>
                  <a:lnTo>
                    <a:pt x="2600" y="2607"/>
                  </a:lnTo>
                  <a:lnTo>
                    <a:pt x="2594" y="2625"/>
                  </a:lnTo>
                  <a:lnTo>
                    <a:pt x="2589" y="2642"/>
                  </a:lnTo>
                  <a:lnTo>
                    <a:pt x="2586" y="2660"/>
                  </a:lnTo>
                  <a:lnTo>
                    <a:pt x="2584" y="2678"/>
                  </a:lnTo>
                  <a:lnTo>
                    <a:pt x="2582" y="2696"/>
                  </a:lnTo>
                  <a:lnTo>
                    <a:pt x="2582" y="2712"/>
                  </a:lnTo>
                  <a:lnTo>
                    <a:pt x="2582" y="2730"/>
                  </a:lnTo>
                  <a:lnTo>
                    <a:pt x="2584" y="2748"/>
                  </a:lnTo>
                  <a:lnTo>
                    <a:pt x="2586" y="2766"/>
                  </a:lnTo>
                  <a:lnTo>
                    <a:pt x="2591" y="2784"/>
                  </a:lnTo>
                  <a:lnTo>
                    <a:pt x="2595" y="2801"/>
                  </a:lnTo>
                  <a:lnTo>
                    <a:pt x="2601" y="2819"/>
                  </a:lnTo>
                  <a:lnTo>
                    <a:pt x="2607" y="2836"/>
                  </a:lnTo>
                  <a:lnTo>
                    <a:pt x="2615" y="2853"/>
                  </a:lnTo>
                  <a:lnTo>
                    <a:pt x="2623" y="2870"/>
                  </a:lnTo>
                  <a:lnTo>
                    <a:pt x="2634" y="2887"/>
                  </a:lnTo>
                  <a:lnTo>
                    <a:pt x="2645" y="2903"/>
                  </a:lnTo>
                  <a:lnTo>
                    <a:pt x="2656" y="2919"/>
                  </a:lnTo>
                  <a:lnTo>
                    <a:pt x="2669" y="2934"/>
                  </a:lnTo>
                  <a:lnTo>
                    <a:pt x="2683" y="2949"/>
                  </a:lnTo>
                  <a:lnTo>
                    <a:pt x="2698" y="2963"/>
                  </a:lnTo>
                  <a:lnTo>
                    <a:pt x="2713" y="2977"/>
                  </a:lnTo>
                  <a:lnTo>
                    <a:pt x="2798" y="3048"/>
                  </a:lnTo>
                  <a:lnTo>
                    <a:pt x="2798" y="3772"/>
                  </a:lnTo>
                  <a:lnTo>
                    <a:pt x="1502" y="3772"/>
                  </a:lnTo>
                  <a:lnTo>
                    <a:pt x="1502" y="3423"/>
                  </a:lnTo>
                  <a:lnTo>
                    <a:pt x="886" y="3423"/>
                  </a:lnTo>
                  <a:lnTo>
                    <a:pt x="803" y="3423"/>
                  </a:lnTo>
                  <a:lnTo>
                    <a:pt x="0" y="3423"/>
                  </a:lnTo>
                  <a:lnTo>
                    <a:pt x="334" y="4573"/>
                  </a:lnTo>
                  <a:lnTo>
                    <a:pt x="0" y="4968"/>
                  </a:lnTo>
                  <a:lnTo>
                    <a:pt x="652" y="4968"/>
                  </a:lnTo>
                  <a:lnTo>
                    <a:pt x="652" y="5317"/>
                  </a:lnTo>
                  <a:lnTo>
                    <a:pt x="762" y="5317"/>
                  </a:lnTo>
                  <a:lnTo>
                    <a:pt x="1020" y="5317"/>
                  </a:lnTo>
                  <a:lnTo>
                    <a:pt x="2131" y="5317"/>
                  </a:lnTo>
                  <a:lnTo>
                    <a:pt x="5450" y="5317"/>
                  </a:lnTo>
                  <a:lnTo>
                    <a:pt x="6562" y="5317"/>
                  </a:lnTo>
                  <a:lnTo>
                    <a:pt x="6783" y="5317"/>
                  </a:lnTo>
                  <a:lnTo>
                    <a:pt x="6886" y="5317"/>
                  </a:lnTo>
                  <a:lnTo>
                    <a:pt x="6886" y="4968"/>
                  </a:lnTo>
                  <a:lnTo>
                    <a:pt x="7538" y="4968"/>
                  </a:lnTo>
                  <a:lnTo>
                    <a:pt x="7202" y="4573"/>
                  </a:lnTo>
                  <a:lnTo>
                    <a:pt x="7538" y="3423"/>
                  </a:lnTo>
                  <a:lnTo>
                    <a:pt x="6823" y="3423"/>
                  </a:lnTo>
                  <a:lnTo>
                    <a:pt x="6696" y="3423"/>
                  </a:lnTo>
                  <a:lnTo>
                    <a:pt x="6081" y="3423"/>
                  </a:lnTo>
                  <a:lnTo>
                    <a:pt x="6081" y="3772"/>
                  </a:lnTo>
                  <a:lnTo>
                    <a:pt x="4740" y="3772"/>
                  </a:lnTo>
                  <a:close/>
                  <a:moveTo>
                    <a:pt x="3380" y="3772"/>
                  </a:moveTo>
                  <a:lnTo>
                    <a:pt x="3380" y="3392"/>
                  </a:lnTo>
                  <a:lnTo>
                    <a:pt x="3380" y="3374"/>
                  </a:lnTo>
                  <a:lnTo>
                    <a:pt x="3381" y="3357"/>
                  </a:lnTo>
                  <a:lnTo>
                    <a:pt x="3383" y="3339"/>
                  </a:lnTo>
                  <a:lnTo>
                    <a:pt x="3386" y="3323"/>
                  </a:lnTo>
                  <a:lnTo>
                    <a:pt x="3390" y="3307"/>
                  </a:lnTo>
                  <a:lnTo>
                    <a:pt x="3394" y="3290"/>
                  </a:lnTo>
                  <a:lnTo>
                    <a:pt x="3400" y="3274"/>
                  </a:lnTo>
                  <a:lnTo>
                    <a:pt x="3406" y="3258"/>
                  </a:lnTo>
                  <a:lnTo>
                    <a:pt x="3414" y="3243"/>
                  </a:lnTo>
                  <a:lnTo>
                    <a:pt x="3421" y="3228"/>
                  </a:lnTo>
                  <a:lnTo>
                    <a:pt x="3429" y="3213"/>
                  </a:lnTo>
                  <a:lnTo>
                    <a:pt x="3438" y="3200"/>
                  </a:lnTo>
                  <a:lnTo>
                    <a:pt x="3448" y="3186"/>
                  </a:lnTo>
                  <a:lnTo>
                    <a:pt x="3458" y="3173"/>
                  </a:lnTo>
                  <a:lnTo>
                    <a:pt x="3469" y="3160"/>
                  </a:lnTo>
                  <a:lnTo>
                    <a:pt x="3480" y="3149"/>
                  </a:lnTo>
                  <a:lnTo>
                    <a:pt x="3493" y="3137"/>
                  </a:lnTo>
                  <a:lnTo>
                    <a:pt x="3505" y="3127"/>
                  </a:lnTo>
                  <a:lnTo>
                    <a:pt x="3518" y="3116"/>
                  </a:lnTo>
                  <a:lnTo>
                    <a:pt x="3532" y="3106"/>
                  </a:lnTo>
                  <a:lnTo>
                    <a:pt x="3546" y="3097"/>
                  </a:lnTo>
                  <a:lnTo>
                    <a:pt x="3560" y="3088"/>
                  </a:lnTo>
                  <a:lnTo>
                    <a:pt x="3575" y="3081"/>
                  </a:lnTo>
                  <a:lnTo>
                    <a:pt x="3590" y="3075"/>
                  </a:lnTo>
                  <a:lnTo>
                    <a:pt x="3606" y="3068"/>
                  </a:lnTo>
                  <a:lnTo>
                    <a:pt x="3622" y="3063"/>
                  </a:lnTo>
                  <a:lnTo>
                    <a:pt x="3638" y="3058"/>
                  </a:lnTo>
                  <a:lnTo>
                    <a:pt x="3655" y="3055"/>
                  </a:lnTo>
                  <a:lnTo>
                    <a:pt x="3672" y="3051"/>
                  </a:lnTo>
                  <a:lnTo>
                    <a:pt x="3689" y="3049"/>
                  </a:lnTo>
                  <a:lnTo>
                    <a:pt x="3707" y="3047"/>
                  </a:lnTo>
                  <a:lnTo>
                    <a:pt x="3724" y="3047"/>
                  </a:lnTo>
                  <a:lnTo>
                    <a:pt x="3752" y="3047"/>
                  </a:lnTo>
                  <a:lnTo>
                    <a:pt x="3766" y="3047"/>
                  </a:lnTo>
                  <a:lnTo>
                    <a:pt x="3769" y="3047"/>
                  </a:lnTo>
                  <a:lnTo>
                    <a:pt x="3768" y="3047"/>
                  </a:lnTo>
                  <a:lnTo>
                    <a:pt x="3767" y="3047"/>
                  </a:lnTo>
                  <a:lnTo>
                    <a:pt x="3772" y="3047"/>
                  </a:lnTo>
                  <a:lnTo>
                    <a:pt x="3784" y="3047"/>
                  </a:lnTo>
                  <a:lnTo>
                    <a:pt x="3813" y="3047"/>
                  </a:lnTo>
                  <a:lnTo>
                    <a:pt x="3831" y="3047"/>
                  </a:lnTo>
                  <a:lnTo>
                    <a:pt x="3848" y="3049"/>
                  </a:lnTo>
                  <a:lnTo>
                    <a:pt x="3866" y="3051"/>
                  </a:lnTo>
                  <a:lnTo>
                    <a:pt x="3883" y="3055"/>
                  </a:lnTo>
                  <a:lnTo>
                    <a:pt x="3899" y="3058"/>
                  </a:lnTo>
                  <a:lnTo>
                    <a:pt x="3916" y="3063"/>
                  </a:lnTo>
                  <a:lnTo>
                    <a:pt x="3931" y="3068"/>
                  </a:lnTo>
                  <a:lnTo>
                    <a:pt x="3947" y="3075"/>
                  </a:lnTo>
                  <a:lnTo>
                    <a:pt x="3962" y="3081"/>
                  </a:lnTo>
                  <a:lnTo>
                    <a:pt x="3977" y="3088"/>
                  </a:lnTo>
                  <a:lnTo>
                    <a:pt x="3992" y="3097"/>
                  </a:lnTo>
                  <a:lnTo>
                    <a:pt x="4006" y="3106"/>
                  </a:lnTo>
                  <a:lnTo>
                    <a:pt x="4019" y="3116"/>
                  </a:lnTo>
                  <a:lnTo>
                    <a:pt x="4032" y="3127"/>
                  </a:lnTo>
                  <a:lnTo>
                    <a:pt x="4045" y="3137"/>
                  </a:lnTo>
                  <a:lnTo>
                    <a:pt x="4056" y="3149"/>
                  </a:lnTo>
                  <a:lnTo>
                    <a:pt x="4068" y="3160"/>
                  </a:lnTo>
                  <a:lnTo>
                    <a:pt x="4079" y="3173"/>
                  </a:lnTo>
                  <a:lnTo>
                    <a:pt x="4089" y="3186"/>
                  </a:lnTo>
                  <a:lnTo>
                    <a:pt x="4099" y="3200"/>
                  </a:lnTo>
                  <a:lnTo>
                    <a:pt x="4108" y="3213"/>
                  </a:lnTo>
                  <a:lnTo>
                    <a:pt x="4116" y="3228"/>
                  </a:lnTo>
                  <a:lnTo>
                    <a:pt x="4124" y="3243"/>
                  </a:lnTo>
                  <a:lnTo>
                    <a:pt x="4131" y="3258"/>
                  </a:lnTo>
                  <a:lnTo>
                    <a:pt x="4137" y="3274"/>
                  </a:lnTo>
                  <a:lnTo>
                    <a:pt x="4142" y="3290"/>
                  </a:lnTo>
                  <a:lnTo>
                    <a:pt x="4148" y="3307"/>
                  </a:lnTo>
                  <a:lnTo>
                    <a:pt x="4151" y="3323"/>
                  </a:lnTo>
                  <a:lnTo>
                    <a:pt x="4154" y="3339"/>
                  </a:lnTo>
                  <a:lnTo>
                    <a:pt x="4156" y="3357"/>
                  </a:lnTo>
                  <a:lnTo>
                    <a:pt x="4157" y="3374"/>
                  </a:lnTo>
                  <a:lnTo>
                    <a:pt x="4158" y="3392"/>
                  </a:lnTo>
                  <a:lnTo>
                    <a:pt x="4158" y="3772"/>
                  </a:lnTo>
                  <a:lnTo>
                    <a:pt x="3380" y="3772"/>
                  </a:lnTo>
                  <a:close/>
                  <a:moveTo>
                    <a:pt x="652" y="4790"/>
                  </a:moveTo>
                  <a:lnTo>
                    <a:pt x="383" y="4790"/>
                  </a:lnTo>
                  <a:lnTo>
                    <a:pt x="533" y="4616"/>
                  </a:lnTo>
                  <a:lnTo>
                    <a:pt x="236" y="3601"/>
                  </a:lnTo>
                  <a:lnTo>
                    <a:pt x="886" y="3601"/>
                  </a:lnTo>
                  <a:lnTo>
                    <a:pt x="1042" y="3601"/>
                  </a:lnTo>
                  <a:lnTo>
                    <a:pt x="652" y="3772"/>
                  </a:lnTo>
                  <a:lnTo>
                    <a:pt x="652" y="4790"/>
                  </a:lnTo>
                  <a:close/>
                  <a:moveTo>
                    <a:pt x="6886" y="3772"/>
                  </a:moveTo>
                  <a:lnTo>
                    <a:pt x="6886" y="3772"/>
                  </a:lnTo>
                  <a:lnTo>
                    <a:pt x="6496" y="3601"/>
                  </a:lnTo>
                  <a:lnTo>
                    <a:pt x="6696" y="3601"/>
                  </a:lnTo>
                  <a:lnTo>
                    <a:pt x="7301" y="3601"/>
                  </a:lnTo>
                  <a:lnTo>
                    <a:pt x="7005" y="4616"/>
                  </a:lnTo>
                  <a:lnTo>
                    <a:pt x="7154" y="4790"/>
                  </a:lnTo>
                  <a:lnTo>
                    <a:pt x="6886" y="4790"/>
                  </a:lnTo>
                  <a:lnTo>
                    <a:pt x="6886" y="3772"/>
                  </a:lnTo>
                  <a:close/>
                  <a:moveTo>
                    <a:pt x="1129" y="5455"/>
                  </a:moveTo>
                  <a:lnTo>
                    <a:pt x="1146" y="5472"/>
                  </a:lnTo>
                  <a:lnTo>
                    <a:pt x="1164" y="5489"/>
                  </a:lnTo>
                  <a:lnTo>
                    <a:pt x="1183" y="5506"/>
                  </a:lnTo>
                  <a:lnTo>
                    <a:pt x="1202" y="5522"/>
                  </a:lnTo>
                  <a:lnTo>
                    <a:pt x="1222" y="5538"/>
                  </a:lnTo>
                  <a:lnTo>
                    <a:pt x="1243" y="5553"/>
                  </a:lnTo>
                  <a:lnTo>
                    <a:pt x="1264" y="5568"/>
                  </a:lnTo>
                  <a:lnTo>
                    <a:pt x="1287" y="5583"/>
                  </a:lnTo>
                  <a:lnTo>
                    <a:pt x="1310" y="5597"/>
                  </a:lnTo>
                  <a:lnTo>
                    <a:pt x="1333" y="5612"/>
                  </a:lnTo>
                  <a:lnTo>
                    <a:pt x="1358" y="5626"/>
                  </a:lnTo>
                  <a:lnTo>
                    <a:pt x="1383" y="5640"/>
                  </a:lnTo>
                  <a:lnTo>
                    <a:pt x="1435" y="5667"/>
                  </a:lnTo>
                  <a:lnTo>
                    <a:pt x="1491" y="5694"/>
                  </a:lnTo>
                  <a:lnTo>
                    <a:pt x="2855" y="6369"/>
                  </a:lnTo>
                  <a:lnTo>
                    <a:pt x="3034" y="6457"/>
                  </a:lnTo>
                  <a:lnTo>
                    <a:pt x="3191" y="6533"/>
                  </a:lnTo>
                  <a:lnTo>
                    <a:pt x="3262" y="6565"/>
                  </a:lnTo>
                  <a:lnTo>
                    <a:pt x="3329" y="6595"/>
                  </a:lnTo>
                  <a:lnTo>
                    <a:pt x="3392" y="6620"/>
                  </a:lnTo>
                  <a:lnTo>
                    <a:pt x="3452" y="6644"/>
                  </a:lnTo>
                  <a:lnTo>
                    <a:pt x="3508" y="6664"/>
                  </a:lnTo>
                  <a:lnTo>
                    <a:pt x="3562" y="6681"/>
                  </a:lnTo>
                  <a:lnTo>
                    <a:pt x="3613" y="6695"/>
                  </a:lnTo>
                  <a:lnTo>
                    <a:pt x="3662" y="6706"/>
                  </a:lnTo>
                  <a:lnTo>
                    <a:pt x="3710" y="6714"/>
                  </a:lnTo>
                  <a:lnTo>
                    <a:pt x="3757" y="6718"/>
                  </a:lnTo>
                  <a:lnTo>
                    <a:pt x="3803" y="6720"/>
                  </a:lnTo>
                  <a:lnTo>
                    <a:pt x="3849" y="6719"/>
                  </a:lnTo>
                  <a:lnTo>
                    <a:pt x="3894" y="6715"/>
                  </a:lnTo>
                  <a:lnTo>
                    <a:pt x="3940" y="6707"/>
                  </a:lnTo>
                  <a:lnTo>
                    <a:pt x="3987" y="6698"/>
                  </a:lnTo>
                  <a:lnTo>
                    <a:pt x="4035" y="6684"/>
                  </a:lnTo>
                  <a:lnTo>
                    <a:pt x="4085" y="6668"/>
                  </a:lnTo>
                  <a:lnTo>
                    <a:pt x="4136" y="6650"/>
                  </a:lnTo>
                  <a:lnTo>
                    <a:pt x="4190" y="6628"/>
                  </a:lnTo>
                  <a:lnTo>
                    <a:pt x="4247" y="6604"/>
                  </a:lnTo>
                  <a:lnTo>
                    <a:pt x="4306" y="6577"/>
                  </a:lnTo>
                  <a:lnTo>
                    <a:pt x="4370" y="6546"/>
                  </a:lnTo>
                  <a:lnTo>
                    <a:pt x="4438" y="6513"/>
                  </a:lnTo>
                  <a:lnTo>
                    <a:pt x="4510" y="6479"/>
                  </a:lnTo>
                  <a:lnTo>
                    <a:pt x="4668" y="6399"/>
                  </a:lnTo>
                  <a:lnTo>
                    <a:pt x="4848" y="6309"/>
                  </a:lnTo>
                  <a:lnTo>
                    <a:pt x="6091" y="5694"/>
                  </a:lnTo>
                  <a:lnTo>
                    <a:pt x="6146" y="5667"/>
                  </a:lnTo>
                  <a:lnTo>
                    <a:pt x="6199" y="5640"/>
                  </a:lnTo>
                  <a:lnTo>
                    <a:pt x="6224" y="5626"/>
                  </a:lnTo>
                  <a:lnTo>
                    <a:pt x="6248" y="5612"/>
                  </a:lnTo>
                  <a:lnTo>
                    <a:pt x="6272" y="5597"/>
                  </a:lnTo>
                  <a:lnTo>
                    <a:pt x="6295" y="5583"/>
                  </a:lnTo>
                  <a:lnTo>
                    <a:pt x="6317" y="5568"/>
                  </a:lnTo>
                  <a:lnTo>
                    <a:pt x="6339" y="5553"/>
                  </a:lnTo>
                  <a:lnTo>
                    <a:pt x="6359" y="5538"/>
                  </a:lnTo>
                  <a:lnTo>
                    <a:pt x="6379" y="5522"/>
                  </a:lnTo>
                  <a:lnTo>
                    <a:pt x="6398" y="5506"/>
                  </a:lnTo>
                  <a:lnTo>
                    <a:pt x="6417" y="5489"/>
                  </a:lnTo>
                  <a:lnTo>
                    <a:pt x="6435" y="5472"/>
                  </a:lnTo>
                  <a:lnTo>
                    <a:pt x="6452" y="5455"/>
                  </a:lnTo>
                  <a:lnTo>
                    <a:pt x="6016" y="5455"/>
                  </a:lnTo>
                  <a:lnTo>
                    <a:pt x="6015" y="5464"/>
                  </a:lnTo>
                  <a:lnTo>
                    <a:pt x="6013" y="5472"/>
                  </a:lnTo>
                  <a:lnTo>
                    <a:pt x="6010" y="5480"/>
                  </a:lnTo>
                  <a:lnTo>
                    <a:pt x="6006" y="5487"/>
                  </a:lnTo>
                  <a:lnTo>
                    <a:pt x="6001" y="5494"/>
                  </a:lnTo>
                  <a:lnTo>
                    <a:pt x="5995" y="5500"/>
                  </a:lnTo>
                  <a:lnTo>
                    <a:pt x="5988" y="5505"/>
                  </a:lnTo>
                  <a:lnTo>
                    <a:pt x="5981" y="5509"/>
                  </a:lnTo>
                  <a:lnTo>
                    <a:pt x="4283" y="6354"/>
                  </a:lnTo>
                  <a:lnTo>
                    <a:pt x="4277" y="6356"/>
                  </a:lnTo>
                  <a:lnTo>
                    <a:pt x="4271" y="6358"/>
                  </a:lnTo>
                  <a:lnTo>
                    <a:pt x="4265" y="6359"/>
                  </a:lnTo>
                  <a:lnTo>
                    <a:pt x="4259" y="6359"/>
                  </a:lnTo>
                  <a:lnTo>
                    <a:pt x="4252" y="6360"/>
                  </a:lnTo>
                  <a:lnTo>
                    <a:pt x="4247" y="6359"/>
                  </a:lnTo>
                  <a:lnTo>
                    <a:pt x="4241" y="6358"/>
                  </a:lnTo>
                  <a:lnTo>
                    <a:pt x="4235" y="6356"/>
                  </a:lnTo>
                  <a:lnTo>
                    <a:pt x="4230" y="6354"/>
                  </a:lnTo>
                  <a:lnTo>
                    <a:pt x="4225" y="6351"/>
                  </a:lnTo>
                  <a:lnTo>
                    <a:pt x="4220" y="6348"/>
                  </a:lnTo>
                  <a:lnTo>
                    <a:pt x="4214" y="6344"/>
                  </a:lnTo>
                  <a:lnTo>
                    <a:pt x="4210" y="6340"/>
                  </a:lnTo>
                  <a:lnTo>
                    <a:pt x="4206" y="6336"/>
                  </a:lnTo>
                  <a:lnTo>
                    <a:pt x="4203" y="6330"/>
                  </a:lnTo>
                  <a:lnTo>
                    <a:pt x="4199" y="6325"/>
                  </a:lnTo>
                  <a:lnTo>
                    <a:pt x="4197" y="6319"/>
                  </a:lnTo>
                  <a:lnTo>
                    <a:pt x="4195" y="6313"/>
                  </a:lnTo>
                  <a:lnTo>
                    <a:pt x="4194" y="6307"/>
                  </a:lnTo>
                  <a:lnTo>
                    <a:pt x="4193" y="6301"/>
                  </a:lnTo>
                  <a:lnTo>
                    <a:pt x="4193" y="6295"/>
                  </a:lnTo>
                  <a:lnTo>
                    <a:pt x="4194" y="6289"/>
                  </a:lnTo>
                  <a:lnTo>
                    <a:pt x="4195" y="6284"/>
                  </a:lnTo>
                  <a:lnTo>
                    <a:pt x="4196" y="6277"/>
                  </a:lnTo>
                  <a:lnTo>
                    <a:pt x="4198" y="6272"/>
                  </a:lnTo>
                  <a:lnTo>
                    <a:pt x="4202" y="6267"/>
                  </a:lnTo>
                  <a:lnTo>
                    <a:pt x="4205" y="6261"/>
                  </a:lnTo>
                  <a:lnTo>
                    <a:pt x="4208" y="6257"/>
                  </a:lnTo>
                  <a:lnTo>
                    <a:pt x="4212" y="6252"/>
                  </a:lnTo>
                  <a:lnTo>
                    <a:pt x="4217" y="6249"/>
                  </a:lnTo>
                  <a:lnTo>
                    <a:pt x="4223" y="6244"/>
                  </a:lnTo>
                  <a:lnTo>
                    <a:pt x="4228" y="6241"/>
                  </a:lnTo>
                  <a:lnTo>
                    <a:pt x="5809" y="5455"/>
                  </a:lnTo>
                  <a:lnTo>
                    <a:pt x="5170" y="5455"/>
                  </a:lnTo>
                  <a:lnTo>
                    <a:pt x="4582" y="5747"/>
                  </a:lnTo>
                  <a:lnTo>
                    <a:pt x="4511" y="5783"/>
                  </a:lnTo>
                  <a:lnTo>
                    <a:pt x="4440" y="5819"/>
                  </a:lnTo>
                  <a:lnTo>
                    <a:pt x="4369" y="5855"/>
                  </a:lnTo>
                  <a:lnTo>
                    <a:pt x="4299" y="5890"/>
                  </a:lnTo>
                  <a:lnTo>
                    <a:pt x="4227" y="5926"/>
                  </a:lnTo>
                  <a:lnTo>
                    <a:pt x="4156" y="5960"/>
                  </a:lnTo>
                  <a:lnTo>
                    <a:pt x="4084" y="5993"/>
                  </a:lnTo>
                  <a:lnTo>
                    <a:pt x="4012" y="6026"/>
                  </a:lnTo>
                  <a:lnTo>
                    <a:pt x="3991" y="6036"/>
                  </a:lnTo>
                  <a:lnTo>
                    <a:pt x="3967" y="6045"/>
                  </a:lnTo>
                  <a:lnTo>
                    <a:pt x="3941" y="6056"/>
                  </a:lnTo>
                  <a:lnTo>
                    <a:pt x="3915" y="6067"/>
                  </a:lnTo>
                  <a:lnTo>
                    <a:pt x="3887" y="6075"/>
                  </a:lnTo>
                  <a:lnTo>
                    <a:pt x="3861" y="6082"/>
                  </a:lnTo>
                  <a:lnTo>
                    <a:pt x="3848" y="6086"/>
                  </a:lnTo>
                  <a:lnTo>
                    <a:pt x="3835" y="6088"/>
                  </a:lnTo>
                  <a:lnTo>
                    <a:pt x="3823" y="6090"/>
                  </a:lnTo>
                  <a:lnTo>
                    <a:pt x="3812" y="6091"/>
                  </a:lnTo>
                  <a:lnTo>
                    <a:pt x="3802" y="6091"/>
                  </a:lnTo>
                  <a:lnTo>
                    <a:pt x="3792" y="6090"/>
                  </a:lnTo>
                  <a:lnTo>
                    <a:pt x="3781" y="6089"/>
                  </a:lnTo>
                  <a:lnTo>
                    <a:pt x="3769" y="6087"/>
                  </a:lnTo>
                  <a:lnTo>
                    <a:pt x="3747" y="6082"/>
                  </a:lnTo>
                  <a:lnTo>
                    <a:pt x="3724" y="6076"/>
                  </a:lnTo>
                  <a:lnTo>
                    <a:pt x="3701" y="6070"/>
                  </a:lnTo>
                  <a:lnTo>
                    <a:pt x="3678" y="6062"/>
                  </a:lnTo>
                  <a:lnTo>
                    <a:pt x="3658" y="6055"/>
                  </a:lnTo>
                  <a:lnTo>
                    <a:pt x="3639" y="6047"/>
                  </a:lnTo>
                  <a:lnTo>
                    <a:pt x="3572" y="6021"/>
                  </a:lnTo>
                  <a:lnTo>
                    <a:pt x="3507" y="5992"/>
                  </a:lnTo>
                  <a:lnTo>
                    <a:pt x="3441" y="5964"/>
                  </a:lnTo>
                  <a:lnTo>
                    <a:pt x="3375" y="5933"/>
                  </a:lnTo>
                  <a:lnTo>
                    <a:pt x="3311" y="5901"/>
                  </a:lnTo>
                  <a:lnTo>
                    <a:pt x="3246" y="5870"/>
                  </a:lnTo>
                  <a:lnTo>
                    <a:pt x="3182" y="5838"/>
                  </a:lnTo>
                  <a:lnTo>
                    <a:pt x="3118" y="5805"/>
                  </a:lnTo>
                  <a:lnTo>
                    <a:pt x="2413" y="5455"/>
                  </a:lnTo>
                  <a:lnTo>
                    <a:pt x="1129" y="5455"/>
                  </a:lnTo>
                  <a:close/>
                  <a:moveTo>
                    <a:pt x="6696" y="3284"/>
                  </a:moveTo>
                  <a:lnTo>
                    <a:pt x="6696" y="1953"/>
                  </a:lnTo>
                  <a:lnTo>
                    <a:pt x="6696" y="1886"/>
                  </a:lnTo>
                  <a:lnTo>
                    <a:pt x="6695" y="1820"/>
                  </a:lnTo>
                  <a:lnTo>
                    <a:pt x="6694" y="1786"/>
                  </a:lnTo>
                  <a:lnTo>
                    <a:pt x="6692" y="1753"/>
                  </a:lnTo>
                  <a:lnTo>
                    <a:pt x="6690" y="1720"/>
                  </a:lnTo>
                  <a:lnTo>
                    <a:pt x="6686" y="1686"/>
                  </a:lnTo>
                  <a:lnTo>
                    <a:pt x="6683" y="1653"/>
                  </a:lnTo>
                  <a:lnTo>
                    <a:pt x="6678" y="1621"/>
                  </a:lnTo>
                  <a:lnTo>
                    <a:pt x="6673" y="1588"/>
                  </a:lnTo>
                  <a:lnTo>
                    <a:pt x="6665" y="1555"/>
                  </a:lnTo>
                  <a:lnTo>
                    <a:pt x="6657" y="1523"/>
                  </a:lnTo>
                  <a:lnTo>
                    <a:pt x="6648" y="1490"/>
                  </a:lnTo>
                  <a:lnTo>
                    <a:pt x="6637" y="1459"/>
                  </a:lnTo>
                  <a:lnTo>
                    <a:pt x="6625" y="1428"/>
                  </a:lnTo>
                  <a:lnTo>
                    <a:pt x="6611" y="1396"/>
                  </a:lnTo>
                  <a:lnTo>
                    <a:pt x="6595" y="1365"/>
                  </a:lnTo>
                  <a:lnTo>
                    <a:pt x="6578" y="1336"/>
                  </a:lnTo>
                  <a:lnTo>
                    <a:pt x="6559" y="1305"/>
                  </a:lnTo>
                  <a:lnTo>
                    <a:pt x="6538" y="1276"/>
                  </a:lnTo>
                  <a:lnTo>
                    <a:pt x="6515" y="1247"/>
                  </a:lnTo>
                  <a:lnTo>
                    <a:pt x="6490" y="1219"/>
                  </a:lnTo>
                  <a:lnTo>
                    <a:pt x="6463" y="1191"/>
                  </a:lnTo>
                  <a:lnTo>
                    <a:pt x="6433" y="1164"/>
                  </a:lnTo>
                  <a:lnTo>
                    <a:pt x="6400" y="1138"/>
                  </a:lnTo>
                  <a:lnTo>
                    <a:pt x="6367" y="1111"/>
                  </a:lnTo>
                  <a:lnTo>
                    <a:pt x="6329" y="1086"/>
                  </a:lnTo>
                  <a:lnTo>
                    <a:pt x="6289" y="1061"/>
                  </a:lnTo>
                  <a:lnTo>
                    <a:pt x="6247" y="1038"/>
                  </a:lnTo>
                  <a:lnTo>
                    <a:pt x="6201" y="1015"/>
                  </a:lnTo>
                  <a:lnTo>
                    <a:pt x="6153" y="993"/>
                  </a:lnTo>
                  <a:lnTo>
                    <a:pt x="4631" y="296"/>
                  </a:lnTo>
                  <a:lnTo>
                    <a:pt x="4491" y="231"/>
                  </a:lnTo>
                  <a:lnTo>
                    <a:pt x="4368" y="175"/>
                  </a:lnTo>
                  <a:lnTo>
                    <a:pt x="4312" y="150"/>
                  </a:lnTo>
                  <a:lnTo>
                    <a:pt x="4259" y="125"/>
                  </a:lnTo>
                  <a:lnTo>
                    <a:pt x="4208" y="104"/>
                  </a:lnTo>
                  <a:lnTo>
                    <a:pt x="4160" y="85"/>
                  </a:lnTo>
                  <a:lnTo>
                    <a:pt x="4115" y="67"/>
                  </a:lnTo>
                  <a:lnTo>
                    <a:pt x="4072" y="52"/>
                  </a:lnTo>
                  <a:lnTo>
                    <a:pt x="4030" y="38"/>
                  </a:lnTo>
                  <a:lnTo>
                    <a:pt x="3991" y="27"/>
                  </a:lnTo>
                  <a:lnTo>
                    <a:pt x="3952" y="17"/>
                  </a:lnTo>
                  <a:lnTo>
                    <a:pt x="3913" y="10"/>
                  </a:lnTo>
                  <a:lnTo>
                    <a:pt x="3876" y="4"/>
                  </a:lnTo>
                  <a:lnTo>
                    <a:pt x="3839" y="1"/>
                  </a:lnTo>
                  <a:lnTo>
                    <a:pt x="3802" y="0"/>
                  </a:lnTo>
                  <a:lnTo>
                    <a:pt x="3764" y="1"/>
                  </a:lnTo>
                  <a:lnTo>
                    <a:pt x="3727" y="4"/>
                  </a:lnTo>
                  <a:lnTo>
                    <a:pt x="3688" y="10"/>
                  </a:lnTo>
                  <a:lnTo>
                    <a:pt x="3648" y="18"/>
                  </a:lnTo>
                  <a:lnTo>
                    <a:pt x="3606" y="28"/>
                  </a:lnTo>
                  <a:lnTo>
                    <a:pt x="3564" y="39"/>
                  </a:lnTo>
                  <a:lnTo>
                    <a:pt x="3518" y="54"/>
                  </a:lnTo>
                  <a:lnTo>
                    <a:pt x="3472" y="70"/>
                  </a:lnTo>
                  <a:lnTo>
                    <a:pt x="3421" y="89"/>
                  </a:lnTo>
                  <a:lnTo>
                    <a:pt x="3369" y="110"/>
                  </a:lnTo>
                  <a:lnTo>
                    <a:pt x="3313" y="133"/>
                  </a:lnTo>
                  <a:lnTo>
                    <a:pt x="3190" y="187"/>
                  </a:lnTo>
                  <a:lnTo>
                    <a:pt x="3051" y="249"/>
                  </a:lnTo>
                  <a:lnTo>
                    <a:pt x="1429" y="993"/>
                  </a:lnTo>
                  <a:lnTo>
                    <a:pt x="1380" y="1015"/>
                  </a:lnTo>
                  <a:lnTo>
                    <a:pt x="1334" y="1038"/>
                  </a:lnTo>
                  <a:lnTo>
                    <a:pt x="1292" y="1061"/>
                  </a:lnTo>
                  <a:lnTo>
                    <a:pt x="1253" y="1086"/>
                  </a:lnTo>
                  <a:lnTo>
                    <a:pt x="1216" y="1111"/>
                  </a:lnTo>
                  <a:lnTo>
                    <a:pt x="1181" y="1138"/>
                  </a:lnTo>
                  <a:lnTo>
                    <a:pt x="1149" y="1164"/>
                  </a:lnTo>
                  <a:lnTo>
                    <a:pt x="1119" y="1191"/>
                  </a:lnTo>
                  <a:lnTo>
                    <a:pt x="1092" y="1219"/>
                  </a:lnTo>
                  <a:lnTo>
                    <a:pt x="1066" y="1247"/>
                  </a:lnTo>
                  <a:lnTo>
                    <a:pt x="1043" y="1276"/>
                  </a:lnTo>
                  <a:lnTo>
                    <a:pt x="1023" y="1305"/>
                  </a:lnTo>
                  <a:lnTo>
                    <a:pt x="1004" y="1336"/>
                  </a:lnTo>
                  <a:lnTo>
                    <a:pt x="986" y="1365"/>
                  </a:lnTo>
                  <a:lnTo>
                    <a:pt x="971" y="1396"/>
                  </a:lnTo>
                  <a:lnTo>
                    <a:pt x="957" y="1428"/>
                  </a:lnTo>
                  <a:lnTo>
                    <a:pt x="945" y="1459"/>
                  </a:lnTo>
                  <a:lnTo>
                    <a:pt x="934" y="1490"/>
                  </a:lnTo>
                  <a:lnTo>
                    <a:pt x="924" y="1522"/>
                  </a:lnTo>
                  <a:lnTo>
                    <a:pt x="916" y="1555"/>
                  </a:lnTo>
                  <a:lnTo>
                    <a:pt x="910" y="1588"/>
                  </a:lnTo>
                  <a:lnTo>
                    <a:pt x="903" y="1621"/>
                  </a:lnTo>
                  <a:lnTo>
                    <a:pt x="899" y="1653"/>
                  </a:lnTo>
                  <a:lnTo>
                    <a:pt x="895" y="1686"/>
                  </a:lnTo>
                  <a:lnTo>
                    <a:pt x="892" y="1720"/>
                  </a:lnTo>
                  <a:lnTo>
                    <a:pt x="889" y="1753"/>
                  </a:lnTo>
                  <a:lnTo>
                    <a:pt x="888" y="1786"/>
                  </a:lnTo>
                  <a:lnTo>
                    <a:pt x="886" y="1820"/>
                  </a:lnTo>
                  <a:lnTo>
                    <a:pt x="886" y="1886"/>
                  </a:lnTo>
                  <a:lnTo>
                    <a:pt x="886" y="1953"/>
                  </a:lnTo>
                  <a:lnTo>
                    <a:pt x="886" y="3284"/>
                  </a:lnTo>
                  <a:lnTo>
                    <a:pt x="1502" y="3284"/>
                  </a:lnTo>
                  <a:lnTo>
                    <a:pt x="1502" y="1997"/>
                  </a:lnTo>
                  <a:lnTo>
                    <a:pt x="1502" y="1994"/>
                  </a:lnTo>
                  <a:lnTo>
                    <a:pt x="1502" y="1959"/>
                  </a:lnTo>
                  <a:lnTo>
                    <a:pt x="1502" y="1920"/>
                  </a:lnTo>
                  <a:lnTo>
                    <a:pt x="1503" y="1876"/>
                  </a:lnTo>
                  <a:lnTo>
                    <a:pt x="1505" y="1830"/>
                  </a:lnTo>
                  <a:lnTo>
                    <a:pt x="1507" y="1807"/>
                  </a:lnTo>
                  <a:lnTo>
                    <a:pt x="1509" y="1785"/>
                  </a:lnTo>
                  <a:lnTo>
                    <a:pt x="1512" y="1762"/>
                  </a:lnTo>
                  <a:lnTo>
                    <a:pt x="1517" y="1742"/>
                  </a:lnTo>
                  <a:lnTo>
                    <a:pt x="1521" y="1722"/>
                  </a:lnTo>
                  <a:lnTo>
                    <a:pt x="1525" y="1703"/>
                  </a:lnTo>
                  <a:lnTo>
                    <a:pt x="1531" y="1686"/>
                  </a:lnTo>
                  <a:lnTo>
                    <a:pt x="1538" y="1671"/>
                  </a:lnTo>
                  <a:lnTo>
                    <a:pt x="1544" y="1661"/>
                  </a:lnTo>
                  <a:lnTo>
                    <a:pt x="1551" y="1651"/>
                  </a:lnTo>
                  <a:lnTo>
                    <a:pt x="1560" y="1641"/>
                  </a:lnTo>
                  <a:lnTo>
                    <a:pt x="1569" y="1631"/>
                  </a:lnTo>
                  <a:lnTo>
                    <a:pt x="1580" y="1623"/>
                  </a:lnTo>
                  <a:lnTo>
                    <a:pt x="1592" y="1613"/>
                  </a:lnTo>
                  <a:lnTo>
                    <a:pt x="1603" y="1605"/>
                  </a:lnTo>
                  <a:lnTo>
                    <a:pt x="1616" y="1597"/>
                  </a:lnTo>
                  <a:lnTo>
                    <a:pt x="1642" y="1581"/>
                  </a:lnTo>
                  <a:lnTo>
                    <a:pt x="1667" y="1569"/>
                  </a:lnTo>
                  <a:lnTo>
                    <a:pt x="1691" y="1557"/>
                  </a:lnTo>
                  <a:lnTo>
                    <a:pt x="1712" y="1548"/>
                  </a:lnTo>
                  <a:lnTo>
                    <a:pt x="1717" y="1545"/>
                  </a:lnTo>
                  <a:lnTo>
                    <a:pt x="3294" y="823"/>
                  </a:lnTo>
                  <a:lnTo>
                    <a:pt x="3339" y="802"/>
                  </a:lnTo>
                  <a:lnTo>
                    <a:pt x="3400" y="774"/>
                  </a:lnTo>
                  <a:lnTo>
                    <a:pt x="3472" y="742"/>
                  </a:lnTo>
                  <a:lnTo>
                    <a:pt x="3549" y="709"/>
                  </a:lnTo>
                  <a:lnTo>
                    <a:pt x="3588" y="693"/>
                  </a:lnTo>
                  <a:lnTo>
                    <a:pt x="3627" y="678"/>
                  </a:lnTo>
                  <a:lnTo>
                    <a:pt x="3665" y="664"/>
                  </a:lnTo>
                  <a:lnTo>
                    <a:pt x="3701" y="653"/>
                  </a:lnTo>
                  <a:lnTo>
                    <a:pt x="3733" y="643"/>
                  </a:lnTo>
                  <a:lnTo>
                    <a:pt x="3764" y="637"/>
                  </a:lnTo>
                  <a:lnTo>
                    <a:pt x="3778" y="634"/>
                  </a:lnTo>
                  <a:lnTo>
                    <a:pt x="3791" y="632"/>
                  </a:lnTo>
                  <a:lnTo>
                    <a:pt x="3802" y="631"/>
                  </a:lnTo>
                  <a:lnTo>
                    <a:pt x="3814" y="631"/>
                  </a:lnTo>
                  <a:lnTo>
                    <a:pt x="3824" y="632"/>
                  </a:lnTo>
                  <a:lnTo>
                    <a:pt x="3837" y="635"/>
                  </a:lnTo>
                  <a:lnTo>
                    <a:pt x="3850" y="638"/>
                  </a:lnTo>
                  <a:lnTo>
                    <a:pt x="3865" y="641"/>
                  </a:lnTo>
                  <a:lnTo>
                    <a:pt x="3898" y="652"/>
                  </a:lnTo>
                  <a:lnTo>
                    <a:pt x="3935" y="664"/>
                  </a:lnTo>
                  <a:lnTo>
                    <a:pt x="3974" y="679"/>
                  </a:lnTo>
                  <a:lnTo>
                    <a:pt x="4015" y="696"/>
                  </a:lnTo>
                  <a:lnTo>
                    <a:pt x="4058" y="714"/>
                  </a:lnTo>
                  <a:lnTo>
                    <a:pt x="4101" y="734"/>
                  </a:lnTo>
                  <a:lnTo>
                    <a:pt x="4187" y="773"/>
                  </a:lnTo>
                  <a:lnTo>
                    <a:pt x="4267" y="811"/>
                  </a:lnTo>
                  <a:lnTo>
                    <a:pt x="4335" y="844"/>
                  </a:lnTo>
                  <a:lnTo>
                    <a:pt x="4386" y="868"/>
                  </a:lnTo>
                  <a:lnTo>
                    <a:pt x="5864" y="1545"/>
                  </a:lnTo>
                  <a:lnTo>
                    <a:pt x="5868" y="1546"/>
                  </a:lnTo>
                  <a:lnTo>
                    <a:pt x="5890" y="1557"/>
                  </a:lnTo>
                  <a:lnTo>
                    <a:pt x="5914" y="1569"/>
                  </a:lnTo>
                  <a:lnTo>
                    <a:pt x="5940" y="1581"/>
                  </a:lnTo>
                  <a:lnTo>
                    <a:pt x="5965" y="1597"/>
                  </a:lnTo>
                  <a:lnTo>
                    <a:pt x="5978" y="1605"/>
                  </a:lnTo>
                  <a:lnTo>
                    <a:pt x="5989" y="1613"/>
                  </a:lnTo>
                  <a:lnTo>
                    <a:pt x="6001" y="1623"/>
                  </a:lnTo>
                  <a:lnTo>
                    <a:pt x="6012" y="1631"/>
                  </a:lnTo>
                  <a:lnTo>
                    <a:pt x="6021" y="1641"/>
                  </a:lnTo>
                  <a:lnTo>
                    <a:pt x="6030" y="1651"/>
                  </a:lnTo>
                  <a:lnTo>
                    <a:pt x="6037" y="1661"/>
                  </a:lnTo>
                  <a:lnTo>
                    <a:pt x="6043" y="1671"/>
                  </a:lnTo>
                  <a:lnTo>
                    <a:pt x="6051" y="1687"/>
                  </a:lnTo>
                  <a:lnTo>
                    <a:pt x="6056" y="1703"/>
                  </a:lnTo>
                  <a:lnTo>
                    <a:pt x="6061" y="1722"/>
                  </a:lnTo>
                  <a:lnTo>
                    <a:pt x="6066" y="1742"/>
                  </a:lnTo>
                  <a:lnTo>
                    <a:pt x="6069" y="1764"/>
                  </a:lnTo>
                  <a:lnTo>
                    <a:pt x="6072" y="1785"/>
                  </a:lnTo>
                  <a:lnTo>
                    <a:pt x="6074" y="1807"/>
                  </a:lnTo>
                  <a:lnTo>
                    <a:pt x="6076" y="1830"/>
                  </a:lnTo>
                  <a:lnTo>
                    <a:pt x="6078" y="1876"/>
                  </a:lnTo>
                  <a:lnTo>
                    <a:pt x="6079" y="1919"/>
                  </a:lnTo>
                  <a:lnTo>
                    <a:pt x="6081" y="1959"/>
                  </a:lnTo>
                  <a:lnTo>
                    <a:pt x="6081" y="1993"/>
                  </a:lnTo>
                  <a:lnTo>
                    <a:pt x="6081" y="3284"/>
                  </a:lnTo>
                  <a:lnTo>
                    <a:pt x="6696" y="328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A2D42"/>
                </a:solidFill>
                <a:cs typeface="+mn-ea"/>
                <a:sym typeface="+mn-lt"/>
              </a:endParaRPr>
            </a:p>
          </p:txBody>
        </p:sp>
      </p:grpSp>
    </p:spTree>
    <p:extLst>
      <p:ext uri="{BB962C8B-B14F-4D97-AF65-F5344CB8AC3E}">
        <p14:creationId xmlns:p14="http://schemas.microsoft.com/office/powerpoint/2010/main" val="9204885"/>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500"/>
                                        <p:tgtEl>
                                          <p:spTgt spid="12"/>
                                        </p:tgtEl>
                                      </p:cBhvr>
                                    </p:animEffect>
                                  </p:childTnLst>
                                </p:cTn>
                              </p:par>
                            </p:childTnLst>
                          </p:cTn>
                        </p:par>
                        <p:par>
                          <p:cTn id="8" fill="hold">
                            <p:stCondLst>
                              <p:cond delay="1500"/>
                            </p:stCondLst>
                            <p:childTnLst>
                              <p:par>
                                <p:cTn id="9" presetID="16" presetClass="entr" presetSubtype="26"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barn(inHorizontal)">
                                      <p:cBhvr>
                                        <p:cTn id="11" dur="500"/>
                                        <p:tgtEl>
                                          <p:spTgt spid="23"/>
                                        </p:tgtEl>
                                      </p:cBhvr>
                                    </p:animEffect>
                                  </p:childTnLst>
                                </p:cTn>
                              </p:par>
                            </p:childTnLst>
                          </p:cTn>
                        </p:par>
                        <p:par>
                          <p:cTn id="12" fill="hold">
                            <p:stCondLst>
                              <p:cond delay="2000"/>
                            </p:stCondLst>
                            <p:childTnLst>
                              <p:par>
                                <p:cTn id="13" presetID="53" presetClass="entr" presetSubtype="528"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anim calcmode="lin" valueType="num">
                                      <p:cBhvr>
                                        <p:cTn id="18" dur="500" fill="hold"/>
                                        <p:tgtEl>
                                          <p:spTgt spid="21"/>
                                        </p:tgtEl>
                                        <p:attrNameLst>
                                          <p:attrName>ppt_x</p:attrName>
                                        </p:attrNameLst>
                                      </p:cBhvr>
                                      <p:tavLst>
                                        <p:tav tm="0">
                                          <p:val>
                                            <p:fltVal val="0.5"/>
                                          </p:val>
                                        </p:tav>
                                        <p:tav tm="100000">
                                          <p:val>
                                            <p:strVal val="#ppt_x"/>
                                          </p:val>
                                        </p:tav>
                                      </p:tavLst>
                                    </p:anim>
                                    <p:anim calcmode="lin" valueType="num">
                                      <p:cBhvr>
                                        <p:cTn id="19" dur="500" fill="hold"/>
                                        <p:tgtEl>
                                          <p:spTgt spid="21"/>
                                        </p:tgtEl>
                                        <p:attrNameLst>
                                          <p:attrName>ppt_y</p:attrName>
                                        </p:attrNameLst>
                                      </p:cBhvr>
                                      <p:tavLst>
                                        <p:tav tm="0">
                                          <p:val>
                                            <p:fltVal val="0.5"/>
                                          </p:val>
                                        </p:tav>
                                        <p:tav tm="100000">
                                          <p:val>
                                            <p:strVal val="#ppt_y"/>
                                          </p:val>
                                        </p:tav>
                                      </p:tavLst>
                                    </p:anim>
                                  </p:childTnLst>
                                </p:cTn>
                              </p:par>
                              <p:par>
                                <p:cTn id="20" presetID="53" presetClass="entr" presetSubtype="528" fill="hold" nodeType="withEffect">
                                  <p:stCondLst>
                                    <p:cond delay="30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anim calcmode="lin" valueType="num">
                                      <p:cBhvr>
                                        <p:cTn id="25" dur="500" fill="hold"/>
                                        <p:tgtEl>
                                          <p:spTgt spid="24"/>
                                        </p:tgtEl>
                                        <p:attrNameLst>
                                          <p:attrName>ppt_x</p:attrName>
                                        </p:attrNameLst>
                                      </p:cBhvr>
                                      <p:tavLst>
                                        <p:tav tm="0">
                                          <p:val>
                                            <p:fltVal val="0.5"/>
                                          </p:val>
                                        </p:tav>
                                        <p:tav tm="100000">
                                          <p:val>
                                            <p:strVal val="#ppt_x"/>
                                          </p:val>
                                        </p:tav>
                                      </p:tavLst>
                                    </p:anim>
                                    <p:anim calcmode="lin" valueType="num">
                                      <p:cBhvr>
                                        <p:cTn id="26" dur="500" fill="hold"/>
                                        <p:tgtEl>
                                          <p:spTgt spid="24"/>
                                        </p:tgtEl>
                                        <p:attrNameLst>
                                          <p:attrName>ppt_y</p:attrName>
                                        </p:attrNameLst>
                                      </p:cBhvr>
                                      <p:tavLst>
                                        <p:tav tm="0">
                                          <p:val>
                                            <p:fltVal val="0.5"/>
                                          </p:val>
                                        </p:tav>
                                        <p:tav tm="100000">
                                          <p:val>
                                            <p:strVal val="#ppt_y"/>
                                          </p:val>
                                        </p:tav>
                                      </p:tavLst>
                                    </p:anim>
                                  </p:childTnLst>
                                </p:cTn>
                              </p:par>
                              <p:par>
                                <p:cTn id="27" presetID="53" presetClass="entr" presetSubtype="528" fill="hold" grpId="0" nodeType="withEffect">
                                  <p:stCondLst>
                                    <p:cond delay="60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fltVal val="0"/>
                                          </p:val>
                                        </p:tav>
                                        <p:tav tm="100000">
                                          <p:val>
                                            <p:strVal val="#ppt_w"/>
                                          </p:val>
                                        </p:tav>
                                      </p:tavLst>
                                    </p:anim>
                                    <p:anim calcmode="lin" valueType="num">
                                      <p:cBhvr>
                                        <p:cTn id="30" dur="500" fill="hold"/>
                                        <p:tgtEl>
                                          <p:spTgt spid="22"/>
                                        </p:tgtEl>
                                        <p:attrNameLst>
                                          <p:attrName>ppt_h</p:attrName>
                                        </p:attrNameLst>
                                      </p:cBhvr>
                                      <p:tavLst>
                                        <p:tav tm="0">
                                          <p:val>
                                            <p:fltVal val="0"/>
                                          </p:val>
                                        </p:tav>
                                        <p:tav tm="100000">
                                          <p:val>
                                            <p:strVal val="#ppt_h"/>
                                          </p:val>
                                        </p:tav>
                                      </p:tavLst>
                                    </p:anim>
                                    <p:animEffect transition="in" filter="fade">
                                      <p:cBhvr>
                                        <p:cTn id="31" dur="500"/>
                                        <p:tgtEl>
                                          <p:spTgt spid="22"/>
                                        </p:tgtEl>
                                      </p:cBhvr>
                                    </p:animEffect>
                                    <p:anim calcmode="lin" valueType="num">
                                      <p:cBhvr>
                                        <p:cTn id="32" dur="500" fill="hold"/>
                                        <p:tgtEl>
                                          <p:spTgt spid="22"/>
                                        </p:tgtEl>
                                        <p:attrNameLst>
                                          <p:attrName>ppt_x</p:attrName>
                                        </p:attrNameLst>
                                      </p:cBhvr>
                                      <p:tavLst>
                                        <p:tav tm="0">
                                          <p:val>
                                            <p:fltVal val="0.5"/>
                                          </p:val>
                                        </p:tav>
                                        <p:tav tm="100000">
                                          <p:val>
                                            <p:strVal val="#ppt_x"/>
                                          </p:val>
                                        </p:tav>
                                      </p:tavLst>
                                    </p:anim>
                                    <p:anim calcmode="lin" valueType="num">
                                      <p:cBhvr>
                                        <p:cTn id="33" dur="500" fill="hold"/>
                                        <p:tgtEl>
                                          <p:spTgt spid="22"/>
                                        </p:tgtEl>
                                        <p:attrNameLst>
                                          <p:attrName>ppt_y</p:attrName>
                                        </p:attrNameLst>
                                      </p:cBhvr>
                                      <p:tavLst>
                                        <p:tav tm="0">
                                          <p:val>
                                            <p:fltVal val="0.5"/>
                                          </p:val>
                                        </p:tav>
                                        <p:tav tm="100000">
                                          <p:val>
                                            <p:strVal val="#ppt_y"/>
                                          </p:val>
                                        </p:tav>
                                      </p:tavLst>
                                    </p:anim>
                                  </p:childTnLst>
                                </p:cTn>
                              </p:par>
                            </p:childTnLst>
                          </p:cTn>
                        </p:par>
                        <p:par>
                          <p:cTn id="34" fill="hold">
                            <p:stCondLst>
                              <p:cond delay="3100"/>
                            </p:stCondLst>
                            <p:childTnLst>
                              <p:par>
                                <p:cTn id="35" presetID="2" presetClass="entr" presetSubtype="2" accel="50000" decel="50000" fill="hold" grpId="0" nodeType="afterEffect">
                                  <p:stCondLst>
                                    <p:cond delay="0"/>
                                  </p:stCondLst>
                                  <p:iterate type="lt">
                                    <p:tmPct val="10000"/>
                                  </p:iterate>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1000" fill="hold"/>
                                        <p:tgtEl>
                                          <p:spTgt spid="18"/>
                                        </p:tgtEl>
                                        <p:attrNameLst>
                                          <p:attrName>ppt_x</p:attrName>
                                        </p:attrNameLst>
                                      </p:cBhvr>
                                      <p:tavLst>
                                        <p:tav tm="0">
                                          <p:val>
                                            <p:strVal val="1+#ppt_w/2"/>
                                          </p:val>
                                        </p:tav>
                                        <p:tav tm="100000">
                                          <p:val>
                                            <p:strVal val="#ppt_x"/>
                                          </p:val>
                                        </p:tav>
                                      </p:tavLst>
                                    </p:anim>
                                    <p:anim calcmode="lin" valueType="num">
                                      <p:cBhvr additive="base">
                                        <p:cTn id="38" dur="1000" fill="hold"/>
                                        <p:tgtEl>
                                          <p:spTgt spid="18"/>
                                        </p:tgtEl>
                                        <p:attrNameLst>
                                          <p:attrName>ppt_y</p:attrName>
                                        </p:attrNameLst>
                                      </p:cBhvr>
                                      <p:tavLst>
                                        <p:tav tm="0">
                                          <p:val>
                                            <p:strVal val="#ppt_y"/>
                                          </p:val>
                                        </p:tav>
                                        <p:tav tm="100000">
                                          <p:val>
                                            <p:strVal val="#ppt_y"/>
                                          </p:val>
                                        </p:tav>
                                      </p:tavLst>
                                    </p:anim>
                                  </p:childTnLst>
                                </p:cTn>
                              </p:par>
                              <p:par>
                                <p:cTn id="39" presetID="2" presetClass="entr" presetSubtype="2" accel="50000" decel="50000" fill="hold" grpId="0" nodeType="withEffect">
                                  <p:stCondLst>
                                    <p:cond delay="500"/>
                                  </p:stCondLst>
                                  <p:iterate type="lt">
                                    <p:tmPct val="10000"/>
                                  </p:iterate>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1000" fill="hold"/>
                                        <p:tgtEl>
                                          <p:spTgt spid="20"/>
                                        </p:tgtEl>
                                        <p:attrNameLst>
                                          <p:attrName>ppt_x</p:attrName>
                                        </p:attrNameLst>
                                      </p:cBhvr>
                                      <p:tavLst>
                                        <p:tav tm="0">
                                          <p:val>
                                            <p:strVal val="1+#ppt_w/2"/>
                                          </p:val>
                                        </p:tav>
                                        <p:tav tm="100000">
                                          <p:val>
                                            <p:strVal val="#ppt_x"/>
                                          </p:val>
                                        </p:tav>
                                      </p:tavLst>
                                    </p:anim>
                                    <p:anim calcmode="lin" valueType="num">
                                      <p:cBhvr additive="base">
                                        <p:cTn id="42"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8" grpId="0"/>
      <p:bldP spid="20" grpId="0"/>
      <p:bldP spid="21" grpId="0" animBg="1"/>
      <p:bldP spid="22" grpId="0" animBg="1"/>
      <p:bldP spid="2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9"/>
          <p:cNvSpPr/>
          <p:nvPr/>
        </p:nvSpPr>
        <p:spPr>
          <a:xfrm>
            <a:off x="581081" y="853366"/>
            <a:ext cx="2213381" cy="2870512"/>
          </a:xfrm>
          <a:custGeom>
            <a:avLst/>
            <a:gdLst/>
            <a:ahLst/>
            <a:cxnLst/>
            <a:rect l="l" t="t" r="r" b="b"/>
            <a:pathLst>
              <a:path w="2071127" h="2686024">
                <a:moveTo>
                  <a:pt x="0" y="0"/>
                </a:moveTo>
                <a:lnTo>
                  <a:pt x="1738313" y="0"/>
                </a:lnTo>
                <a:lnTo>
                  <a:pt x="2071127" y="2686024"/>
                </a:lnTo>
                <a:lnTo>
                  <a:pt x="332814" y="2686024"/>
                </a:lnTo>
                <a:close/>
              </a:path>
            </a:pathLst>
          </a:cu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5" name="矩形 9"/>
          <p:cNvSpPr/>
          <p:nvPr/>
        </p:nvSpPr>
        <p:spPr>
          <a:xfrm>
            <a:off x="2502488" y="853366"/>
            <a:ext cx="2213381" cy="2870512"/>
          </a:xfrm>
          <a:custGeom>
            <a:avLst/>
            <a:gdLst/>
            <a:ahLst/>
            <a:cxnLst/>
            <a:rect l="l" t="t" r="r" b="b"/>
            <a:pathLst>
              <a:path w="2071127" h="2686024">
                <a:moveTo>
                  <a:pt x="0" y="0"/>
                </a:moveTo>
                <a:lnTo>
                  <a:pt x="1738313" y="0"/>
                </a:lnTo>
                <a:lnTo>
                  <a:pt x="2071127" y="2686024"/>
                </a:lnTo>
                <a:lnTo>
                  <a:pt x="332814" y="2686024"/>
                </a:lnTo>
                <a:close/>
              </a:path>
            </a:pathLst>
          </a:custGeom>
          <a:blipFill dpi="0" rotWithShape="1">
            <a:blip r:embed="rId4"/>
            <a:srcRect/>
            <a:stretch>
              <a:fillRect b="-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6" name="矩形 9"/>
          <p:cNvSpPr/>
          <p:nvPr/>
        </p:nvSpPr>
        <p:spPr>
          <a:xfrm>
            <a:off x="4423895" y="853366"/>
            <a:ext cx="2213381" cy="2870512"/>
          </a:xfrm>
          <a:custGeom>
            <a:avLst/>
            <a:gdLst/>
            <a:ahLst/>
            <a:cxnLst/>
            <a:rect l="l" t="t" r="r" b="b"/>
            <a:pathLst>
              <a:path w="2071127" h="2686024">
                <a:moveTo>
                  <a:pt x="0" y="0"/>
                </a:moveTo>
                <a:lnTo>
                  <a:pt x="1738313" y="0"/>
                </a:lnTo>
                <a:lnTo>
                  <a:pt x="2071127" y="2686024"/>
                </a:lnTo>
                <a:lnTo>
                  <a:pt x="332814" y="2686024"/>
                </a:lnTo>
                <a:close/>
              </a:path>
            </a:pathLst>
          </a:custGeom>
          <a:blipFill dpi="0" rotWithShape="1">
            <a:blip r:embed="rId5"/>
            <a:srcRect/>
            <a:stretch>
              <a:fillRect b="-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7" name="矩形 9"/>
          <p:cNvSpPr/>
          <p:nvPr/>
        </p:nvSpPr>
        <p:spPr>
          <a:xfrm>
            <a:off x="6345304" y="859824"/>
            <a:ext cx="2213381" cy="2870512"/>
          </a:xfrm>
          <a:custGeom>
            <a:avLst/>
            <a:gdLst/>
            <a:ahLst/>
            <a:cxnLst/>
            <a:rect l="l" t="t" r="r" b="b"/>
            <a:pathLst>
              <a:path w="2071127" h="2686024">
                <a:moveTo>
                  <a:pt x="0" y="0"/>
                </a:moveTo>
                <a:lnTo>
                  <a:pt x="1738313" y="0"/>
                </a:lnTo>
                <a:lnTo>
                  <a:pt x="2071127" y="2686024"/>
                </a:lnTo>
                <a:lnTo>
                  <a:pt x="332814" y="2686024"/>
                </a:lnTo>
                <a:close/>
              </a:path>
            </a:pathLst>
          </a:custGeom>
          <a:blipFill dpi="0" rotWithShape="1">
            <a:blip r:embed="rId6"/>
            <a:srcRect/>
            <a:stretch>
              <a:fillRect t="-13000" b="-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blipFill dpi="0" rotWithShape="1">
                <a:blip r:embed="rId7">
                  <a:extLst>
                    <a:ext uri="{28A0092B-C50C-407E-A947-70E740481C1C}">
                      <a14:useLocalDpi xmlns:a14="http://schemas.microsoft.com/office/drawing/2010/main" val="0"/>
                    </a:ext>
                  </a:extLst>
                </a:blip>
                <a:srcRect/>
                <a:stretch>
                  <a:fillRect/>
                </a:stretch>
              </a:blipFill>
              <a:cs typeface="+mn-ea"/>
              <a:sym typeface="+mn-lt"/>
            </a:endParaRPr>
          </a:p>
        </p:txBody>
      </p:sp>
      <p:sp>
        <p:nvSpPr>
          <p:cNvPr id="16" name="TextBox 3"/>
          <p:cNvSpPr>
            <a:spLocks noChangeArrowheads="1"/>
          </p:cNvSpPr>
          <p:nvPr/>
        </p:nvSpPr>
        <p:spPr bwMode="auto">
          <a:xfrm>
            <a:off x="1283313" y="3592585"/>
            <a:ext cx="1192446" cy="118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94" tIns="35994" rIns="35994" bIns="35994">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5400" dirty="0">
                <a:solidFill>
                  <a:schemeClr val="bg1">
                    <a:lumMod val="85000"/>
                  </a:schemeClr>
                </a:solidFill>
                <a:latin typeface="叶根友毛笔行书2.0版" panose="02010601030101010101" pitchFamily="2" charset="-122"/>
                <a:ea typeface="叶根友毛笔行书2.0版" panose="02010601030101010101" pitchFamily="2" charset="-122"/>
                <a:cs typeface="+mn-ea"/>
                <a:sym typeface="+mn-lt"/>
              </a:rPr>
              <a:t> </a:t>
            </a:r>
            <a:endParaRPr lang="en-US" altLang="zh-CN" sz="5400" dirty="0">
              <a:solidFill>
                <a:schemeClr val="bg1">
                  <a:lumMod val="85000"/>
                </a:schemeClr>
              </a:solidFill>
              <a:latin typeface="叶根友毛笔行书2.0版" panose="02010601030101010101" pitchFamily="2" charset="-122"/>
              <a:ea typeface="叶根友毛笔行书2.0版" panose="02010601030101010101" pitchFamily="2" charset="-122"/>
              <a:cs typeface="+mn-ea"/>
              <a:sym typeface="+mn-lt"/>
            </a:endParaRPr>
          </a:p>
        </p:txBody>
      </p:sp>
      <p:cxnSp>
        <p:nvCxnSpPr>
          <p:cNvPr id="3" name="直接连接符 2"/>
          <p:cNvCxnSpPr/>
          <p:nvPr/>
        </p:nvCxnSpPr>
        <p:spPr>
          <a:xfrm flipH="1" flipV="1">
            <a:off x="251521" y="0"/>
            <a:ext cx="679762" cy="5143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937E9DFF-6086-4729-B385-3EBAC6BCD74E}"/>
              </a:ext>
            </a:extLst>
          </p:cNvPr>
          <p:cNvSpPr/>
          <p:nvPr/>
        </p:nvSpPr>
        <p:spPr>
          <a:xfrm>
            <a:off x="1283313" y="4091492"/>
            <a:ext cx="1883849" cy="523220"/>
          </a:xfrm>
          <a:prstGeom prst="rect">
            <a:avLst/>
          </a:prstGeom>
        </p:spPr>
        <p:txBody>
          <a:bodyPr wrap="none">
            <a:spAutoFit/>
          </a:bodyPr>
          <a:lstStyle/>
          <a:p>
            <a:r>
              <a:rPr lang="zh-CN" altLang="en-US" sz="2800" spc="-150" dirty="0">
                <a:solidFill>
                  <a:schemeClr val="tx1">
                    <a:lumMod val="65000"/>
                    <a:lumOff val="35000"/>
                  </a:schemeClr>
                </a:solidFill>
                <a:cs typeface="+mn-ea"/>
                <a:sym typeface="+mn-lt"/>
              </a:rPr>
              <a:t>请输入标题</a:t>
            </a:r>
            <a:endParaRPr lang="en-US" altLang="zh-CN" sz="2800" spc="-150"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722913313"/>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50000" decel="5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1+#ppt_w/2"/>
                                          </p:val>
                                        </p:tav>
                                        <p:tav tm="100000">
                                          <p:val>
                                            <p:strVal val="#ppt_x"/>
                                          </p:val>
                                        </p:tav>
                                      </p:tavLst>
                                    </p:anim>
                                    <p:anim calcmode="lin" valueType="num">
                                      <p:cBhvr additive="base">
                                        <p:cTn id="8" dur="1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50000" decel="5000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1+#ppt_w/2"/>
                                          </p:val>
                                        </p:tav>
                                        <p:tav tm="100000">
                                          <p:val>
                                            <p:strVal val="#ppt_x"/>
                                          </p:val>
                                        </p:tav>
                                      </p:tavLst>
                                    </p:anim>
                                    <p:anim calcmode="lin" valueType="num">
                                      <p:cBhvr additive="base">
                                        <p:cTn id="12" dur="1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50000" decel="5000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1+#ppt_w/2"/>
                                          </p:val>
                                        </p:tav>
                                        <p:tav tm="100000">
                                          <p:val>
                                            <p:strVal val="#ppt_x"/>
                                          </p:val>
                                        </p:tav>
                                      </p:tavLst>
                                    </p:anim>
                                    <p:anim calcmode="lin" valueType="num">
                                      <p:cBhvr additive="base">
                                        <p:cTn id="16" dur="1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3" accel="50000" decel="5000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500" fill="hold"/>
                                        <p:tgtEl>
                                          <p:spTgt spid="7"/>
                                        </p:tgtEl>
                                        <p:attrNameLst>
                                          <p:attrName>ppt_x</p:attrName>
                                        </p:attrNameLst>
                                      </p:cBhvr>
                                      <p:tavLst>
                                        <p:tav tm="0">
                                          <p:val>
                                            <p:strVal val="1+#ppt_w/2"/>
                                          </p:val>
                                        </p:tav>
                                        <p:tav tm="100000">
                                          <p:val>
                                            <p:strVal val="#ppt_x"/>
                                          </p:val>
                                        </p:tav>
                                      </p:tavLst>
                                    </p:anim>
                                    <p:anim calcmode="lin" valueType="num">
                                      <p:cBhvr additive="base">
                                        <p:cTn id="20" dur="1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8" accel="50000" decel="5000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1500" fill="hold"/>
                                        <p:tgtEl>
                                          <p:spTgt spid="3"/>
                                        </p:tgtEl>
                                        <p:attrNameLst>
                                          <p:attrName>ppt_x</p:attrName>
                                        </p:attrNameLst>
                                      </p:cBhvr>
                                      <p:tavLst>
                                        <p:tav tm="0">
                                          <p:val>
                                            <p:strVal val="0-#ppt_w/2"/>
                                          </p:val>
                                        </p:tav>
                                        <p:tav tm="100000">
                                          <p:val>
                                            <p:strVal val="#ppt_x"/>
                                          </p:val>
                                        </p:tav>
                                      </p:tavLst>
                                    </p:anim>
                                    <p:anim calcmode="lin" valueType="num">
                                      <p:cBhvr additive="base">
                                        <p:cTn id="24" dur="1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9" accel="50000" decel="5000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1500" fill="hold"/>
                                        <p:tgtEl>
                                          <p:spTgt spid="16"/>
                                        </p:tgtEl>
                                        <p:attrNameLst>
                                          <p:attrName>ppt_x</p:attrName>
                                        </p:attrNameLst>
                                      </p:cBhvr>
                                      <p:tavLst>
                                        <p:tav tm="0">
                                          <p:val>
                                            <p:strVal val="0-#ppt_w/2"/>
                                          </p:val>
                                        </p:tav>
                                        <p:tav tm="100000">
                                          <p:val>
                                            <p:strVal val="#ppt_x"/>
                                          </p:val>
                                        </p:tav>
                                      </p:tavLst>
                                    </p:anim>
                                    <p:anim calcmode="lin" valueType="num">
                                      <p:cBhvr additive="base">
                                        <p:cTn id="28" dur="1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67654" y="766053"/>
            <a:ext cx="4576346" cy="2571750"/>
          </a:xfrm>
          <a:prstGeom prst="rect">
            <a:avLst/>
          </a:prstGeom>
          <a:blipFill>
            <a:blip r:embed="rId3"/>
            <a:stretch>
              <a:fillRect l="833" r="833"/>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 name="矩形 4"/>
          <p:cNvSpPr/>
          <p:nvPr/>
        </p:nvSpPr>
        <p:spPr>
          <a:xfrm>
            <a:off x="1" y="1800225"/>
            <a:ext cx="4576346" cy="2571750"/>
          </a:xfrm>
          <a:prstGeom prst="rect">
            <a:avLst/>
          </a:prstGeom>
          <a:blipFill>
            <a:blip r:embed="rId4"/>
            <a:stretch>
              <a:fillRect l="833" r="833"/>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6" name="矩形 5"/>
          <p:cNvSpPr/>
          <p:nvPr/>
        </p:nvSpPr>
        <p:spPr>
          <a:xfrm>
            <a:off x="3541946" y="1800225"/>
            <a:ext cx="2060109" cy="153757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7" name="文本框 9"/>
          <p:cNvSpPr txBox="1"/>
          <p:nvPr/>
        </p:nvSpPr>
        <p:spPr>
          <a:xfrm>
            <a:off x="3752168" y="2538827"/>
            <a:ext cx="1630974" cy="428531"/>
          </a:xfrm>
          <a:prstGeom prst="rect">
            <a:avLst/>
          </a:prstGeom>
          <a:noFill/>
        </p:spPr>
        <p:txBody>
          <a:bodyPr wrap="square" lIns="0" tIns="0" rIns="0" bIns="0" anchor="ctr" anchorCtr="0">
            <a:normAutofit/>
          </a:bodyPr>
          <a:lstStyle/>
          <a:p>
            <a:pPr defTabSz="685324">
              <a:lnSpc>
                <a:spcPct val="120000"/>
              </a:lnSpc>
              <a:defRPr/>
            </a:pPr>
            <a:r>
              <a:rPr lang="zh-CN" altLang="en-US" sz="788"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此部分内容作为文字排版占位显示</a:t>
            </a:r>
            <a:br>
              <a:rPr lang="zh-CN" altLang="en-US" sz="788"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br>
            <a:r>
              <a:rPr lang="zh-CN" altLang="en-US" sz="788" dirty="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（建议使用主题字体）</a:t>
            </a:r>
          </a:p>
        </p:txBody>
      </p:sp>
      <p:sp>
        <p:nvSpPr>
          <p:cNvPr id="8" name="矩形 7"/>
          <p:cNvSpPr/>
          <p:nvPr/>
        </p:nvSpPr>
        <p:spPr>
          <a:xfrm>
            <a:off x="3752167" y="2176143"/>
            <a:ext cx="1630974" cy="362684"/>
          </a:xfrm>
          <a:prstGeom prst="rect">
            <a:avLst/>
          </a:prstGeom>
        </p:spPr>
        <p:txBody>
          <a:bodyPr wrap="none" lIns="0" tIns="0" rIns="0" bIns="0" anchor="ctr" anchorCtr="0">
            <a:normAutofit/>
          </a:bodyPr>
          <a:lstStyle/>
          <a:p>
            <a:pPr defTabSz="685324">
              <a:defRPr/>
            </a:pPr>
            <a:r>
              <a:rPr lang="zh-CN" altLang="en-US" sz="135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标题文本预设</a:t>
            </a:r>
          </a:p>
        </p:txBody>
      </p:sp>
      <p:sp>
        <p:nvSpPr>
          <p:cNvPr id="9" name="文本框 12"/>
          <p:cNvSpPr txBox="1"/>
          <p:nvPr/>
        </p:nvSpPr>
        <p:spPr>
          <a:xfrm>
            <a:off x="5602055" y="3799354"/>
            <a:ext cx="1630974" cy="428531"/>
          </a:xfrm>
          <a:prstGeom prst="rect">
            <a:avLst/>
          </a:prstGeom>
          <a:noFill/>
        </p:spPr>
        <p:txBody>
          <a:bodyPr wrap="square" lIns="0" tIns="0" rIns="0" bIns="0" anchor="ctr" anchorCtr="0">
            <a:normAutofit/>
          </a:bodyPr>
          <a:lstStyle/>
          <a:p>
            <a:pPr defTabSz="685324">
              <a:lnSpc>
                <a:spcPct val="120000"/>
              </a:lnSpc>
              <a:defRPr/>
            </a:pPr>
            <a:r>
              <a:rPr lang="zh-CN" altLang="en-US" sz="788">
                <a:latin typeface="微软雅黑 Light" panose="020B0502040204020203" pitchFamily="34" charset="-122"/>
                <a:ea typeface="微软雅黑 Light" panose="020B0502040204020203" pitchFamily="34" charset="-122"/>
                <a:sym typeface="微软雅黑 Light" panose="020B0502040204020203" pitchFamily="34" charset="-122"/>
              </a:rPr>
              <a:t>此部分内容作为文字排版占位显示</a:t>
            </a:r>
            <a:br>
              <a:rPr lang="zh-CN" altLang="en-US" sz="788">
                <a:latin typeface="微软雅黑 Light" panose="020B0502040204020203" pitchFamily="34" charset="-122"/>
                <a:ea typeface="微软雅黑 Light" panose="020B0502040204020203" pitchFamily="34" charset="-122"/>
                <a:sym typeface="微软雅黑 Light" panose="020B0502040204020203" pitchFamily="34" charset="-122"/>
              </a:rPr>
            </a:br>
            <a:r>
              <a:rPr lang="zh-CN" altLang="en-US" sz="788">
                <a:latin typeface="微软雅黑 Light" panose="020B0502040204020203" pitchFamily="34" charset="-122"/>
                <a:ea typeface="微软雅黑 Light" panose="020B0502040204020203" pitchFamily="34" charset="-122"/>
                <a:sym typeface="微软雅黑 Light" panose="020B0502040204020203" pitchFamily="34" charset="-122"/>
              </a:rPr>
              <a:t>（建议使用主题字体）</a:t>
            </a:r>
          </a:p>
        </p:txBody>
      </p:sp>
      <p:sp>
        <p:nvSpPr>
          <p:cNvPr id="10" name="矩形 9"/>
          <p:cNvSpPr/>
          <p:nvPr/>
        </p:nvSpPr>
        <p:spPr>
          <a:xfrm>
            <a:off x="5602055" y="3436670"/>
            <a:ext cx="1038746" cy="362684"/>
          </a:xfrm>
          <a:prstGeom prst="rect">
            <a:avLst/>
          </a:prstGeom>
        </p:spPr>
        <p:txBody>
          <a:bodyPr wrap="none" lIns="0" tIns="0" rIns="0" bIns="0" anchor="b" anchorCtr="1">
            <a:normAutofit/>
          </a:bodyPr>
          <a:lstStyle/>
          <a:p>
            <a:pPr defTabSz="685324">
              <a:defRPr/>
            </a:pPr>
            <a:r>
              <a:rPr lang="zh-CN" altLang="en-US" sz="1350">
                <a:latin typeface="微软雅黑 Light" panose="020B0502040204020203" pitchFamily="34" charset="-122"/>
                <a:ea typeface="微软雅黑 Light" panose="020B0502040204020203" pitchFamily="34" charset="-122"/>
                <a:sym typeface="微软雅黑 Light" panose="020B0502040204020203" pitchFamily="34" charset="-122"/>
              </a:rPr>
              <a:t>标题文本预设</a:t>
            </a:r>
          </a:p>
        </p:txBody>
      </p:sp>
      <p:sp>
        <p:nvSpPr>
          <p:cNvPr id="11" name="文本框 14"/>
          <p:cNvSpPr txBox="1"/>
          <p:nvPr/>
        </p:nvSpPr>
        <p:spPr>
          <a:xfrm>
            <a:off x="1910972" y="1128736"/>
            <a:ext cx="1630974" cy="428531"/>
          </a:xfrm>
          <a:prstGeom prst="rect">
            <a:avLst/>
          </a:prstGeom>
          <a:noFill/>
        </p:spPr>
        <p:txBody>
          <a:bodyPr wrap="square" lIns="0" tIns="0" rIns="0" bIns="0" anchor="ctr" anchorCtr="0">
            <a:normAutofit/>
          </a:bodyPr>
          <a:lstStyle/>
          <a:p>
            <a:pPr algn="r" defTabSz="685324">
              <a:lnSpc>
                <a:spcPct val="120000"/>
              </a:lnSpc>
              <a:defRPr/>
            </a:pPr>
            <a:r>
              <a:rPr lang="zh-CN" altLang="en-US" sz="788">
                <a:latin typeface="微软雅黑 Light" panose="020B0502040204020203" pitchFamily="34" charset="-122"/>
                <a:ea typeface="微软雅黑 Light" panose="020B0502040204020203" pitchFamily="34" charset="-122"/>
                <a:sym typeface="微软雅黑 Light" panose="020B0502040204020203" pitchFamily="34" charset="-122"/>
              </a:rPr>
              <a:t>此部分内容作为文字排版占位显示</a:t>
            </a:r>
            <a:br>
              <a:rPr lang="zh-CN" altLang="en-US" sz="788">
                <a:latin typeface="微软雅黑 Light" panose="020B0502040204020203" pitchFamily="34" charset="-122"/>
                <a:ea typeface="微软雅黑 Light" panose="020B0502040204020203" pitchFamily="34" charset="-122"/>
                <a:sym typeface="微软雅黑 Light" panose="020B0502040204020203" pitchFamily="34" charset="-122"/>
              </a:rPr>
            </a:br>
            <a:r>
              <a:rPr lang="zh-CN" altLang="en-US" sz="788">
                <a:latin typeface="微软雅黑 Light" panose="020B0502040204020203" pitchFamily="34" charset="-122"/>
                <a:ea typeface="微软雅黑 Light" panose="020B0502040204020203" pitchFamily="34" charset="-122"/>
                <a:sym typeface="微软雅黑 Light" panose="020B0502040204020203" pitchFamily="34" charset="-122"/>
              </a:rPr>
              <a:t>（建议使用主题字体）</a:t>
            </a:r>
          </a:p>
        </p:txBody>
      </p:sp>
      <p:sp>
        <p:nvSpPr>
          <p:cNvPr id="12" name="矩形 11"/>
          <p:cNvSpPr/>
          <p:nvPr/>
        </p:nvSpPr>
        <p:spPr>
          <a:xfrm>
            <a:off x="2503200" y="766053"/>
            <a:ext cx="1038746" cy="362684"/>
          </a:xfrm>
          <a:prstGeom prst="rect">
            <a:avLst/>
          </a:prstGeom>
        </p:spPr>
        <p:txBody>
          <a:bodyPr wrap="none" lIns="0" tIns="0" rIns="0" bIns="0" anchor="b" anchorCtr="1">
            <a:normAutofit/>
          </a:bodyPr>
          <a:lstStyle/>
          <a:p>
            <a:pPr algn="r" defTabSz="685324">
              <a:defRPr/>
            </a:pPr>
            <a:r>
              <a:rPr lang="zh-CN" altLang="en-US" sz="1350">
                <a:latin typeface="微软雅黑 Light" panose="020B0502040204020203" pitchFamily="34" charset="-122"/>
                <a:ea typeface="微软雅黑 Light" panose="020B0502040204020203" pitchFamily="34" charset="-122"/>
                <a:sym typeface="微软雅黑 Light" panose="020B0502040204020203" pitchFamily="34" charset="-122"/>
              </a:rPr>
              <a:t>标题文本预设</a:t>
            </a:r>
          </a:p>
        </p:txBody>
      </p:sp>
    </p:spTree>
    <p:extLst>
      <p:ext uri="{BB962C8B-B14F-4D97-AF65-F5344CB8AC3E}">
        <p14:creationId xmlns:p14="http://schemas.microsoft.com/office/powerpoint/2010/main" val="4279255213"/>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8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8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14:presetBounceEnd="48000">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48000">
                                          <p:cBhvr additive="base">
                                            <p:cTn id="12" dur="500" fill="hold"/>
                                            <p:tgtEl>
                                              <p:spTgt spid="5"/>
                                            </p:tgtEl>
                                            <p:attrNameLst>
                                              <p:attrName>ppt_x</p:attrName>
                                            </p:attrNameLst>
                                          </p:cBhvr>
                                          <p:tavLst>
                                            <p:tav tm="0">
                                              <p:val>
                                                <p:strVal val="#ppt_x"/>
                                              </p:val>
                                            </p:tav>
                                            <p:tav tm="100000">
                                              <p:val>
                                                <p:strVal val="#ppt_x"/>
                                              </p:val>
                                            </p:tav>
                                          </p:tavLst>
                                        </p:anim>
                                        <p:anim calcmode="lin" valueType="num" p14:bounceEnd="48000">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14:presetBounceEnd="48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48000">
                                          <p:cBhvr additive="base">
                                            <p:cTn id="17" dur="500" fill="hold"/>
                                            <p:tgtEl>
                                              <p:spTgt spid="6"/>
                                            </p:tgtEl>
                                            <p:attrNameLst>
                                              <p:attrName>ppt_x</p:attrName>
                                            </p:attrNameLst>
                                          </p:cBhvr>
                                          <p:tavLst>
                                            <p:tav tm="0">
                                              <p:val>
                                                <p:strVal val="#ppt_x"/>
                                              </p:val>
                                            </p:tav>
                                            <p:tav tm="100000">
                                              <p:val>
                                                <p:strVal val="#ppt_x"/>
                                              </p:val>
                                            </p:tav>
                                          </p:tavLst>
                                        </p:anim>
                                        <p:anim calcmode="lin" valueType="num" p14:bounceEnd="48000">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14:presetBounceEnd="48000">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14:bounceEnd="48000">
                                          <p:cBhvr additive="base">
                                            <p:cTn id="22" dur="500" fill="hold"/>
                                            <p:tgtEl>
                                              <p:spTgt spid="7"/>
                                            </p:tgtEl>
                                            <p:attrNameLst>
                                              <p:attrName>ppt_x</p:attrName>
                                            </p:attrNameLst>
                                          </p:cBhvr>
                                          <p:tavLst>
                                            <p:tav tm="0">
                                              <p:val>
                                                <p:strVal val="#ppt_x"/>
                                              </p:val>
                                            </p:tav>
                                            <p:tav tm="100000">
                                              <p:val>
                                                <p:strVal val="#ppt_x"/>
                                              </p:val>
                                            </p:tav>
                                          </p:tavLst>
                                        </p:anim>
                                        <p:anim calcmode="lin" valueType="num" p14:bounceEnd="48000">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14:presetBounceEnd="48000">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14:bounceEnd="48000">
                                          <p:cBhvr additive="base">
                                            <p:cTn id="27" dur="500" fill="hold"/>
                                            <p:tgtEl>
                                              <p:spTgt spid="8"/>
                                            </p:tgtEl>
                                            <p:attrNameLst>
                                              <p:attrName>ppt_x</p:attrName>
                                            </p:attrNameLst>
                                          </p:cBhvr>
                                          <p:tavLst>
                                            <p:tav tm="0">
                                              <p:val>
                                                <p:strVal val="#ppt_x"/>
                                              </p:val>
                                            </p:tav>
                                            <p:tav tm="100000">
                                              <p:val>
                                                <p:strVal val="#ppt_x"/>
                                              </p:val>
                                            </p:tav>
                                          </p:tavLst>
                                        </p:anim>
                                        <p:anim calcmode="lin" valueType="num" p14:bounceEnd="48000">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14:presetBounceEnd="48000">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14:bounceEnd="48000">
                                          <p:cBhvr additive="base">
                                            <p:cTn id="32" dur="500" fill="hold"/>
                                            <p:tgtEl>
                                              <p:spTgt spid="9"/>
                                            </p:tgtEl>
                                            <p:attrNameLst>
                                              <p:attrName>ppt_x</p:attrName>
                                            </p:attrNameLst>
                                          </p:cBhvr>
                                          <p:tavLst>
                                            <p:tav tm="0">
                                              <p:val>
                                                <p:strVal val="#ppt_x"/>
                                              </p:val>
                                            </p:tav>
                                            <p:tav tm="100000">
                                              <p:val>
                                                <p:strVal val="#ppt_x"/>
                                              </p:val>
                                            </p:tav>
                                          </p:tavLst>
                                        </p:anim>
                                        <p:anim calcmode="lin" valueType="num" p14:bounceEnd="48000">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14:presetBounceEnd="48000">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14:bounceEnd="48000">
                                          <p:cBhvr additive="base">
                                            <p:cTn id="37" dur="500" fill="hold"/>
                                            <p:tgtEl>
                                              <p:spTgt spid="10"/>
                                            </p:tgtEl>
                                            <p:attrNameLst>
                                              <p:attrName>ppt_x</p:attrName>
                                            </p:attrNameLst>
                                          </p:cBhvr>
                                          <p:tavLst>
                                            <p:tav tm="0">
                                              <p:val>
                                                <p:strVal val="#ppt_x"/>
                                              </p:val>
                                            </p:tav>
                                            <p:tav tm="100000">
                                              <p:val>
                                                <p:strVal val="#ppt_x"/>
                                              </p:val>
                                            </p:tav>
                                          </p:tavLst>
                                        </p:anim>
                                        <p:anim calcmode="lin" valueType="num" p14:bounceEnd="48000">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14:presetBounceEnd="48000">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14:bounceEnd="48000">
                                          <p:cBhvr additive="base">
                                            <p:cTn id="42" dur="500" fill="hold"/>
                                            <p:tgtEl>
                                              <p:spTgt spid="11"/>
                                            </p:tgtEl>
                                            <p:attrNameLst>
                                              <p:attrName>ppt_x</p:attrName>
                                            </p:attrNameLst>
                                          </p:cBhvr>
                                          <p:tavLst>
                                            <p:tav tm="0">
                                              <p:val>
                                                <p:strVal val="#ppt_x"/>
                                              </p:val>
                                            </p:tav>
                                            <p:tav tm="100000">
                                              <p:val>
                                                <p:strVal val="#ppt_x"/>
                                              </p:val>
                                            </p:tav>
                                          </p:tavLst>
                                        </p:anim>
                                        <p:anim calcmode="lin" valueType="num" p14:bounceEnd="48000">
                                          <p:cBhvr additive="base">
                                            <p:cTn id="43" dur="500" fill="hold"/>
                                            <p:tgtEl>
                                              <p:spTgt spid="1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14:presetBounceEnd="48000">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14:bounceEnd="48000">
                                          <p:cBhvr additive="base">
                                            <p:cTn id="47" dur="500" fill="hold"/>
                                            <p:tgtEl>
                                              <p:spTgt spid="12"/>
                                            </p:tgtEl>
                                            <p:attrNameLst>
                                              <p:attrName>ppt_x</p:attrName>
                                            </p:attrNameLst>
                                          </p:cBhvr>
                                          <p:tavLst>
                                            <p:tav tm="0">
                                              <p:val>
                                                <p:strVal val="#ppt_x"/>
                                              </p:val>
                                            </p:tav>
                                            <p:tav tm="100000">
                                              <p:val>
                                                <p:strVal val="#ppt_x"/>
                                              </p:val>
                                            </p:tav>
                                          </p:tavLst>
                                        </p:anim>
                                        <p:anim calcmode="lin" valueType="num" p14:bounceEnd="48000">
                                          <p:cBhvr additive="base">
                                            <p:cTn id="4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p:bldP spid="10" grpId="0"/>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p:bldP spid="10" grpId="0"/>
          <p:bldP spid="11" grpId="0"/>
          <p:bldP spid="12"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A767B0E-B581-42E8-8EB6-8F5D7A9683AE}"/>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400000"/>
                    </a14:imgEffect>
                    <a14:imgEffect>
                      <a14:brightnessContrast bright="40000"/>
                    </a14:imgEffect>
                  </a14:imgLayer>
                </a14:imgProps>
              </a:ext>
              <a:ext uri="{28A0092B-C50C-407E-A947-70E740481C1C}">
                <a14:useLocalDpi xmlns:a14="http://schemas.microsoft.com/office/drawing/2010/main"/>
              </a:ext>
            </a:extLst>
          </a:blip>
          <a:srcRect/>
          <a:stretch/>
        </p:blipFill>
        <p:spPr>
          <a:xfrm>
            <a:off x="534147" y="120877"/>
            <a:ext cx="3692651" cy="5022623"/>
          </a:xfrm>
          <a:prstGeom prst="rect">
            <a:avLst/>
          </a:prstGeom>
        </p:spPr>
      </p:pic>
      <p:sp>
        <p:nvSpPr>
          <p:cNvPr id="5" name="矩形 4">
            <a:extLst>
              <a:ext uri="{FF2B5EF4-FFF2-40B4-BE49-F238E27FC236}">
                <a16:creationId xmlns:a16="http://schemas.microsoft.com/office/drawing/2014/main" id="{750C3281-1296-448C-A86F-7060883F8E87}"/>
              </a:ext>
            </a:extLst>
          </p:cNvPr>
          <p:cNvSpPr/>
          <p:nvPr/>
        </p:nvSpPr>
        <p:spPr>
          <a:xfrm>
            <a:off x="107504" y="704320"/>
            <a:ext cx="5105141" cy="3411987"/>
          </a:xfrm>
          <a:prstGeom prst="rect">
            <a:avLst/>
          </a:prstGeom>
          <a:noFill/>
          <a:ln w="2286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a16="http://schemas.microsoft.com/office/drawing/2014/main" id="{D690A115-E034-493C-8AE7-5717B93DAAC1}"/>
              </a:ext>
            </a:extLst>
          </p:cNvPr>
          <p:cNvCxnSpPr/>
          <p:nvPr/>
        </p:nvCxnSpPr>
        <p:spPr>
          <a:xfrm>
            <a:off x="4405513" y="2501707"/>
            <a:ext cx="20178" cy="2071563"/>
          </a:xfrm>
          <a:prstGeom prst="line">
            <a:avLst/>
          </a:prstGeom>
          <a:ln w="2286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9C977512-D3D3-4C81-B947-A7655BE5B1D7}"/>
              </a:ext>
            </a:extLst>
          </p:cNvPr>
          <p:cNvSpPr txBox="1"/>
          <p:nvPr/>
        </p:nvSpPr>
        <p:spPr>
          <a:xfrm>
            <a:off x="4114066" y="723976"/>
            <a:ext cx="1269578" cy="4069384"/>
          </a:xfrm>
          <a:prstGeom prst="rect">
            <a:avLst/>
          </a:prstGeom>
          <a:noFill/>
        </p:spPr>
        <p:txBody>
          <a:bodyPr vert="eaVert" wrap="none" rtlCol="0">
            <a:spAutoFit/>
          </a:bodyPr>
          <a:lstStyle/>
          <a:p>
            <a:r>
              <a:rPr lang="en-US" altLang="zh-CN" sz="6000" b="1" dirty="0">
                <a:solidFill>
                  <a:schemeClr val="bg1"/>
                </a:solidFill>
                <a:effectLst>
                  <a:outerShdw blurRad="38100" dist="38100" dir="2700000" algn="tl">
                    <a:srgbClr val="000000">
                      <a:alpha val="43137"/>
                    </a:srgbClr>
                  </a:outerShdw>
                </a:effectLst>
                <a:latin typeface="Agency FB" panose="020B0503020202020204" pitchFamily="34" charset="0"/>
              </a:rPr>
              <a:t>FASHION SHOW</a:t>
            </a:r>
          </a:p>
          <a:p>
            <a:endParaRPr lang="zh-CN" altLang="en-US" sz="1050" b="1" dirty="0">
              <a:solidFill>
                <a:schemeClr val="bg1"/>
              </a:solidFill>
              <a:effectLst>
                <a:outerShdw blurRad="38100" dist="38100" dir="2700000" algn="tl">
                  <a:srgbClr val="000000">
                    <a:alpha val="43137"/>
                  </a:srgbClr>
                </a:outerShdw>
              </a:effectLst>
              <a:latin typeface="Agency FB" panose="020B0503020202020204" pitchFamily="34" charset="0"/>
            </a:endParaRPr>
          </a:p>
        </p:txBody>
      </p:sp>
      <p:sp>
        <p:nvSpPr>
          <p:cNvPr id="9" name="TextBox 2">
            <a:extLst>
              <a:ext uri="{FF2B5EF4-FFF2-40B4-BE49-F238E27FC236}">
                <a16:creationId xmlns:a16="http://schemas.microsoft.com/office/drawing/2014/main" id="{0621D23D-74E3-4BCE-A71B-904903DEABB7}"/>
              </a:ext>
            </a:extLst>
          </p:cNvPr>
          <p:cNvSpPr txBox="1"/>
          <p:nvPr/>
        </p:nvSpPr>
        <p:spPr>
          <a:xfrm>
            <a:off x="5292079" y="2276007"/>
            <a:ext cx="3744417" cy="646315"/>
          </a:xfrm>
          <a:prstGeom prst="rect">
            <a:avLst/>
          </a:prstGeom>
          <a:noFill/>
          <a:ln>
            <a:solidFill>
              <a:schemeClr val="bg1"/>
            </a:solidFill>
          </a:ln>
        </p:spPr>
        <p:txBody>
          <a:bodyPr wrap="square" lIns="91426" tIns="45712" rIns="91426" bIns="45712" rtlCol="0">
            <a:spAutoFit/>
          </a:bodyPr>
          <a:lstStyle/>
          <a:p>
            <a:pPr algn="ctr"/>
            <a:r>
              <a:rPr lang="zh-CN" altLang="en-US" sz="3600" b="1" dirty="0">
                <a:solidFill>
                  <a:schemeClr val="bg1"/>
                </a:solidFill>
              </a:rPr>
              <a:t>感谢您的观赏</a:t>
            </a:r>
            <a:endParaRPr lang="en-US" altLang="zh-CN" sz="3600" b="1" dirty="0">
              <a:solidFill>
                <a:schemeClr val="bg1"/>
              </a:solidFill>
            </a:endParaRPr>
          </a:p>
        </p:txBody>
      </p:sp>
      <p:sp>
        <p:nvSpPr>
          <p:cNvPr id="10" name="圆角矩形 1">
            <a:extLst>
              <a:ext uri="{FF2B5EF4-FFF2-40B4-BE49-F238E27FC236}">
                <a16:creationId xmlns:a16="http://schemas.microsoft.com/office/drawing/2014/main" id="{E5FF5BC9-33CB-42A3-A441-A68CEA8A7E72}"/>
              </a:ext>
            </a:extLst>
          </p:cNvPr>
          <p:cNvSpPr/>
          <p:nvPr/>
        </p:nvSpPr>
        <p:spPr>
          <a:xfrm>
            <a:off x="6737034" y="1088796"/>
            <a:ext cx="854508" cy="854508"/>
          </a:xfrm>
          <a:prstGeom prst="roundRect">
            <a:avLst/>
          </a:prstGeom>
          <a:blipFill dpi="0" rotWithShape="1">
            <a:blip r:embed="rId5"/>
            <a:srcRect/>
            <a:stretch>
              <a:fillRect/>
            </a:stretch>
          </a:blip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spcCol="0" rtlCol="0" anchor="ctr"/>
          <a:lstStyle/>
          <a:p>
            <a:pPr algn="ctr"/>
            <a:endParaRPr lang="zh-CN" altLang="en-US"/>
          </a:p>
        </p:txBody>
      </p:sp>
      <p:sp>
        <p:nvSpPr>
          <p:cNvPr id="11" name="文本框 10">
            <a:extLst>
              <a:ext uri="{FF2B5EF4-FFF2-40B4-BE49-F238E27FC236}">
                <a16:creationId xmlns:a16="http://schemas.microsoft.com/office/drawing/2014/main" id="{05BEF1F6-2497-4EB3-96B9-3EA66E512930}"/>
              </a:ext>
            </a:extLst>
          </p:cNvPr>
          <p:cNvSpPr txBox="1"/>
          <p:nvPr/>
        </p:nvSpPr>
        <p:spPr>
          <a:xfrm>
            <a:off x="5837421" y="2899396"/>
            <a:ext cx="2969895" cy="12761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zh-CN" altLang="en-US" sz="1000" dirty="0">
                <a:solidFill>
                  <a:schemeClr val="bg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l" fontAlgn="auto">
              <a:lnSpc>
                <a:spcPct val="200000"/>
              </a:lnSpc>
            </a:pPr>
            <a:endParaRPr lang="zh-CN" altLang="en-US" sz="1000" dirty="0">
              <a:solidFill>
                <a:schemeClr val="bg1"/>
              </a:solidFill>
              <a:latin typeface="华文细黑" panose="02010600040101010101" charset="-122"/>
              <a:ea typeface="华文细黑" panose="02010600040101010101" charset="-122"/>
              <a:sym typeface="+mn-ea"/>
            </a:endParaRPr>
          </a:p>
        </p:txBody>
      </p:sp>
      <p:sp>
        <p:nvSpPr>
          <p:cNvPr id="2" name="文本框 1"/>
          <p:cNvSpPr txBox="1"/>
          <p:nvPr/>
        </p:nvSpPr>
        <p:spPr>
          <a:xfrm>
            <a:off x="6084168" y="4299942"/>
            <a:ext cx="2016224" cy="307777"/>
          </a:xfrm>
          <a:prstGeom prst="rect">
            <a:avLst/>
          </a:prstGeom>
          <a:noFill/>
        </p:spPr>
        <p:txBody>
          <a:bodyPr wrap="square" rtlCol="0">
            <a:spAutoFit/>
          </a:bodyPr>
          <a:lstStyle/>
          <a:p>
            <a:r>
              <a:rPr lang="zh-CN" altLang="en-US" sz="1400" dirty="0">
                <a:solidFill>
                  <a:schemeClr val="bg1"/>
                </a:solidFill>
              </a:rPr>
              <a:t>汇报人：夕小觉</a:t>
            </a:r>
          </a:p>
        </p:txBody>
      </p:sp>
    </p:spTree>
    <p:extLst>
      <p:ext uri="{BB962C8B-B14F-4D97-AF65-F5344CB8AC3E}">
        <p14:creationId xmlns:p14="http://schemas.microsoft.com/office/powerpoint/2010/main" val="2019707254"/>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3"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3)">
                                      <p:cBhvr>
                                        <p:cTn id="13" dur="750"/>
                                        <p:tgtEl>
                                          <p:spTgt spid="5"/>
                                        </p:tgtEl>
                                      </p:cBhvr>
                                    </p:animEffect>
                                  </p:childTnLst>
                                </p:cTn>
                              </p:par>
                            </p:childTnLst>
                          </p:cTn>
                        </p:par>
                        <p:par>
                          <p:cTn id="14" fill="hold">
                            <p:stCondLst>
                              <p:cond delay="1250"/>
                            </p:stCondLst>
                            <p:childTnLst>
                              <p:par>
                                <p:cTn id="15" presetID="2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1750"/>
                            </p:stCondLst>
                            <p:childTnLst>
                              <p:par>
                                <p:cTn id="19" presetID="22" presetClass="entr" presetSubtype="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up)">
                                      <p:cBhvr>
                                        <p:cTn id="21" dur="500"/>
                                        <p:tgtEl>
                                          <p:spTgt spid="7"/>
                                        </p:tgtEl>
                                      </p:cBhvr>
                                    </p:animEffect>
                                  </p:childTnLst>
                                </p:cTn>
                              </p:par>
                            </p:childTnLst>
                          </p:cTn>
                        </p:par>
                        <p:par>
                          <p:cTn id="22" fill="hold">
                            <p:stCondLst>
                              <p:cond delay="225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calcmode="lin" valueType="num">
                                      <p:cBhvr>
                                        <p:cTn id="25" dur="1500" fill="hold"/>
                                        <p:tgtEl>
                                          <p:spTgt spid="9"/>
                                        </p:tgtEl>
                                        <p:attrNameLst>
                                          <p:attrName>ppt_w</p:attrName>
                                        </p:attrNameLst>
                                      </p:cBhvr>
                                      <p:tavLst>
                                        <p:tav tm="0">
                                          <p:val>
                                            <p:fltVal val="0"/>
                                          </p:val>
                                        </p:tav>
                                        <p:tav tm="100000">
                                          <p:val>
                                            <p:strVal val="#ppt_w"/>
                                          </p:val>
                                        </p:tav>
                                      </p:tavLst>
                                    </p:anim>
                                    <p:anim calcmode="lin" valueType="num">
                                      <p:cBhvr>
                                        <p:cTn id="26" dur="1500" fill="hold"/>
                                        <p:tgtEl>
                                          <p:spTgt spid="9"/>
                                        </p:tgtEl>
                                        <p:attrNameLst>
                                          <p:attrName>ppt_h</p:attrName>
                                        </p:attrNameLst>
                                      </p:cBhvr>
                                      <p:tavLst>
                                        <p:tav tm="0">
                                          <p:val>
                                            <p:fltVal val="0"/>
                                          </p:val>
                                        </p:tav>
                                        <p:tav tm="100000">
                                          <p:val>
                                            <p:strVal val="#ppt_h"/>
                                          </p:val>
                                        </p:tav>
                                      </p:tavLst>
                                    </p:anim>
                                    <p:animEffect transition="in" filter="fade">
                                      <p:cBhvr>
                                        <p:cTn id="27" dur="1500"/>
                                        <p:tgtEl>
                                          <p:spTgt spid="9"/>
                                        </p:tgtEl>
                                      </p:cBhvr>
                                    </p:animEffect>
                                  </p:childTnLst>
                                </p:cTn>
                              </p:par>
                            </p:childTnLst>
                          </p:cTn>
                        </p:par>
                        <p:par>
                          <p:cTn id="28" fill="hold">
                            <p:stCondLst>
                              <p:cond delay="45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5500"/>
                            </p:stCondLst>
                            <p:childTnLst>
                              <p:par>
                                <p:cTn id="35" presetID="14" presetClass="entr" presetSubtype="5" fill="hold" grpId="1"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vertical)">
                                      <p:cBhvr>
                                        <p:cTn id="3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9" grpId="0" animBg="1"/>
      <p:bldP spid="10" grpId="0" animBg="1"/>
      <p:bldP spid="11" grpId="0"/>
      <p:bldP spid="11"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1E3F895-E5FE-4CCE-994F-1CDE013F39F1}"/>
              </a:ext>
            </a:extLst>
          </p:cNvPr>
          <p:cNvSpPr/>
          <p:nvPr/>
        </p:nvSpPr>
        <p:spPr>
          <a:xfrm>
            <a:off x="0" y="3075806"/>
            <a:ext cx="9144000" cy="1944216"/>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A37B3C84-3228-4C56-8E4E-DBB9CCE5038E}"/>
              </a:ext>
            </a:extLst>
          </p:cNvPr>
          <p:cNvSpPr txBox="1"/>
          <p:nvPr/>
        </p:nvSpPr>
        <p:spPr>
          <a:xfrm>
            <a:off x="3563888" y="1707654"/>
            <a:ext cx="2318385" cy="645160"/>
          </a:xfrm>
          <a:prstGeom prst="rect">
            <a:avLst/>
          </a:prstGeom>
          <a:noFill/>
        </p:spPr>
        <p:txBody>
          <a:bodyPr wrap="square" rtlCol="0">
            <a:spAutoFit/>
          </a:bodyPr>
          <a:lstStyle/>
          <a:p>
            <a:pPr algn="l"/>
            <a:r>
              <a:rPr lang="en-US" altLang="zh-CN" sz="3600" dirty="0">
                <a:solidFill>
                  <a:schemeClr val="tx1">
                    <a:lumMod val="95000"/>
                    <a:lumOff val="5000"/>
                  </a:schemeClr>
                </a:solidFill>
                <a:latin typeface="华文细黑" panose="02010600040101010101" charset="-122"/>
                <a:ea typeface="华文细黑" panose="02010600040101010101" charset="-122"/>
              </a:rPr>
              <a:t>PART.01</a:t>
            </a:r>
          </a:p>
        </p:txBody>
      </p:sp>
      <p:sp>
        <p:nvSpPr>
          <p:cNvPr id="7" name="文本框 6">
            <a:extLst>
              <a:ext uri="{FF2B5EF4-FFF2-40B4-BE49-F238E27FC236}">
                <a16:creationId xmlns:a16="http://schemas.microsoft.com/office/drawing/2014/main" id="{4D1C5D65-888B-4EF8-BFB8-296DD13D3D2D}"/>
              </a:ext>
            </a:extLst>
          </p:cNvPr>
          <p:cNvSpPr txBox="1"/>
          <p:nvPr/>
        </p:nvSpPr>
        <p:spPr>
          <a:xfrm>
            <a:off x="3347864" y="2365628"/>
            <a:ext cx="2262158" cy="369332"/>
          </a:xfrm>
          <a:prstGeom prst="rect">
            <a:avLst/>
          </a:prstGeom>
          <a:noFill/>
        </p:spPr>
        <p:txBody>
          <a:bodyPr wrap="none" rtlCol="0">
            <a:spAutoFit/>
          </a:bodyPr>
          <a:lstStyle/>
          <a:p>
            <a:r>
              <a:rPr lang="zh-CN" altLang="en-US" dirty="0"/>
              <a:t>请输入第一部分标题</a:t>
            </a:r>
          </a:p>
        </p:txBody>
      </p:sp>
      <p:sp>
        <p:nvSpPr>
          <p:cNvPr id="8" name="圆角矩形 1">
            <a:extLst>
              <a:ext uri="{FF2B5EF4-FFF2-40B4-BE49-F238E27FC236}">
                <a16:creationId xmlns:a16="http://schemas.microsoft.com/office/drawing/2014/main" id="{D168C85B-51B8-40A1-A121-AAD5BCADC8ED}"/>
              </a:ext>
            </a:extLst>
          </p:cNvPr>
          <p:cNvSpPr/>
          <p:nvPr/>
        </p:nvSpPr>
        <p:spPr>
          <a:xfrm>
            <a:off x="4051689" y="2859782"/>
            <a:ext cx="854508" cy="854508"/>
          </a:xfrm>
          <a:prstGeom prst="roundRect">
            <a:avLst/>
          </a:prstGeom>
          <a:blipFill dpi="0" rotWithShape="1">
            <a:blip r:embed="rId3"/>
            <a:srcRect/>
            <a:stretch>
              <a:fillRect/>
            </a:stretch>
          </a:blip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spcCol="0" rtlCol="0" anchor="ctr"/>
          <a:lstStyle/>
          <a:p>
            <a:pPr algn="ctr"/>
            <a:endParaRPr lang="zh-CN" altLang="en-US"/>
          </a:p>
        </p:txBody>
      </p:sp>
    </p:spTree>
    <p:extLst>
      <p:ext uri="{BB962C8B-B14F-4D97-AF65-F5344CB8AC3E}">
        <p14:creationId xmlns:p14="http://schemas.microsoft.com/office/powerpoint/2010/main" val="2225660960"/>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
          <p:cNvSpPr>
            <a:spLocks noChangeArrowheads="1"/>
          </p:cNvSpPr>
          <p:nvPr/>
        </p:nvSpPr>
        <p:spPr bwMode="auto">
          <a:xfrm>
            <a:off x="500063" y="411510"/>
            <a:ext cx="615553" cy="266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4000" spc="-150" dirty="0">
                <a:solidFill>
                  <a:schemeClr val="tx1">
                    <a:lumMod val="65000"/>
                    <a:lumOff val="35000"/>
                  </a:schemeClr>
                </a:solidFill>
                <a:latin typeface="+mn-lt"/>
                <a:ea typeface="+mn-ea"/>
                <a:cs typeface="+mn-ea"/>
                <a:sym typeface="+mn-lt"/>
              </a:rPr>
              <a:t>请输入标题</a:t>
            </a:r>
            <a:endParaRPr lang="en-US" altLang="zh-CN" sz="4000" spc="-150" dirty="0">
              <a:solidFill>
                <a:schemeClr val="tx1">
                  <a:lumMod val="65000"/>
                  <a:lumOff val="35000"/>
                </a:schemeClr>
              </a:solidFill>
              <a:latin typeface="+mn-lt"/>
              <a:ea typeface="+mn-ea"/>
              <a:cs typeface="+mn-ea"/>
              <a:sym typeface="+mn-lt"/>
            </a:endParaRPr>
          </a:p>
        </p:txBody>
      </p:sp>
      <p:cxnSp>
        <p:nvCxnSpPr>
          <p:cNvPr id="11" name="直接连接符 10"/>
          <p:cNvCxnSpPr/>
          <p:nvPr/>
        </p:nvCxnSpPr>
        <p:spPr>
          <a:xfrm>
            <a:off x="1187624" y="381065"/>
            <a:ext cx="0" cy="474617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187624" y="4948014"/>
            <a:ext cx="7519053" cy="195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5" name="矩形 4"/>
          <p:cNvSpPr/>
          <p:nvPr/>
        </p:nvSpPr>
        <p:spPr>
          <a:xfrm>
            <a:off x="5309979" y="1491631"/>
            <a:ext cx="3396700" cy="2539705"/>
          </a:xfrm>
          <a:prstGeom prst="rect">
            <a:avLst/>
          </a:prstGeom>
          <a:blipFill dpi="0" rotWithShape="1">
            <a:blip r:embed="rId3"/>
            <a:srcRect/>
            <a:stretch>
              <a:fillRect t="-224" b="-22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32" name="矩形 31"/>
          <p:cNvSpPr/>
          <p:nvPr/>
        </p:nvSpPr>
        <p:spPr>
          <a:xfrm>
            <a:off x="1894230" y="1491631"/>
            <a:ext cx="3396701" cy="2539705"/>
          </a:xfrm>
          <a:prstGeom prst="rect">
            <a:avLst/>
          </a:prstGeom>
          <a:blipFill dpi="0" rotWithShape="1">
            <a:blip r:embed="rId4"/>
            <a:srcRect/>
            <a:stretch>
              <a:fillRect t="-224" b="-22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0" name="TextBox 3"/>
          <p:cNvSpPr>
            <a:spLocks noChangeArrowheads="1"/>
          </p:cNvSpPr>
          <p:nvPr/>
        </p:nvSpPr>
        <p:spPr bwMode="auto">
          <a:xfrm>
            <a:off x="4499992" y="987574"/>
            <a:ext cx="17281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a:r>
              <a:rPr lang="zh-CN" altLang="en-US" sz="2200" dirty="0">
                <a:solidFill>
                  <a:srgbClr val="C00000"/>
                </a:solidFill>
                <a:latin typeface="+mn-lt"/>
                <a:ea typeface="+mn-ea"/>
                <a:cs typeface="+mn-ea"/>
                <a:sym typeface="+mn-lt"/>
              </a:rPr>
              <a:t>摄影作品展示</a:t>
            </a:r>
            <a:endParaRPr lang="en-US" altLang="zh-CN" sz="2200" dirty="0">
              <a:solidFill>
                <a:srgbClr val="C00000"/>
              </a:solidFill>
              <a:latin typeface="+mn-lt"/>
              <a:ea typeface="+mn-ea"/>
              <a:cs typeface="+mn-ea"/>
              <a:sym typeface="+mn-lt"/>
            </a:endParaRPr>
          </a:p>
        </p:txBody>
      </p:sp>
      <p:sp>
        <p:nvSpPr>
          <p:cNvPr id="13" name="TextBox 12"/>
          <p:cNvSpPr txBox="1"/>
          <p:nvPr/>
        </p:nvSpPr>
        <p:spPr>
          <a:xfrm>
            <a:off x="4499992" y="4205501"/>
            <a:ext cx="4206685" cy="598497"/>
          </a:xfrm>
          <a:prstGeom prst="rect">
            <a:avLst/>
          </a:prstGeom>
          <a:noFill/>
        </p:spPr>
        <p:txBody>
          <a:bodyPr wrap="square" lIns="0" tIns="0" rIns="0" bIns="0" rtlCol="0">
            <a:spAutoFit/>
          </a:bodyPr>
          <a:lstStyle/>
          <a:p>
            <a:pPr>
              <a:lnSpc>
                <a:spcPct val="150000"/>
              </a:lnSpc>
            </a:pPr>
            <a:r>
              <a:rPr lang="zh-CN" altLang="en-US" sz="900" dirty="0"/>
              <a:t>       上海某某摄影有限公司，是一家原创摄影品牌，公司的核心摄影，以源起于巴黎的“新艺术运动”原创精神，为现代都市新贵提供顶尖婚纱摄影服务。其时尚、经典、高贵的品牌气质，持续获得精英阶层的青睐。　　</a:t>
            </a:r>
          </a:p>
        </p:txBody>
      </p:sp>
      <p:sp>
        <p:nvSpPr>
          <p:cNvPr id="14" name="矩形 32"/>
          <p:cNvSpPr/>
          <p:nvPr/>
        </p:nvSpPr>
        <p:spPr>
          <a:xfrm>
            <a:off x="2469504" y="4155926"/>
            <a:ext cx="662336" cy="68793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Tree>
    <p:extLst>
      <p:ext uri="{BB962C8B-B14F-4D97-AF65-F5344CB8AC3E}">
        <p14:creationId xmlns:p14="http://schemas.microsoft.com/office/powerpoint/2010/main" val="55816628"/>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500" fill="hold"/>
                                        <p:tgtEl>
                                          <p:spTgt spid="32"/>
                                        </p:tgtEl>
                                        <p:attrNameLst>
                                          <p:attrName>ppt_x</p:attrName>
                                        </p:attrNameLst>
                                      </p:cBhvr>
                                      <p:tavLst>
                                        <p:tav tm="0">
                                          <p:val>
                                            <p:strVal val="0-#ppt_w/2"/>
                                          </p:val>
                                        </p:tav>
                                        <p:tav tm="100000">
                                          <p:val>
                                            <p:strVal val="#ppt_x"/>
                                          </p:val>
                                        </p:tav>
                                      </p:tavLst>
                                    </p:anim>
                                    <p:anim calcmode="lin" valueType="num">
                                      <p:cBhvr additive="base">
                                        <p:cTn id="8" dur="1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accel="50000" decel="5000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1+#ppt_w/2"/>
                                          </p:val>
                                        </p:tav>
                                        <p:tav tm="100000">
                                          <p:val>
                                            <p:strVal val="#ppt_x"/>
                                          </p:val>
                                        </p:tav>
                                      </p:tavLst>
                                    </p:anim>
                                    <p:anim calcmode="lin" valueType="num">
                                      <p:cBhvr additive="base">
                                        <p:cTn id="12" dur="1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1" accel="50000" decel="5000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500" fill="hold"/>
                                        <p:tgtEl>
                                          <p:spTgt spid="10"/>
                                        </p:tgtEl>
                                        <p:attrNameLst>
                                          <p:attrName>ppt_x</p:attrName>
                                        </p:attrNameLst>
                                      </p:cBhvr>
                                      <p:tavLst>
                                        <p:tav tm="0">
                                          <p:val>
                                            <p:strVal val="#ppt_x"/>
                                          </p:val>
                                        </p:tav>
                                        <p:tav tm="100000">
                                          <p:val>
                                            <p:strVal val="#ppt_x"/>
                                          </p:val>
                                        </p:tav>
                                      </p:tavLst>
                                    </p:anim>
                                    <p:anim calcmode="lin" valueType="num">
                                      <p:cBhvr additive="base">
                                        <p:cTn id="16" dur="1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8" accel="50000" decel="5000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500" fill="hold"/>
                                        <p:tgtEl>
                                          <p:spTgt spid="8"/>
                                        </p:tgtEl>
                                        <p:attrNameLst>
                                          <p:attrName>ppt_x</p:attrName>
                                        </p:attrNameLst>
                                      </p:cBhvr>
                                      <p:tavLst>
                                        <p:tav tm="0">
                                          <p:val>
                                            <p:strVal val="0-#ppt_w/2"/>
                                          </p:val>
                                        </p:tav>
                                        <p:tav tm="100000">
                                          <p:val>
                                            <p:strVal val="#ppt_x"/>
                                          </p:val>
                                        </p:tav>
                                      </p:tavLst>
                                    </p:anim>
                                    <p:anim calcmode="lin" valueType="num">
                                      <p:cBhvr additive="base">
                                        <p:cTn id="20" dur="1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1" accel="50000" decel="5000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500" fill="hold"/>
                                        <p:tgtEl>
                                          <p:spTgt spid="11"/>
                                        </p:tgtEl>
                                        <p:attrNameLst>
                                          <p:attrName>ppt_x</p:attrName>
                                        </p:attrNameLst>
                                      </p:cBhvr>
                                      <p:tavLst>
                                        <p:tav tm="0">
                                          <p:val>
                                            <p:strVal val="#ppt_x"/>
                                          </p:val>
                                        </p:tav>
                                        <p:tav tm="100000">
                                          <p:val>
                                            <p:strVal val="#ppt_x"/>
                                          </p:val>
                                        </p:tav>
                                      </p:tavLst>
                                    </p:anim>
                                    <p:anim calcmode="lin" valueType="num">
                                      <p:cBhvr additive="base">
                                        <p:cTn id="24" dur="1500" fill="hold"/>
                                        <p:tgtEl>
                                          <p:spTgt spid="11"/>
                                        </p:tgtEl>
                                        <p:attrNameLst>
                                          <p:attrName>ppt_y</p:attrName>
                                        </p:attrNameLst>
                                      </p:cBhvr>
                                      <p:tavLst>
                                        <p:tav tm="0">
                                          <p:val>
                                            <p:strVal val="0-#ppt_h/2"/>
                                          </p:val>
                                        </p:tav>
                                        <p:tav tm="100000">
                                          <p:val>
                                            <p:strVal val="#ppt_y"/>
                                          </p:val>
                                        </p:tav>
                                      </p:tavLst>
                                    </p:anim>
                                  </p:childTnLst>
                                </p:cTn>
                              </p:par>
                              <p:par>
                                <p:cTn id="25" presetID="2" presetClass="entr" presetSubtype="8" accel="50000" decel="5000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1500" fill="hold"/>
                                        <p:tgtEl>
                                          <p:spTgt spid="14"/>
                                        </p:tgtEl>
                                        <p:attrNameLst>
                                          <p:attrName>ppt_x</p:attrName>
                                        </p:attrNameLst>
                                      </p:cBhvr>
                                      <p:tavLst>
                                        <p:tav tm="0">
                                          <p:val>
                                            <p:strVal val="0-#ppt_w/2"/>
                                          </p:val>
                                        </p:tav>
                                        <p:tav tm="100000">
                                          <p:val>
                                            <p:strVal val="#ppt_x"/>
                                          </p:val>
                                        </p:tav>
                                      </p:tavLst>
                                    </p:anim>
                                    <p:anim calcmode="lin" valueType="num">
                                      <p:cBhvr additive="base">
                                        <p:cTn id="28" dur="1500" fill="hold"/>
                                        <p:tgtEl>
                                          <p:spTgt spid="14"/>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0"/>
                                  </p:stCondLst>
                                  <p:iterate type="lt">
                                    <p:tmPct val="10000"/>
                                  </p:iterate>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32" grpId="0" animBg="1"/>
      <p:bldP spid="10" grpId="0"/>
      <p:bldP spid="13" grpId="0"/>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3"/>
          <p:cNvSpPr>
            <a:spLocks noChangeArrowheads="1"/>
          </p:cNvSpPr>
          <p:nvPr/>
        </p:nvSpPr>
        <p:spPr bwMode="auto">
          <a:xfrm>
            <a:off x="8289306" y="826481"/>
            <a:ext cx="615553" cy="266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4000" spc="-150" dirty="0">
                <a:solidFill>
                  <a:schemeClr val="tx1">
                    <a:lumMod val="65000"/>
                    <a:lumOff val="35000"/>
                  </a:schemeClr>
                </a:solidFill>
                <a:cs typeface="+mn-ea"/>
                <a:sym typeface="+mn-lt"/>
              </a:rPr>
              <a:t>请输入标题</a:t>
            </a:r>
            <a:endParaRPr lang="en-US" altLang="zh-CN" sz="4000" spc="-150" dirty="0">
              <a:solidFill>
                <a:schemeClr val="tx1">
                  <a:lumMod val="65000"/>
                  <a:lumOff val="35000"/>
                </a:schemeClr>
              </a:solidFill>
              <a:cs typeface="+mn-ea"/>
              <a:sym typeface="+mn-lt"/>
            </a:endParaRPr>
          </a:p>
        </p:txBody>
      </p:sp>
      <p:cxnSp>
        <p:nvCxnSpPr>
          <p:cNvPr id="6" name="直接连接符 5"/>
          <p:cNvCxnSpPr/>
          <p:nvPr/>
        </p:nvCxnSpPr>
        <p:spPr>
          <a:xfrm>
            <a:off x="8228632" y="891922"/>
            <a:ext cx="0" cy="42515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29726" y="4948014"/>
            <a:ext cx="7898907" cy="195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8" name="TextBox 3"/>
          <p:cNvSpPr>
            <a:spLocks noChangeArrowheads="1"/>
          </p:cNvSpPr>
          <p:nvPr/>
        </p:nvSpPr>
        <p:spPr bwMode="auto">
          <a:xfrm>
            <a:off x="7690410" y="891921"/>
            <a:ext cx="553998" cy="3584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a:solidFill>
                  <a:schemeClr val="bg1">
                    <a:lumMod val="50000"/>
                  </a:schemeClr>
                </a:solidFill>
                <a:latin typeface="+mn-lt"/>
                <a:ea typeface="+mn-ea"/>
                <a:cs typeface="+mn-ea"/>
                <a:sym typeface="+mn-lt"/>
              </a:rPr>
              <a:t>这里添加该设备的详细介绍文字</a:t>
            </a:r>
            <a:r>
              <a:rPr lang="zh-CN" altLang="en-US" sz="800" dirty="0">
                <a:solidFill>
                  <a:schemeClr val="bg1">
                    <a:lumMod val="50000"/>
                  </a:schemeClr>
                </a:solidFill>
                <a:cs typeface="+mn-ea"/>
                <a:sym typeface="+mn-lt"/>
              </a:rPr>
              <a:t>这里添加该设备的详细介绍文字这里添加该设备的详细介绍文字这里添加该设备的详细介绍文字这里添加该设备的详细介绍文字这里添加该设备的详细介绍文字</a:t>
            </a:r>
            <a:endParaRPr lang="zh-CN" altLang="en-US" sz="800" dirty="0">
              <a:solidFill>
                <a:schemeClr val="bg1">
                  <a:lumMod val="50000"/>
                </a:schemeClr>
              </a:solidFill>
              <a:latin typeface="+mn-lt"/>
              <a:ea typeface="+mn-ea"/>
              <a:cs typeface="+mn-ea"/>
              <a:sym typeface="+mn-lt"/>
            </a:endParaRPr>
          </a:p>
        </p:txBody>
      </p:sp>
      <p:sp>
        <p:nvSpPr>
          <p:cNvPr id="11" name="矩形 10"/>
          <p:cNvSpPr/>
          <p:nvPr/>
        </p:nvSpPr>
        <p:spPr>
          <a:xfrm>
            <a:off x="329726" y="896331"/>
            <a:ext cx="4436877" cy="3085129"/>
          </a:xfrm>
          <a:prstGeom prst="rect">
            <a:avLst/>
          </a:prstGeom>
          <a:blipFill dpi="0" rotWithShape="1">
            <a:blip r:embed="rId3"/>
            <a:srcRect/>
            <a:stretch>
              <a:fillRect l="-3931" r="-108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3" name="TextBox 3"/>
          <p:cNvSpPr>
            <a:spLocks noChangeArrowheads="1"/>
          </p:cNvSpPr>
          <p:nvPr/>
        </p:nvSpPr>
        <p:spPr bwMode="auto">
          <a:xfrm>
            <a:off x="4760500" y="1856273"/>
            <a:ext cx="22730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a:r>
              <a:rPr lang="zh-CN" altLang="en-US" sz="2200" dirty="0">
                <a:solidFill>
                  <a:schemeClr val="tx1">
                    <a:lumMod val="65000"/>
                    <a:lumOff val="35000"/>
                  </a:schemeClr>
                </a:solidFill>
                <a:latin typeface="+mn-lt"/>
                <a:ea typeface="+mn-ea"/>
                <a:cs typeface="+mn-ea"/>
                <a:sym typeface="+mn-lt"/>
              </a:rPr>
              <a:t>摄影设备展示</a:t>
            </a:r>
            <a:endParaRPr lang="en-US" altLang="zh-CN" sz="2200" dirty="0">
              <a:solidFill>
                <a:schemeClr val="tx1">
                  <a:lumMod val="65000"/>
                  <a:lumOff val="35000"/>
                </a:schemeClr>
              </a:solidFill>
              <a:latin typeface="+mn-lt"/>
              <a:ea typeface="+mn-ea"/>
              <a:cs typeface="+mn-ea"/>
              <a:sym typeface="+mn-lt"/>
            </a:endParaRPr>
          </a:p>
        </p:txBody>
      </p:sp>
      <p:sp>
        <p:nvSpPr>
          <p:cNvPr id="9" name="TextBox 8"/>
          <p:cNvSpPr txBox="1"/>
          <p:nvPr/>
        </p:nvSpPr>
        <p:spPr>
          <a:xfrm>
            <a:off x="5148064" y="2571750"/>
            <a:ext cx="2160240" cy="1246495"/>
          </a:xfrm>
          <a:prstGeom prst="rect">
            <a:avLst/>
          </a:prstGeom>
          <a:noFill/>
        </p:spPr>
        <p:txBody>
          <a:bodyPr wrap="square" lIns="0" tIns="0" rIns="0" bIns="0" rtlCol="0">
            <a:spAutoFit/>
          </a:bodyPr>
          <a:lstStyle/>
          <a:p>
            <a:pPr>
              <a:lnSpc>
                <a:spcPct val="150000"/>
              </a:lnSpc>
            </a:pPr>
            <a:r>
              <a:rPr lang="zh-CN" altLang="en-US" sz="900" dirty="0"/>
              <a:t>       上海某某摄影有限公司，是一家原创摄影品牌，公司的核心摄影，以源起于巴黎的“新艺术运动”原创精神，为现代都市新贵提供顶尖婚纱摄影服务。其时尚、经典、高贵的品牌气质，持续获得精英阶层的青睐。　　</a:t>
            </a:r>
          </a:p>
        </p:txBody>
      </p:sp>
    </p:spTree>
    <p:extLst>
      <p:ext uri="{BB962C8B-B14F-4D97-AF65-F5344CB8AC3E}">
        <p14:creationId xmlns:p14="http://schemas.microsoft.com/office/powerpoint/2010/main" val="3465306927"/>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1" accel="50000" decel="5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500" fill="hold"/>
                                        <p:tgtEl>
                                          <p:spTgt spid="13"/>
                                        </p:tgtEl>
                                        <p:attrNameLst>
                                          <p:attrName>ppt_x</p:attrName>
                                        </p:attrNameLst>
                                      </p:cBhvr>
                                      <p:tavLst>
                                        <p:tav tm="0">
                                          <p:val>
                                            <p:strVal val="#ppt_x"/>
                                          </p:val>
                                        </p:tav>
                                        <p:tav tm="100000">
                                          <p:val>
                                            <p:strVal val="#ppt_x"/>
                                          </p:val>
                                        </p:tav>
                                      </p:tavLst>
                                    </p:anim>
                                    <p:anim calcmode="lin" valueType="num">
                                      <p:cBhvr additive="base">
                                        <p:cTn id="12" dur="1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accel="50000" decel="5000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500" fill="hold"/>
                                        <p:tgtEl>
                                          <p:spTgt spid="8"/>
                                        </p:tgtEl>
                                        <p:attrNameLst>
                                          <p:attrName>ppt_x</p:attrName>
                                        </p:attrNameLst>
                                      </p:cBhvr>
                                      <p:tavLst>
                                        <p:tav tm="0">
                                          <p:val>
                                            <p:strVal val="#ppt_x"/>
                                          </p:val>
                                        </p:tav>
                                        <p:tav tm="100000">
                                          <p:val>
                                            <p:strVal val="#ppt_x"/>
                                          </p:val>
                                        </p:tav>
                                      </p:tavLst>
                                    </p:anim>
                                    <p:anim calcmode="lin" valueType="num">
                                      <p:cBhvr additive="base">
                                        <p:cTn id="16" dur="1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2" accel="50000" decel="5000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500" fill="hold"/>
                                        <p:tgtEl>
                                          <p:spTgt spid="5"/>
                                        </p:tgtEl>
                                        <p:attrNameLst>
                                          <p:attrName>ppt_x</p:attrName>
                                        </p:attrNameLst>
                                      </p:cBhvr>
                                      <p:tavLst>
                                        <p:tav tm="0">
                                          <p:val>
                                            <p:strVal val="1+#ppt_w/2"/>
                                          </p:val>
                                        </p:tav>
                                        <p:tav tm="100000">
                                          <p:val>
                                            <p:strVal val="#ppt_x"/>
                                          </p:val>
                                        </p:tav>
                                      </p:tavLst>
                                    </p:anim>
                                    <p:anim calcmode="lin" valueType="num">
                                      <p:cBhvr additive="base">
                                        <p:cTn id="20" dur="1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4" accel="50000" decel="5000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500" fill="hold"/>
                                        <p:tgtEl>
                                          <p:spTgt spid="6"/>
                                        </p:tgtEl>
                                        <p:attrNameLst>
                                          <p:attrName>ppt_x</p:attrName>
                                        </p:attrNameLst>
                                      </p:cBhvr>
                                      <p:tavLst>
                                        <p:tav tm="0">
                                          <p:val>
                                            <p:strVal val="#ppt_x"/>
                                          </p:val>
                                        </p:tav>
                                        <p:tav tm="100000">
                                          <p:val>
                                            <p:strVal val="#ppt_x"/>
                                          </p:val>
                                        </p:tav>
                                      </p:tavLst>
                                    </p:anim>
                                    <p:anim calcmode="lin" valueType="num">
                                      <p:cBhvr additive="base">
                                        <p:cTn id="24" dur="1500" fill="hold"/>
                                        <p:tgtEl>
                                          <p:spTgt spid="6"/>
                                        </p:tgtEl>
                                        <p:attrNameLst>
                                          <p:attrName>ppt_y</p:attrName>
                                        </p:attrNameLst>
                                      </p:cBhvr>
                                      <p:tavLst>
                                        <p:tav tm="0">
                                          <p:val>
                                            <p:strVal val="1+#ppt_h/2"/>
                                          </p:val>
                                        </p:tav>
                                        <p:tav tm="100000">
                                          <p:val>
                                            <p:strVal val="#ppt_y"/>
                                          </p:val>
                                        </p:tav>
                                      </p:tavLst>
                                    </p:anim>
                                  </p:childTnLst>
                                </p:cTn>
                              </p:par>
                              <p:par>
                                <p:cTn id="25" presetID="53" presetClass="entr" presetSubtype="16" fill="hold" grpId="0" nodeType="withEffect">
                                  <p:stCondLst>
                                    <p:cond delay="0"/>
                                  </p:stCondLst>
                                  <p:iterate type="lt">
                                    <p:tmPct val="10000"/>
                                  </p:iterate>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1" grpId="0" animBg="1"/>
      <p:bldP spid="13"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9433" y="498839"/>
            <a:ext cx="5742171" cy="4145825"/>
          </a:xfrm>
          <a:prstGeom prst="rect">
            <a:avLst/>
          </a:prstGeom>
          <a:blipFill dpi="0" rotWithShape="1">
            <a:blip r:embed="rId3"/>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6" name="矩形 5"/>
          <p:cNvSpPr/>
          <p:nvPr/>
        </p:nvSpPr>
        <p:spPr>
          <a:xfrm>
            <a:off x="3547204" y="4406900"/>
            <a:ext cx="2736304" cy="239819"/>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7" name="矩形 6"/>
          <p:cNvSpPr>
            <a:spLocks noChangeArrowheads="1"/>
          </p:cNvSpPr>
          <p:nvPr/>
        </p:nvSpPr>
        <p:spPr bwMode="auto">
          <a:xfrm>
            <a:off x="3941971" y="4434475"/>
            <a:ext cx="15436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dirty="0">
                <a:solidFill>
                  <a:schemeClr val="bg1"/>
                </a:solidFill>
                <a:cs typeface="+mn-ea"/>
                <a:sym typeface="+mn-lt"/>
              </a:rPr>
              <a:t>输入作品名称   </a:t>
            </a:r>
            <a:r>
              <a:rPr lang="zh-CN" altLang="en-US" sz="1000" dirty="0">
                <a:solidFill>
                  <a:schemeClr val="bg1"/>
                </a:solidFill>
                <a:cs typeface="+mn-ea"/>
                <a:sym typeface="+mn-lt"/>
              </a:rPr>
              <a:t>   关键词</a:t>
            </a:r>
            <a:endParaRPr lang="en-US" altLang="zh-CN" sz="1000" dirty="0">
              <a:solidFill>
                <a:schemeClr val="bg1"/>
              </a:solidFill>
              <a:cs typeface="+mn-ea"/>
              <a:sym typeface="+mn-lt"/>
            </a:endParaRPr>
          </a:p>
        </p:txBody>
      </p:sp>
      <p:sp>
        <p:nvSpPr>
          <p:cNvPr id="10" name="矩形 9"/>
          <p:cNvSpPr/>
          <p:nvPr/>
        </p:nvSpPr>
        <p:spPr>
          <a:xfrm>
            <a:off x="8154560" y="4406900"/>
            <a:ext cx="989440" cy="239819"/>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1" name="矩形 10"/>
          <p:cNvSpPr/>
          <p:nvPr/>
        </p:nvSpPr>
        <p:spPr>
          <a:xfrm>
            <a:off x="7165119" y="4406900"/>
            <a:ext cx="989440" cy="239819"/>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2" name="矩形 11"/>
          <p:cNvSpPr/>
          <p:nvPr/>
        </p:nvSpPr>
        <p:spPr>
          <a:xfrm>
            <a:off x="6283508" y="4406900"/>
            <a:ext cx="881611" cy="239819"/>
          </a:xfrm>
          <a:prstGeom prst="rect">
            <a:avLst/>
          </a:prstGeom>
          <a:solidFill>
            <a:srgbClr val="FF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9" name="TextBox 3"/>
          <p:cNvSpPr>
            <a:spLocks noChangeArrowheads="1"/>
          </p:cNvSpPr>
          <p:nvPr/>
        </p:nvSpPr>
        <p:spPr bwMode="auto">
          <a:xfrm>
            <a:off x="6674341" y="1512331"/>
            <a:ext cx="1943660" cy="1365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94" tIns="35994" rIns="35994" bIns="35994">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600" dirty="0">
                <a:solidFill>
                  <a:schemeClr val="tx1">
                    <a:lumMod val="65000"/>
                    <a:lumOff val="35000"/>
                  </a:schemeClr>
                </a:solidFill>
                <a:latin typeface="+mj-ea"/>
                <a:ea typeface="+mj-ea"/>
                <a:cs typeface="+mn-ea"/>
                <a:sym typeface="+mn-lt"/>
              </a:rPr>
              <a:t>添加标题</a:t>
            </a:r>
            <a:endParaRPr lang="en-US" altLang="zh-CN" sz="1600" dirty="0">
              <a:solidFill>
                <a:schemeClr val="tx1">
                  <a:lumMod val="65000"/>
                  <a:lumOff val="35000"/>
                </a:schemeClr>
              </a:solidFill>
              <a:latin typeface="+mj-ea"/>
              <a:ea typeface="+mj-ea"/>
              <a:cs typeface="+mn-ea"/>
              <a:sym typeface="+mn-lt"/>
            </a:endParaRPr>
          </a:p>
          <a:p>
            <a:pPr algn="just">
              <a:lnSpc>
                <a:spcPct val="150000"/>
              </a:lnSpc>
            </a:pPr>
            <a:r>
              <a:rPr lang="zh-CN" altLang="en-US" sz="800" dirty="0">
                <a:solidFill>
                  <a:schemeClr val="bg1">
                    <a:lumMod val="50000"/>
                  </a:schemeClr>
                </a:solidFill>
                <a:latin typeface="+mj-ea"/>
                <a:ea typeface="+mj-ea"/>
                <a:cs typeface="+mn-ea"/>
                <a:sym typeface="+mn-lt"/>
              </a:rPr>
              <a:t>这里输入简要说明文字，详细介绍本图的详情，精简为主。这里输入简要说明文字，详细介绍本图的详情，精简为主。这里输入简要说明文字，详细介绍本图的详情，精简为主。</a:t>
            </a:r>
            <a:endParaRPr lang="en-US" altLang="zh-CN" sz="800" dirty="0">
              <a:solidFill>
                <a:schemeClr val="bg1">
                  <a:lumMod val="50000"/>
                </a:schemeClr>
              </a:solidFill>
              <a:latin typeface="+mj-ea"/>
              <a:ea typeface="+mj-ea"/>
              <a:cs typeface="+mn-ea"/>
              <a:sym typeface="+mn-lt"/>
            </a:endParaRPr>
          </a:p>
        </p:txBody>
      </p:sp>
      <p:sp>
        <p:nvSpPr>
          <p:cNvPr id="13" name="TextBox 3"/>
          <p:cNvSpPr>
            <a:spLocks noChangeArrowheads="1"/>
          </p:cNvSpPr>
          <p:nvPr/>
        </p:nvSpPr>
        <p:spPr bwMode="auto">
          <a:xfrm>
            <a:off x="6444208" y="555526"/>
            <a:ext cx="2480747" cy="626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94" tIns="35994" rIns="35994" bIns="35994">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600" spc="-150" dirty="0">
                <a:solidFill>
                  <a:schemeClr val="tx1">
                    <a:lumMod val="65000"/>
                    <a:lumOff val="35000"/>
                  </a:schemeClr>
                </a:solidFill>
                <a:cs typeface="+mn-ea"/>
                <a:sym typeface="+mn-lt"/>
              </a:rPr>
              <a:t>请输入标题</a:t>
            </a:r>
            <a:endParaRPr lang="en-US" altLang="zh-CN" sz="3600" spc="-150"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1954355314"/>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0-#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accel="50000" decel="5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500" fill="hold"/>
                                        <p:tgtEl>
                                          <p:spTgt spid="13"/>
                                        </p:tgtEl>
                                        <p:attrNameLst>
                                          <p:attrName>ppt_x</p:attrName>
                                        </p:attrNameLst>
                                      </p:cBhvr>
                                      <p:tavLst>
                                        <p:tav tm="0">
                                          <p:val>
                                            <p:strVal val="1+#ppt_w/2"/>
                                          </p:val>
                                        </p:tav>
                                        <p:tav tm="100000">
                                          <p:val>
                                            <p:strVal val="#ppt_x"/>
                                          </p:val>
                                        </p:tav>
                                      </p:tavLst>
                                    </p:anim>
                                    <p:anim calcmode="lin" valueType="num">
                                      <p:cBhvr additive="base">
                                        <p:cTn id="12" dur="1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accel="50000" decel="5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1+#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accel="50000" decel="5000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500" fill="hold"/>
                                        <p:tgtEl>
                                          <p:spTgt spid="10"/>
                                        </p:tgtEl>
                                        <p:attrNameLst>
                                          <p:attrName>ppt_x</p:attrName>
                                        </p:attrNameLst>
                                      </p:cBhvr>
                                      <p:tavLst>
                                        <p:tav tm="0">
                                          <p:val>
                                            <p:strVal val="1+#ppt_w/2"/>
                                          </p:val>
                                        </p:tav>
                                        <p:tav tm="100000">
                                          <p:val>
                                            <p:strVal val="#ppt_x"/>
                                          </p:val>
                                        </p:tav>
                                      </p:tavLst>
                                    </p:anim>
                                    <p:anim calcmode="lin" valueType="num">
                                      <p:cBhvr additive="base">
                                        <p:cTn id="20" dur="1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accel="50000" decel="5000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500" fill="hold"/>
                                        <p:tgtEl>
                                          <p:spTgt spid="11"/>
                                        </p:tgtEl>
                                        <p:attrNameLst>
                                          <p:attrName>ppt_x</p:attrName>
                                        </p:attrNameLst>
                                      </p:cBhvr>
                                      <p:tavLst>
                                        <p:tav tm="0">
                                          <p:val>
                                            <p:strVal val="1+#ppt_w/2"/>
                                          </p:val>
                                        </p:tav>
                                        <p:tav tm="100000">
                                          <p:val>
                                            <p:strVal val="#ppt_x"/>
                                          </p:val>
                                        </p:tav>
                                      </p:tavLst>
                                    </p:anim>
                                    <p:anim calcmode="lin" valueType="num">
                                      <p:cBhvr additive="base">
                                        <p:cTn id="24" dur="1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2" accel="50000" decel="5000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1500" fill="hold"/>
                                        <p:tgtEl>
                                          <p:spTgt spid="6"/>
                                        </p:tgtEl>
                                        <p:attrNameLst>
                                          <p:attrName>ppt_x</p:attrName>
                                        </p:attrNameLst>
                                      </p:cBhvr>
                                      <p:tavLst>
                                        <p:tav tm="0">
                                          <p:val>
                                            <p:strVal val="1+#ppt_w/2"/>
                                          </p:val>
                                        </p:tav>
                                        <p:tav tm="100000">
                                          <p:val>
                                            <p:strVal val="#ppt_x"/>
                                          </p:val>
                                        </p:tav>
                                      </p:tavLst>
                                    </p:anim>
                                    <p:anim calcmode="lin" valueType="num">
                                      <p:cBhvr additive="base">
                                        <p:cTn id="28" dur="15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2" accel="50000" decel="5000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1500" fill="hold"/>
                                        <p:tgtEl>
                                          <p:spTgt spid="7"/>
                                        </p:tgtEl>
                                        <p:attrNameLst>
                                          <p:attrName>ppt_x</p:attrName>
                                        </p:attrNameLst>
                                      </p:cBhvr>
                                      <p:tavLst>
                                        <p:tav tm="0">
                                          <p:val>
                                            <p:strVal val="1+#ppt_w/2"/>
                                          </p:val>
                                        </p:tav>
                                        <p:tav tm="100000">
                                          <p:val>
                                            <p:strVal val="#ppt_x"/>
                                          </p:val>
                                        </p:tav>
                                      </p:tavLst>
                                    </p:anim>
                                    <p:anim calcmode="lin" valueType="num">
                                      <p:cBhvr additive="base">
                                        <p:cTn id="32" dur="1500" fill="hold"/>
                                        <p:tgtEl>
                                          <p:spTgt spid="7"/>
                                        </p:tgtEl>
                                        <p:attrNameLst>
                                          <p:attrName>ppt_y</p:attrName>
                                        </p:attrNameLst>
                                      </p:cBhvr>
                                      <p:tavLst>
                                        <p:tav tm="0">
                                          <p:val>
                                            <p:strVal val="#ppt_y"/>
                                          </p:val>
                                        </p:tav>
                                        <p:tav tm="100000">
                                          <p:val>
                                            <p:strVal val="#ppt_y"/>
                                          </p:val>
                                        </p:tav>
                                      </p:tavLst>
                                    </p:anim>
                                  </p:childTnLst>
                                </p:cTn>
                              </p:par>
                              <p:par>
                                <p:cTn id="33" presetID="2" presetClass="entr" presetSubtype="2" accel="50000" decel="5000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1500" fill="hold"/>
                                        <p:tgtEl>
                                          <p:spTgt spid="12"/>
                                        </p:tgtEl>
                                        <p:attrNameLst>
                                          <p:attrName>ppt_x</p:attrName>
                                        </p:attrNameLst>
                                      </p:cBhvr>
                                      <p:tavLst>
                                        <p:tav tm="0">
                                          <p:val>
                                            <p:strVal val="1+#ppt_w/2"/>
                                          </p:val>
                                        </p:tav>
                                        <p:tav tm="100000">
                                          <p:val>
                                            <p:strVal val="#ppt_x"/>
                                          </p:val>
                                        </p:tav>
                                      </p:tavLst>
                                    </p:anim>
                                    <p:anim calcmode="lin" valueType="num">
                                      <p:cBhvr additive="base">
                                        <p:cTn id="36" dur="1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p:bldP spid="10" grpId="0" animBg="1"/>
      <p:bldP spid="11" grpId="0" animBg="1"/>
      <p:bldP spid="12" grpId="0" animBg="1"/>
      <p:bldP spid="9"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771800" y="2110599"/>
            <a:ext cx="3509803" cy="2534064"/>
          </a:xfrm>
          <a:prstGeom prst="rect">
            <a:avLst/>
          </a:prstGeom>
          <a:blipFill dpi="0" rotWithShape="1">
            <a:blip r:embed="rId3"/>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6" name="矩形 5"/>
          <p:cNvSpPr/>
          <p:nvPr/>
        </p:nvSpPr>
        <p:spPr>
          <a:xfrm>
            <a:off x="238158" y="4406900"/>
            <a:ext cx="2533642" cy="239819"/>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7" name="矩形 6"/>
          <p:cNvSpPr>
            <a:spLocks noChangeArrowheads="1"/>
          </p:cNvSpPr>
          <p:nvPr/>
        </p:nvSpPr>
        <p:spPr bwMode="auto">
          <a:xfrm>
            <a:off x="616778" y="4434475"/>
            <a:ext cx="157895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dirty="0">
                <a:solidFill>
                  <a:schemeClr val="bg1"/>
                </a:solidFill>
                <a:cs typeface="+mn-ea"/>
                <a:sym typeface="+mn-lt"/>
              </a:rPr>
              <a:t>摄影作品展示   </a:t>
            </a:r>
            <a:r>
              <a:rPr lang="zh-CN" altLang="en-US" sz="1000" dirty="0">
                <a:solidFill>
                  <a:schemeClr val="bg1"/>
                </a:solidFill>
                <a:cs typeface="+mn-ea"/>
                <a:sym typeface="+mn-lt"/>
              </a:rPr>
              <a:t>    关键词</a:t>
            </a:r>
            <a:endParaRPr lang="en-US" altLang="zh-CN" sz="1000" dirty="0">
              <a:solidFill>
                <a:schemeClr val="bg1"/>
              </a:solidFill>
              <a:cs typeface="+mn-ea"/>
              <a:sym typeface="+mn-lt"/>
            </a:endParaRPr>
          </a:p>
        </p:txBody>
      </p:sp>
      <p:sp>
        <p:nvSpPr>
          <p:cNvPr id="10" name="矩形 9"/>
          <p:cNvSpPr/>
          <p:nvPr/>
        </p:nvSpPr>
        <p:spPr>
          <a:xfrm>
            <a:off x="8154560" y="4406900"/>
            <a:ext cx="989440" cy="239819"/>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1" name="矩形 10"/>
          <p:cNvSpPr/>
          <p:nvPr/>
        </p:nvSpPr>
        <p:spPr>
          <a:xfrm>
            <a:off x="7165119" y="4406900"/>
            <a:ext cx="989440" cy="239819"/>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2" name="矩形 11"/>
          <p:cNvSpPr/>
          <p:nvPr/>
        </p:nvSpPr>
        <p:spPr>
          <a:xfrm>
            <a:off x="6281603" y="4406900"/>
            <a:ext cx="883516" cy="239819"/>
          </a:xfrm>
          <a:prstGeom prst="rect">
            <a:avLst/>
          </a:prstGeom>
          <a:solidFill>
            <a:srgbClr val="FF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4" name="TextBox 3"/>
          <p:cNvSpPr>
            <a:spLocks noChangeArrowheads="1"/>
          </p:cNvSpPr>
          <p:nvPr/>
        </p:nvSpPr>
        <p:spPr bwMode="auto">
          <a:xfrm>
            <a:off x="6543123" y="2110599"/>
            <a:ext cx="1875571" cy="1365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94" tIns="35994" rIns="35994" bIns="35994">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600" dirty="0">
                <a:solidFill>
                  <a:schemeClr val="tx1">
                    <a:lumMod val="65000"/>
                    <a:lumOff val="35000"/>
                  </a:schemeClr>
                </a:solidFill>
                <a:latin typeface="华文细黑" panose="02010600040101010101" pitchFamily="2" charset="-122"/>
                <a:ea typeface="华文细黑" panose="02010600040101010101" pitchFamily="2" charset="-122"/>
                <a:cs typeface="+mn-ea"/>
                <a:sym typeface="+mn-lt"/>
              </a:rPr>
              <a:t>添加标题</a:t>
            </a:r>
            <a:endParaRPr lang="en-US" altLang="zh-CN" sz="1600" dirty="0">
              <a:solidFill>
                <a:schemeClr val="tx1">
                  <a:lumMod val="65000"/>
                  <a:lumOff val="35000"/>
                </a:schemeClr>
              </a:solidFill>
              <a:latin typeface="华文细黑" panose="02010600040101010101" pitchFamily="2" charset="-122"/>
              <a:ea typeface="华文细黑" panose="02010600040101010101" pitchFamily="2" charset="-122"/>
              <a:cs typeface="+mn-ea"/>
              <a:sym typeface="+mn-lt"/>
            </a:endParaRPr>
          </a:p>
          <a:p>
            <a:pPr algn="just">
              <a:lnSpc>
                <a:spcPct val="150000"/>
              </a:lnSpc>
            </a:pPr>
            <a:r>
              <a:rPr lang="zh-CN" altLang="en-US" sz="800" dirty="0">
                <a:solidFill>
                  <a:schemeClr val="bg1">
                    <a:lumMod val="50000"/>
                  </a:schemeClr>
                </a:solidFill>
                <a:latin typeface="华文细黑" panose="02010600040101010101" pitchFamily="2" charset="-122"/>
                <a:ea typeface="华文细黑" panose="02010600040101010101" pitchFamily="2" charset="-122"/>
                <a:cs typeface="+mn-ea"/>
                <a:sym typeface="+mn-lt"/>
              </a:rPr>
              <a:t>这里输入简要说明文字，详细介绍本图的详情，精简为主。这里输入简要说明文字，详细介绍本图的详情，精简为主。这里输入简要说明文字，详细介绍本图的详情，精简为主。</a:t>
            </a:r>
            <a:endParaRPr lang="en-US" altLang="zh-CN" sz="800" dirty="0">
              <a:solidFill>
                <a:schemeClr val="bg1">
                  <a:lumMod val="50000"/>
                </a:schemeClr>
              </a:solidFill>
              <a:latin typeface="华文细黑" panose="02010600040101010101" pitchFamily="2" charset="-122"/>
              <a:ea typeface="华文细黑" panose="02010600040101010101" pitchFamily="2" charset="-122"/>
              <a:cs typeface="+mn-ea"/>
              <a:sym typeface="+mn-lt"/>
            </a:endParaRPr>
          </a:p>
        </p:txBody>
      </p:sp>
      <p:sp>
        <p:nvSpPr>
          <p:cNvPr id="13" name="矩形 12"/>
          <p:cNvSpPr/>
          <p:nvPr/>
        </p:nvSpPr>
        <p:spPr>
          <a:xfrm>
            <a:off x="238158" y="243065"/>
            <a:ext cx="2942171" cy="2124236"/>
          </a:xfrm>
          <a:prstGeom prst="rect">
            <a:avLst/>
          </a:prstGeom>
          <a:blipFill dpi="0" rotWithShape="1">
            <a:blip r:embed="rId4"/>
            <a:srcRect/>
            <a:stretch>
              <a:fillRect t="-1959" b="-1959"/>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5" name="TextBox 3"/>
          <p:cNvSpPr>
            <a:spLocks noChangeArrowheads="1"/>
          </p:cNvSpPr>
          <p:nvPr/>
        </p:nvSpPr>
        <p:spPr bwMode="auto">
          <a:xfrm>
            <a:off x="3347864" y="555526"/>
            <a:ext cx="2304256" cy="118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94" tIns="35994" rIns="35994" bIns="35994">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600" dirty="0">
                <a:solidFill>
                  <a:schemeClr val="tx1">
                    <a:lumMod val="65000"/>
                    <a:lumOff val="35000"/>
                  </a:schemeClr>
                </a:solidFill>
                <a:latin typeface="华文细黑" panose="02010600040101010101" pitchFamily="2" charset="-122"/>
                <a:ea typeface="华文细黑" panose="02010600040101010101" pitchFamily="2" charset="-122"/>
                <a:cs typeface="+mn-ea"/>
                <a:sym typeface="+mn-lt"/>
              </a:rPr>
              <a:t>添加标题</a:t>
            </a:r>
            <a:endParaRPr lang="en-US" altLang="zh-CN" sz="1600" dirty="0">
              <a:solidFill>
                <a:schemeClr val="tx1">
                  <a:lumMod val="65000"/>
                  <a:lumOff val="35000"/>
                </a:schemeClr>
              </a:solidFill>
              <a:latin typeface="华文细黑" panose="02010600040101010101" pitchFamily="2" charset="-122"/>
              <a:ea typeface="华文细黑" panose="02010600040101010101" pitchFamily="2" charset="-122"/>
              <a:cs typeface="+mn-ea"/>
              <a:sym typeface="+mn-lt"/>
            </a:endParaRPr>
          </a:p>
          <a:p>
            <a:pPr algn="just">
              <a:lnSpc>
                <a:spcPct val="150000"/>
              </a:lnSpc>
            </a:pPr>
            <a:r>
              <a:rPr lang="zh-CN" altLang="en-US" sz="800" dirty="0">
                <a:solidFill>
                  <a:schemeClr val="bg1">
                    <a:lumMod val="50000"/>
                  </a:schemeClr>
                </a:solidFill>
                <a:latin typeface="华文细黑" panose="02010600040101010101" pitchFamily="2" charset="-122"/>
                <a:ea typeface="华文细黑" panose="02010600040101010101" pitchFamily="2" charset="-122"/>
                <a:cs typeface="+mn-ea"/>
                <a:sym typeface="+mn-lt"/>
              </a:rPr>
              <a:t>这里输入简要说明文字，详细介绍本图的详情，精简为主。这里输入简要说明文字，详细介绍本图的详情，精简为主。这里输入简要说明文字，详细介绍本图的详情，精简为主。</a:t>
            </a:r>
            <a:endParaRPr lang="en-US" altLang="zh-CN" sz="800" dirty="0">
              <a:solidFill>
                <a:schemeClr val="bg1">
                  <a:lumMod val="50000"/>
                </a:schemeClr>
              </a:solidFill>
              <a:latin typeface="华文细黑" panose="02010600040101010101" pitchFamily="2" charset="-122"/>
              <a:ea typeface="华文细黑" panose="02010600040101010101" pitchFamily="2" charset="-122"/>
              <a:cs typeface="+mn-ea"/>
              <a:sym typeface="+mn-lt"/>
            </a:endParaRPr>
          </a:p>
        </p:txBody>
      </p:sp>
    </p:spTree>
    <p:extLst>
      <p:ext uri="{BB962C8B-B14F-4D97-AF65-F5344CB8AC3E}">
        <p14:creationId xmlns:p14="http://schemas.microsoft.com/office/powerpoint/2010/main" val="1072579181"/>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500" fill="hold"/>
                                        <p:tgtEl>
                                          <p:spTgt spid="13"/>
                                        </p:tgtEl>
                                        <p:attrNameLst>
                                          <p:attrName>ppt_x</p:attrName>
                                        </p:attrNameLst>
                                      </p:cBhvr>
                                      <p:tavLst>
                                        <p:tav tm="0">
                                          <p:val>
                                            <p:strVal val="0-#ppt_w/2"/>
                                          </p:val>
                                        </p:tav>
                                        <p:tav tm="100000">
                                          <p:val>
                                            <p:strVal val="#ppt_x"/>
                                          </p:val>
                                        </p:tav>
                                      </p:tavLst>
                                    </p:anim>
                                    <p:anim calcmode="lin" valueType="num">
                                      <p:cBhvr additive="base">
                                        <p:cTn id="8" dur="1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accel="50000" decel="5000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0-#ppt_w/2"/>
                                          </p:val>
                                        </p:tav>
                                        <p:tav tm="100000">
                                          <p:val>
                                            <p:strVal val="#ppt_x"/>
                                          </p:val>
                                        </p:tav>
                                      </p:tavLst>
                                    </p:anim>
                                    <p:anim calcmode="lin" valueType="num">
                                      <p:cBhvr additive="base">
                                        <p:cTn id="12" dur="1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1" accel="50000" decel="5000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500" fill="hold"/>
                                        <p:tgtEl>
                                          <p:spTgt spid="15"/>
                                        </p:tgtEl>
                                        <p:attrNameLst>
                                          <p:attrName>ppt_x</p:attrName>
                                        </p:attrNameLst>
                                      </p:cBhvr>
                                      <p:tavLst>
                                        <p:tav tm="0">
                                          <p:val>
                                            <p:strVal val="#ppt_x"/>
                                          </p:val>
                                        </p:tav>
                                        <p:tav tm="100000">
                                          <p:val>
                                            <p:strVal val="#ppt_x"/>
                                          </p:val>
                                        </p:tav>
                                      </p:tavLst>
                                    </p:anim>
                                    <p:anim calcmode="lin" valueType="num">
                                      <p:cBhvr additive="base">
                                        <p:cTn id="16" dur="150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1" accel="50000" decel="5000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500" fill="hold"/>
                                        <p:tgtEl>
                                          <p:spTgt spid="14"/>
                                        </p:tgtEl>
                                        <p:attrNameLst>
                                          <p:attrName>ppt_x</p:attrName>
                                        </p:attrNameLst>
                                      </p:cBhvr>
                                      <p:tavLst>
                                        <p:tav tm="0">
                                          <p:val>
                                            <p:strVal val="#ppt_x"/>
                                          </p:val>
                                        </p:tav>
                                        <p:tav tm="100000">
                                          <p:val>
                                            <p:strVal val="#ppt_x"/>
                                          </p:val>
                                        </p:tav>
                                      </p:tavLst>
                                    </p:anim>
                                    <p:anim calcmode="lin" valueType="num">
                                      <p:cBhvr additive="base">
                                        <p:cTn id="20" dur="1500" fill="hold"/>
                                        <p:tgtEl>
                                          <p:spTgt spid="14"/>
                                        </p:tgtEl>
                                        <p:attrNameLst>
                                          <p:attrName>ppt_y</p:attrName>
                                        </p:attrNameLst>
                                      </p:cBhvr>
                                      <p:tavLst>
                                        <p:tav tm="0">
                                          <p:val>
                                            <p:strVal val="0-#ppt_h/2"/>
                                          </p:val>
                                        </p:tav>
                                        <p:tav tm="100000">
                                          <p:val>
                                            <p:strVal val="#ppt_y"/>
                                          </p:val>
                                        </p:tav>
                                      </p:tavLst>
                                    </p:anim>
                                  </p:childTnLst>
                                </p:cTn>
                              </p:par>
                              <p:par>
                                <p:cTn id="21" presetID="2" presetClass="entr" presetSubtype="2" accel="50000" decel="5000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500" fill="hold"/>
                                        <p:tgtEl>
                                          <p:spTgt spid="12"/>
                                        </p:tgtEl>
                                        <p:attrNameLst>
                                          <p:attrName>ppt_x</p:attrName>
                                        </p:attrNameLst>
                                      </p:cBhvr>
                                      <p:tavLst>
                                        <p:tav tm="0">
                                          <p:val>
                                            <p:strVal val="1+#ppt_w/2"/>
                                          </p:val>
                                        </p:tav>
                                        <p:tav tm="100000">
                                          <p:val>
                                            <p:strVal val="#ppt_x"/>
                                          </p:val>
                                        </p:tav>
                                      </p:tavLst>
                                    </p:anim>
                                    <p:anim calcmode="lin" valueType="num">
                                      <p:cBhvr additive="base">
                                        <p:cTn id="24" dur="1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2" accel="50000" decel="5000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1500" fill="hold"/>
                                        <p:tgtEl>
                                          <p:spTgt spid="11"/>
                                        </p:tgtEl>
                                        <p:attrNameLst>
                                          <p:attrName>ppt_x</p:attrName>
                                        </p:attrNameLst>
                                      </p:cBhvr>
                                      <p:tavLst>
                                        <p:tav tm="0">
                                          <p:val>
                                            <p:strVal val="1+#ppt_w/2"/>
                                          </p:val>
                                        </p:tav>
                                        <p:tav tm="100000">
                                          <p:val>
                                            <p:strVal val="#ppt_x"/>
                                          </p:val>
                                        </p:tav>
                                      </p:tavLst>
                                    </p:anim>
                                    <p:anim calcmode="lin" valueType="num">
                                      <p:cBhvr additive="base">
                                        <p:cTn id="28" dur="1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2" accel="50000" decel="5000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500" fill="hold"/>
                                        <p:tgtEl>
                                          <p:spTgt spid="10"/>
                                        </p:tgtEl>
                                        <p:attrNameLst>
                                          <p:attrName>ppt_x</p:attrName>
                                        </p:attrNameLst>
                                      </p:cBhvr>
                                      <p:tavLst>
                                        <p:tav tm="0">
                                          <p:val>
                                            <p:strVal val="1+#ppt_w/2"/>
                                          </p:val>
                                        </p:tav>
                                        <p:tav tm="100000">
                                          <p:val>
                                            <p:strVal val="#ppt_x"/>
                                          </p:val>
                                        </p:tav>
                                      </p:tavLst>
                                    </p:anim>
                                    <p:anim calcmode="lin" valueType="num">
                                      <p:cBhvr additive="base">
                                        <p:cTn id="32" dur="15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2" accel="50000" decel="5000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1500" fill="hold"/>
                                        <p:tgtEl>
                                          <p:spTgt spid="7"/>
                                        </p:tgtEl>
                                        <p:attrNameLst>
                                          <p:attrName>ppt_x</p:attrName>
                                        </p:attrNameLst>
                                      </p:cBhvr>
                                      <p:tavLst>
                                        <p:tav tm="0">
                                          <p:val>
                                            <p:strVal val="1+#ppt_w/2"/>
                                          </p:val>
                                        </p:tav>
                                        <p:tav tm="100000">
                                          <p:val>
                                            <p:strVal val="#ppt_x"/>
                                          </p:val>
                                        </p:tav>
                                      </p:tavLst>
                                    </p:anim>
                                    <p:anim calcmode="lin" valueType="num">
                                      <p:cBhvr additive="base">
                                        <p:cTn id="36" dur="1500" fill="hold"/>
                                        <p:tgtEl>
                                          <p:spTgt spid="7"/>
                                        </p:tgtEl>
                                        <p:attrNameLst>
                                          <p:attrName>ppt_y</p:attrName>
                                        </p:attrNameLst>
                                      </p:cBhvr>
                                      <p:tavLst>
                                        <p:tav tm="0">
                                          <p:val>
                                            <p:strVal val="#ppt_y"/>
                                          </p:val>
                                        </p:tav>
                                        <p:tav tm="100000">
                                          <p:val>
                                            <p:strVal val="#ppt_y"/>
                                          </p:val>
                                        </p:tav>
                                      </p:tavLst>
                                    </p:anim>
                                  </p:childTnLst>
                                </p:cTn>
                              </p:par>
                              <p:par>
                                <p:cTn id="37" presetID="2" presetClass="entr" presetSubtype="2" accel="50000" decel="5000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1500" fill="hold"/>
                                        <p:tgtEl>
                                          <p:spTgt spid="6"/>
                                        </p:tgtEl>
                                        <p:attrNameLst>
                                          <p:attrName>ppt_x</p:attrName>
                                        </p:attrNameLst>
                                      </p:cBhvr>
                                      <p:tavLst>
                                        <p:tav tm="0">
                                          <p:val>
                                            <p:strVal val="1+#ppt_w/2"/>
                                          </p:val>
                                        </p:tav>
                                        <p:tav tm="100000">
                                          <p:val>
                                            <p:strVal val="#ppt_x"/>
                                          </p:val>
                                        </p:tav>
                                      </p:tavLst>
                                    </p:anim>
                                    <p:anim calcmode="lin" valueType="num">
                                      <p:cBhvr additive="base">
                                        <p:cTn id="40" dur="1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10" grpId="0" animBg="1"/>
      <p:bldP spid="11" grpId="0" animBg="1"/>
      <p:bldP spid="12" grpId="0" animBg="1"/>
      <p:bldP spid="14" grpId="0"/>
      <p:bldP spid="13" grpId="0" animBg="1"/>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1E3F895-E5FE-4CCE-994F-1CDE013F39F1}"/>
              </a:ext>
            </a:extLst>
          </p:cNvPr>
          <p:cNvSpPr/>
          <p:nvPr/>
        </p:nvSpPr>
        <p:spPr>
          <a:xfrm>
            <a:off x="0" y="3075806"/>
            <a:ext cx="9144000" cy="1944216"/>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A37B3C84-3228-4C56-8E4E-DBB9CCE5038E}"/>
              </a:ext>
            </a:extLst>
          </p:cNvPr>
          <p:cNvSpPr txBox="1"/>
          <p:nvPr/>
        </p:nvSpPr>
        <p:spPr>
          <a:xfrm>
            <a:off x="3563888" y="1707654"/>
            <a:ext cx="2318385" cy="645160"/>
          </a:xfrm>
          <a:prstGeom prst="rect">
            <a:avLst/>
          </a:prstGeom>
          <a:noFill/>
        </p:spPr>
        <p:txBody>
          <a:bodyPr wrap="square" rtlCol="0">
            <a:spAutoFit/>
          </a:bodyPr>
          <a:lstStyle/>
          <a:p>
            <a:pPr algn="l"/>
            <a:r>
              <a:rPr lang="en-US" altLang="zh-CN" sz="3600" dirty="0">
                <a:solidFill>
                  <a:schemeClr val="tx1">
                    <a:lumMod val="95000"/>
                    <a:lumOff val="5000"/>
                  </a:schemeClr>
                </a:solidFill>
                <a:latin typeface="华文细黑" panose="02010600040101010101" charset="-122"/>
                <a:ea typeface="华文细黑" panose="02010600040101010101" charset="-122"/>
              </a:rPr>
              <a:t>PART.02</a:t>
            </a:r>
          </a:p>
        </p:txBody>
      </p:sp>
      <p:sp>
        <p:nvSpPr>
          <p:cNvPr id="7" name="文本框 6">
            <a:extLst>
              <a:ext uri="{FF2B5EF4-FFF2-40B4-BE49-F238E27FC236}">
                <a16:creationId xmlns:a16="http://schemas.microsoft.com/office/drawing/2014/main" id="{4D1C5D65-888B-4EF8-BFB8-296DD13D3D2D}"/>
              </a:ext>
            </a:extLst>
          </p:cNvPr>
          <p:cNvSpPr txBox="1"/>
          <p:nvPr/>
        </p:nvSpPr>
        <p:spPr>
          <a:xfrm>
            <a:off x="3347864" y="2365628"/>
            <a:ext cx="2262158" cy="369332"/>
          </a:xfrm>
          <a:prstGeom prst="rect">
            <a:avLst/>
          </a:prstGeom>
          <a:noFill/>
        </p:spPr>
        <p:txBody>
          <a:bodyPr wrap="none" rtlCol="0">
            <a:spAutoFit/>
          </a:bodyPr>
          <a:lstStyle/>
          <a:p>
            <a:r>
              <a:rPr lang="zh-CN" altLang="en-US" dirty="0"/>
              <a:t>请输入第二部分标题</a:t>
            </a:r>
          </a:p>
        </p:txBody>
      </p:sp>
      <p:sp>
        <p:nvSpPr>
          <p:cNvPr id="8" name="圆角矩形 1">
            <a:extLst>
              <a:ext uri="{FF2B5EF4-FFF2-40B4-BE49-F238E27FC236}">
                <a16:creationId xmlns:a16="http://schemas.microsoft.com/office/drawing/2014/main" id="{D168C85B-51B8-40A1-A121-AAD5BCADC8ED}"/>
              </a:ext>
            </a:extLst>
          </p:cNvPr>
          <p:cNvSpPr/>
          <p:nvPr/>
        </p:nvSpPr>
        <p:spPr>
          <a:xfrm>
            <a:off x="4051689" y="2859782"/>
            <a:ext cx="854508" cy="854508"/>
          </a:xfrm>
          <a:prstGeom prst="roundRect">
            <a:avLst/>
          </a:prstGeom>
          <a:blipFill dpi="0" rotWithShape="1">
            <a:blip r:embed="rId3"/>
            <a:srcRect/>
            <a:stretch>
              <a:fillRect/>
            </a:stretch>
          </a:blip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spcCol="0" rtlCol="0" anchor="ctr"/>
          <a:lstStyle/>
          <a:p>
            <a:pPr algn="ctr"/>
            <a:endParaRPr lang="zh-CN" altLang="en-US"/>
          </a:p>
        </p:txBody>
      </p:sp>
    </p:spTree>
    <p:extLst>
      <p:ext uri="{BB962C8B-B14F-4D97-AF65-F5344CB8AC3E}">
        <p14:creationId xmlns:p14="http://schemas.microsoft.com/office/powerpoint/2010/main" val="1554133763"/>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1" y="0"/>
            <a:ext cx="2162451"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cs typeface="+mn-ea"/>
              <a:sym typeface="+mn-lt"/>
            </a:endParaRPr>
          </a:p>
        </p:txBody>
      </p:sp>
      <p:sp>
        <p:nvSpPr>
          <p:cNvPr id="15" name="TextBox 3"/>
          <p:cNvSpPr>
            <a:spLocks noChangeArrowheads="1"/>
          </p:cNvSpPr>
          <p:nvPr/>
        </p:nvSpPr>
        <p:spPr bwMode="auto">
          <a:xfrm>
            <a:off x="5148064" y="1271713"/>
            <a:ext cx="720080" cy="29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94" tIns="35994" rIns="35994" bIns="35994">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400" b="1" dirty="0">
                <a:solidFill>
                  <a:schemeClr val="tx1">
                    <a:lumMod val="50000"/>
                    <a:lumOff val="50000"/>
                  </a:schemeClr>
                </a:solidFill>
                <a:latin typeface="+mn-lt"/>
                <a:ea typeface="+mn-ea"/>
                <a:cs typeface="+mn-ea"/>
                <a:sym typeface="+mn-lt"/>
              </a:rPr>
              <a:t>NAME</a:t>
            </a:r>
            <a:endParaRPr lang="en-US" altLang="zh-CN" sz="1000" dirty="0">
              <a:solidFill>
                <a:schemeClr val="tx1">
                  <a:lumMod val="50000"/>
                  <a:lumOff val="50000"/>
                </a:schemeClr>
              </a:solidFill>
              <a:latin typeface="+mn-lt"/>
              <a:ea typeface="+mn-ea"/>
              <a:cs typeface="+mn-ea"/>
              <a:sym typeface="+mn-lt"/>
            </a:endParaRPr>
          </a:p>
        </p:txBody>
      </p:sp>
      <p:sp>
        <p:nvSpPr>
          <p:cNvPr id="16" name="矩形 15"/>
          <p:cNvSpPr>
            <a:spLocks noChangeArrowheads="1"/>
          </p:cNvSpPr>
          <p:nvPr/>
        </p:nvSpPr>
        <p:spPr bwMode="auto">
          <a:xfrm>
            <a:off x="1474689" y="1715701"/>
            <a:ext cx="548298" cy="219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400" dirty="0">
                <a:solidFill>
                  <a:schemeClr val="bg1"/>
                </a:solidFill>
                <a:cs typeface="+mn-ea"/>
                <a:sym typeface="+mn-lt"/>
              </a:rPr>
              <a:t>总经理</a:t>
            </a:r>
            <a:endParaRPr lang="en-US" altLang="zh-CN" sz="1400" dirty="0">
              <a:solidFill>
                <a:schemeClr val="bg1"/>
              </a:solidFill>
              <a:cs typeface="+mn-ea"/>
              <a:sym typeface="+mn-lt"/>
            </a:endParaRPr>
          </a:p>
        </p:txBody>
      </p:sp>
      <p:sp>
        <p:nvSpPr>
          <p:cNvPr id="17" name="矩形 16"/>
          <p:cNvSpPr>
            <a:spLocks noChangeArrowheads="1"/>
          </p:cNvSpPr>
          <p:nvPr/>
        </p:nvSpPr>
        <p:spPr bwMode="auto">
          <a:xfrm>
            <a:off x="1295152" y="3410058"/>
            <a:ext cx="731065" cy="219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400" dirty="0">
                <a:solidFill>
                  <a:schemeClr val="bg1"/>
                </a:solidFill>
                <a:cs typeface="+mn-ea"/>
                <a:sym typeface="+mn-lt"/>
              </a:rPr>
              <a:t>摄影总监</a:t>
            </a:r>
            <a:endParaRPr lang="en-US" altLang="zh-CN" sz="1400" dirty="0">
              <a:solidFill>
                <a:schemeClr val="bg1"/>
              </a:solidFill>
              <a:cs typeface="+mn-ea"/>
              <a:sym typeface="+mn-lt"/>
            </a:endParaRPr>
          </a:p>
        </p:txBody>
      </p:sp>
      <p:grpSp>
        <p:nvGrpSpPr>
          <p:cNvPr id="19" name="组合 18"/>
          <p:cNvGrpSpPr/>
          <p:nvPr/>
        </p:nvGrpSpPr>
        <p:grpSpPr>
          <a:xfrm>
            <a:off x="2987824" y="1275606"/>
            <a:ext cx="1739772" cy="1182836"/>
            <a:chOff x="2203206" y="1144563"/>
            <a:chExt cx="1739772" cy="1182836"/>
          </a:xfrm>
        </p:grpSpPr>
        <p:sp>
          <p:nvSpPr>
            <p:cNvPr id="13" name="矩形 12"/>
            <p:cNvSpPr/>
            <p:nvPr/>
          </p:nvSpPr>
          <p:spPr>
            <a:xfrm>
              <a:off x="2203206" y="1144563"/>
              <a:ext cx="1739772" cy="1182836"/>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cs typeface="+mn-ea"/>
                <a:sym typeface="+mn-lt"/>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259038" y="1191249"/>
              <a:ext cx="1633378" cy="1089464"/>
            </a:xfrm>
            <a:prstGeom prst="rect">
              <a:avLst/>
            </a:prstGeom>
            <a:noFill/>
            <a:extLst>
              <a:ext uri="{909E8E84-426E-40DD-AFC4-6F175D3DCCD1}">
                <a14:hiddenFill xmlns:a14="http://schemas.microsoft.com/office/drawing/2010/main">
                  <a:solidFill>
                    <a:srgbClr val="FFFFFF"/>
                  </a:solidFill>
                </a14:hiddenFill>
              </a:ext>
            </a:extLst>
          </p:spPr>
        </p:pic>
      </p:grpSp>
      <p:sp>
        <p:nvSpPr>
          <p:cNvPr id="21" name="TextBox 20"/>
          <p:cNvSpPr txBox="1">
            <a:spLocks noChangeArrowheads="1"/>
          </p:cNvSpPr>
          <p:nvPr/>
        </p:nvSpPr>
        <p:spPr bwMode="auto">
          <a:xfrm>
            <a:off x="251520" y="339502"/>
            <a:ext cx="18419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a:r>
              <a:rPr lang="en-US" altLang="zh-CN" sz="3600" spc="-300" dirty="0">
                <a:solidFill>
                  <a:schemeClr val="tx1">
                    <a:lumMod val="50000"/>
                    <a:lumOff val="50000"/>
                  </a:schemeClr>
                </a:solidFill>
                <a:latin typeface="Impact" panose="020B0806030902050204" pitchFamily="34" charset="0"/>
                <a:cs typeface="+mn-ea"/>
                <a:sym typeface="+mn-lt"/>
              </a:rPr>
              <a:t>O u r   t e a m</a:t>
            </a:r>
            <a:endParaRPr lang="zh-CN" altLang="en-US" sz="3600" spc="-300" dirty="0">
              <a:solidFill>
                <a:schemeClr val="tx1">
                  <a:lumMod val="50000"/>
                  <a:lumOff val="50000"/>
                </a:schemeClr>
              </a:solidFill>
              <a:latin typeface="Impact" panose="020B0806030902050204" pitchFamily="34" charset="0"/>
              <a:cs typeface="+mn-ea"/>
              <a:sym typeface="+mn-lt"/>
            </a:endParaRPr>
          </a:p>
        </p:txBody>
      </p:sp>
      <p:sp>
        <p:nvSpPr>
          <p:cNvPr id="22" name="矩形 21"/>
          <p:cNvSpPr>
            <a:spLocks noChangeArrowheads="1"/>
          </p:cNvSpPr>
          <p:nvPr/>
        </p:nvSpPr>
        <p:spPr bwMode="auto">
          <a:xfrm>
            <a:off x="2986229" y="585724"/>
            <a:ext cx="1038881" cy="31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dirty="0">
                <a:cs typeface="+mn-ea"/>
                <a:sym typeface="+mn-lt"/>
              </a:rPr>
              <a:t>团队介绍</a:t>
            </a:r>
            <a:endParaRPr lang="en-US" altLang="zh-CN" sz="2000" b="1" dirty="0">
              <a:cs typeface="+mn-ea"/>
              <a:sym typeface="+mn-lt"/>
            </a:endParaRPr>
          </a:p>
        </p:txBody>
      </p:sp>
      <p:cxnSp>
        <p:nvCxnSpPr>
          <p:cNvPr id="27" name="直接连接符 26"/>
          <p:cNvCxnSpPr/>
          <p:nvPr/>
        </p:nvCxnSpPr>
        <p:spPr>
          <a:xfrm>
            <a:off x="2290564" y="0"/>
            <a:ext cx="0" cy="5143500"/>
          </a:xfrm>
          <a:prstGeom prst="line">
            <a:avLst/>
          </a:prstGeom>
          <a:ln w="9525">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469697" y="1836317"/>
            <a:ext cx="302103"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469697" y="3541862"/>
            <a:ext cx="302103"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2195736" y="1741489"/>
            <a:ext cx="189656" cy="189656"/>
          </a:xfrm>
          <a:prstGeom prst="ellipse">
            <a:avLst/>
          </a:prstGeom>
          <a:solidFill>
            <a:schemeClr val="accent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solidFill>
                <a:schemeClr val="tx1">
                  <a:lumMod val="50000"/>
                  <a:lumOff val="50000"/>
                </a:schemeClr>
              </a:solidFill>
              <a:cs typeface="+mn-ea"/>
              <a:sym typeface="+mn-lt"/>
            </a:endParaRPr>
          </a:p>
        </p:txBody>
      </p:sp>
      <p:sp>
        <p:nvSpPr>
          <p:cNvPr id="28" name="椭圆 27"/>
          <p:cNvSpPr/>
          <p:nvPr/>
        </p:nvSpPr>
        <p:spPr>
          <a:xfrm>
            <a:off x="2195736" y="3435846"/>
            <a:ext cx="189656" cy="189656"/>
          </a:xfrm>
          <a:prstGeom prst="ellipse">
            <a:avLst/>
          </a:prstGeom>
          <a:solidFill>
            <a:schemeClr val="accent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solidFill>
                <a:schemeClr val="tx1">
                  <a:lumMod val="50000"/>
                  <a:lumOff val="50000"/>
                </a:schemeClr>
              </a:solidFill>
              <a:cs typeface="+mn-ea"/>
              <a:sym typeface="+mn-lt"/>
            </a:endParaRPr>
          </a:p>
        </p:txBody>
      </p:sp>
      <p:grpSp>
        <p:nvGrpSpPr>
          <p:cNvPr id="29" name="组合 28"/>
          <p:cNvGrpSpPr/>
          <p:nvPr/>
        </p:nvGrpSpPr>
        <p:grpSpPr>
          <a:xfrm>
            <a:off x="2987824" y="2931790"/>
            <a:ext cx="1739772" cy="1182836"/>
            <a:chOff x="2203206" y="1144563"/>
            <a:chExt cx="1739772" cy="1182836"/>
          </a:xfrm>
        </p:grpSpPr>
        <p:sp>
          <p:nvSpPr>
            <p:cNvPr id="30" name="矩形 29"/>
            <p:cNvSpPr/>
            <p:nvPr/>
          </p:nvSpPr>
          <p:spPr>
            <a:xfrm>
              <a:off x="2203206" y="1144563"/>
              <a:ext cx="1739772" cy="1182836"/>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cs typeface="+mn-ea"/>
                <a:sym typeface="+mn-lt"/>
              </a:endParaRPr>
            </a:p>
          </p:txBody>
        </p:sp>
        <p:pic>
          <p:nvPicPr>
            <p:cNvPr id="31"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259038" y="1191352"/>
              <a:ext cx="1633378" cy="1089258"/>
            </a:xfrm>
            <a:prstGeom prst="rect">
              <a:avLst/>
            </a:prstGeom>
            <a:noFill/>
            <a:extLst>
              <a:ext uri="{909E8E84-426E-40DD-AFC4-6F175D3DCCD1}">
                <a14:hiddenFill xmlns:a14="http://schemas.microsoft.com/office/drawing/2010/main">
                  <a:solidFill>
                    <a:srgbClr val="FFFFFF"/>
                  </a:solidFill>
                </a14:hiddenFill>
              </a:ext>
            </a:extLst>
          </p:spPr>
        </p:pic>
      </p:grpSp>
      <p:sp>
        <p:nvSpPr>
          <p:cNvPr id="32" name="TextBox 3"/>
          <p:cNvSpPr>
            <a:spLocks noChangeArrowheads="1"/>
          </p:cNvSpPr>
          <p:nvPr/>
        </p:nvSpPr>
        <p:spPr bwMode="auto">
          <a:xfrm>
            <a:off x="5148064" y="1559390"/>
            <a:ext cx="2304255" cy="811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94" tIns="35994" rIns="35994" bIns="35994">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a:solidFill>
                  <a:schemeClr val="tx1">
                    <a:lumMod val="50000"/>
                    <a:lumOff val="50000"/>
                  </a:schemeClr>
                </a:solidFill>
                <a:latin typeface="华文细黑" panose="02010600040101010101" pitchFamily="2" charset="-122"/>
                <a:ea typeface="华文细黑" panose="02010600040101010101" pitchFamily="2" charset="-122"/>
                <a:cs typeface="+mn-ea"/>
                <a:sym typeface="+mn-lt"/>
              </a:rPr>
              <a:t>在这里添加该人物的详细介绍，包括擅长及辉煌战绩，在这里添加该人物的详细介绍，包括擅长及辉煌战绩在这里添加该人物的详细介绍包括擅长及辉煌战绩</a:t>
            </a:r>
            <a:endParaRPr lang="en-US" altLang="zh-CN" sz="800" dirty="0">
              <a:solidFill>
                <a:schemeClr val="tx1">
                  <a:lumMod val="50000"/>
                  <a:lumOff val="50000"/>
                </a:schemeClr>
              </a:solidFill>
              <a:latin typeface="华文细黑" panose="02010600040101010101" pitchFamily="2" charset="-122"/>
              <a:ea typeface="华文细黑" panose="02010600040101010101" pitchFamily="2" charset="-122"/>
              <a:cs typeface="+mn-ea"/>
              <a:sym typeface="+mn-lt"/>
            </a:endParaRPr>
          </a:p>
        </p:txBody>
      </p:sp>
      <p:sp>
        <p:nvSpPr>
          <p:cNvPr id="33" name="TextBox 3"/>
          <p:cNvSpPr>
            <a:spLocks noChangeArrowheads="1"/>
          </p:cNvSpPr>
          <p:nvPr/>
        </p:nvSpPr>
        <p:spPr bwMode="auto">
          <a:xfrm>
            <a:off x="5148063" y="2968805"/>
            <a:ext cx="720080" cy="29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94" tIns="35994" rIns="35994" bIns="35994">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400" b="1" dirty="0">
                <a:solidFill>
                  <a:schemeClr val="tx1">
                    <a:lumMod val="50000"/>
                    <a:lumOff val="50000"/>
                  </a:schemeClr>
                </a:solidFill>
                <a:latin typeface="+mn-lt"/>
                <a:ea typeface="+mn-ea"/>
                <a:cs typeface="+mn-ea"/>
                <a:sym typeface="+mn-lt"/>
              </a:rPr>
              <a:t>NAME</a:t>
            </a:r>
            <a:endParaRPr lang="en-US" altLang="zh-CN" sz="1000" dirty="0">
              <a:solidFill>
                <a:schemeClr val="tx1">
                  <a:lumMod val="50000"/>
                  <a:lumOff val="50000"/>
                </a:schemeClr>
              </a:solidFill>
              <a:latin typeface="+mn-lt"/>
              <a:ea typeface="+mn-ea"/>
              <a:cs typeface="+mn-ea"/>
              <a:sym typeface="+mn-lt"/>
            </a:endParaRPr>
          </a:p>
        </p:txBody>
      </p:sp>
      <p:sp>
        <p:nvSpPr>
          <p:cNvPr id="34" name="TextBox 3"/>
          <p:cNvSpPr>
            <a:spLocks noChangeArrowheads="1"/>
          </p:cNvSpPr>
          <p:nvPr/>
        </p:nvSpPr>
        <p:spPr bwMode="auto">
          <a:xfrm>
            <a:off x="5148063" y="3256482"/>
            <a:ext cx="2304255" cy="811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94" tIns="35994" rIns="35994" bIns="35994">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a:solidFill>
                  <a:schemeClr val="tx1">
                    <a:lumMod val="50000"/>
                    <a:lumOff val="50000"/>
                  </a:schemeClr>
                </a:solidFill>
                <a:latin typeface="华文细黑" panose="02010600040101010101" pitchFamily="2" charset="-122"/>
                <a:ea typeface="华文细黑" panose="02010600040101010101" pitchFamily="2" charset="-122"/>
                <a:cs typeface="+mn-ea"/>
                <a:sym typeface="+mn-lt"/>
              </a:rPr>
              <a:t>在这里添加该人物的详细介绍，包括擅长及辉煌战绩，在这里添加该人物的详细介绍，包括擅长及辉煌战绩在这里添加该人物的详细介绍包括擅长及辉煌战绩</a:t>
            </a:r>
            <a:endParaRPr lang="en-US" altLang="zh-CN" sz="800" dirty="0">
              <a:solidFill>
                <a:schemeClr val="tx1">
                  <a:lumMod val="50000"/>
                  <a:lumOff val="50000"/>
                </a:schemeClr>
              </a:solidFill>
              <a:latin typeface="华文细黑" panose="02010600040101010101" pitchFamily="2" charset="-122"/>
              <a:ea typeface="华文细黑" panose="02010600040101010101" pitchFamily="2" charset="-122"/>
              <a:cs typeface="+mn-ea"/>
              <a:sym typeface="+mn-lt"/>
            </a:endParaRPr>
          </a:p>
        </p:txBody>
      </p:sp>
    </p:spTree>
    <p:extLst>
      <p:ext uri="{BB962C8B-B14F-4D97-AF65-F5344CB8AC3E}">
        <p14:creationId xmlns:p14="http://schemas.microsoft.com/office/powerpoint/2010/main" val="1941337368"/>
      </p:ext>
    </p:extLst>
  </p:cSld>
  <p:clrMapOvr>
    <a:masterClrMapping/>
  </p:clrMapOvr>
  <mc:AlternateContent xmlns:mc="http://schemas.openxmlformats.org/markup-compatibility/2006" xmlns:p14="http://schemas.microsoft.com/office/powerpoint/2010/main">
    <mc:Choice Requires="p14">
      <p:transition spd="slow" p14:dur="125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p:tgtEl>
                                          <p:spTgt spid="21"/>
                                        </p:tgtEl>
                                        <p:attrNameLst>
                                          <p:attrName>ppt_x</p:attrName>
                                        </p:attrNameLst>
                                      </p:cBhvr>
                                      <p:tavLst>
                                        <p:tav tm="0">
                                          <p:val>
                                            <p:strVal val="#ppt_x-#ppt_w*1.125000"/>
                                          </p:val>
                                        </p:tav>
                                        <p:tav tm="100000">
                                          <p:val>
                                            <p:strVal val="#ppt_x"/>
                                          </p:val>
                                        </p:tav>
                                      </p:tavLst>
                                    </p:anim>
                                    <p:animEffect transition="in" filter="wipe(right)">
                                      <p:cBhvr>
                                        <p:cTn id="13" dur="500"/>
                                        <p:tgtEl>
                                          <p:spTgt spid="21"/>
                                        </p:tgtEl>
                                      </p:cBhvr>
                                    </p:animEffect>
                                  </p:childTnLst>
                                </p:cTn>
                              </p:par>
                              <p:par>
                                <p:cTn id="14" presetID="12" presetClass="entr" presetSubtype="2"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p:tgtEl>
                                          <p:spTgt spid="22"/>
                                        </p:tgtEl>
                                        <p:attrNameLst>
                                          <p:attrName>ppt_x</p:attrName>
                                        </p:attrNameLst>
                                      </p:cBhvr>
                                      <p:tavLst>
                                        <p:tav tm="0">
                                          <p:val>
                                            <p:strVal val="#ppt_x+#ppt_w*1.125000"/>
                                          </p:val>
                                        </p:tav>
                                        <p:tav tm="100000">
                                          <p:val>
                                            <p:strVal val="#ppt_x"/>
                                          </p:val>
                                        </p:tav>
                                      </p:tavLst>
                                    </p:anim>
                                    <p:animEffect transition="in" filter="wipe(left)">
                                      <p:cBhvr>
                                        <p:cTn id="17" dur="500"/>
                                        <p:tgtEl>
                                          <p:spTgt spid="22"/>
                                        </p:tgtEl>
                                      </p:cBhvr>
                                    </p:animEffect>
                                  </p:childTnLst>
                                </p:cTn>
                              </p:par>
                            </p:childTnLst>
                          </p:cTn>
                        </p:par>
                        <p:par>
                          <p:cTn id="18" fill="hold">
                            <p:stCondLst>
                              <p:cond delay="1000"/>
                            </p:stCondLst>
                            <p:childTnLst>
                              <p:par>
                                <p:cTn id="19" presetID="2" presetClass="entr" presetSubtype="1" accel="50000" decel="50000"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1500" fill="hold"/>
                                        <p:tgtEl>
                                          <p:spTgt spid="27"/>
                                        </p:tgtEl>
                                        <p:attrNameLst>
                                          <p:attrName>ppt_x</p:attrName>
                                        </p:attrNameLst>
                                      </p:cBhvr>
                                      <p:tavLst>
                                        <p:tav tm="0">
                                          <p:val>
                                            <p:strVal val="#ppt_x"/>
                                          </p:val>
                                        </p:tav>
                                        <p:tav tm="100000">
                                          <p:val>
                                            <p:strVal val="#ppt_x"/>
                                          </p:val>
                                        </p:tav>
                                      </p:tavLst>
                                    </p:anim>
                                    <p:anim calcmode="lin" valueType="num">
                                      <p:cBhvr additive="base">
                                        <p:cTn id="22" dur="1500" fill="hold"/>
                                        <p:tgtEl>
                                          <p:spTgt spid="27"/>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 presetClass="entr" presetSubtype="4" accel="50000" decel="50000"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1500" fill="hold"/>
                                        <p:tgtEl>
                                          <p:spTgt spid="26"/>
                                        </p:tgtEl>
                                        <p:attrNameLst>
                                          <p:attrName>ppt_x</p:attrName>
                                        </p:attrNameLst>
                                      </p:cBhvr>
                                      <p:tavLst>
                                        <p:tav tm="0">
                                          <p:val>
                                            <p:strVal val="#ppt_x"/>
                                          </p:val>
                                        </p:tav>
                                        <p:tav tm="100000">
                                          <p:val>
                                            <p:strVal val="#ppt_x"/>
                                          </p:val>
                                        </p:tav>
                                      </p:tavLst>
                                    </p:anim>
                                    <p:anim calcmode="lin" valueType="num">
                                      <p:cBhvr additive="base">
                                        <p:cTn id="27" dur="1500" fill="hold"/>
                                        <p:tgtEl>
                                          <p:spTgt spid="26"/>
                                        </p:tgtEl>
                                        <p:attrNameLst>
                                          <p:attrName>ppt_y</p:attrName>
                                        </p:attrNameLst>
                                      </p:cBhvr>
                                      <p:tavLst>
                                        <p:tav tm="0">
                                          <p:val>
                                            <p:strVal val="1+#ppt_h/2"/>
                                          </p:val>
                                        </p:tav>
                                        <p:tav tm="100000">
                                          <p:val>
                                            <p:strVal val="#ppt_y"/>
                                          </p:val>
                                        </p:tav>
                                      </p:tavLst>
                                    </p:anim>
                                  </p:childTnLst>
                                </p:cTn>
                              </p:par>
                              <p:par>
                                <p:cTn id="28" presetID="2" presetClass="entr" presetSubtype="4" accel="50000" decel="50000" fill="hold" grpId="0" nodeType="withEffect">
                                  <p:stCondLst>
                                    <p:cond delay="50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1500" fill="hold"/>
                                        <p:tgtEl>
                                          <p:spTgt spid="28"/>
                                        </p:tgtEl>
                                        <p:attrNameLst>
                                          <p:attrName>ppt_x</p:attrName>
                                        </p:attrNameLst>
                                      </p:cBhvr>
                                      <p:tavLst>
                                        <p:tav tm="0">
                                          <p:val>
                                            <p:strVal val="#ppt_x"/>
                                          </p:val>
                                        </p:tav>
                                        <p:tav tm="100000">
                                          <p:val>
                                            <p:strVal val="#ppt_x"/>
                                          </p:val>
                                        </p:tav>
                                      </p:tavLst>
                                    </p:anim>
                                    <p:anim calcmode="lin" valueType="num">
                                      <p:cBhvr additive="base">
                                        <p:cTn id="31" dur="1500" fill="hold"/>
                                        <p:tgtEl>
                                          <p:spTgt spid="28"/>
                                        </p:tgtEl>
                                        <p:attrNameLst>
                                          <p:attrName>ppt_y</p:attrName>
                                        </p:attrNameLst>
                                      </p:cBhvr>
                                      <p:tavLst>
                                        <p:tav tm="0">
                                          <p:val>
                                            <p:strVal val="1+#ppt_h/2"/>
                                          </p:val>
                                        </p:tav>
                                        <p:tav tm="100000">
                                          <p:val>
                                            <p:strVal val="#ppt_y"/>
                                          </p:val>
                                        </p:tav>
                                      </p:tavLst>
                                    </p:anim>
                                  </p:childTnLst>
                                </p:cTn>
                              </p:par>
                              <p:par>
                                <p:cTn id="32" presetID="2" presetClass="entr" presetSubtype="4" accel="50000" decel="50000"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1500" fill="hold"/>
                                        <p:tgtEl>
                                          <p:spTgt spid="23"/>
                                        </p:tgtEl>
                                        <p:attrNameLst>
                                          <p:attrName>ppt_x</p:attrName>
                                        </p:attrNameLst>
                                      </p:cBhvr>
                                      <p:tavLst>
                                        <p:tav tm="0">
                                          <p:val>
                                            <p:strVal val="#ppt_x"/>
                                          </p:val>
                                        </p:tav>
                                        <p:tav tm="100000">
                                          <p:val>
                                            <p:strVal val="#ppt_x"/>
                                          </p:val>
                                        </p:tav>
                                      </p:tavLst>
                                    </p:anim>
                                    <p:anim calcmode="lin" valueType="num">
                                      <p:cBhvr additive="base">
                                        <p:cTn id="35" dur="1500" fill="hold"/>
                                        <p:tgtEl>
                                          <p:spTgt spid="23"/>
                                        </p:tgtEl>
                                        <p:attrNameLst>
                                          <p:attrName>ppt_y</p:attrName>
                                        </p:attrNameLst>
                                      </p:cBhvr>
                                      <p:tavLst>
                                        <p:tav tm="0">
                                          <p:val>
                                            <p:strVal val="1+#ppt_h/2"/>
                                          </p:val>
                                        </p:tav>
                                        <p:tav tm="100000">
                                          <p:val>
                                            <p:strVal val="#ppt_y"/>
                                          </p:val>
                                        </p:tav>
                                      </p:tavLst>
                                    </p:anim>
                                  </p:childTnLst>
                                </p:cTn>
                              </p:par>
                              <p:par>
                                <p:cTn id="36" presetID="2" presetClass="entr" presetSubtype="4" accel="50000" decel="50000" fill="hold" nodeType="withEffect">
                                  <p:stCondLst>
                                    <p:cond delay="50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1500" fill="hold"/>
                                        <p:tgtEl>
                                          <p:spTgt spid="24"/>
                                        </p:tgtEl>
                                        <p:attrNameLst>
                                          <p:attrName>ppt_x</p:attrName>
                                        </p:attrNameLst>
                                      </p:cBhvr>
                                      <p:tavLst>
                                        <p:tav tm="0">
                                          <p:val>
                                            <p:strVal val="#ppt_x"/>
                                          </p:val>
                                        </p:tav>
                                        <p:tav tm="100000">
                                          <p:val>
                                            <p:strVal val="#ppt_x"/>
                                          </p:val>
                                        </p:tav>
                                      </p:tavLst>
                                    </p:anim>
                                    <p:anim calcmode="lin" valueType="num">
                                      <p:cBhvr additive="base">
                                        <p:cTn id="39" dur="1500" fill="hold"/>
                                        <p:tgtEl>
                                          <p:spTgt spid="24"/>
                                        </p:tgtEl>
                                        <p:attrNameLst>
                                          <p:attrName>ppt_y</p:attrName>
                                        </p:attrNameLst>
                                      </p:cBhvr>
                                      <p:tavLst>
                                        <p:tav tm="0">
                                          <p:val>
                                            <p:strVal val="1+#ppt_h/2"/>
                                          </p:val>
                                        </p:tav>
                                        <p:tav tm="100000">
                                          <p:val>
                                            <p:strVal val="#ppt_y"/>
                                          </p:val>
                                        </p:tav>
                                      </p:tavLst>
                                    </p:anim>
                                  </p:childTnLst>
                                </p:cTn>
                              </p:par>
                            </p:childTnLst>
                          </p:cTn>
                        </p:par>
                        <p:par>
                          <p:cTn id="40" fill="hold">
                            <p:stCondLst>
                              <p:cond delay="4500"/>
                            </p:stCondLst>
                            <p:childTnLst>
                              <p:par>
                                <p:cTn id="41" presetID="2" presetClass="entr" presetSubtype="8" accel="50000" decel="5000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1500" fill="hold"/>
                                        <p:tgtEl>
                                          <p:spTgt spid="16"/>
                                        </p:tgtEl>
                                        <p:attrNameLst>
                                          <p:attrName>ppt_x</p:attrName>
                                        </p:attrNameLst>
                                      </p:cBhvr>
                                      <p:tavLst>
                                        <p:tav tm="0">
                                          <p:val>
                                            <p:strVal val="0-#ppt_w/2"/>
                                          </p:val>
                                        </p:tav>
                                        <p:tav tm="100000">
                                          <p:val>
                                            <p:strVal val="#ppt_x"/>
                                          </p:val>
                                        </p:tav>
                                      </p:tavLst>
                                    </p:anim>
                                    <p:anim calcmode="lin" valueType="num">
                                      <p:cBhvr additive="base">
                                        <p:cTn id="44" dur="1500" fill="hold"/>
                                        <p:tgtEl>
                                          <p:spTgt spid="16"/>
                                        </p:tgtEl>
                                        <p:attrNameLst>
                                          <p:attrName>ppt_y</p:attrName>
                                        </p:attrNameLst>
                                      </p:cBhvr>
                                      <p:tavLst>
                                        <p:tav tm="0">
                                          <p:val>
                                            <p:strVal val="#ppt_y"/>
                                          </p:val>
                                        </p:tav>
                                        <p:tav tm="100000">
                                          <p:val>
                                            <p:strVal val="#ppt_y"/>
                                          </p:val>
                                        </p:tav>
                                      </p:tavLst>
                                    </p:anim>
                                  </p:childTnLst>
                                </p:cTn>
                              </p:par>
                              <p:par>
                                <p:cTn id="45" presetID="2" presetClass="entr" presetSubtype="2" accel="50000" decel="50000"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1500" fill="hold"/>
                                        <p:tgtEl>
                                          <p:spTgt spid="19"/>
                                        </p:tgtEl>
                                        <p:attrNameLst>
                                          <p:attrName>ppt_x</p:attrName>
                                        </p:attrNameLst>
                                      </p:cBhvr>
                                      <p:tavLst>
                                        <p:tav tm="0">
                                          <p:val>
                                            <p:strVal val="1+#ppt_w/2"/>
                                          </p:val>
                                        </p:tav>
                                        <p:tav tm="100000">
                                          <p:val>
                                            <p:strVal val="#ppt_x"/>
                                          </p:val>
                                        </p:tav>
                                      </p:tavLst>
                                    </p:anim>
                                    <p:anim calcmode="lin" valueType="num">
                                      <p:cBhvr additive="base">
                                        <p:cTn id="48" dur="1500" fill="hold"/>
                                        <p:tgtEl>
                                          <p:spTgt spid="19"/>
                                        </p:tgtEl>
                                        <p:attrNameLst>
                                          <p:attrName>ppt_y</p:attrName>
                                        </p:attrNameLst>
                                      </p:cBhvr>
                                      <p:tavLst>
                                        <p:tav tm="0">
                                          <p:val>
                                            <p:strVal val="#ppt_y"/>
                                          </p:val>
                                        </p:tav>
                                        <p:tav tm="100000">
                                          <p:val>
                                            <p:strVal val="#ppt_y"/>
                                          </p:val>
                                        </p:tav>
                                      </p:tavLst>
                                    </p:anim>
                                  </p:childTnLst>
                                </p:cTn>
                              </p:par>
                            </p:childTnLst>
                          </p:cTn>
                        </p:par>
                        <p:par>
                          <p:cTn id="49" fill="hold">
                            <p:stCondLst>
                              <p:cond delay="6000"/>
                            </p:stCondLst>
                            <p:childTnLst>
                              <p:par>
                                <p:cTn id="50" presetID="2" presetClass="entr" presetSubtype="8" accel="50000" decel="5000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1500" fill="hold"/>
                                        <p:tgtEl>
                                          <p:spTgt spid="17"/>
                                        </p:tgtEl>
                                        <p:attrNameLst>
                                          <p:attrName>ppt_x</p:attrName>
                                        </p:attrNameLst>
                                      </p:cBhvr>
                                      <p:tavLst>
                                        <p:tav tm="0">
                                          <p:val>
                                            <p:strVal val="0-#ppt_w/2"/>
                                          </p:val>
                                        </p:tav>
                                        <p:tav tm="100000">
                                          <p:val>
                                            <p:strVal val="#ppt_x"/>
                                          </p:val>
                                        </p:tav>
                                      </p:tavLst>
                                    </p:anim>
                                    <p:anim calcmode="lin" valueType="num">
                                      <p:cBhvr additive="base">
                                        <p:cTn id="53" dur="1500" fill="hold"/>
                                        <p:tgtEl>
                                          <p:spTgt spid="17"/>
                                        </p:tgtEl>
                                        <p:attrNameLst>
                                          <p:attrName>ppt_y</p:attrName>
                                        </p:attrNameLst>
                                      </p:cBhvr>
                                      <p:tavLst>
                                        <p:tav tm="0">
                                          <p:val>
                                            <p:strVal val="#ppt_y"/>
                                          </p:val>
                                        </p:tav>
                                        <p:tav tm="100000">
                                          <p:val>
                                            <p:strVal val="#ppt_y"/>
                                          </p:val>
                                        </p:tav>
                                      </p:tavLst>
                                    </p:anim>
                                  </p:childTnLst>
                                </p:cTn>
                              </p:par>
                              <p:par>
                                <p:cTn id="54" presetID="2" presetClass="entr" presetSubtype="2" accel="50000" decel="50000" fill="hold" nodeType="with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additive="base">
                                        <p:cTn id="56" dur="1500" fill="hold"/>
                                        <p:tgtEl>
                                          <p:spTgt spid="29"/>
                                        </p:tgtEl>
                                        <p:attrNameLst>
                                          <p:attrName>ppt_x</p:attrName>
                                        </p:attrNameLst>
                                      </p:cBhvr>
                                      <p:tavLst>
                                        <p:tav tm="0">
                                          <p:val>
                                            <p:strVal val="1+#ppt_w/2"/>
                                          </p:val>
                                        </p:tav>
                                        <p:tav tm="100000">
                                          <p:val>
                                            <p:strVal val="#ppt_x"/>
                                          </p:val>
                                        </p:tav>
                                      </p:tavLst>
                                    </p:anim>
                                    <p:anim calcmode="lin" valueType="num">
                                      <p:cBhvr additive="base">
                                        <p:cTn id="57" dur="1500" fill="hold"/>
                                        <p:tgtEl>
                                          <p:spTgt spid="29"/>
                                        </p:tgtEl>
                                        <p:attrNameLst>
                                          <p:attrName>ppt_y</p:attrName>
                                        </p:attrNameLst>
                                      </p:cBhvr>
                                      <p:tavLst>
                                        <p:tav tm="0">
                                          <p:val>
                                            <p:strVal val="#ppt_y"/>
                                          </p:val>
                                        </p:tav>
                                        <p:tav tm="100000">
                                          <p:val>
                                            <p:strVal val="#ppt_y"/>
                                          </p:val>
                                        </p:tav>
                                      </p:tavLst>
                                    </p:anim>
                                  </p:childTnLst>
                                </p:cTn>
                              </p:par>
                            </p:childTnLst>
                          </p:cTn>
                        </p:par>
                        <p:par>
                          <p:cTn id="58" fill="hold">
                            <p:stCondLst>
                              <p:cond delay="7500"/>
                            </p:stCondLst>
                            <p:childTnLst>
                              <p:par>
                                <p:cTn id="59" presetID="2" presetClass="entr" presetSubtype="2" accel="50000" decel="5000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1500" fill="hold"/>
                                        <p:tgtEl>
                                          <p:spTgt spid="15"/>
                                        </p:tgtEl>
                                        <p:attrNameLst>
                                          <p:attrName>ppt_x</p:attrName>
                                        </p:attrNameLst>
                                      </p:cBhvr>
                                      <p:tavLst>
                                        <p:tav tm="0">
                                          <p:val>
                                            <p:strVal val="1+#ppt_w/2"/>
                                          </p:val>
                                        </p:tav>
                                        <p:tav tm="100000">
                                          <p:val>
                                            <p:strVal val="#ppt_x"/>
                                          </p:val>
                                        </p:tav>
                                      </p:tavLst>
                                    </p:anim>
                                    <p:anim calcmode="lin" valueType="num">
                                      <p:cBhvr additive="base">
                                        <p:cTn id="62" dur="1500" fill="hold"/>
                                        <p:tgtEl>
                                          <p:spTgt spid="15"/>
                                        </p:tgtEl>
                                        <p:attrNameLst>
                                          <p:attrName>ppt_y</p:attrName>
                                        </p:attrNameLst>
                                      </p:cBhvr>
                                      <p:tavLst>
                                        <p:tav tm="0">
                                          <p:val>
                                            <p:strVal val="#ppt_y"/>
                                          </p:val>
                                        </p:tav>
                                        <p:tav tm="100000">
                                          <p:val>
                                            <p:strVal val="#ppt_y"/>
                                          </p:val>
                                        </p:tav>
                                      </p:tavLst>
                                    </p:anim>
                                  </p:childTnLst>
                                </p:cTn>
                              </p:par>
                              <p:par>
                                <p:cTn id="63" presetID="2" presetClass="entr" presetSubtype="2" accel="50000" decel="5000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additive="base">
                                        <p:cTn id="65" dur="1500" fill="hold"/>
                                        <p:tgtEl>
                                          <p:spTgt spid="32"/>
                                        </p:tgtEl>
                                        <p:attrNameLst>
                                          <p:attrName>ppt_x</p:attrName>
                                        </p:attrNameLst>
                                      </p:cBhvr>
                                      <p:tavLst>
                                        <p:tav tm="0">
                                          <p:val>
                                            <p:strVal val="1+#ppt_w/2"/>
                                          </p:val>
                                        </p:tav>
                                        <p:tav tm="100000">
                                          <p:val>
                                            <p:strVal val="#ppt_x"/>
                                          </p:val>
                                        </p:tav>
                                      </p:tavLst>
                                    </p:anim>
                                    <p:anim calcmode="lin" valueType="num">
                                      <p:cBhvr additive="base">
                                        <p:cTn id="66" dur="1500" fill="hold"/>
                                        <p:tgtEl>
                                          <p:spTgt spid="32"/>
                                        </p:tgtEl>
                                        <p:attrNameLst>
                                          <p:attrName>ppt_y</p:attrName>
                                        </p:attrNameLst>
                                      </p:cBhvr>
                                      <p:tavLst>
                                        <p:tav tm="0">
                                          <p:val>
                                            <p:strVal val="#ppt_y"/>
                                          </p:val>
                                        </p:tav>
                                        <p:tav tm="100000">
                                          <p:val>
                                            <p:strVal val="#ppt_y"/>
                                          </p:val>
                                        </p:tav>
                                      </p:tavLst>
                                    </p:anim>
                                  </p:childTnLst>
                                </p:cTn>
                              </p:par>
                            </p:childTnLst>
                          </p:cTn>
                        </p:par>
                        <p:par>
                          <p:cTn id="67" fill="hold">
                            <p:stCondLst>
                              <p:cond delay="9000"/>
                            </p:stCondLst>
                            <p:childTnLst>
                              <p:par>
                                <p:cTn id="68" presetID="2" presetClass="entr" presetSubtype="2" accel="50000" decel="5000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additive="base">
                                        <p:cTn id="70" dur="1500" fill="hold"/>
                                        <p:tgtEl>
                                          <p:spTgt spid="33"/>
                                        </p:tgtEl>
                                        <p:attrNameLst>
                                          <p:attrName>ppt_x</p:attrName>
                                        </p:attrNameLst>
                                      </p:cBhvr>
                                      <p:tavLst>
                                        <p:tav tm="0">
                                          <p:val>
                                            <p:strVal val="1+#ppt_w/2"/>
                                          </p:val>
                                        </p:tav>
                                        <p:tav tm="100000">
                                          <p:val>
                                            <p:strVal val="#ppt_x"/>
                                          </p:val>
                                        </p:tav>
                                      </p:tavLst>
                                    </p:anim>
                                    <p:anim calcmode="lin" valueType="num">
                                      <p:cBhvr additive="base">
                                        <p:cTn id="71" dur="1500" fill="hold"/>
                                        <p:tgtEl>
                                          <p:spTgt spid="33"/>
                                        </p:tgtEl>
                                        <p:attrNameLst>
                                          <p:attrName>ppt_y</p:attrName>
                                        </p:attrNameLst>
                                      </p:cBhvr>
                                      <p:tavLst>
                                        <p:tav tm="0">
                                          <p:val>
                                            <p:strVal val="#ppt_y"/>
                                          </p:val>
                                        </p:tav>
                                        <p:tav tm="100000">
                                          <p:val>
                                            <p:strVal val="#ppt_y"/>
                                          </p:val>
                                        </p:tav>
                                      </p:tavLst>
                                    </p:anim>
                                  </p:childTnLst>
                                </p:cTn>
                              </p:par>
                              <p:par>
                                <p:cTn id="72" presetID="2" presetClass="entr" presetSubtype="2" accel="50000" decel="50000" fill="hold" grpId="0" nodeType="withEffect">
                                  <p:stCondLst>
                                    <p:cond delay="0"/>
                                  </p:stCondLst>
                                  <p:childTnLst>
                                    <p:set>
                                      <p:cBhvr>
                                        <p:cTn id="73" dur="1" fill="hold">
                                          <p:stCondLst>
                                            <p:cond delay="0"/>
                                          </p:stCondLst>
                                        </p:cTn>
                                        <p:tgtEl>
                                          <p:spTgt spid="34"/>
                                        </p:tgtEl>
                                        <p:attrNameLst>
                                          <p:attrName>style.visibility</p:attrName>
                                        </p:attrNameLst>
                                      </p:cBhvr>
                                      <p:to>
                                        <p:strVal val="visible"/>
                                      </p:to>
                                    </p:set>
                                    <p:anim calcmode="lin" valueType="num">
                                      <p:cBhvr additive="base">
                                        <p:cTn id="74" dur="1500" fill="hold"/>
                                        <p:tgtEl>
                                          <p:spTgt spid="34"/>
                                        </p:tgtEl>
                                        <p:attrNameLst>
                                          <p:attrName>ppt_x</p:attrName>
                                        </p:attrNameLst>
                                      </p:cBhvr>
                                      <p:tavLst>
                                        <p:tav tm="0">
                                          <p:val>
                                            <p:strVal val="1+#ppt_w/2"/>
                                          </p:val>
                                        </p:tav>
                                        <p:tav tm="100000">
                                          <p:val>
                                            <p:strVal val="#ppt_x"/>
                                          </p:val>
                                        </p:tav>
                                      </p:tavLst>
                                    </p:anim>
                                    <p:anim calcmode="lin" valueType="num">
                                      <p:cBhvr additive="base">
                                        <p:cTn id="75" dur="1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5" grpId="0"/>
      <p:bldP spid="16" grpId="0"/>
      <p:bldP spid="17" grpId="0"/>
      <p:bldP spid="21" grpId="0"/>
      <p:bldP spid="22" grpId="0"/>
      <p:bldP spid="26" grpId="0" animBg="1"/>
      <p:bldP spid="28" grpId="0" animBg="1"/>
      <p:bldP spid="32" grpId="0"/>
      <p:bldP spid="33" grpId="0"/>
      <p:bldP spid="3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7afe674d9e81feaff3c283183df3e78326477c58"/>
  <p:tag name="ISPRING_PRESENTATION_TITLE" val="18_欧美风旅游摄影展示PPT模板"/>
</p:tagLst>
</file>

<file path=ppt/theme/theme1.xml><?xml version="1.0" encoding="utf-8"?>
<a:theme xmlns:a="http://schemas.openxmlformats.org/drawingml/2006/main" name="www.33ppt.com​​">
  <a:themeElements>
    <a:clrScheme name="自定义 2">
      <a:dk1>
        <a:sysClr val="windowText" lastClr="000000"/>
      </a:dk1>
      <a:lt1>
        <a:sysClr val="window" lastClr="FFFFFF"/>
      </a:lt1>
      <a:dk2>
        <a:srgbClr val="FFFFFF"/>
      </a:dk2>
      <a:lt2>
        <a:srgbClr val="FFFFFF"/>
      </a:lt2>
      <a:accent1>
        <a:srgbClr val="EE0000"/>
      </a:accent1>
      <a:accent2>
        <a:srgbClr val="2A2D42"/>
      </a:accent2>
      <a:accent3>
        <a:srgbClr val="74AF47"/>
      </a:accent3>
      <a:accent4>
        <a:srgbClr val="755DA1"/>
      </a:accent4>
      <a:accent5>
        <a:srgbClr val="4BACC6"/>
      </a:accent5>
      <a:accent6>
        <a:srgbClr val="F87A08"/>
      </a:accent6>
      <a:hlink>
        <a:srgbClr val="FFFFFF"/>
      </a:hlink>
      <a:folHlink>
        <a:srgbClr val="FFFFF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3182</TotalTime>
  <Words>1053</Words>
  <Application>Microsoft Office PowerPoint</Application>
  <PresentationFormat>全屏显示(16:9)</PresentationFormat>
  <Paragraphs>105</Paragraphs>
  <Slides>24</Slides>
  <Notes>24</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华文细黑</vt:lpstr>
      <vt:lpstr>宋体</vt:lpstr>
      <vt:lpstr>微软雅黑</vt:lpstr>
      <vt:lpstr>微软雅黑 Light</vt:lpstr>
      <vt:lpstr>叶根友毛笔行书2.0版</vt:lpstr>
      <vt:lpstr>Agency FB</vt:lpstr>
      <vt:lpstr>Arial</vt:lpstr>
      <vt:lpstr>Calibri</vt:lpstr>
      <vt:lpstr>Impact</vt:lpstr>
      <vt:lpstr>www.33ppt.com​​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18_欧美风旅游摄影展示PPT模板</dc:title>
  <dc:subject>www.33ppt.com</dc:subject>
  <dc:creator>www.33ppt.com</dc:creator>
  <cp:keywords>www.33ppt.com</cp:keywords>
  <dc:description>www.33ppt.com</dc:description>
  <cp:lastModifiedBy>dreamsummit</cp:lastModifiedBy>
  <cp:revision>11</cp:revision>
  <dcterms:created xsi:type="dcterms:W3CDTF">2014-08-22T03:43:16Z</dcterms:created>
  <dcterms:modified xsi:type="dcterms:W3CDTF">2018-07-31T04:12:44Z</dcterms:modified>
  <cp:category>www.33ppt.com</cp:category>
</cp:coreProperties>
</file>