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1" d="100"/>
          <a:sy n="41" d="100"/>
        </p:scale>
        <p:origin x="7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315DD-6255-4CB7-92AB-4BAD995D3B04}" type="datetimeFigureOut">
              <a:rPr lang="zh-CN" altLang="en-US" smtClean="0"/>
              <a:t>2019/3/21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57FF6-3EDB-4023-BF35-B3BD7A5DB8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57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id="{EA0599F0-743C-46F5-AF06-260D43C9726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>
            <a:extLst>
              <a:ext uri="{FF2B5EF4-FFF2-40B4-BE49-F238E27FC236}">
                <a16:creationId xmlns:a16="http://schemas.microsoft.com/office/drawing/2014/main" id="{BA12318B-AE74-41AE-A46E-EDB4E4243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id="{D3CA015A-D8D5-4E44-9233-1CE9911C38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F5640FD3-0BAF-4A18-A3FA-59237478C40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146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id="{1A8D6F7B-679C-49B9-BEAB-6CD623A7B5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id="{F57C0D7E-91AB-47A0-8E9D-03F6333AB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E55CBF9B-9C4B-48F5-B961-2AB10040BC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293C93C-44A5-4E3F-9929-65B1D89596B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547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:a16="http://schemas.microsoft.com/office/drawing/2014/main" id="{6864529E-7E2A-4DEE-AAA9-33DA9B71E6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备注占位符 2">
            <a:extLst>
              <a:ext uri="{FF2B5EF4-FFF2-40B4-BE49-F238E27FC236}">
                <a16:creationId xmlns:a16="http://schemas.microsoft.com/office/drawing/2014/main" id="{E7D935D9-2DFB-48AA-8801-940057E9C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id="{6AF75124-E608-4BA9-84B7-5DE0F24DE2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483492E5-258E-4848-989B-6C2717D5554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80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>
            <a:extLst>
              <a:ext uri="{FF2B5EF4-FFF2-40B4-BE49-F238E27FC236}">
                <a16:creationId xmlns:a16="http://schemas.microsoft.com/office/drawing/2014/main" id="{FD86DC0C-33F1-416F-BD4B-D75C8DC1AF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>
            <a:extLst>
              <a:ext uri="{FF2B5EF4-FFF2-40B4-BE49-F238E27FC236}">
                <a16:creationId xmlns:a16="http://schemas.microsoft.com/office/drawing/2014/main" id="{1A80975F-1FBC-499F-84E4-1495850C5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44" name="灯片编号占位符 3">
            <a:extLst>
              <a:ext uri="{FF2B5EF4-FFF2-40B4-BE49-F238E27FC236}">
                <a16:creationId xmlns:a16="http://schemas.microsoft.com/office/drawing/2014/main" id="{D5F834CF-E5C2-49F1-A77D-8C331C37DA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2338DB5E-7E54-4290-889E-8DFACBCC438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635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>
            <a:extLst>
              <a:ext uri="{FF2B5EF4-FFF2-40B4-BE49-F238E27FC236}">
                <a16:creationId xmlns:a16="http://schemas.microsoft.com/office/drawing/2014/main" id="{4BE82B41-709A-4EA3-9C21-FF7029E829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>
            <a:extLst>
              <a:ext uri="{FF2B5EF4-FFF2-40B4-BE49-F238E27FC236}">
                <a16:creationId xmlns:a16="http://schemas.microsoft.com/office/drawing/2014/main" id="{64228EBD-9210-49A9-8F81-2AA4DF511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12" name="灯片编号占位符 3">
            <a:extLst>
              <a:ext uri="{FF2B5EF4-FFF2-40B4-BE49-F238E27FC236}">
                <a16:creationId xmlns:a16="http://schemas.microsoft.com/office/drawing/2014/main" id="{89EF3688-6590-4200-81FA-88169B3B46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4B52B105-9D0A-4AA6-B409-5CEA47A005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055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>
            <a:extLst>
              <a:ext uri="{FF2B5EF4-FFF2-40B4-BE49-F238E27FC236}">
                <a16:creationId xmlns:a16="http://schemas.microsoft.com/office/drawing/2014/main" id="{2BDE56DE-6A2E-484E-83B2-E07C01C58A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>
            <a:extLst>
              <a:ext uri="{FF2B5EF4-FFF2-40B4-BE49-F238E27FC236}">
                <a16:creationId xmlns:a16="http://schemas.microsoft.com/office/drawing/2014/main" id="{14A0E351-3B40-41EB-9C8D-36059F335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灯片编号占位符 3">
            <a:extLst>
              <a:ext uri="{FF2B5EF4-FFF2-40B4-BE49-F238E27FC236}">
                <a16:creationId xmlns:a16="http://schemas.microsoft.com/office/drawing/2014/main" id="{F50BCD44-FE1F-44FC-9F76-857D85F20B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7CF8960B-F62B-4E38-A4E3-08B0381A06D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3533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2B30CF-FAB0-4606-9B7E-54E79AF9ED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6B8B-601C-4F07-99EB-70FE7F1187AB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F51A48-3A40-4FB3-A69C-AD8FBECDFC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7F8BD2-9AF0-400F-9283-3833441AA5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A262F-E286-4C61-929F-86C07CE00B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570042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8B1B62-6623-4E58-BB23-AF304725F5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1C494-CF20-4B3E-A56C-A8979251B032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C6E0CD-32F3-4C17-BA1F-BBDDDFC28E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07D400-A2DE-48E7-B7E7-89DFF1624A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29A72-4340-40EE-9DFF-F32C62C38D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528371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1A8099-7943-4FD7-8884-D69B7A30CE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3C4BE-EEDD-4D05-BD32-884AE9051B7E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185D9D-95D2-4F93-91CE-5BB2A56ECA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F8DE8D-CD54-4B6E-8A81-A0D41B8D0E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DAF67-1440-45B5-B363-00A6FC8D5F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586055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B00322-D0DD-4787-A637-020BA35525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44A91-8105-491E-A832-619BEE07CD88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EFB6C9-75EF-4702-A712-32DBA12B1C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B9E164-EFF0-46D7-B7D9-48F51738A9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59024-68FF-43BD-B789-59577A9D98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272637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94BAC7-FF95-4415-AE89-9C90AB2AA3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BA645-CD4E-47E7-ADAD-ED8B7D1EF45A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499AD6-7E5D-48A4-A267-38890F4677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E705FC-8667-455E-A64E-0DACB4BA5E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C2E02-8BDA-443F-87EB-0C059E09C9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291052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6AE4E848-413B-4256-B113-17D8470CEC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11AC3-3B25-452A-9A23-B8509C07392B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EBDD6B4A-AC61-4033-AEED-078C8986DE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391912EE-09FB-4E3F-934E-A8961C3AE7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97108-3FC7-4D64-A9C0-32603720BB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827484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E29704E2-A1FB-4C2E-BA5E-8538C18C97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3166E-3727-40EE-B1FF-4482BF4737DC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0CA749D2-5641-4546-943D-1EBD2F9024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18399557-4724-4318-90F6-9DBE60B75B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EA6EA-F31F-4028-87AB-B3A6F4B991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892149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919FFAD9-8D8B-4A27-A166-B6EF9ED3EF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7CFB6-1B14-4176-8999-4B183FE333C2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014EE847-280B-4318-90BF-8FEFE799ED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9FAFD151-2BAF-497B-84D0-38F7C203A1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A252A-6A84-4ABF-AA79-F388CE74C7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193297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1BAE00CD-66CA-46B0-9475-711160FEBD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7B330-D08E-48D1-A9D9-704F00B78B38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D1FAA692-DF8D-46D8-B123-0C7DEF0386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7C924F06-DBC9-495B-A85C-1EDB19193B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D0340-D724-45B2-BD0A-5592466C0E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933273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4857DA3F-E299-4E28-80AA-F1ACCF6797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CAB3B-FEEF-4062-8A1D-4CCAE378E1D2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43708EE1-61A8-4CCF-8D41-39660BD3F7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6273A1CC-396E-4B85-A948-39315A7311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FC161-A02F-44DA-86EC-E7F3E37DD6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932917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189B288B-C9C0-4931-8B88-18ECCD4BC3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830EF-CD07-4BA8-9089-A1B6D09C7AB2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0589742F-BA2C-4D2B-941B-775AD9CA30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8684126-CD89-4114-BB4B-CE5C0E7873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25B15-7E66-4C5D-822B-9ABABBA281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26798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0C251A18-700C-4FB7-97B8-2906E64129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C3F71A6E-0068-40FC-9CCB-B01060A211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日期占位符 3">
            <a:extLst>
              <a:ext uri="{FF2B5EF4-FFF2-40B4-BE49-F238E27FC236}">
                <a16:creationId xmlns:a16="http://schemas.microsoft.com/office/drawing/2014/main" id="{34D37C61-5867-4EA4-B2D3-18C7CC84845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D56C48F-1FC0-4C26-B1B0-28C2C55F45DD}" type="datetimeFigureOut">
              <a:rPr lang="zh-CN" altLang="en-US"/>
              <a:pPr>
                <a:defRPr/>
              </a:pPr>
              <a:t>2019/3/21</a:t>
            </a:fld>
            <a:endParaRPr lang="zh-CN" altLang="en-US"/>
          </a:p>
        </p:txBody>
      </p:sp>
      <p:sp>
        <p:nvSpPr>
          <p:cNvPr id="1029" name="页脚占位符 4">
            <a:extLst>
              <a:ext uri="{FF2B5EF4-FFF2-40B4-BE49-F238E27FC236}">
                <a16:creationId xmlns:a16="http://schemas.microsoft.com/office/drawing/2014/main" id="{503ED85E-296B-4F3D-9C36-0F581A5FA1E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>
            <a:extLst>
              <a:ext uri="{FF2B5EF4-FFF2-40B4-BE49-F238E27FC236}">
                <a16:creationId xmlns:a16="http://schemas.microsoft.com/office/drawing/2014/main" id="{9C556AED-1DAE-44BA-9117-3AD181AE2A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B8FC9AC-B678-4250-9859-06266B9E38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31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>
          <a:solidFill>
            <a:schemeClr val="tx1"/>
          </a:solidFill>
          <a:latin typeface="+mn-lt"/>
          <a:ea typeface="+mn-ea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>
          <a:solidFill>
            <a:schemeClr val="tx1"/>
          </a:solidFill>
          <a:latin typeface="+mn-lt"/>
          <a:ea typeface="+mn-ea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5pPr>
      <a:lvl6pPr marL="3352716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6pPr>
      <a:lvl7pPr marL="3962301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7pPr>
      <a:lvl8pPr marL="4571886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8pPr>
      <a:lvl9pPr marL="5181470" indent="-30479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4.em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5.png"/><Relationship Id="rId9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23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emf"/><Relationship Id="rId5" Type="http://schemas.openxmlformats.org/officeDocument/2006/relationships/image" Target="../media/image10.emf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4.emf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2.emf"/><Relationship Id="rId4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3.emf"/><Relationship Id="rId7" Type="http://schemas.openxmlformats.org/officeDocument/2006/relationships/image" Target="../media/image4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emf"/><Relationship Id="rId4" Type="http://schemas.openxmlformats.org/officeDocument/2006/relationships/image" Target="../media/image1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>
            <a:extLst>
              <a:ext uri="{FF2B5EF4-FFF2-40B4-BE49-F238E27FC236}">
                <a16:creationId xmlns:a16="http://schemas.microsoft.com/office/drawing/2014/main" id="{7A1922B2-8B89-4599-8F42-A6F1748D6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15265">
            <a:off x="4296835" y="702734"/>
            <a:ext cx="4214283" cy="451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8">
            <a:extLst>
              <a:ext uri="{FF2B5EF4-FFF2-40B4-BE49-F238E27FC236}">
                <a16:creationId xmlns:a16="http://schemas.microsoft.com/office/drawing/2014/main" id="{A2926239-8C29-415E-94C5-EFA1F3BEE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5956" y="1437217"/>
            <a:ext cx="129266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72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中国风</a:t>
            </a:r>
          </a:p>
        </p:txBody>
      </p:sp>
      <p:sp>
        <p:nvSpPr>
          <p:cNvPr id="15364" name="TextBox 9">
            <a:extLst>
              <a:ext uri="{FF2B5EF4-FFF2-40B4-BE49-F238E27FC236}">
                <a16:creationId xmlns:a16="http://schemas.microsoft.com/office/drawing/2014/main" id="{96D0BDB6-CD1F-4DB8-B315-0411B1D97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5634" y="4957234"/>
            <a:ext cx="7429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4267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二零</a:t>
            </a:r>
            <a:r>
              <a:rPr lang="en-US" altLang="zh-CN" sz="42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zh-CN" sz="42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zh-CN" sz="4267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中国风项目推介会</a:t>
            </a:r>
          </a:p>
        </p:txBody>
      </p:sp>
      <p:sp>
        <p:nvSpPr>
          <p:cNvPr id="15365" name="矩形 10">
            <a:extLst>
              <a:ext uri="{FF2B5EF4-FFF2-40B4-BE49-F238E27FC236}">
                <a16:creationId xmlns:a16="http://schemas.microsoft.com/office/drawing/2014/main" id="{C36C6F8A-A5D0-4029-8969-5B9BAEB63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618" y="5611284"/>
            <a:ext cx="72961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0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20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366" name="Picture 13">
            <a:extLst>
              <a:ext uri="{FF2B5EF4-FFF2-40B4-BE49-F238E27FC236}">
                <a16:creationId xmlns:a16="http://schemas.microsoft.com/office/drawing/2014/main" id="{1E80A02F-655E-4204-8794-5B00ABC26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6226">
            <a:off x="3613151" y="1346201"/>
            <a:ext cx="1449917" cy="133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60414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>
            <a:extLst>
              <a:ext uri="{FF2B5EF4-FFF2-40B4-BE49-F238E27FC236}">
                <a16:creationId xmlns:a16="http://schemas.microsoft.com/office/drawing/2014/main" id="{9CC81EC3-03D3-4EF9-9B05-CAAFAE672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024717" cy="6858000"/>
          </a:xfrm>
          <a:prstGeom prst="rect">
            <a:avLst/>
          </a:pr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27" name="矩形 25">
            <a:extLst>
              <a:ext uri="{FF2B5EF4-FFF2-40B4-BE49-F238E27FC236}">
                <a16:creationId xmlns:a16="http://schemas.microsoft.com/office/drawing/2014/main" id="{392986B5-F7BC-47D0-8415-63654F75A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7318" y="16933"/>
            <a:ext cx="3024716" cy="6858000"/>
          </a:xfrm>
          <a:prstGeom prst="rect">
            <a:avLst/>
          </a:pr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6628" name="图片 2">
            <a:extLst>
              <a:ext uri="{FF2B5EF4-FFF2-40B4-BE49-F238E27FC236}">
                <a16:creationId xmlns:a16="http://schemas.microsoft.com/office/drawing/2014/main" id="{58EE35BC-D44A-414B-A34B-757F5D0D3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1" y="1035051"/>
            <a:ext cx="189441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3">
            <a:extLst>
              <a:ext uri="{FF2B5EF4-FFF2-40B4-BE49-F238E27FC236}">
                <a16:creationId xmlns:a16="http://schemas.microsoft.com/office/drawing/2014/main" id="{B922A34D-C7C8-4FA5-BAF7-FEC4AB129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1" y="1035051"/>
            <a:ext cx="1962149" cy="268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图片 4">
            <a:extLst>
              <a:ext uri="{FF2B5EF4-FFF2-40B4-BE49-F238E27FC236}">
                <a16:creationId xmlns:a16="http://schemas.microsoft.com/office/drawing/2014/main" id="{4FC3DAD5-219C-4B36-B1D6-465454395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817" y="1130300"/>
            <a:ext cx="1888067" cy="244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">
            <a:extLst>
              <a:ext uri="{FF2B5EF4-FFF2-40B4-BE49-F238E27FC236}">
                <a16:creationId xmlns:a16="http://schemas.microsoft.com/office/drawing/2014/main" id="{95754C41-84FB-42EC-A93B-93A0BB369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133" y="1035051"/>
            <a:ext cx="193886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矩形 5">
            <a:extLst>
              <a:ext uri="{FF2B5EF4-FFF2-40B4-BE49-F238E27FC236}">
                <a16:creationId xmlns:a16="http://schemas.microsoft.com/office/drawing/2014/main" id="{6C17D426-2ED5-4795-90C7-EDF14BFC0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85" y="4682067"/>
            <a:ext cx="2592916" cy="23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37" name="矩形 16">
            <a:extLst>
              <a:ext uri="{FF2B5EF4-FFF2-40B4-BE49-F238E27FC236}">
                <a16:creationId xmlns:a16="http://schemas.microsoft.com/office/drawing/2014/main" id="{C4176530-DF9D-48A2-A01F-032EF2C39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5218" y="4682067"/>
            <a:ext cx="2592916" cy="23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38" name="矩形 17">
            <a:extLst>
              <a:ext uri="{FF2B5EF4-FFF2-40B4-BE49-F238E27FC236}">
                <a16:creationId xmlns:a16="http://schemas.microsoft.com/office/drawing/2014/main" id="{97B54003-A5DC-439A-BCBA-66B2A142A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251" y="4682067"/>
            <a:ext cx="2592916" cy="23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39" name="矩形 18">
            <a:extLst>
              <a:ext uri="{FF2B5EF4-FFF2-40B4-BE49-F238E27FC236}">
                <a16:creationId xmlns:a16="http://schemas.microsoft.com/office/drawing/2014/main" id="{792609BA-3ACC-431C-884B-3072F92CE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4651" y="4682067"/>
            <a:ext cx="2592916" cy="23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640" name="组合 19">
            <a:extLst>
              <a:ext uri="{FF2B5EF4-FFF2-40B4-BE49-F238E27FC236}">
                <a16:creationId xmlns:a16="http://schemas.microsoft.com/office/drawing/2014/main" id="{9586A5D8-D06F-43B1-BB1C-48532E87F1B3}"/>
              </a:ext>
            </a:extLst>
          </p:cNvPr>
          <p:cNvGrpSpPr>
            <a:grpSpLocks/>
          </p:cNvGrpSpPr>
          <p:nvPr/>
        </p:nvGrpSpPr>
        <p:grpSpPr bwMode="auto">
          <a:xfrm>
            <a:off x="3619501" y="-279400"/>
            <a:ext cx="5314951" cy="1847851"/>
            <a:chOff x="0" y="0"/>
            <a:chExt cx="3986563" cy="1384576"/>
          </a:xfrm>
        </p:grpSpPr>
        <p:grpSp>
          <p:nvGrpSpPr>
            <p:cNvPr id="26641" name="组合 20">
              <a:extLst>
                <a:ext uri="{FF2B5EF4-FFF2-40B4-BE49-F238E27FC236}">
                  <a16:creationId xmlns:a16="http://schemas.microsoft.com/office/drawing/2014/main" id="{3B71999A-5CFE-49F3-B656-FA7D2341BA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4316" y="331474"/>
              <a:ext cx="3102247" cy="582900"/>
              <a:chOff x="-203" y="-774"/>
              <a:chExt cx="3102247" cy="582900"/>
            </a:xfrm>
          </p:grpSpPr>
          <p:sp>
            <p:nvSpPr>
              <p:cNvPr id="26643" name="TextBox 12">
                <a:extLst>
                  <a:ext uri="{FF2B5EF4-FFF2-40B4-BE49-F238E27FC236}">
                    <a16:creationId xmlns:a16="http://schemas.microsoft.com/office/drawing/2014/main" id="{7954E868-8292-4DEC-B10F-C04847C1D3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62" y="-774"/>
                <a:ext cx="3072082" cy="438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添加您的标题</a:t>
                </a:r>
              </a:p>
            </p:txBody>
          </p:sp>
          <p:sp>
            <p:nvSpPr>
              <p:cNvPr id="26644" name="矩形 23">
                <a:extLst>
                  <a:ext uri="{FF2B5EF4-FFF2-40B4-BE49-F238E27FC236}">
                    <a16:creationId xmlns:a16="http://schemas.microsoft.com/office/drawing/2014/main" id="{D421EC33-7078-4D43-B24A-B1B4513D4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03" y="359247"/>
                <a:ext cx="2571976" cy="2228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zh-CN" sz="1333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 PLEASE ADD YOUR  TITLE  HERE</a:t>
                </a:r>
                <a:endParaRPr lang="zh-CN" altLang="en-US" sz="1333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26642" name="图片 21">
              <a:extLst>
                <a:ext uri="{FF2B5EF4-FFF2-40B4-BE49-F238E27FC236}">
                  <a16:creationId xmlns:a16="http://schemas.microsoft.com/office/drawing/2014/main" id="{7045AAFF-72A2-4F39-B6B7-84A582FE0C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57258" cy="138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CBB7C022-DAFC-40F4-BD02-A4F2637EDF33}"/>
              </a:ext>
            </a:extLst>
          </p:cNvPr>
          <p:cNvSpPr txBox="1"/>
          <p:nvPr/>
        </p:nvSpPr>
        <p:spPr>
          <a:xfrm>
            <a:off x="1005168" y="3625851"/>
            <a:ext cx="1005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梅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6ED6EF5-E9DA-48B7-91B7-3F23BE26CB12}"/>
              </a:ext>
            </a:extLst>
          </p:cNvPr>
          <p:cNvSpPr txBox="1"/>
          <p:nvPr/>
        </p:nvSpPr>
        <p:spPr>
          <a:xfrm>
            <a:off x="4073982" y="3625851"/>
            <a:ext cx="1005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兰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43934E7-32B6-4E26-9944-B0A594BFD633}"/>
              </a:ext>
            </a:extLst>
          </p:cNvPr>
          <p:cNvSpPr txBox="1"/>
          <p:nvPr/>
        </p:nvSpPr>
        <p:spPr>
          <a:xfrm>
            <a:off x="7142796" y="3625851"/>
            <a:ext cx="1005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竹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B0E261E9-1B73-4408-A824-83B198F7F61E}"/>
              </a:ext>
            </a:extLst>
          </p:cNvPr>
          <p:cNvSpPr txBox="1"/>
          <p:nvPr/>
        </p:nvSpPr>
        <p:spPr>
          <a:xfrm>
            <a:off x="10211609" y="3625851"/>
            <a:ext cx="1005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菊</a:t>
            </a:r>
          </a:p>
        </p:txBody>
      </p:sp>
    </p:spTree>
    <p:extLst>
      <p:ext uri="{BB962C8B-B14F-4D97-AF65-F5344CB8AC3E}">
        <p14:creationId xmlns:p14="http://schemas.microsoft.com/office/powerpoint/2010/main" val="33935341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  <p:bldP spid="26637" grpId="0"/>
      <p:bldP spid="26638" grpId="0"/>
      <p:bldP spid="26639" grpId="0"/>
      <p:bldP spid="2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>
            <a:extLst>
              <a:ext uri="{FF2B5EF4-FFF2-40B4-BE49-F238E27FC236}">
                <a16:creationId xmlns:a16="http://schemas.microsoft.com/office/drawing/2014/main" id="{BC190358-2567-4499-B8F6-6335A98A9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>
            <a:extLst>
              <a:ext uri="{FF2B5EF4-FFF2-40B4-BE49-F238E27FC236}">
                <a16:creationId xmlns:a16="http://schemas.microsoft.com/office/drawing/2014/main" id="{C55FAE78-5164-4B82-A6AA-A02ADFFA7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>
            <a:extLst>
              <a:ext uri="{FF2B5EF4-FFF2-40B4-BE49-F238E27FC236}">
                <a16:creationId xmlns:a16="http://schemas.microsoft.com/office/drawing/2014/main" id="{68045FB2-6BAA-4E35-A1C4-F00B21725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>
            <a:extLst>
              <a:ext uri="{FF2B5EF4-FFF2-40B4-BE49-F238E27FC236}">
                <a16:creationId xmlns:a16="http://schemas.microsoft.com/office/drawing/2014/main" id="{172C378F-3888-46EB-9A57-D68D865B3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4" name="组合 118">
            <a:extLst>
              <a:ext uri="{FF2B5EF4-FFF2-40B4-BE49-F238E27FC236}">
                <a16:creationId xmlns:a16="http://schemas.microsoft.com/office/drawing/2014/main" id="{1903C48D-53C1-4EFD-8B07-C4CD9FABDBBD}"/>
              </a:ext>
            </a:extLst>
          </p:cNvPr>
          <p:cNvGrpSpPr>
            <a:grpSpLocks/>
          </p:cNvGrpSpPr>
          <p:nvPr/>
        </p:nvGrpSpPr>
        <p:grpSpPr bwMode="auto">
          <a:xfrm>
            <a:off x="1619251" y="1428752"/>
            <a:ext cx="9048749" cy="5048249"/>
            <a:chOff x="0" y="0"/>
            <a:chExt cx="6309387" cy="3337771"/>
          </a:xfrm>
        </p:grpSpPr>
        <p:sp>
          <p:nvSpPr>
            <p:cNvPr id="27667" name="Freeform 10">
              <a:extLst>
                <a:ext uri="{FF2B5EF4-FFF2-40B4-BE49-F238E27FC236}">
                  <a16:creationId xmlns:a16="http://schemas.microsoft.com/office/drawing/2014/main" id="{733159BD-1959-4E8B-A80C-6C4BA121B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5579" y="110215"/>
              <a:ext cx="44689" cy="26301"/>
            </a:xfrm>
            <a:custGeom>
              <a:avLst/>
              <a:gdLst>
                <a:gd name="T0" fmla="*/ 2147483646 w 15"/>
                <a:gd name="T1" fmla="*/ 0 h 8"/>
                <a:gd name="T2" fmla="*/ 2147483646 w 15"/>
                <a:gd name="T3" fmla="*/ 2147483646 h 8"/>
                <a:gd name="T4" fmla="*/ 2147483646 w 15"/>
                <a:gd name="T5" fmla="*/ 2147483646 h 8"/>
                <a:gd name="T6" fmla="*/ 2147483646 w 15"/>
                <a:gd name="T7" fmla="*/ 2147483646 h 8"/>
                <a:gd name="T8" fmla="*/ 2147483646 w 15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"/>
                <a:gd name="T17" fmla="*/ 15 w 15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68" name="Freeform 11">
              <a:extLst>
                <a:ext uri="{FF2B5EF4-FFF2-40B4-BE49-F238E27FC236}">
                  <a16:creationId xmlns:a16="http://schemas.microsoft.com/office/drawing/2014/main" id="{2702049C-6DB0-4EB7-BBA3-3D648811D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5331" y="110215"/>
              <a:ext cx="90554" cy="48845"/>
            </a:xfrm>
            <a:custGeom>
              <a:avLst/>
              <a:gdLst>
                <a:gd name="T0" fmla="*/ 2147483646 w 29"/>
                <a:gd name="T1" fmla="*/ 2147483646 h 15"/>
                <a:gd name="T2" fmla="*/ 2147483646 w 29"/>
                <a:gd name="T3" fmla="*/ 2147483646 h 15"/>
                <a:gd name="T4" fmla="*/ 2147483646 w 29"/>
                <a:gd name="T5" fmla="*/ 2147483646 h 15"/>
                <a:gd name="T6" fmla="*/ 0 w 29"/>
                <a:gd name="T7" fmla="*/ 2147483646 h 15"/>
                <a:gd name="T8" fmla="*/ 2147483646 w 29"/>
                <a:gd name="T9" fmla="*/ 0 h 15"/>
                <a:gd name="T10" fmla="*/ 2147483646 w 29"/>
                <a:gd name="T11" fmla="*/ 2147483646 h 15"/>
                <a:gd name="T12" fmla="*/ 2147483646 w 29"/>
                <a:gd name="T13" fmla="*/ 2147483646 h 15"/>
                <a:gd name="T14" fmla="*/ 2147483646 w 29"/>
                <a:gd name="T15" fmla="*/ 2147483646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"/>
                <a:gd name="T25" fmla="*/ 0 h 15"/>
                <a:gd name="T26" fmla="*/ 29 w 29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69" name="Freeform 12">
              <a:extLst>
                <a:ext uri="{FF2B5EF4-FFF2-40B4-BE49-F238E27FC236}">
                  <a16:creationId xmlns:a16="http://schemas.microsoft.com/office/drawing/2014/main" id="{1E3AC358-50F1-4C86-AF04-ED974E1CB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703" y="112720"/>
              <a:ext cx="47041" cy="28806"/>
            </a:xfrm>
            <a:custGeom>
              <a:avLst/>
              <a:gdLst>
                <a:gd name="T0" fmla="*/ 2147483646 w 15"/>
                <a:gd name="T1" fmla="*/ 2147483646 h 9"/>
                <a:gd name="T2" fmla="*/ 2147483646 w 15"/>
                <a:gd name="T3" fmla="*/ 2147483646 h 9"/>
                <a:gd name="T4" fmla="*/ 2147483646 w 15"/>
                <a:gd name="T5" fmla="*/ 2147483646 h 9"/>
                <a:gd name="T6" fmla="*/ 2147483646 w 15"/>
                <a:gd name="T7" fmla="*/ 2147483646 h 9"/>
                <a:gd name="T8" fmla="*/ 2147483646 w 15"/>
                <a:gd name="T9" fmla="*/ 2147483646 h 9"/>
                <a:gd name="T10" fmla="*/ 2147483646 w 15"/>
                <a:gd name="T11" fmla="*/ 214748364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0" name="Freeform 13">
              <a:extLst>
                <a:ext uri="{FF2B5EF4-FFF2-40B4-BE49-F238E27FC236}">
                  <a16:creationId xmlns:a16="http://schemas.microsoft.com/office/drawing/2014/main" id="{8774AED9-3AAF-423E-A37A-41A8FDF04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160" y="126497"/>
              <a:ext cx="58801" cy="32564"/>
            </a:xfrm>
            <a:custGeom>
              <a:avLst/>
              <a:gdLst>
                <a:gd name="T0" fmla="*/ 2147483646 w 19"/>
                <a:gd name="T1" fmla="*/ 0 h 10"/>
                <a:gd name="T2" fmla="*/ 2147483646 w 19"/>
                <a:gd name="T3" fmla="*/ 2147483646 h 10"/>
                <a:gd name="T4" fmla="*/ 2147483646 w 19"/>
                <a:gd name="T5" fmla="*/ 2147483646 h 10"/>
                <a:gd name="T6" fmla="*/ 2147483646 w 19"/>
                <a:gd name="T7" fmla="*/ 2147483646 h 10"/>
                <a:gd name="T8" fmla="*/ 2147483646 w 19"/>
                <a:gd name="T9" fmla="*/ 2147483646 h 10"/>
                <a:gd name="T10" fmla="*/ 2147483646 w 19"/>
                <a:gd name="T11" fmla="*/ 2147483646 h 10"/>
                <a:gd name="T12" fmla="*/ 2147483646 w 19"/>
                <a:gd name="T13" fmla="*/ 2147483646 h 10"/>
                <a:gd name="T14" fmla="*/ 2147483646 w 19"/>
                <a:gd name="T15" fmla="*/ 2147483646 h 10"/>
                <a:gd name="T16" fmla="*/ 2147483646 w 19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0"/>
                <a:gd name="T29" fmla="*/ 19 w 19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1" name="Freeform 14">
              <a:extLst>
                <a:ext uri="{FF2B5EF4-FFF2-40B4-BE49-F238E27FC236}">
                  <a16:creationId xmlns:a16="http://schemas.microsoft.com/office/drawing/2014/main" id="{D1D37B5C-64D9-4A92-A015-6DFEBF5CF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3782" y="126497"/>
              <a:ext cx="47041" cy="15029"/>
            </a:xfrm>
            <a:custGeom>
              <a:avLst/>
              <a:gdLst>
                <a:gd name="T0" fmla="*/ 2147483646 w 15"/>
                <a:gd name="T1" fmla="*/ 2147483646 h 5"/>
                <a:gd name="T2" fmla="*/ 2147483646 w 15"/>
                <a:gd name="T3" fmla="*/ 2147483646 h 5"/>
                <a:gd name="T4" fmla="*/ 2147483646 w 15"/>
                <a:gd name="T5" fmla="*/ 0 h 5"/>
                <a:gd name="T6" fmla="*/ 2147483646 w 15"/>
                <a:gd name="T7" fmla="*/ 2147483646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2" name="Freeform 15">
              <a:extLst>
                <a:ext uri="{FF2B5EF4-FFF2-40B4-BE49-F238E27FC236}">
                  <a16:creationId xmlns:a16="http://schemas.microsoft.com/office/drawing/2014/main" id="{5DEC4095-9865-4F5F-8A1C-4828F5A42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100" y="146536"/>
              <a:ext cx="55274" cy="22544"/>
            </a:xfrm>
            <a:custGeom>
              <a:avLst/>
              <a:gdLst>
                <a:gd name="T0" fmla="*/ 2147483646 w 18"/>
                <a:gd name="T1" fmla="*/ 0 h 7"/>
                <a:gd name="T2" fmla="*/ 2147483646 w 18"/>
                <a:gd name="T3" fmla="*/ 2147483646 h 7"/>
                <a:gd name="T4" fmla="*/ 0 w 18"/>
                <a:gd name="T5" fmla="*/ 2147483646 h 7"/>
                <a:gd name="T6" fmla="*/ 2147483646 w 1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7"/>
                <a:gd name="T14" fmla="*/ 18 w 1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3" name="Freeform 16">
              <a:extLst>
                <a:ext uri="{FF2B5EF4-FFF2-40B4-BE49-F238E27FC236}">
                  <a16:creationId xmlns:a16="http://schemas.microsoft.com/office/drawing/2014/main" id="{A84CEB09-810F-4727-A2F4-1CC063FD4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0140" y="165323"/>
              <a:ext cx="24697" cy="17534"/>
            </a:xfrm>
            <a:custGeom>
              <a:avLst/>
              <a:gdLst>
                <a:gd name="T0" fmla="*/ 0 w 8"/>
                <a:gd name="T1" fmla="*/ 0 h 5"/>
                <a:gd name="T2" fmla="*/ 2147483646 w 8"/>
                <a:gd name="T3" fmla="*/ 2147483646 h 5"/>
                <a:gd name="T4" fmla="*/ 0 w 8"/>
                <a:gd name="T5" fmla="*/ 0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4" name="Freeform 17">
              <a:extLst>
                <a:ext uri="{FF2B5EF4-FFF2-40B4-BE49-F238E27FC236}">
                  <a16:creationId xmlns:a16="http://schemas.microsoft.com/office/drawing/2014/main" id="{D6B4D23A-5499-4E53-84E6-272F23FF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083" y="162818"/>
              <a:ext cx="102315" cy="52603"/>
            </a:xfrm>
            <a:custGeom>
              <a:avLst/>
              <a:gdLst>
                <a:gd name="T0" fmla="*/ 2147483646 w 33"/>
                <a:gd name="T1" fmla="*/ 2147483646 h 16"/>
                <a:gd name="T2" fmla="*/ 2147483646 w 33"/>
                <a:gd name="T3" fmla="*/ 2147483646 h 16"/>
                <a:gd name="T4" fmla="*/ 2147483646 w 33"/>
                <a:gd name="T5" fmla="*/ 2147483646 h 16"/>
                <a:gd name="T6" fmla="*/ 2147483646 w 33"/>
                <a:gd name="T7" fmla="*/ 2147483646 h 16"/>
                <a:gd name="T8" fmla="*/ 2147483646 w 33"/>
                <a:gd name="T9" fmla="*/ 2147483646 h 16"/>
                <a:gd name="T10" fmla="*/ 2147483646 w 33"/>
                <a:gd name="T11" fmla="*/ 2147483646 h 16"/>
                <a:gd name="T12" fmla="*/ 2147483646 w 33"/>
                <a:gd name="T13" fmla="*/ 2147483646 h 16"/>
                <a:gd name="T14" fmla="*/ 2147483646 w 33"/>
                <a:gd name="T15" fmla="*/ 2147483646 h 16"/>
                <a:gd name="T16" fmla="*/ 2147483646 w 33"/>
                <a:gd name="T17" fmla="*/ 2147483646 h 16"/>
                <a:gd name="T18" fmla="*/ 2147483646 w 33"/>
                <a:gd name="T19" fmla="*/ 2147483646 h 16"/>
                <a:gd name="T20" fmla="*/ 2147483646 w 33"/>
                <a:gd name="T21" fmla="*/ 2147483646 h 16"/>
                <a:gd name="T22" fmla="*/ 2147483646 w 33"/>
                <a:gd name="T23" fmla="*/ 2147483646 h 16"/>
                <a:gd name="T24" fmla="*/ 2147483646 w 33"/>
                <a:gd name="T25" fmla="*/ 2147483646 h 16"/>
                <a:gd name="T26" fmla="*/ 2147483646 w 33"/>
                <a:gd name="T27" fmla="*/ 2147483646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6"/>
                <a:gd name="T44" fmla="*/ 33 w 33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5" name="Freeform 18">
              <a:extLst>
                <a:ext uri="{FF2B5EF4-FFF2-40B4-BE49-F238E27FC236}">
                  <a16:creationId xmlns:a16="http://schemas.microsoft.com/office/drawing/2014/main" id="{F6BC7218-DC06-44A8-B112-646568BB8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923" y="162818"/>
              <a:ext cx="41161" cy="30059"/>
            </a:xfrm>
            <a:custGeom>
              <a:avLst/>
              <a:gdLst>
                <a:gd name="T0" fmla="*/ 2147483646 w 13"/>
                <a:gd name="T1" fmla="*/ 2147483646 h 9"/>
                <a:gd name="T2" fmla="*/ 2147483646 w 13"/>
                <a:gd name="T3" fmla="*/ 2147483646 h 9"/>
                <a:gd name="T4" fmla="*/ 2147483646 w 13"/>
                <a:gd name="T5" fmla="*/ 2147483646 h 9"/>
                <a:gd name="T6" fmla="*/ 0 w 13"/>
                <a:gd name="T7" fmla="*/ 2147483646 h 9"/>
                <a:gd name="T8" fmla="*/ 2147483646 w 13"/>
                <a:gd name="T9" fmla="*/ 214748364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6" name="Freeform 19">
              <a:extLst>
                <a:ext uri="{FF2B5EF4-FFF2-40B4-BE49-F238E27FC236}">
                  <a16:creationId xmlns:a16="http://schemas.microsoft.com/office/drawing/2014/main" id="{4DB2C1EA-7CFC-4F61-A605-A5689F100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86" y="195382"/>
              <a:ext cx="102314" cy="60117"/>
            </a:xfrm>
            <a:custGeom>
              <a:avLst/>
              <a:gdLst>
                <a:gd name="T0" fmla="*/ 2147483646 w 33"/>
                <a:gd name="T1" fmla="*/ 2147483646 h 18"/>
                <a:gd name="T2" fmla="*/ 2147483646 w 33"/>
                <a:gd name="T3" fmla="*/ 2147483646 h 18"/>
                <a:gd name="T4" fmla="*/ 2147483646 w 33"/>
                <a:gd name="T5" fmla="*/ 2147483646 h 18"/>
                <a:gd name="T6" fmla="*/ 2147483646 w 33"/>
                <a:gd name="T7" fmla="*/ 2147483646 h 18"/>
                <a:gd name="T8" fmla="*/ 2147483646 w 33"/>
                <a:gd name="T9" fmla="*/ 2147483646 h 18"/>
                <a:gd name="T10" fmla="*/ 2147483646 w 33"/>
                <a:gd name="T11" fmla="*/ 2147483646 h 18"/>
                <a:gd name="T12" fmla="*/ 2147483646 w 33"/>
                <a:gd name="T13" fmla="*/ 2147483646 h 18"/>
                <a:gd name="T14" fmla="*/ 2147483646 w 33"/>
                <a:gd name="T15" fmla="*/ 2147483646 h 18"/>
                <a:gd name="T16" fmla="*/ 2147483646 w 33"/>
                <a:gd name="T17" fmla="*/ 2147483646 h 18"/>
                <a:gd name="T18" fmla="*/ 0 w 33"/>
                <a:gd name="T19" fmla="*/ 2147483646 h 18"/>
                <a:gd name="T20" fmla="*/ 2147483646 w 33"/>
                <a:gd name="T21" fmla="*/ 2147483646 h 18"/>
                <a:gd name="T22" fmla="*/ 2147483646 w 33"/>
                <a:gd name="T23" fmla="*/ 2147483646 h 18"/>
                <a:gd name="T24" fmla="*/ 2147483646 w 33"/>
                <a:gd name="T25" fmla="*/ 2147483646 h 18"/>
                <a:gd name="T26" fmla="*/ 2147483646 w 33"/>
                <a:gd name="T27" fmla="*/ 2147483646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18"/>
                <a:gd name="T44" fmla="*/ 33 w 33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7" name="Freeform 20">
              <a:extLst>
                <a:ext uri="{FF2B5EF4-FFF2-40B4-BE49-F238E27FC236}">
                  <a16:creationId xmlns:a16="http://schemas.microsoft.com/office/drawing/2014/main" id="{67EEC16F-4227-421F-89B6-71B752007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750" y="195382"/>
              <a:ext cx="102314" cy="56360"/>
            </a:xfrm>
            <a:custGeom>
              <a:avLst/>
              <a:gdLst>
                <a:gd name="T0" fmla="*/ 2147483646 w 33"/>
                <a:gd name="T1" fmla="*/ 0 h 17"/>
                <a:gd name="T2" fmla="*/ 2147483646 w 33"/>
                <a:gd name="T3" fmla="*/ 2147483646 h 17"/>
                <a:gd name="T4" fmla="*/ 2147483646 w 33"/>
                <a:gd name="T5" fmla="*/ 2147483646 h 17"/>
                <a:gd name="T6" fmla="*/ 2147483646 w 33"/>
                <a:gd name="T7" fmla="*/ 2147483646 h 17"/>
                <a:gd name="T8" fmla="*/ 2147483646 w 33"/>
                <a:gd name="T9" fmla="*/ 2147483646 h 17"/>
                <a:gd name="T10" fmla="*/ 2147483646 w 33"/>
                <a:gd name="T11" fmla="*/ 2147483646 h 17"/>
                <a:gd name="T12" fmla="*/ 2147483646 w 33"/>
                <a:gd name="T13" fmla="*/ 2147483646 h 17"/>
                <a:gd name="T14" fmla="*/ 2147483646 w 33"/>
                <a:gd name="T15" fmla="*/ 2147483646 h 17"/>
                <a:gd name="T16" fmla="*/ 2147483646 w 33"/>
                <a:gd name="T17" fmla="*/ 2147483646 h 17"/>
                <a:gd name="T18" fmla="*/ 2147483646 w 33"/>
                <a:gd name="T19" fmla="*/ 2147483646 h 17"/>
                <a:gd name="T20" fmla="*/ 2147483646 w 33"/>
                <a:gd name="T21" fmla="*/ 2147483646 h 17"/>
                <a:gd name="T22" fmla="*/ 2147483646 w 33"/>
                <a:gd name="T23" fmla="*/ 2147483646 h 17"/>
                <a:gd name="T24" fmla="*/ 2147483646 w 33"/>
                <a:gd name="T25" fmla="*/ 2147483646 h 17"/>
                <a:gd name="T26" fmla="*/ 2147483646 w 33"/>
                <a:gd name="T27" fmla="*/ 2147483646 h 17"/>
                <a:gd name="T28" fmla="*/ 2147483646 w 33"/>
                <a:gd name="T29" fmla="*/ 2147483646 h 17"/>
                <a:gd name="T30" fmla="*/ 2147483646 w 33"/>
                <a:gd name="T31" fmla="*/ 2147483646 h 17"/>
                <a:gd name="T32" fmla="*/ 2147483646 w 33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7"/>
                <a:gd name="T53" fmla="*/ 33 w 33"/>
                <a:gd name="T54" fmla="*/ 17 h 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8" name="Freeform 21">
              <a:extLst>
                <a:ext uri="{FF2B5EF4-FFF2-40B4-BE49-F238E27FC236}">
                  <a16:creationId xmlns:a16="http://schemas.microsoft.com/office/drawing/2014/main" id="{F636B501-4758-4B46-AF54-ACAF10ABB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830" y="236712"/>
              <a:ext cx="19992" cy="31312"/>
            </a:xfrm>
            <a:custGeom>
              <a:avLst/>
              <a:gdLst>
                <a:gd name="T0" fmla="*/ 2147483646 w 6"/>
                <a:gd name="T1" fmla="*/ 2147483646 h 10"/>
                <a:gd name="T2" fmla="*/ 2147483646 w 6"/>
                <a:gd name="T3" fmla="*/ 2147483646 h 10"/>
                <a:gd name="T4" fmla="*/ 0 60000 65536"/>
                <a:gd name="T5" fmla="*/ 0 60000 65536"/>
                <a:gd name="T6" fmla="*/ 0 w 6"/>
                <a:gd name="T7" fmla="*/ 0 h 10"/>
                <a:gd name="T8" fmla="*/ 6 w 6"/>
                <a:gd name="T9" fmla="*/ 10 h 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79" name="Freeform 22">
              <a:extLst>
                <a:ext uri="{FF2B5EF4-FFF2-40B4-BE49-F238E27FC236}">
                  <a16:creationId xmlns:a16="http://schemas.microsoft.com/office/drawing/2014/main" id="{021FADB1-1BF9-43BF-88F6-54F16E923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815" y="241722"/>
              <a:ext cx="56449" cy="36321"/>
            </a:xfrm>
            <a:custGeom>
              <a:avLst/>
              <a:gdLst>
                <a:gd name="T0" fmla="*/ 2147483646 w 18"/>
                <a:gd name="T1" fmla="*/ 2147483646 h 11"/>
                <a:gd name="T2" fmla="*/ 2147483646 w 18"/>
                <a:gd name="T3" fmla="*/ 2147483646 h 11"/>
                <a:gd name="T4" fmla="*/ 0 w 18"/>
                <a:gd name="T5" fmla="*/ 2147483646 h 11"/>
                <a:gd name="T6" fmla="*/ 2147483646 w 18"/>
                <a:gd name="T7" fmla="*/ 2147483646 h 11"/>
                <a:gd name="T8" fmla="*/ 2147483646 w 18"/>
                <a:gd name="T9" fmla="*/ 2147483646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0" name="Freeform 23">
              <a:extLst>
                <a:ext uri="{FF2B5EF4-FFF2-40B4-BE49-F238E27FC236}">
                  <a16:creationId xmlns:a16="http://schemas.microsoft.com/office/drawing/2014/main" id="{2378F1C9-7097-4014-AB3F-E807DB165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110" y="249237"/>
              <a:ext cx="49393" cy="26302"/>
            </a:xfrm>
            <a:custGeom>
              <a:avLst/>
              <a:gdLst>
                <a:gd name="T0" fmla="*/ 2147483646 w 16"/>
                <a:gd name="T1" fmla="*/ 2147483646 h 8"/>
                <a:gd name="T2" fmla="*/ 2147483646 w 16"/>
                <a:gd name="T3" fmla="*/ 2147483646 h 8"/>
                <a:gd name="T4" fmla="*/ 2147483646 w 16"/>
                <a:gd name="T5" fmla="*/ 2147483646 h 8"/>
                <a:gd name="T6" fmla="*/ 2147483646 w 16"/>
                <a:gd name="T7" fmla="*/ 2147483646 h 8"/>
                <a:gd name="T8" fmla="*/ 2147483646 w 16"/>
                <a:gd name="T9" fmla="*/ 2147483646 h 8"/>
                <a:gd name="T10" fmla="*/ 2147483646 w 16"/>
                <a:gd name="T11" fmla="*/ 2147483646 h 8"/>
                <a:gd name="T12" fmla="*/ 2147483646 w 16"/>
                <a:gd name="T13" fmla="*/ 2147483646 h 8"/>
                <a:gd name="T14" fmla="*/ 2147483646 w 16"/>
                <a:gd name="T15" fmla="*/ 2147483646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8"/>
                <a:gd name="T26" fmla="*/ 16 w 16"/>
                <a:gd name="T27" fmla="*/ 8 h 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1" name="Freeform 24">
              <a:extLst>
                <a:ext uri="{FF2B5EF4-FFF2-40B4-BE49-F238E27FC236}">
                  <a16:creationId xmlns:a16="http://schemas.microsoft.com/office/drawing/2014/main" id="{7D85B2B0-E06B-447B-82C8-20DE8D04C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826" y="261761"/>
              <a:ext cx="28225" cy="16282"/>
            </a:xfrm>
            <a:custGeom>
              <a:avLst/>
              <a:gdLst>
                <a:gd name="T0" fmla="*/ 0 w 9"/>
                <a:gd name="T1" fmla="*/ 2147483646 h 5"/>
                <a:gd name="T2" fmla="*/ 2147483646 w 9"/>
                <a:gd name="T3" fmla="*/ 2147483646 h 5"/>
                <a:gd name="T4" fmla="*/ 0 w 9"/>
                <a:gd name="T5" fmla="*/ 2147483646 h 5"/>
                <a:gd name="T6" fmla="*/ 0 60000 65536"/>
                <a:gd name="T7" fmla="*/ 0 60000 65536"/>
                <a:gd name="T8" fmla="*/ 0 60000 65536"/>
                <a:gd name="T9" fmla="*/ 0 w 9"/>
                <a:gd name="T10" fmla="*/ 0 h 5"/>
                <a:gd name="T11" fmla="*/ 9 w 9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2" name="Freeform 25">
              <a:extLst>
                <a:ext uri="{FF2B5EF4-FFF2-40B4-BE49-F238E27FC236}">
                  <a16:creationId xmlns:a16="http://schemas.microsoft.com/office/drawing/2014/main" id="{2014EA28-B371-4F01-BD50-E3843A6FA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664" y="265519"/>
              <a:ext cx="15288" cy="17534"/>
            </a:xfrm>
            <a:custGeom>
              <a:avLst/>
              <a:gdLst>
                <a:gd name="T0" fmla="*/ 0 w 5"/>
                <a:gd name="T1" fmla="*/ 0 h 5"/>
                <a:gd name="T2" fmla="*/ 2147483646 w 5"/>
                <a:gd name="T3" fmla="*/ 2147483646 h 5"/>
                <a:gd name="T4" fmla="*/ 0 w 5"/>
                <a:gd name="T5" fmla="*/ 2147483646 h 5"/>
                <a:gd name="T6" fmla="*/ 0 w 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3" name="Freeform 26">
              <a:extLst>
                <a:ext uri="{FF2B5EF4-FFF2-40B4-BE49-F238E27FC236}">
                  <a16:creationId xmlns:a16="http://schemas.microsoft.com/office/drawing/2014/main" id="{543E4D74-DD80-45F9-A936-70963824A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62" y="291820"/>
              <a:ext cx="308119" cy="100196"/>
            </a:xfrm>
            <a:custGeom>
              <a:avLst/>
              <a:gdLst>
                <a:gd name="T0" fmla="*/ 2147483646 w 100"/>
                <a:gd name="T1" fmla="*/ 2147483646 h 30"/>
                <a:gd name="T2" fmla="*/ 2147483646 w 100"/>
                <a:gd name="T3" fmla="*/ 2147483646 h 30"/>
                <a:gd name="T4" fmla="*/ 2147483646 w 100"/>
                <a:gd name="T5" fmla="*/ 2147483646 h 30"/>
                <a:gd name="T6" fmla="*/ 2147483646 w 100"/>
                <a:gd name="T7" fmla="*/ 2147483646 h 30"/>
                <a:gd name="T8" fmla="*/ 2147483646 w 100"/>
                <a:gd name="T9" fmla="*/ 2147483646 h 30"/>
                <a:gd name="T10" fmla="*/ 2147483646 w 100"/>
                <a:gd name="T11" fmla="*/ 2147483646 h 30"/>
                <a:gd name="T12" fmla="*/ 2147483646 w 100"/>
                <a:gd name="T13" fmla="*/ 2147483646 h 30"/>
                <a:gd name="T14" fmla="*/ 2147483646 w 100"/>
                <a:gd name="T15" fmla="*/ 2147483646 h 30"/>
                <a:gd name="T16" fmla="*/ 2147483646 w 100"/>
                <a:gd name="T17" fmla="*/ 2147483646 h 30"/>
                <a:gd name="T18" fmla="*/ 2147483646 w 100"/>
                <a:gd name="T19" fmla="*/ 2147483646 h 30"/>
                <a:gd name="T20" fmla="*/ 2147483646 w 100"/>
                <a:gd name="T21" fmla="*/ 2147483646 h 30"/>
                <a:gd name="T22" fmla="*/ 2147483646 w 100"/>
                <a:gd name="T23" fmla="*/ 2147483646 h 30"/>
                <a:gd name="T24" fmla="*/ 2147483646 w 100"/>
                <a:gd name="T25" fmla="*/ 2147483646 h 30"/>
                <a:gd name="T26" fmla="*/ 2147483646 w 100"/>
                <a:gd name="T27" fmla="*/ 2147483646 h 30"/>
                <a:gd name="T28" fmla="*/ 2147483646 w 100"/>
                <a:gd name="T29" fmla="*/ 2147483646 h 30"/>
                <a:gd name="T30" fmla="*/ 2147483646 w 100"/>
                <a:gd name="T31" fmla="*/ 2147483646 h 30"/>
                <a:gd name="T32" fmla="*/ 2147483646 w 100"/>
                <a:gd name="T33" fmla="*/ 2147483646 h 30"/>
                <a:gd name="T34" fmla="*/ 2147483646 w 100"/>
                <a:gd name="T35" fmla="*/ 2147483646 h 30"/>
                <a:gd name="T36" fmla="*/ 2147483646 w 100"/>
                <a:gd name="T37" fmla="*/ 2147483646 h 30"/>
                <a:gd name="T38" fmla="*/ 2147483646 w 100"/>
                <a:gd name="T39" fmla="*/ 2147483646 h 30"/>
                <a:gd name="T40" fmla="*/ 2147483646 w 100"/>
                <a:gd name="T41" fmla="*/ 2147483646 h 30"/>
                <a:gd name="T42" fmla="*/ 2147483646 w 100"/>
                <a:gd name="T43" fmla="*/ 2147483646 h 30"/>
                <a:gd name="T44" fmla="*/ 2147483646 w 100"/>
                <a:gd name="T45" fmla="*/ 0 h 30"/>
                <a:gd name="T46" fmla="*/ 2147483646 w 100"/>
                <a:gd name="T47" fmla="*/ 2147483646 h 30"/>
                <a:gd name="T48" fmla="*/ 2147483646 w 100"/>
                <a:gd name="T49" fmla="*/ 2147483646 h 30"/>
                <a:gd name="T50" fmla="*/ 2147483646 w 100"/>
                <a:gd name="T51" fmla="*/ 2147483646 h 30"/>
                <a:gd name="T52" fmla="*/ 2147483646 w 100"/>
                <a:gd name="T53" fmla="*/ 2147483646 h 30"/>
                <a:gd name="T54" fmla="*/ 2147483646 w 100"/>
                <a:gd name="T55" fmla="*/ 2147483646 h 30"/>
                <a:gd name="T56" fmla="*/ 2147483646 w 100"/>
                <a:gd name="T57" fmla="*/ 2147483646 h 30"/>
                <a:gd name="T58" fmla="*/ 2147483646 w 100"/>
                <a:gd name="T59" fmla="*/ 2147483646 h 30"/>
                <a:gd name="T60" fmla="*/ 2147483646 w 100"/>
                <a:gd name="T61" fmla="*/ 2147483646 h 30"/>
                <a:gd name="T62" fmla="*/ 2147483646 w 100"/>
                <a:gd name="T63" fmla="*/ 2147483646 h 30"/>
                <a:gd name="T64" fmla="*/ 2147483646 w 100"/>
                <a:gd name="T65" fmla="*/ 2147483646 h 30"/>
                <a:gd name="T66" fmla="*/ 2147483646 w 100"/>
                <a:gd name="T67" fmla="*/ 2147483646 h 30"/>
                <a:gd name="T68" fmla="*/ 2147483646 w 100"/>
                <a:gd name="T69" fmla="*/ 2147483646 h 30"/>
                <a:gd name="T70" fmla="*/ 2147483646 w 100"/>
                <a:gd name="T71" fmla="*/ 214748364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0"/>
                <a:gd name="T109" fmla="*/ 0 h 30"/>
                <a:gd name="T110" fmla="*/ 100 w 10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4" name="Freeform 27">
              <a:extLst>
                <a:ext uri="{FF2B5EF4-FFF2-40B4-BE49-F238E27FC236}">
                  <a16:creationId xmlns:a16="http://schemas.microsoft.com/office/drawing/2014/main" id="{1CF5E1BA-1F0E-42F0-BEA3-A193D1156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482" y="288063"/>
              <a:ext cx="310471" cy="239217"/>
            </a:xfrm>
            <a:custGeom>
              <a:avLst/>
              <a:gdLst>
                <a:gd name="T0" fmla="*/ 2147483646 w 100"/>
                <a:gd name="T1" fmla="*/ 2147483646 h 72"/>
                <a:gd name="T2" fmla="*/ 2147483646 w 100"/>
                <a:gd name="T3" fmla="*/ 2147483646 h 72"/>
                <a:gd name="T4" fmla="*/ 2147483646 w 100"/>
                <a:gd name="T5" fmla="*/ 2147483646 h 72"/>
                <a:gd name="T6" fmla="*/ 2147483646 w 100"/>
                <a:gd name="T7" fmla="*/ 2147483646 h 72"/>
                <a:gd name="T8" fmla="*/ 2147483646 w 100"/>
                <a:gd name="T9" fmla="*/ 2147483646 h 72"/>
                <a:gd name="T10" fmla="*/ 2147483646 w 100"/>
                <a:gd name="T11" fmla="*/ 2147483646 h 72"/>
                <a:gd name="T12" fmla="*/ 2147483646 w 100"/>
                <a:gd name="T13" fmla="*/ 2147483646 h 72"/>
                <a:gd name="T14" fmla="*/ 2147483646 w 100"/>
                <a:gd name="T15" fmla="*/ 2147483646 h 72"/>
                <a:gd name="T16" fmla="*/ 2147483646 w 100"/>
                <a:gd name="T17" fmla="*/ 2147483646 h 72"/>
                <a:gd name="T18" fmla="*/ 2147483646 w 100"/>
                <a:gd name="T19" fmla="*/ 2147483646 h 72"/>
                <a:gd name="T20" fmla="*/ 2147483646 w 100"/>
                <a:gd name="T21" fmla="*/ 2147483646 h 72"/>
                <a:gd name="T22" fmla="*/ 2147483646 w 100"/>
                <a:gd name="T23" fmla="*/ 2147483646 h 72"/>
                <a:gd name="T24" fmla="*/ 2147483646 w 100"/>
                <a:gd name="T25" fmla="*/ 2147483646 h 72"/>
                <a:gd name="T26" fmla="*/ 2147483646 w 100"/>
                <a:gd name="T27" fmla="*/ 2147483646 h 72"/>
                <a:gd name="T28" fmla="*/ 2147483646 w 100"/>
                <a:gd name="T29" fmla="*/ 2147483646 h 72"/>
                <a:gd name="T30" fmla="*/ 2147483646 w 100"/>
                <a:gd name="T31" fmla="*/ 2147483646 h 72"/>
                <a:gd name="T32" fmla="*/ 2147483646 w 100"/>
                <a:gd name="T33" fmla="*/ 2147483646 h 72"/>
                <a:gd name="T34" fmla="*/ 2147483646 w 100"/>
                <a:gd name="T35" fmla="*/ 2147483646 h 72"/>
                <a:gd name="T36" fmla="*/ 2147483646 w 100"/>
                <a:gd name="T37" fmla="*/ 2147483646 h 72"/>
                <a:gd name="T38" fmla="*/ 2147483646 w 100"/>
                <a:gd name="T39" fmla="*/ 2147483646 h 72"/>
                <a:gd name="T40" fmla="*/ 2147483646 w 100"/>
                <a:gd name="T41" fmla="*/ 2147483646 h 72"/>
                <a:gd name="T42" fmla="*/ 2147483646 w 100"/>
                <a:gd name="T43" fmla="*/ 2147483646 h 72"/>
                <a:gd name="T44" fmla="*/ 2147483646 w 100"/>
                <a:gd name="T45" fmla="*/ 2147483646 h 72"/>
                <a:gd name="T46" fmla="*/ 2147483646 w 100"/>
                <a:gd name="T47" fmla="*/ 2147483646 h 72"/>
                <a:gd name="T48" fmla="*/ 2147483646 w 100"/>
                <a:gd name="T49" fmla="*/ 2147483646 h 72"/>
                <a:gd name="T50" fmla="*/ 2147483646 w 100"/>
                <a:gd name="T51" fmla="*/ 2147483646 h 72"/>
                <a:gd name="T52" fmla="*/ 2147483646 w 100"/>
                <a:gd name="T53" fmla="*/ 2147483646 h 72"/>
                <a:gd name="T54" fmla="*/ 2147483646 w 100"/>
                <a:gd name="T55" fmla="*/ 2147483646 h 72"/>
                <a:gd name="T56" fmla="*/ 2147483646 w 100"/>
                <a:gd name="T57" fmla="*/ 2147483646 h 72"/>
                <a:gd name="T58" fmla="*/ 2147483646 w 100"/>
                <a:gd name="T59" fmla="*/ 2147483646 h 72"/>
                <a:gd name="T60" fmla="*/ 2147483646 w 100"/>
                <a:gd name="T61" fmla="*/ 2147483646 h 72"/>
                <a:gd name="T62" fmla="*/ 2147483646 w 100"/>
                <a:gd name="T63" fmla="*/ 2147483646 h 72"/>
                <a:gd name="T64" fmla="*/ 2147483646 w 100"/>
                <a:gd name="T65" fmla="*/ 2147483646 h 72"/>
                <a:gd name="T66" fmla="*/ 2147483646 w 100"/>
                <a:gd name="T67" fmla="*/ 2147483646 h 72"/>
                <a:gd name="T68" fmla="*/ 2147483646 w 100"/>
                <a:gd name="T69" fmla="*/ 2147483646 h 72"/>
                <a:gd name="T70" fmla="*/ 2147483646 w 100"/>
                <a:gd name="T71" fmla="*/ 2147483646 h 72"/>
                <a:gd name="T72" fmla="*/ 2147483646 w 100"/>
                <a:gd name="T73" fmla="*/ 2147483646 h 72"/>
                <a:gd name="T74" fmla="*/ 2147483646 w 100"/>
                <a:gd name="T75" fmla="*/ 2147483646 h 72"/>
                <a:gd name="T76" fmla="*/ 2147483646 w 100"/>
                <a:gd name="T77" fmla="*/ 2147483646 h 72"/>
                <a:gd name="T78" fmla="*/ 2147483646 w 100"/>
                <a:gd name="T79" fmla="*/ 2147483646 h 72"/>
                <a:gd name="T80" fmla="*/ 2147483646 w 100"/>
                <a:gd name="T81" fmla="*/ 2147483646 h 72"/>
                <a:gd name="T82" fmla="*/ 2147483646 w 100"/>
                <a:gd name="T83" fmla="*/ 2147483646 h 72"/>
                <a:gd name="T84" fmla="*/ 2147483646 w 100"/>
                <a:gd name="T85" fmla="*/ 2147483646 h 72"/>
                <a:gd name="T86" fmla="*/ 2147483646 w 100"/>
                <a:gd name="T87" fmla="*/ 2147483646 h 72"/>
                <a:gd name="T88" fmla="*/ 2147483646 w 100"/>
                <a:gd name="T89" fmla="*/ 2147483646 h 72"/>
                <a:gd name="T90" fmla="*/ 2147483646 w 100"/>
                <a:gd name="T91" fmla="*/ 2147483646 h 72"/>
                <a:gd name="T92" fmla="*/ 2147483646 w 100"/>
                <a:gd name="T93" fmla="*/ 2147483646 h 72"/>
                <a:gd name="T94" fmla="*/ 2147483646 w 100"/>
                <a:gd name="T95" fmla="*/ 2147483646 h 72"/>
                <a:gd name="T96" fmla="*/ 2147483646 w 100"/>
                <a:gd name="T97" fmla="*/ 2147483646 h 72"/>
                <a:gd name="T98" fmla="*/ 2147483646 w 100"/>
                <a:gd name="T99" fmla="*/ 2147483646 h 72"/>
                <a:gd name="T100" fmla="*/ 2147483646 w 100"/>
                <a:gd name="T101" fmla="*/ 2147483646 h 72"/>
                <a:gd name="T102" fmla="*/ 2147483646 w 100"/>
                <a:gd name="T103" fmla="*/ 2147483646 h 72"/>
                <a:gd name="T104" fmla="*/ 2147483646 w 100"/>
                <a:gd name="T105" fmla="*/ 2147483646 h 72"/>
                <a:gd name="T106" fmla="*/ 2147483646 w 100"/>
                <a:gd name="T107" fmla="*/ 2147483646 h 72"/>
                <a:gd name="T108" fmla="*/ 2147483646 w 100"/>
                <a:gd name="T109" fmla="*/ 2147483646 h 72"/>
                <a:gd name="T110" fmla="*/ 2147483646 w 100"/>
                <a:gd name="T111" fmla="*/ 2147483646 h 72"/>
                <a:gd name="T112" fmla="*/ 2147483646 w 100"/>
                <a:gd name="T113" fmla="*/ 2147483646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0"/>
                <a:gd name="T172" fmla="*/ 0 h 72"/>
                <a:gd name="T173" fmla="*/ 100 w 100"/>
                <a:gd name="T174" fmla="*/ 72 h 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5" name="Freeform 28">
              <a:extLst>
                <a:ext uri="{FF2B5EF4-FFF2-40B4-BE49-F238E27FC236}">
                  <a16:creationId xmlns:a16="http://schemas.microsoft.com/office/drawing/2014/main" id="{30AEF9DB-9105-4796-94A2-1CDBA76A3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092" y="301839"/>
              <a:ext cx="34104" cy="17534"/>
            </a:xfrm>
            <a:custGeom>
              <a:avLst/>
              <a:gdLst>
                <a:gd name="T0" fmla="*/ 2147483646 w 11"/>
                <a:gd name="T1" fmla="*/ 2147483646 h 5"/>
                <a:gd name="T2" fmla="*/ 2147483646 w 11"/>
                <a:gd name="T3" fmla="*/ 2147483646 h 5"/>
                <a:gd name="T4" fmla="*/ 2147483646 w 11"/>
                <a:gd name="T5" fmla="*/ 2147483646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6" name="Freeform 29">
              <a:extLst>
                <a:ext uri="{FF2B5EF4-FFF2-40B4-BE49-F238E27FC236}">
                  <a16:creationId xmlns:a16="http://schemas.microsoft.com/office/drawing/2014/main" id="{65433274-542D-4DDF-9C93-38887990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3853" y="321879"/>
              <a:ext cx="95259" cy="80157"/>
            </a:xfrm>
            <a:custGeom>
              <a:avLst/>
              <a:gdLst>
                <a:gd name="T0" fmla="*/ 2147483646 w 31"/>
                <a:gd name="T1" fmla="*/ 0 h 24"/>
                <a:gd name="T2" fmla="*/ 2147483646 w 31"/>
                <a:gd name="T3" fmla="*/ 2147483646 h 24"/>
                <a:gd name="T4" fmla="*/ 2147483646 w 31"/>
                <a:gd name="T5" fmla="*/ 2147483646 h 24"/>
                <a:gd name="T6" fmla="*/ 2147483646 w 31"/>
                <a:gd name="T7" fmla="*/ 2147483646 h 24"/>
                <a:gd name="T8" fmla="*/ 2147483646 w 31"/>
                <a:gd name="T9" fmla="*/ 2147483646 h 24"/>
                <a:gd name="T10" fmla="*/ 2147483646 w 31"/>
                <a:gd name="T11" fmla="*/ 2147483646 h 24"/>
                <a:gd name="T12" fmla="*/ 2147483646 w 31"/>
                <a:gd name="T13" fmla="*/ 2147483646 h 24"/>
                <a:gd name="T14" fmla="*/ 2147483646 w 31"/>
                <a:gd name="T15" fmla="*/ 2147483646 h 24"/>
                <a:gd name="T16" fmla="*/ 2147483646 w 31"/>
                <a:gd name="T17" fmla="*/ 2147483646 h 24"/>
                <a:gd name="T18" fmla="*/ 2147483646 w 31"/>
                <a:gd name="T19" fmla="*/ 2147483646 h 24"/>
                <a:gd name="T20" fmla="*/ 2147483646 w 31"/>
                <a:gd name="T21" fmla="*/ 2147483646 h 24"/>
                <a:gd name="T22" fmla="*/ 0 w 31"/>
                <a:gd name="T23" fmla="*/ 2147483646 h 24"/>
                <a:gd name="T24" fmla="*/ 2147483646 w 31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24"/>
                <a:gd name="T41" fmla="*/ 31 w 31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7" name="Freeform 30">
              <a:extLst>
                <a:ext uri="{FF2B5EF4-FFF2-40B4-BE49-F238E27FC236}">
                  <a16:creationId xmlns:a16="http://schemas.microsoft.com/office/drawing/2014/main" id="{EECB640B-904D-4E8F-96F6-7DAE69F89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8" y="331898"/>
              <a:ext cx="24696" cy="20039"/>
            </a:xfrm>
            <a:custGeom>
              <a:avLst/>
              <a:gdLst>
                <a:gd name="T0" fmla="*/ 2147483646 w 8"/>
                <a:gd name="T1" fmla="*/ 0 h 6"/>
                <a:gd name="T2" fmla="*/ 2147483646 w 8"/>
                <a:gd name="T3" fmla="*/ 2147483646 h 6"/>
                <a:gd name="T4" fmla="*/ 0 w 8"/>
                <a:gd name="T5" fmla="*/ 2147483646 h 6"/>
                <a:gd name="T6" fmla="*/ 2147483646 w 8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6"/>
                <a:gd name="T14" fmla="*/ 8 w 8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8" name="Freeform 33">
              <a:extLst>
                <a:ext uri="{FF2B5EF4-FFF2-40B4-BE49-F238E27FC236}">
                  <a16:creationId xmlns:a16="http://schemas.microsoft.com/office/drawing/2014/main" id="{02968019-6A80-459F-95B0-DECF3B779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275" y="408298"/>
              <a:ext cx="107018" cy="96438"/>
            </a:xfrm>
            <a:custGeom>
              <a:avLst/>
              <a:gdLst>
                <a:gd name="T0" fmla="*/ 2147483646 w 35"/>
                <a:gd name="T1" fmla="*/ 2147483646 h 29"/>
                <a:gd name="T2" fmla="*/ 2147483646 w 35"/>
                <a:gd name="T3" fmla="*/ 2147483646 h 29"/>
                <a:gd name="T4" fmla="*/ 2147483646 w 35"/>
                <a:gd name="T5" fmla="*/ 0 h 29"/>
                <a:gd name="T6" fmla="*/ 2147483646 w 35"/>
                <a:gd name="T7" fmla="*/ 2147483646 h 29"/>
                <a:gd name="T8" fmla="*/ 2147483646 w 35"/>
                <a:gd name="T9" fmla="*/ 2147483646 h 29"/>
                <a:gd name="T10" fmla="*/ 2147483646 w 35"/>
                <a:gd name="T11" fmla="*/ 2147483646 h 29"/>
                <a:gd name="T12" fmla="*/ 2147483646 w 35"/>
                <a:gd name="T13" fmla="*/ 2147483646 h 29"/>
                <a:gd name="T14" fmla="*/ 2147483646 w 35"/>
                <a:gd name="T15" fmla="*/ 2147483646 h 29"/>
                <a:gd name="T16" fmla="*/ 2147483646 w 35"/>
                <a:gd name="T17" fmla="*/ 2147483646 h 29"/>
                <a:gd name="T18" fmla="*/ 2147483646 w 35"/>
                <a:gd name="T19" fmla="*/ 2147483646 h 29"/>
                <a:gd name="T20" fmla="*/ 2147483646 w 35"/>
                <a:gd name="T21" fmla="*/ 2147483646 h 29"/>
                <a:gd name="T22" fmla="*/ 2147483646 w 35"/>
                <a:gd name="T23" fmla="*/ 2147483646 h 29"/>
                <a:gd name="T24" fmla="*/ 2147483646 w 35"/>
                <a:gd name="T25" fmla="*/ 2147483646 h 29"/>
                <a:gd name="T26" fmla="*/ 2147483646 w 35"/>
                <a:gd name="T27" fmla="*/ 2147483646 h 29"/>
                <a:gd name="T28" fmla="*/ 2147483646 w 35"/>
                <a:gd name="T29" fmla="*/ 2147483646 h 29"/>
                <a:gd name="T30" fmla="*/ 0 w 35"/>
                <a:gd name="T31" fmla="*/ 2147483646 h 29"/>
                <a:gd name="T32" fmla="*/ 2147483646 w 35"/>
                <a:gd name="T33" fmla="*/ 2147483646 h 29"/>
                <a:gd name="T34" fmla="*/ 2147483646 w 35"/>
                <a:gd name="T35" fmla="*/ 2147483646 h 29"/>
                <a:gd name="T36" fmla="*/ 2147483646 w 35"/>
                <a:gd name="T37" fmla="*/ 2147483646 h 29"/>
                <a:gd name="T38" fmla="*/ 2147483646 w 35"/>
                <a:gd name="T39" fmla="*/ 2147483646 h 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29"/>
                <a:gd name="T62" fmla="*/ 35 w 35"/>
                <a:gd name="T63" fmla="*/ 29 h 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89" name="Freeform 34">
              <a:extLst>
                <a:ext uri="{FF2B5EF4-FFF2-40B4-BE49-F238E27FC236}">
                  <a16:creationId xmlns:a16="http://schemas.microsoft.com/office/drawing/2014/main" id="{E33A6100-F9CE-473D-977B-53E35616F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364" y="414560"/>
              <a:ext cx="68210" cy="33816"/>
            </a:xfrm>
            <a:custGeom>
              <a:avLst/>
              <a:gdLst>
                <a:gd name="T0" fmla="*/ 0 w 22"/>
                <a:gd name="T1" fmla="*/ 2147483646 h 10"/>
                <a:gd name="T2" fmla="*/ 2147483646 w 22"/>
                <a:gd name="T3" fmla="*/ 0 h 10"/>
                <a:gd name="T4" fmla="*/ 2147483646 w 22"/>
                <a:gd name="T5" fmla="*/ 2147483646 h 10"/>
                <a:gd name="T6" fmla="*/ 2147483646 w 22"/>
                <a:gd name="T7" fmla="*/ 2147483646 h 10"/>
                <a:gd name="T8" fmla="*/ 2147483646 w 22"/>
                <a:gd name="T9" fmla="*/ 2147483646 h 10"/>
                <a:gd name="T10" fmla="*/ 0 w 22"/>
                <a:gd name="T11" fmla="*/ 214748364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10"/>
                <a:gd name="T20" fmla="*/ 22 w 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0" name="Freeform 35">
              <a:extLst>
                <a:ext uri="{FF2B5EF4-FFF2-40B4-BE49-F238E27FC236}">
                  <a16:creationId xmlns:a16="http://schemas.microsoft.com/office/drawing/2014/main" id="{CE4F3BEF-71DE-49B7-A476-C0FDFD895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007" y="414560"/>
              <a:ext cx="43513" cy="20039"/>
            </a:xfrm>
            <a:custGeom>
              <a:avLst/>
              <a:gdLst>
                <a:gd name="T0" fmla="*/ 2147483646 w 14"/>
                <a:gd name="T1" fmla="*/ 2147483646 h 6"/>
                <a:gd name="T2" fmla="*/ 0 w 14"/>
                <a:gd name="T3" fmla="*/ 2147483646 h 6"/>
                <a:gd name="T4" fmla="*/ 2147483646 w 14"/>
                <a:gd name="T5" fmla="*/ 0 h 6"/>
                <a:gd name="T6" fmla="*/ 2147483646 w 14"/>
                <a:gd name="T7" fmla="*/ 2147483646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6"/>
                <a:gd name="T14" fmla="*/ 14 w 1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1" name="Freeform 36">
              <a:extLst>
                <a:ext uri="{FF2B5EF4-FFF2-40B4-BE49-F238E27FC236}">
                  <a16:creationId xmlns:a16="http://schemas.microsoft.com/office/drawing/2014/main" id="{B36FA87B-B2ED-4523-9632-ED7995069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07" y="517260"/>
              <a:ext cx="34105" cy="26302"/>
            </a:xfrm>
            <a:custGeom>
              <a:avLst/>
              <a:gdLst>
                <a:gd name="T0" fmla="*/ 2147483646 w 11"/>
                <a:gd name="T1" fmla="*/ 2147483646 h 8"/>
                <a:gd name="T2" fmla="*/ 0 w 11"/>
                <a:gd name="T3" fmla="*/ 2147483646 h 8"/>
                <a:gd name="T4" fmla="*/ 2147483646 w 11"/>
                <a:gd name="T5" fmla="*/ 2147483646 h 8"/>
                <a:gd name="T6" fmla="*/ 0 60000 65536"/>
                <a:gd name="T7" fmla="*/ 0 60000 65536"/>
                <a:gd name="T8" fmla="*/ 0 60000 65536"/>
                <a:gd name="T9" fmla="*/ 0 w 11"/>
                <a:gd name="T10" fmla="*/ 0 h 8"/>
                <a:gd name="T11" fmla="*/ 11 w 11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2" name="Freeform 37">
              <a:extLst>
                <a:ext uri="{FF2B5EF4-FFF2-40B4-BE49-F238E27FC236}">
                  <a16:creationId xmlns:a16="http://schemas.microsoft.com/office/drawing/2014/main" id="{9BB23EB0-834B-406A-A0B5-C22489988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311" y="543562"/>
              <a:ext cx="50569" cy="31311"/>
            </a:xfrm>
            <a:custGeom>
              <a:avLst/>
              <a:gdLst>
                <a:gd name="T0" fmla="*/ 2147483646 w 16"/>
                <a:gd name="T1" fmla="*/ 2147483646 h 9"/>
                <a:gd name="T2" fmla="*/ 2147483646 w 16"/>
                <a:gd name="T3" fmla="*/ 2147483646 h 9"/>
                <a:gd name="T4" fmla="*/ 2147483646 w 16"/>
                <a:gd name="T5" fmla="*/ 2147483646 h 9"/>
                <a:gd name="T6" fmla="*/ 2147483646 w 16"/>
                <a:gd name="T7" fmla="*/ 2147483646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9"/>
                <a:gd name="T14" fmla="*/ 16 w 16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3" name="Freeform 38">
              <a:extLst>
                <a:ext uri="{FF2B5EF4-FFF2-40B4-BE49-F238E27FC236}">
                  <a16:creationId xmlns:a16="http://schemas.microsoft.com/office/drawing/2014/main" id="{CBA7CDD1-D5D8-4EA7-AF9A-FECF4A2A1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329" y="563601"/>
              <a:ext cx="30577" cy="31311"/>
            </a:xfrm>
            <a:custGeom>
              <a:avLst/>
              <a:gdLst>
                <a:gd name="T0" fmla="*/ 2147483646 w 10"/>
                <a:gd name="T1" fmla="*/ 0 h 9"/>
                <a:gd name="T2" fmla="*/ 2147483646 w 10"/>
                <a:gd name="T3" fmla="*/ 2147483646 h 9"/>
                <a:gd name="T4" fmla="*/ 2147483646 w 10"/>
                <a:gd name="T5" fmla="*/ 2147483646 h 9"/>
                <a:gd name="T6" fmla="*/ 2147483646 w 10"/>
                <a:gd name="T7" fmla="*/ 2147483646 h 9"/>
                <a:gd name="T8" fmla="*/ 2147483646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4" name="Freeform 39">
              <a:extLst>
                <a:ext uri="{FF2B5EF4-FFF2-40B4-BE49-F238E27FC236}">
                  <a16:creationId xmlns:a16="http://schemas.microsoft.com/office/drawing/2014/main" id="{BC1C4BEE-3E83-453C-8FB2-6082CD8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489" y="584892"/>
              <a:ext cx="30577" cy="22544"/>
            </a:xfrm>
            <a:custGeom>
              <a:avLst/>
              <a:gdLst>
                <a:gd name="T0" fmla="*/ 2147483646 w 10"/>
                <a:gd name="T1" fmla="*/ 2147483646 h 7"/>
                <a:gd name="T2" fmla="*/ 0 w 10"/>
                <a:gd name="T3" fmla="*/ 2147483646 h 7"/>
                <a:gd name="T4" fmla="*/ 2147483646 w 10"/>
                <a:gd name="T5" fmla="*/ 2147483646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5" name="Freeform 40">
              <a:extLst>
                <a:ext uri="{FF2B5EF4-FFF2-40B4-BE49-F238E27FC236}">
                  <a16:creationId xmlns:a16="http://schemas.microsoft.com/office/drawing/2014/main" id="{D077ED0C-3612-48AA-8FCE-91BDDA55B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814" y="599922"/>
              <a:ext cx="55273" cy="37573"/>
            </a:xfrm>
            <a:custGeom>
              <a:avLst/>
              <a:gdLst>
                <a:gd name="T0" fmla="*/ 2147483646 w 18"/>
                <a:gd name="T1" fmla="*/ 2147483646 h 11"/>
                <a:gd name="T2" fmla="*/ 2147483646 w 18"/>
                <a:gd name="T3" fmla="*/ 2147483646 h 11"/>
                <a:gd name="T4" fmla="*/ 2147483646 w 18"/>
                <a:gd name="T5" fmla="*/ 2147483646 h 11"/>
                <a:gd name="T6" fmla="*/ 2147483646 w 18"/>
                <a:gd name="T7" fmla="*/ 2147483646 h 11"/>
                <a:gd name="T8" fmla="*/ 2147483646 w 18"/>
                <a:gd name="T9" fmla="*/ 2147483646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1"/>
                <a:gd name="T17" fmla="*/ 18 w 18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6" name="Freeform 41">
              <a:extLst>
                <a:ext uri="{FF2B5EF4-FFF2-40B4-BE49-F238E27FC236}">
                  <a16:creationId xmlns:a16="http://schemas.microsoft.com/office/drawing/2014/main" id="{FBB354B1-0B63-460C-8A9E-56AEAD060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173" y="700118"/>
              <a:ext cx="63505" cy="33816"/>
            </a:xfrm>
            <a:custGeom>
              <a:avLst/>
              <a:gdLst>
                <a:gd name="T0" fmla="*/ 2147483646 w 21"/>
                <a:gd name="T1" fmla="*/ 2147483646 h 10"/>
                <a:gd name="T2" fmla="*/ 2147483646 w 21"/>
                <a:gd name="T3" fmla="*/ 2147483646 h 10"/>
                <a:gd name="T4" fmla="*/ 2147483646 w 21"/>
                <a:gd name="T5" fmla="*/ 2147483646 h 10"/>
                <a:gd name="T6" fmla="*/ 2147483646 w 21"/>
                <a:gd name="T7" fmla="*/ 2147483646 h 10"/>
                <a:gd name="T8" fmla="*/ 2147483646 w 21"/>
                <a:gd name="T9" fmla="*/ 2147483646 h 10"/>
                <a:gd name="T10" fmla="*/ 2147483646 w 21"/>
                <a:gd name="T11" fmla="*/ 0 h 10"/>
                <a:gd name="T12" fmla="*/ 2147483646 w 21"/>
                <a:gd name="T13" fmla="*/ 2147483646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10"/>
                <a:gd name="T23" fmla="*/ 21 w 21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7" name="Freeform 42">
              <a:extLst>
                <a:ext uri="{FF2B5EF4-FFF2-40B4-BE49-F238E27FC236}">
                  <a16:creationId xmlns:a16="http://schemas.microsoft.com/office/drawing/2014/main" id="{08DF664A-6603-4EA3-ABC7-476950524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173" y="750216"/>
              <a:ext cx="29401" cy="17534"/>
            </a:xfrm>
            <a:custGeom>
              <a:avLst/>
              <a:gdLst>
                <a:gd name="T0" fmla="*/ 2147483646 w 10"/>
                <a:gd name="T1" fmla="*/ 2147483646 h 5"/>
                <a:gd name="T2" fmla="*/ 2147483646 w 10"/>
                <a:gd name="T3" fmla="*/ 2147483646 h 5"/>
                <a:gd name="T4" fmla="*/ 2147483646 w 10"/>
                <a:gd name="T5" fmla="*/ 2147483646 h 5"/>
                <a:gd name="T6" fmla="*/ 0 60000 65536"/>
                <a:gd name="T7" fmla="*/ 0 60000 65536"/>
                <a:gd name="T8" fmla="*/ 0 60000 65536"/>
                <a:gd name="T9" fmla="*/ 0 w 10"/>
                <a:gd name="T10" fmla="*/ 0 h 5"/>
                <a:gd name="T11" fmla="*/ 10 w 10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8" name="Freeform 43">
              <a:extLst>
                <a:ext uri="{FF2B5EF4-FFF2-40B4-BE49-F238E27FC236}">
                  <a16:creationId xmlns:a16="http://schemas.microsoft.com/office/drawing/2014/main" id="{3A9E8C60-5E5A-4669-B75B-49B8C0028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3563" y="772760"/>
              <a:ext cx="34104" cy="20039"/>
            </a:xfrm>
            <a:custGeom>
              <a:avLst/>
              <a:gdLst>
                <a:gd name="T0" fmla="*/ 2147483646 w 11"/>
                <a:gd name="T1" fmla="*/ 0 h 6"/>
                <a:gd name="T2" fmla="*/ 2147483646 w 11"/>
                <a:gd name="T3" fmla="*/ 2147483646 h 6"/>
                <a:gd name="T4" fmla="*/ 2147483646 w 11"/>
                <a:gd name="T5" fmla="*/ 2147483646 h 6"/>
                <a:gd name="T6" fmla="*/ 0 w 11"/>
                <a:gd name="T7" fmla="*/ 2147483646 h 6"/>
                <a:gd name="T8" fmla="*/ 2147483646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699" name="Freeform 44">
              <a:extLst>
                <a:ext uri="{FF2B5EF4-FFF2-40B4-BE49-F238E27FC236}">
                  <a16:creationId xmlns:a16="http://schemas.microsoft.com/office/drawing/2014/main" id="{2BCBE684-324C-47D3-8290-7F00A39FE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420" y="792799"/>
              <a:ext cx="11760" cy="23797"/>
            </a:xfrm>
            <a:custGeom>
              <a:avLst/>
              <a:gdLst>
                <a:gd name="T0" fmla="*/ 2147483646 w 4"/>
                <a:gd name="T1" fmla="*/ 0 h 7"/>
                <a:gd name="T2" fmla="*/ 2147483646 w 4"/>
                <a:gd name="T3" fmla="*/ 2147483646 h 7"/>
                <a:gd name="T4" fmla="*/ 2147483646 w 4"/>
                <a:gd name="T5" fmla="*/ 0 h 7"/>
                <a:gd name="T6" fmla="*/ 0 60000 65536"/>
                <a:gd name="T7" fmla="*/ 0 60000 65536"/>
                <a:gd name="T8" fmla="*/ 0 60000 65536"/>
                <a:gd name="T9" fmla="*/ 0 w 4"/>
                <a:gd name="T10" fmla="*/ 0 h 7"/>
                <a:gd name="T11" fmla="*/ 4 w 4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0" name="Freeform 45">
              <a:extLst>
                <a:ext uri="{FF2B5EF4-FFF2-40B4-BE49-F238E27FC236}">
                  <a16:creationId xmlns:a16="http://schemas.microsoft.com/office/drawing/2014/main" id="{276D7753-9C17-4EF9-B1F5-F3C3B7B1C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7777" y="989433"/>
              <a:ext cx="77618" cy="96438"/>
            </a:xfrm>
            <a:custGeom>
              <a:avLst/>
              <a:gdLst>
                <a:gd name="T0" fmla="*/ 2147483646 w 25"/>
                <a:gd name="T1" fmla="*/ 0 h 29"/>
                <a:gd name="T2" fmla="*/ 2147483646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2147483646 h 29"/>
                <a:gd name="T10" fmla="*/ 2147483646 w 25"/>
                <a:gd name="T11" fmla="*/ 2147483646 h 29"/>
                <a:gd name="T12" fmla="*/ 2147483646 w 25"/>
                <a:gd name="T13" fmla="*/ 2147483646 h 29"/>
                <a:gd name="T14" fmla="*/ 2147483646 w 25"/>
                <a:gd name="T15" fmla="*/ 2147483646 h 29"/>
                <a:gd name="T16" fmla="*/ 2147483646 w 25"/>
                <a:gd name="T17" fmla="*/ 2147483646 h 29"/>
                <a:gd name="T18" fmla="*/ 2147483646 w 25"/>
                <a:gd name="T19" fmla="*/ 2147483646 h 29"/>
                <a:gd name="T20" fmla="*/ 2147483646 w 25"/>
                <a:gd name="T21" fmla="*/ 2147483646 h 29"/>
                <a:gd name="T22" fmla="*/ 2147483646 w 25"/>
                <a:gd name="T23" fmla="*/ 2147483646 h 29"/>
                <a:gd name="T24" fmla="*/ 2147483646 w 25"/>
                <a:gd name="T25" fmla="*/ 2147483646 h 29"/>
                <a:gd name="T26" fmla="*/ 2147483646 w 25"/>
                <a:gd name="T27" fmla="*/ 2147483646 h 29"/>
                <a:gd name="T28" fmla="*/ 2147483646 w 25"/>
                <a:gd name="T29" fmla="*/ 2147483646 h 29"/>
                <a:gd name="T30" fmla="*/ 2147483646 w 25"/>
                <a:gd name="T31" fmla="*/ 2147483646 h 29"/>
                <a:gd name="T32" fmla="*/ 2147483646 w 25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29"/>
                <a:gd name="T53" fmla="*/ 25 w 25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1" name="Freeform 46">
              <a:extLst>
                <a:ext uri="{FF2B5EF4-FFF2-40B4-BE49-F238E27FC236}">
                  <a16:creationId xmlns:a16="http://schemas.microsoft.com/office/drawing/2014/main" id="{8F35FA1B-3D42-4BE0-BC22-5C9100EB3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1" y="993190"/>
              <a:ext cx="24697" cy="23797"/>
            </a:xfrm>
            <a:custGeom>
              <a:avLst/>
              <a:gdLst>
                <a:gd name="T0" fmla="*/ 2147483646 w 8"/>
                <a:gd name="T1" fmla="*/ 0 h 7"/>
                <a:gd name="T2" fmla="*/ 2147483646 w 8"/>
                <a:gd name="T3" fmla="*/ 2147483646 h 7"/>
                <a:gd name="T4" fmla="*/ 0 w 8"/>
                <a:gd name="T5" fmla="*/ 2147483646 h 7"/>
                <a:gd name="T6" fmla="*/ 2147483646 w 8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7"/>
                <a:gd name="T14" fmla="*/ 8 w 8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2" name="Freeform 47">
              <a:extLst>
                <a:ext uri="{FF2B5EF4-FFF2-40B4-BE49-F238E27FC236}">
                  <a16:creationId xmlns:a16="http://schemas.microsoft.com/office/drawing/2014/main" id="{713379B4-0732-456B-ACA4-56A9154ED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35" y="1011977"/>
              <a:ext cx="28225" cy="46340"/>
            </a:xfrm>
            <a:custGeom>
              <a:avLst/>
              <a:gdLst>
                <a:gd name="T0" fmla="*/ 2147483646 w 9"/>
                <a:gd name="T1" fmla="*/ 0 h 14"/>
                <a:gd name="T2" fmla="*/ 2147483646 w 9"/>
                <a:gd name="T3" fmla="*/ 2147483646 h 14"/>
                <a:gd name="T4" fmla="*/ 2147483646 w 9"/>
                <a:gd name="T5" fmla="*/ 2147483646 h 14"/>
                <a:gd name="T6" fmla="*/ 2147483646 w 9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4"/>
                <a:gd name="T14" fmla="*/ 9 w 9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3" name="Freeform 48">
              <a:extLst>
                <a:ext uri="{FF2B5EF4-FFF2-40B4-BE49-F238E27FC236}">
                  <a16:creationId xmlns:a16="http://schemas.microsoft.com/office/drawing/2014/main" id="{81F67144-B2F9-45A5-824D-60021BC95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2647" y="993190"/>
              <a:ext cx="45865" cy="215421"/>
            </a:xfrm>
            <a:custGeom>
              <a:avLst/>
              <a:gdLst>
                <a:gd name="T0" fmla="*/ 2147483646 w 15"/>
                <a:gd name="T1" fmla="*/ 2147483646 h 65"/>
                <a:gd name="T2" fmla="*/ 2147483646 w 15"/>
                <a:gd name="T3" fmla="*/ 2147483646 h 65"/>
                <a:gd name="T4" fmla="*/ 2147483646 w 15"/>
                <a:gd name="T5" fmla="*/ 2147483646 h 65"/>
                <a:gd name="T6" fmla="*/ 2147483646 w 15"/>
                <a:gd name="T7" fmla="*/ 2147483646 h 65"/>
                <a:gd name="T8" fmla="*/ 2147483646 w 15"/>
                <a:gd name="T9" fmla="*/ 2147483646 h 65"/>
                <a:gd name="T10" fmla="*/ 2147483646 w 15"/>
                <a:gd name="T11" fmla="*/ 2147483646 h 65"/>
                <a:gd name="T12" fmla="*/ 2147483646 w 15"/>
                <a:gd name="T13" fmla="*/ 2147483646 h 65"/>
                <a:gd name="T14" fmla="*/ 2147483646 w 15"/>
                <a:gd name="T15" fmla="*/ 2147483646 h 65"/>
                <a:gd name="T16" fmla="*/ 2147483646 w 15"/>
                <a:gd name="T17" fmla="*/ 2147483646 h 65"/>
                <a:gd name="T18" fmla="*/ 2147483646 w 15"/>
                <a:gd name="T19" fmla="*/ 2147483646 h 65"/>
                <a:gd name="T20" fmla="*/ 2147483646 w 15"/>
                <a:gd name="T21" fmla="*/ 2147483646 h 65"/>
                <a:gd name="T22" fmla="*/ 2147483646 w 15"/>
                <a:gd name="T23" fmla="*/ 2147483646 h 65"/>
                <a:gd name="T24" fmla="*/ 2147483646 w 15"/>
                <a:gd name="T25" fmla="*/ 2147483646 h 65"/>
                <a:gd name="T26" fmla="*/ 2147483646 w 15"/>
                <a:gd name="T27" fmla="*/ 2147483646 h 65"/>
                <a:gd name="T28" fmla="*/ 2147483646 w 15"/>
                <a:gd name="T29" fmla="*/ 2147483646 h 65"/>
                <a:gd name="T30" fmla="*/ 2147483646 w 15"/>
                <a:gd name="T31" fmla="*/ 2147483646 h 65"/>
                <a:gd name="T32" fmla="*/ 2147483646 w 15"/>
                <a:gd name="T33" fmla="*/ 2147483646 h 65"/>
                <a:gd name="T34" fmla="*/ 2147483646 w 15"/>
                <a:gd name="T35" fmla="*/ 2147483646 h 65"/>
                <a:gd name="T36" fmla="*/ 2147483646 w 15"/>
                <a:gd name="T37" fmla="*/ 2147483646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"/>
                <a:gd name="T58" fmla="*/ 0 h 65"/>
                <a:gd name="T59" fmla="*/ 15 w 15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4" name="Freeform 49">
              <a:extLst>
                <a:ext uri="{FF2B5EF4-FFF2-40B4-BE49-F238E27FC236}">
                  <a16:creationId xmlns:a16="http://schemas.microsoft.com/office/drawing/2014/main" id="{E2A93561-AA71-48D8-BACE-A3FA19FDB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7" y="1016987"/>
              <a:ext cx="11760" cy="22544"/>
            </a:xfrm>
            <a:custGeom>
              <a:avLst/>
              <a:gdLst>
                <a:gd name="T0" fmla="*/ 2147483646 w 4"/>
                <a:gd name="T1" fmla="*/ 0 h 7"/>
                <a:gd name="T2" fmla="*/ 0 w 4"/>
                <a:gd name="T3" fmla="*/ 2147483646 h 7"/>
                <a:gd name="T4" fmla="*/ 0 w 4"/>
                <a:gd name="T5" fmla="*/ 2147483646 h 7"/>
                <a:gd name="T6" fmla="*/ 2147483646 w 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7"/>
                <a:gd name="T14" fmla="*/ 4 w 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5" name="Freeform 50">
              <a:extLst>
                <a:ext uri="{FF2B5EF4-FFF2-40B4-BE49-F238E27FC236}">
                  <a16:creationId xmlns:a16="http://schemas.microsoft.com/office/drawing/2014/main" id="{16A9AC08-3091-4582-8104-597D5671F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517" y="1092134"/>
              <a:ext cx="129363" cy="116477"/>
            </a:xfrm>
            <a:custGeom>
              <a:avLst/>
              <a:gdLst>
                <a:gd name="T0" fmla="*/ 2147483646 w 42"/>
                <a:gd name="T1" fmla="*/ 0 h 35"/>
                <a:gd name="T2" fmla="*/ 2147483646 w 42"/>
                <a:gd name="T3" fmla="*/ 2147483646 h 35"/>
                <a:gd name="T4" fmla="*/ 2147483646 w 42"/>
                <a:gd name="T5" fmla="*/ 2147483646 h 35"/>
                <a:gd name="T6" fmla="*/ 2147483646 w 42"/>
                <a:gd name="T7" fmla="*/ 2147483646 h 35"/>
                <a:gd name="T8" fmla="*/ 2147483646 w 42"/>
                <a:gd name="T9" fmla="*/ 2147483646 h 35"/>
                <a:gd name="T10" fmla="*/ 2147483646 w 42"/>
                <a:gd name="T11" fmla="*/ 2147483646 h 35"/>
                <a:gd name="T12" fmla="*/ 2147483646 w 42"/>
                <a:gd name="T13" fmla="*/ 2147483646 h 35"/>
                <a:gd name="T14" fmla="*/ 2147483646 w 42"/>
                <a:gd name="T15" fmla="*/ 2147483646 h 35"/>
                <a:gd name="T16" fmla="*/ 2147483646 w 42"/>
                <a:gd name="T17" fmla="*/ 2147483646 h 35"/>
                <a:gd name="T18" fmla="*/ 2147483646 w 42"/>
                <a:gd name="T19" fmla="*/ 2147483646 h 35"/>
                <a:gd name="T20" fmla="*/ 2147483646 w 42"/>
                <a:gd name="T21" fmla="*/ 2147483646 h 35"/>
                <a:gd name="T22" fmla="*/ 2147483646 w 42"/>
                <a:gd name="T23" fmla="*/ 2147483646 h 35"/>
                <a:gd name="T24" fmla="*/ 2147483646 w 42"/>
                <a:gd name="T25" fmla="*/ 2147483646 h 35"/>
                <a:gd name="T26" fmla="*/ 2147483646 w 42"/>
                <a:gd name="T27" fmla="*/ 2147483646 h 35"/>
                <a:gd name="T28" fmla="*/ 2147483646 w 42"/>
                <a:gd name="T29" fmla="*/ 2147483646 h 35"/>
                <a:gd name="T30" fmla="*/ 0 w 42"/>
                <a:gd name="T31" fmla="*/ 2147483646 h 35"/>
                <a:gd name="T32" fmla="*/ 2147483646 w 42"/>
                <a:gd name="T33" fmla="*/ 2147483646 h 35"/>
                <a:gd name="T34" fmla="*/ 2147483646 w 42"/>
                <a:gd name="T35" fmla="*/ 2147483646 h 35"/>
                <a:gd name="T36" fmla="*/ 2147483646 w 42"/>
                <a:gd name="T37" fmla="*/ 2147483646 h 35"/>
                <a:gd name="T38" fmla="*/ 2147483646 w 42"/>
                <a:gd name="T39" fmla="*/ 2147483646 h 35"/>
                <a:gd name="T40" fmla="*/ 2147483646 w 42"/>
                <a:gd name="T41" fmla="*/ 2147483646 h 35"/>
                <a:gd name="T42" fmla="*/ 2147483646 w 42"/>
                <a:gd name="T43" fmla="*/ 2147483646 h 35"/>
                <a:gd name="T44" fmla="*/ 2147483646 w 42"/>
                <a:gd name="T45" fmla="*/ 0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2"/>
                <a:gd name="T70" fmla="*/ 0 h 35"/>
                <a:gd name="T71" fmla="*/ 42 w 42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6" name="Freeform 51">
              <a:extLst>
                <a:ext uri="{FF2B5EF4-FFF2-40B4-BE49-F238E27FC236}">
                  <a16:creationId xmlns:a16="http://schemas.microsoft.com/office/drawing/2014/main" id="{A8EB1FA2-9DCD-4465-B717-5657629CA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9307" y="1128455"/>
              <a:ext cx="27049" cy="30059"/>
            </a:xfrm>
            <a:custGeom>
              <a:avLst/>
              <a:gdLst>
                <a:gd name="T0" fmla="*/ 0 w 9"/>
                <a:gd name="T1" fmla="*/ 0 h 9"/>
                <a:gd name="T2" fmla="*/ 2147483646 w 9"/>
                <a:gd name="T3" fmla="*/ 2147483646 h 9"/>
                <a:gd name="T4" fmla="*/ 0 w 9"/>
                <a:gd name="T5" fmla="*/ 0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7" name="Freeform 52">
              <a:extLst>
                <a:ext uri="{FF2B5EF4-FFF2-40B4-BE49-F238E27FC236}">
                  <a16:creationId xmlns:a16="http://schemas.microsoft.com/office/drawing/2014/main" id="{C6DDCEA6-A437-419A-9504-661F08405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359" y="1246185"/>
              <a:ext cx="92907" cy="68885"/>
            </a:xfrm>
            <a:custGeom>
              <a:avLst/>
              <a:gdLst>
                <a:gd name="T0" fmla="*/ 2147483646 w 30"/>
                <a:gd name="T1" fmla="*/ 0 h 21"/>
                <a:gd name="T2" fmla="*/ 2147483646 w 30"/>
                <a:gd name="T3" fmla="*/ 2147483646 h 21"/>
                <a:gd name="T4" fmla="*/ 2147483646 w 30"/>
                <a:gd name="T5" fmla="*/ 2147483646 h 21"/>
                <a:gd name="T6" fmla="*/ 2147483646 w 30"/>
                <a:gd name="T7" fmla="*/ 2147483646 h 21"/>
                <a:gd name="T8" fmla="*/ 2147483646 w 30"/>
                <a:gd name="T9" fmla="*/ 2147483646 h 21"/>
                <a:gd name="T10" fmla="*/ 2147483646 w 30"/>
                <a:gd name="T11" fmla="*/ 2147483646 h 21"/>
                <a:gd name="T12" fmla="*/ 2147483646 w 30"/>
                <a:gd name="T13" fmla="*/ 2147483646 h 21"/>
                <a:gd name="T14" fmla="*/ 2147483646 w 30"/>
                <a:gd name="T15" fmla="*/ 2147483646 h 21"/>
                <a:gd name="T16" fmla="*/ 2147483646 w 30"/>
                <a:gd name="T17" fmla="*/ 2147483646 h 21"/>
                <a:gd name="T18" fmla="*/ 2147483646 w 30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21"/>
                <a:gd name="T32" fmla="*/ 30 w 30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8" name="Freeform 53">
              <a:extLst>
                <a:ext uri="{FF2B5EF4-FFF2-40B4-BE49-F238E27FC236}">
                  <a16:creationId xmlns:a16="http://schemas.microsoft.com/office/drawing/2014/main" id="{CCC5E945-C8A5-4D44-BA71-AB2D903D6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6243" y="1328846"/>
              <a:ext cx="176404" cy="162818"/>
            </a:xfrm>
            <a:custGeom>
              <a:avLst/>
              <a:gdLst>
                <a:gd name="T0" fmla="*/ 2147483646 w 57"/>
                <a:gd name="T1" fmla="*/ 0 h 49"/>
                <a:gd name="T2" fmla="*/ 2147483646 w 57"/>
                <a:gd name="T3" fmla="*/ 2147483646 h 49"/>
                <a:gd name="T4" fmla="*/ 2147483646 w 57"/>
                <a:gd name="T5" fmla="*/ 2147483646 h 49"/>
                <a:gd name="T6" fmla="*/ 2147483646 w 57"/>
                <a:gd name="T7" fmla="*/ 2147483646 h 49"/>
                <a:gd name="T8" fmla="*/ 2147483646 w 57"/>
                <a:gd name="T9" fmla="*/ 2147483646 h 49"/>
                <a:gd name="T10" fmla="*/ 2147483646 w 57"/>
                <a:gd name="T11" fmla="*/ 2147483646 h 49"/>
                <a:gd name="T12" fmla="*/ 2147483646 w 57"/>
                <a:gd name="T13" fmla="*/ 2147483646 h 49"/>
                <a:gd name="T14" fmla="*/ 2147483646 w 57"/>
                <a:gd name="T15" fmla="*/ 2147483646 h 49"/>
                <a:gd name="T16" fmla="*/ 2147483646 w 57"/>
                <a:gd name="T17" fmla="*/ 2147483646 h 49"/>
                <a:gd name="T18" fmla="*/ 2147483646 w 57"/>
                <a:gd name="T19" fmla="*/ 2147483646 h 49"/>
                <a:gd name="T20" fmla="*/ 2147483646 w 57"/>
                <a:gd name="T21" fmla="*/ 2147483646 h 49"/>
                <a:gd name="T22" fmla="*/ 2147483646 w 57"/>
                <a:gd name="T23" fmla="*/ 2147483646 h 49"/>
                <a:gd name="T24" fmla="*/ 2147483646 w 57"/>
                <a:gd name="T25" fmla="*/ 2147483646 h 49"/>
                <a:gd name="T26" fmla="*/ 2147483646 w 57"/>
                <a:gd name="T27" fmla="*/ 2147483646 h 49"/>
                <a:gd name="T28" fmla="*/ 2147483646 w 57"/>
                <a:gd name="T29" fmla="*/ 2147483646 h 49"/>
                <a:gd name="T30" fmla="*/ 2147483646 w 57"/>
                <a:gd name="T31" fmla="*/ 2147483646 h 49"/>
                <a:gd name="T32" fmla="*/ 0 w 57"/>
                <a:gd name="T33" fmla="*/ 2147483646 h 49"/>
                <a:gd name="T34" fmla="*/ 2147483646 w 57"/>
                <a:gd name="T35" fmla="*/ 2147483646 h 49"/>
                <a:gd name="T36" fmla="*/ 2147483646 w 57"/>
                <a:gd name="T37" fmla="*/ 2147483646 h 49"/>
                <a:gd name="T38" fmla="*/ 2147483646 w 57"/>
                <a:gd name="T39" fmla="*/ 2147483646 h 49"/>
                <a:gd name="T40" fmla="*/ 2147483646 w 57"/>
                <a:gd name="T41" fmla="*/ 2147483646 h 49"/>
                <a:gd name="T42" fmla="*/ 2147483646 w 57"/>
                <a:gd name="T43" fmla="*/ 2147483646 h 49"/>
                <a:gd name="T44" fmla="*/ 2147483646 w 57"/>
                <a:gd name="T45" fmla="*/ 2147483646 h 49"/>
                <a:gd name="T46" fmla="*/ 2147483646 w 57"/>
                <a:gd name="T47" fmla="*/ 2147483646 h 49"/>
                <a:gd name="T48" fmla="*/ 2147483646 w 57"/>
                <a:gd name="T49" fmla="*/ 2147483646 h 49"/>
                <a:gd name="T50" fmla="*/ 2147483646 w 57"/>
                <a:gd name="T51" fmla="*/ 2147483646 h 49"/>
                <a:gd name="T52" fmla="*/ 2147483646 w 57"/>
                <a:gd name="T53" fmla="*/ 2147483646 h 49"/>
                <a:gd name="T54" fmla="*/ 2147483646 w 57"/>
                <a:gd name="T55" fmla="*/ 2147483646 h 49"/>
                <a:gd name="T56" fmla="*/ 2147483646 w 57"/>
                <a:gd name="T57" fmla="*/ 0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7"/>
                <a:gd name="T88" fmla="*/ 0 h 49"/>
                <a:gd name="T89" fmla="*/ 57 w 57"/>
                <a:gd name="T90" fmla="*/ 49 h 4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09" name="Freeform 54">
              <a:extLst>
                <a:ext uri="{FF2B5EF4-FFF2-40B4-BE49-F238E27FC236}">
                  <a16:creationId xmlns:a16="http://schemas.microsoft.com/office/drawing/2014/main" id="{EC16341E-19B6-4AAE-81BB-85A6B5074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416" y="1338866"/>
              <a:ext cx="30577" cy="36321"/>
            </a:xfrm>
            <a:custGeom>
              <a:avLst/>
              <a:gdLst>
                <a:gd name="T0" fmla="*/ 2147483646 w 10"/>
                <a:gd name="T1" fmla="*/ 0 h 11"/>
                <a:gd name="T2" fmla="*/ 2147483646 w 10"/>
                <a:gd name="T3" fmla="*/ 2147483646 h 11"/>
                <a:gd name="T4" fmla="*/ 2147483646 w 10"/>
                <a:gd name="T5" fmla="*/ 0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0" name="Freeform 55">
              <a:extLst>
                <a:ext uri="{FF2B5EF4-FFF2-40B4-BE49-F238E27FC236}">
                  <a16:creationId xmlns:a16="http://schemas.microsoft.com/office/drawing/2014/main" id="{3AAA2341-7090-491B-B805-C7A0B900C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3507" y="1391469"/>
              <a:ext cx="45865" cy="37573"/>
            </a:xfrm>
            <a:custGeom>
              <a:avLst/>
              <a:gdLst>
                <a:gd name="T0" fmla="*/ 2147483646 w 15"/>
                <a:gd name="T1" fmla="*/ 2147483646 h 11"/>
                <a:gd name="T2" fmla="*/ 2147483646 w 15"/>
                <a:gd name="T3" fmla="*/ 2147483646 h 11"/>
                <a:gd name="T4" fmla="*/ 2147483646 w 15"/>
                <a:gd name="T5" fmla="*/ 2147483646 h 11"/>
                <a:gd name="T6" fmla="*/ 2147483646 w 15"/>
                <a:gd name="T7" fmla="*/ 2147483646 h 11"/>
                <a:gd name="T8" fmla="*/ 2147483646 w 15"/>
                <a:gd name="T9" fmla="*/ 2147483646 h 11"/>
                <a:gd name="T10" fmla="*/ 2147483646 w 15"/>
                <a:gd name="T11" fmla="*/ 214748364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1" name="Freeform 56">
              <a:extLst>
                <a:ext uri="{FF2B5EF4-FFF2-40B4-BE49-F238E27FC236}">
                  <a16:creationId xmlns:a16="http://schemas.microsoft.com/office/drawing/2014/main" id="{3E310A5A-BB96-49D8-A74B-D5D6596F9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138" y="1457849"/>
              <a:ext cx="34105" cy="17534"/>
            </a:xfrm>
            <a:custGeom>
              <a:avLst/>
              <a:gdLst>
                <a:gd name="T0" fmla="*/ 0 w 11"/>
                <a:gd name="T1" fmla="*/ 2147483646 h 5"/>
                <a:gd name="T2" fmla="*/ 2147483646 w 11"/>
                <a:gd name="T3" fmla="*/ 2147483646 h 5"/>
                <a:gd name="T4" fmla="*/ 2147483646 w 11"/>
                <a:gd name="T5" fmla="*/ 2147483646 h 5"/>
                <a:gd name="T6" fmla="*/ 0 w 11"/>
                <a:gd name="T7" fmla="*/ 2147483646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2" name="Freeform 57">
              <a:extLst>
                <a:ext uri="{FF2B5EF4-FFF2-40B4-BE49-F238E27FC236}">
                  <a16:creationId xmlns:a16="http://schemas.microsoft.com/office/drawing/2014/main" id="{B05229FC-0DA7-475F-99DB-A75AB2533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708" y="1487907"/>
              <a:ext cx="34104" cy="18786"/>
            </a:xfrm>
            <a:custGeom>
              <a:avLst/>
              <a:gdLst>
                <a:gd name="T0" fmla="*/ 2147483646 w 11"/>
                <a:gd name="T1" fmla="*/ 0 h 6"/>
                <a:gd name="T2" fmla="*/ 2147483646 w 11"/>
                <a:gd name="T3" fmla="*/ 2147483646 h 6"/>
                <a:gd name="T4" fmla="*/ 2147483646 w 11"/>
                <a:gd name="T5" fmla="*/ 2147483646 h 6"/>
                <a:gd name="T6" fmla="*/ 2147483646 w 11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6"/>
                <a:gd name="T14" fmla="*/ 11 w 11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3" name="Freeform 58">
              <a:extLst>
                <a:ext uri="{FF2B5EF4-FFF2-40B4-BE49-F238E27FC236}">
                  <a16:creationId xmlns:a16="http://schemas.microsoft.com/office/drawing/2014/main" id="{D761A351-63D1-4A79-8BB5-6647108A3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434" y="1487907"/>
              <a:ext cx="45865" cy="52603"/>
            </a:xfrm>
            <a:custGeom>
              <a:avLst/>
              <a:gdLst>
                <a:gd name="T0" fmla="*/ 2147483646 w 15"/>
                <a:gd name="T1" fmla="*/ 2147483646 h 16"/>
                <a:gd name="T2" fmla="*/ 2147483646 w 15"/>
                <a:gd name="T3" fmla="*/ 2147483646 h 16"/>
                <a:gd name="T4" fmla="*/ 2147483646 w 15"/>
                <a:gd name="T5" fmla="*/ 2147483646 h 16"/>
                <a:gd name="T6" fmla="*/ 2147483646 w 15"/>
                <a:gd name="T7" fmla="*/ 2147483646 h 16"/>
                <a:gd name="T8" fmla="*/ 2147483646 w 15"/>
                <a:gd name="T9" fmla="*/ 214748364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4" name="Freeform 59">
              <a:extLst>
                <a:ext uri="{FF2B5EF4-FFF2-40B4-BE49-F238E27FC236}">
                  <a16:creationId xmlns:a16="http://schemas.microsoft.com/office/drawing/2014/main" id="{FC5264FA-5B03-41E2-858F-EA73955FD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790" y="1674522"/>
              <a:ext cx="28225" cy="46341"/>
            </a:xfrm>
            <a:custGeom>
              <a:avLst/>
              <a:gdLst>
                <a:gd name="T0" fmla="*/ 2147483646 w 9"/>
                <a:gd name="T1" fmla="*/ 2147483646 h 14"/>
                <a:gd name="T2" fmla="*/ 2147483646 w 9"/>
                <a:gd name="T3" fmla="*/ 2147483646 h 14"/>
                <a:gd name="T4" fmla="*/ 0 w 9"/>
                <a:gd name="T5" fmla="*/ 2147483646 h 14"/>
                <a:gd name="T6" fmla="*/ 2147483646 w 9"/>
                <a:gd name="T7" fmla="*/ 2147483646 h 14"/>
                <a:gd name="T8" fmla="*/ 2147483646 w 9"/>
                <a:gd name="T9" fmla="*/ 2147483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14"/>
                <a:gd name="T17" fmla="*/ 9 w 9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5" name="Freeform 61">
              <a:extLst>
                <a:ext uri="{FF2B5EF4-FFF2-40B4-BE49-F238E27FC236}">
                  <a16:creationId xmlns:a16="http://schemas.microsoft.com/office/drawing/2014/main" id="{F67EF83E-6825-4F9E-922C-BBDE8F63C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330" y="1710843"/>
              <a:ext cx="176404" cy="76399"/>
            </a:xfrm>
            <a:custGeom>
              <a:avLst/>
              <a:gdLst>
                <a:gd name="T0" fmla="*/ 2147483646 w 57"/>
                <a:gd name="T1" fmla="*/ 2147483646 h 23"/>
                <a:gd name="T2" fmla="*/ 2147483646 w 57"/>
                <a:gd name="T3" fmla="*/ 2147483646 h 23"/>
                <a:gd name="T4" fmla="*/ 2147483646 w 57"/>
                <a:gd name="T5" fmla="*/ 2147483646 h 23"/>
                <a:gd name="T6" fmla="*/ 2147483646 w 57"/>
                <a:gd name="T7" fmla="*/ 2147483646 h 23"/>
                <a:gd name="T8" fmla="*/ 2147483646 w 57"/>
                <a:gd name="T9" fmla="*/ 2147483646 h 23"/>
                <a:gd name="T10" fmla="*/ 2147483646 w 57"/>
                <a:gd name="T11" fmla="*/ 2147483646 h 23"/>
                <a:gd name="T12" fmla="*/ 0 w 57"/>
                <a:gd name="T13" fmla="*/ 2147483646 h 23"/>
                <a:gd name="T14" fmla="*/ 2147483646 w 57"/>
                <a:gd name="T15" fmla="*/ 2147483646 h 23"/>
                <a:gd name="T16" fmla="*/ 2147483646 w 57"/>
                <a:gd name="T17" fmla="*/ 0 h 23"/>
                <a:gd name="T18" fmla="*/ 2147483646 w 57"/>
                <a:gd name="T19" fmla="*/ 2147483646 h 23"/>
                <a:gd name="T20" fmla="*/ 2147483646 w 57"/>
                <a:gd name="T21" fmla="*/ 2147483646 h 23"/>
                <a:gd name="T22" fmla="*/ 2147483646 w 57"/>
                <a:gd name="T23" fmla="*/ 2147483646 h 23"/>
                <a:gd name="T24" fmla="*/ 2147483646 w 57"/>
                <a:gd name="T25" fmla="*/ 2147483646 h 23"/>
                <a:gd name="T26" fmla="*/ 2147483646 w 57"/>
                <a:gd name="T27" fmla="*/ 2147483646 h 23"/>
                <a:gd name="T28" fmla="*/ 2147483646 w 57"/>
                <a:gd name="T29" fmla="*/ 2147483646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"/>
                <a:gd name="T46" fmla="*/ 0 h 23"/>
                <a:gd name="T47" fmla="*/ 57 w 57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6" name="Freeform 62">
              <a:extLst>
                <a:ext uri="{FF2B5EF4-FFF2-40B4-BE49-F238E27FC236}">
                  <a16:creationId xmlns:a16="http://schemas.microsoft.com/office/drawing/2014/main" id="{EC9266D7-FE96-4C1E-B333-C3E87746D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135" y="1777222"/>
              <a:ext cx="75266" cy="43836"/>
            </a:xfrm>
            <a:custGeom>
              <a:avLst/>
              <a:gdLst>
                <a:gd name="T0" fmla="*/ 2147483646 w 24"/>
                <a:gd name="T1" fmla="*/ 0 h 13"/>
                <a:gd name="T2" fmla="*/ 2147483646 w 24"/>
                <a:gd name="T3" fmla="*/ 2147483646 h 13"/>
                <a:gd name="T4" fmla="*/ 2147483646 w 24"/>
                <a:gd name="T5" fmla="*/ 2147483646 h 13"/>
                <a:gd name="T6" fmla="*/ 2147483646 w 24"/>
                <a:gd name="T7" fmla="*/ 2147483646 h 13"/>
                <a:gd name="T8" fmla="*/ 2147483646 w 24"/>
                <a:gd name="T9" fmla="*/ 2147483646 h 13"/>
                <a:gd name="T10" fmla="*/ 2147483646 w 24"/>
                <a:gd name="T11" fmla="*/ 2147483646 h 13"/>
                <a:gd name="T12" fmla="*/ 2147483646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13"/>
                <a:gd name="T23" fmla="*/ 24 w 24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7" name="Freeform 63">
              <a:extLst>
                <a:ext uri="{FF2B5EF4-FFF2-40B4-BE49-F238E27FC236}">
                  <a16:creationId xmlns:a16="http://schemas.microsoft.com/office/drawing/2014/main" id="{D8938AD8-9FCC-43A9-8C4F-13BEA1A51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338" y="1779727"/>
              <a:ext cx="37633" cy="30059"/>
            </a:xfrm>
            <a:custGeom>
              <a:avLst/>
              <a:gdLst>
                <a:gd name="T0" fmla="*/ 2147483646 w 12"/>
                <a:gd name="T1" fmla="*/ 0 h 9"/>
                <a:gd name="T2" fmla="*/ 2147483646 w 12"/>
                <a:gd name="T3" fmla="*/ 2147483646 h 9"/>
                <a:gd name="T4" fmla="*/ 0 w 12"/>
                <a:gd name="T5" fmla="*/ 2147483646 h 9"/>
                <a:gd name="T6" fmla="*/ 2147483646 w 12"/>
                <a:gd name="T7" fmla="*/ 0 h 9"/>
                <a:gd name="T8" fmla="*/ 2147483646 w 12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8" name="Freeform 64">
              <a:extLst>
                <a:ext uri="{FF2B5EF4-FFF2-40B4-BE49-F238E27FC236}">
                  <a16:creationId xmlns:a16="http://schemas.microsoft.com/office/drawing/2014/main" id="{61B1A285-7C33-420B-BD93-FAB60E9CD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615" y="1789747"/>
              <a:ext cx="28225" cy="23797"/>
            </a:xfrm>
            <a:custGeom>
              <a:avLst/>
              <a:gdLst>
                <a:gd name="T0" fmla="*/ 2147483646 w 9"/>
                <a:gd name="T1" fmla="*/ 2147483646 h 7"/>
                <a:gd name="T2" fmla="*/ 0 w 9"/>
                <a:gd name="T3" fmla="*/ 2147483646 h 7"/>
                <a:gd name="T4" fmla="*/ 2147483646 w 9"/>
                <a:gd name="T5" fmla="*/ 2147483646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19" name="Freeform 65">
              <a:extLst>
                <a:ext uri="{FF2B5EF4-FFF2-40B4-BE49-F238E27FC236}">
                  <a16:creationId xmlns:a16="http://schemas.microsoft.com/office/drawing/2014/main" id="{131ADED1-0C48-4272-BBB3-254460FF1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525" y="1797261"/>
              <a:ext cx="34105" cy="23797"/>
            </a:xfrm>
            <a:custGeom>
              <a:avLst/>
              <a:gdLst>
                <a:gd name="T0" fmla="*/ 2147483646 w 11"/>
                <a:gd name="T1" fmla="*/ 2147483646 h 7"/>
                <a:gd name="T2" fmla="*/ 2147483646 w 11"/>
                <a:gd name="T3" fmla="*/ 2147483646 h 7"/>
                <a:gd name="T4" fmla="*/ 2147483646 w 11"/>
                <a:gd name="T5" fmla="*/ 2147483646 h 7"/>
                <a:gd name="T6" fmla="*/ 0 60000 65536"/>
                <a:gd name="T7" fmla="*/ 0 60000 65536"/>
                <a:gd name="T8" fmla="*/ 0 60000 65536"/>
                <a:gd name="T9" fmla="*/ 0 w 11"/>
                <a:gd name="T10" fmla="*/ 0 h 7"/>
                <a:gd name="T11" fmla="*/ 11 w 1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0" name="Freeform 66">
              <a:extLst>
                <a:ext uri="{FF2B5EF4-FFF2-40B4-BE49-F238E27FC236}">
                  <a16:creationId xmlns:a16="http://schemas.microsoft.com/office/drawing/2014/main" id="{2C4238FE-F25E-46A5-9736-B772E9B40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382" y="1809786"/>
              <a:ext cx="49393" cy="90176"/>
            </a:xfrm>
            <a:custGeom>
              <a:avLst/>
              <a:gdLst>
                <a:gd name="T0" fmla="*/ 2147483646 w 16"/>
                <a:gd name="T1" fmla="*/ 0 h 27"/>
                <a:gd name="T2" fmla="*/ 2147483646 w 16"/>
                <a:gd name="T3" fmla="*/ 0 h 27"/>
                <a:gd name="T4" fmla="*/ 2147483646 w 16"/>
                <a:gd name="T5" fmla="*/ 2147483646 h 27"/>
                <a:gd name="T6" fmla="*/ 2147483646 w 16"/>
                <a:gd name="T7" fmla="*/ 2147483646 h 27"/>
                <a:gd name="T8" fmla="*/ 2147483646 w 16"/>
                <a:gd name="T9" fmla="*/ 2147483646 h 27"/>
                <a:gd name="T10" fmla="*/ 2147483646 w 16"/>
                <a:gd name="T11" fmla="*/ 2147483646 h 27"/>
                <a:gd name="T12" fmla="*/ 2147483646 w 16"/>
                <a:gd name="T13" fmla="*/ 2147483646 h 27"/>
                <a:gd name="T14" fmla="*/ 0 w 16"/>
                <a:gd name="T15" fmla="*/ 2147483646 h 27"/>
                <a:gd name="T16" fmla="*/ 2147483646 w 16"/>
                <a:gd name="T17" fmla="*/ 2147483646 h 27"/>
                <a:gd name="T18" fmla="*/ 2147483646 w 16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7"/>
                <a:gd name="T32" fmla="*/ 16 w 16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1" name="Freeform 67">
              <a:extLst>
                <a:ext uri="{FF2B5EF4-FFF2-40B4-BE49-F238E27FC236}">
                  <a16:creationId xmlns:a16="http://schemas.microsoft.com/office/drawing/2014/main" id="{CA3CF3B5-A96E-433E-A4AF-F974C9B14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775" y="1886186"/>
              <a:ext cx="65858" cy="73894"/>
            </a:xfrm>
            <a:custGeom>
              <a:avLst/>
              <a:gdLst>
                <a:gd name="T0" fmla="*/ 2147483646 w 21"/>
                <a:gd name="T1" fmla="*/ 2147483646 h 22"/>
                <a:gd name="T2" fmla="*/ 2147483646 w 21"/>
                <a:gd name="T3" fmla="*/ 2147483646 h 22"/>
                <a:gd name="T4" fmla="*/ 2147483646 w 21"/>
                <a:gd name="T5" fmla="*/ 2147483646 h 22"/>
                <a:gd name="T6" fmla="*/ 2147483646 w 21"/>
                <a:gd name="T7" fmla="*/ 2147483646 h 22"/>
                <a:gd name="T8" fmla="*/ 2147483646 w 21"/>
                <a:gd name="T9" fmla="*/ 2147483646 h 22"/>
                <a:gd name="T10" fmla="*/ 2147483646 w 21"/>
                <a:gd name="T11" fmla="*/ 2147483646 h 22"/>
                <a:gd name="T12" fmla="*/ 2147483646 w 21"/>
                <a:gd name="T13" fmla="*/ 2147483646 h 22"/>
                <a:gd name="T14" fmla="*/ 2147483646 w 21"/>
                <a:gd name="T15" fmla="*/ 2147483646 h 22"/>
                <a:gd name="T16" fmla="*/ 2147483646 w 21"/>
                <a:gd name="T17" fmla="*/ 2147483646 h 22"/>
                <a:gd name="T18" fmla="*/ 0 w 21"/>
                <a:gd name="T19" fmla="*/ 2147483646 h 22"/>
                <a:gd name="T20" fmla="*/ 2147483646 w 21"/>
                <a:gd name="T21" fmla="*/ 2147483646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2"/>
                <a:gd name="T35" fmla="*/ 21 w 21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2" name="Rectangle 68">
              <a:extLst>
                <a:ext uri="{FF2B5EF4-FFF2-40B4-BE49-F238E27FC236}">
                  <a16:creationId xmlns:a16="http://schemas.microsoft.com/office/drawing/2014/main" id="{3D2D0980-74BF-4812-831A-4FB16AA10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5727" y="1916244"/>
              <a:ext cx="15288" cy="10020"/>
            </a:xfrm>
            <a:prstGeom prst="rect">
              <a:avLst/>
            </a:pr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723" name="Freeform 69">
              <a:extLst>
                <a:ext uri="{FF2B5EF4-FFF2-40B4-BE49-F238E27FC236}">
                  <a16:creationId xmlns:a16="http://schemas.microsoft.com/office/drawing/2014/main" id="{A772B189-4735-4F02-956D-867BF0DAA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895" y="1928769"/>
              <a:ext cx="37633" cy="57613"/>
            </a:xfrm>
            <a:custGeom>
              <a:avLst/>
              <a:gdLst>
                <a:gd name="T0" fmla="*/ 2147483646 w 12"/>
                <a:gd name="T1" fmla="*/ 2147483646 h 17"/>
                <a:gd name="T2" fmla="*/ 2147483646 w 12"/>
                <a:gd name="T3" fmla="*/ 2147483646 h 17"/>
                <a:gd name="T4" fmla="*/ 0 w 12"/>
                <a:gd name="T5" fmla="*/ 2147483646 h 17"/>
                <a:gd name="T6" fmla="*/ 2147483646 w 12"/>
                <a:gd name="T7" fmla="*/ 214748364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7"/>
                <a:gd name="T14" fmla="*/ 12 w 12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4" name="Freeform 70">
              <a:extLst>
                <a:ext uri="{FF2B5EF4-FFF2-40B4-BE49-F238E27FC236}">
                  <a16:creationId xmlns:a16="http://schemas.microsoft.com/office/drawing/2014/main" id="{746DDBA6-3A18-4573-9588-EA085C60F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118" y="1976362"/>
              <a:ext cx="36457" cy="68884"/>
            </a:xfrm>
            <a:custGeom>
              <a:avLst/>
              <a:gdLst>
                <a:gd name="T0" fmla="*/ 2147483646 w 12"/>
                <a:gd name="T1" fmla="*/ 2147483646 h 21"/>
                <a:gd name="T2" fmla="*/ 2147483646 w 12"/>
                <a:gd name="T3" fmla="*/ 2147483646 h 21"/>
                <a:gd name="T4" fmla="*/ 2147483646 w 12"/>
                <a:gd name="T5" fmla="*/ 2147483646 h 21"/>
                <a:gd name="T6" fmla="*/ 2147483646 w 12"/>
                <a:gd name="T7" fmla="*/ 2147483646 h 21"/>
                <a:gd name="T8" fmla="*/ 2147483646 w 12"/>
                <a:gd name="T9" fmla="*/ 2147483646 h 21"/>
                <a:gd name="T10" fmla="*/ 2147483646 w 12"/>
                <a:gd name="T11" fmla="*/ 2147483646 h 21"/>
                <a:gd name="T12" fmla="*/ 2147483646 w 12"/>
                <a:gd name="T13" fmla="*/ 2147483646 h 21"/>
                <a:gd name="T14" fmla="*/ 2147483646 w 12"/>
                <a:gd name="T15" fmla="*/ 214748364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21"/>
                <a:gd name="T26" fmla="*/ 12 w 12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5" name="Freeform 71">
              <a:extLst>
                <a:ext uri="{FF2B5EF4-FFF2-40B4-BE49-F238E27FC236}">
                  <a16:creationId xmlns:a16="http://schemas.microsoft.com/office/drawing/2014/main" id="{813331C8-CD0B-4317-86B3-C2F55EBE4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000" y="1980119"/>
              <a:ext cx="47041" cy="75147"/>
            </a:xfrm>
            <a:custGeom>
              <a:avLst/>
              <a:gdLst>
                <a:gd name="T0" fmla="*/ 2147483646 w 15"/>
                <a:gd name="T1" fmla="*/ 2147483646 h 23"/>
                <a:gd name="T2" fmla="*/ 2147483646 w 15"/>
                <a:gd name="T3" fmla="*/ 2147483646 h 23"/>
                <a:gd name="T4" fmla="*/ 2147483646 w 15"/>
                <a:gd name="T5" fmla="*/ 2147483646 h 23"/>
                <a:gd name="T6" fmla="*/ 2147483646 w 15"/>
                <a:gd name="T7" fmla="*/ 2147483646 h 23"/>
                <a:gd name="T8" fmla="*/ 2147483646 w 15"/>
                <a:gd name="T9" fmla="*/ 2147483646 h 23"/>
                <a:gd name="T10" fmla="*/ 2147483646 w 15"/>
                <a:gd name="T11" fmla="*/ 2147483646 h 23"/>
                <a:gd name="T12" fmla="*/ 2147483646 w 15"/>
                <a:gd name="T13" fmla="*/ 2147483646 h 23"/>
                <a:gd name="T14" fmla="*/ 2147483646 w 15"/>
                <a:gd name="T15" fmla="*/ 2147483646 h 23"/>
                <a:gd name="T16" fmla="*/ 2147483646 w 15"/>
                <a:gd name="T17" fmla="*/ 2147483646 h 23"/>
                <a:gd name="T18" fmla="*/ 2147483646 w 15"/>
                <a:gd name="T19" fmla="*/ 2147483646 h 23"/>
                <a:gd name="T20" fmla="*/ 2147483646 w 15"/>
                <a:gd name="T21" fmla="*/ 2147483646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3"/>
                <a:gd name="T35" fmla="*/ 15 w 15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6" name="Freeform 72">
              <a:extLst>
                <a:ext uri="{FF2B5EF4-FFF2-40B4-BE49-F238E27FC236}">
                  <a16:creationId xmlns:a16="http://schemas.microsoft.com/office/drawing/2014/main" id="{993FFBDE-4B75-4C67-866D-25452395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895" y="1996401"/>
              <a:ext cx="34104" cy="32564"/>
            </a:xfrm>
            <a:custGeom>
              <a:avLst/>
              <a:gdLst>
                <a:gd name="T0" fmla="*/ 2147483646 w 11"/>
                <a:gd name="T1" fmla="*/ 0 h 10"/>
                <a:gd name="T2" fmla="*/ 2147483646 w 11"/>
                <a:gd name="T3" fmla="*/ 2147483646 h 10"/>
                <a:gd name="T4" fmla="*/ 2147483646 w 11"/>
                <a:gd name="T5" fmla="*/ 2147483646 h 10"/>
                <a:gd name="T6" fmla="*/ 0 w 11"/>
                <a:gd name="T7" fmla="*/ 2147483646 h 10"/>
                <a:gd name="T8" fmla="*/ 2147483646 w 11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0"/>
                <a:gd name="T17" fmla="*/ 11 w 11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7" name="Freeform 73">
              <a:extLst>
                <a:ext uri="{FF2B5EF4-FFF2-40B4-BE49-F238E27FC236}">
                  <a16:creationId xmlns:a16="http://schemas.microsoft.com/office/drawing/2014/main" id="{2529886D-C194-41A5-B926-3C68D78B5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3330" y="2115383"/>
              <a:ext cx="21168" cy="47593"/>
            </a:xfrm>
            <a:custGeom>
              <a:avLst/>
              <a:gdLst>
                <a:gd name="T0" fmla="*/ 2147483646 w 7"/>
                <a:gd name="T1" fmla="*/ 0 h 14"/>
                <a:gd name="T2" fmla="*/ 2147483646 w 7"/>
                <a:gd name="T3" fmla="*/ 2147483646 h 14"/>
                <a:gd name="T4" fmla="*/ 0 w 7"/>
                <a:gd name="T5" fmla="*/ 2147483646 h 14"/>
                <a:gd name="T6" fmla="*/ 2147483646 w 7"/>
                <a:gd name="T7" fmla="*/ 2147483646 h 14"/>
                <a:gd name="T8" fmla="*/ 2147483646 w 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8" name="Freeform 74">
              <a:extLst>
                <a:ext uri="{FF2B5EF4-FFF2-40B4-BE49-F238E27FC236}">
                  <a16:creationId xmlns:a16="http://schemas.microsoft.com/office/drawing/2014/main" id="{6F75B2EE-DBB9-4BFA-8E55-B13FC348C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438" y="2129160"/>
              <a:ext cx="85850" cy="30059"/>
            </a:xfrm>
            <a:custGeom>
              <a:avLst/>
              <a:gdLst>
                <a:gd name="T0" fmla="*/ 2147483646 w 28"/>
                <a:gd name="T1" fmla="*/ 2147483646 h 9"/>
                <a:gd name="T2" fmla="*/ 2147483646 w 28"/>
                <a:gd name="T3" fmla="*/ 2147483646 h 9"/>
                <a:gd name="T4" fmla="*/ 0 w 28"/>
                <a:gd name="T5" fmla="*/ 2147483646 h 9"/>
                <a:gd name="T6" fmla="*/ 2147483646 w 28"/>
                <a:gd name="T7" fmla="*/ 2147483646 h 9"/>
                <a:gd name="T8" fmla="*/ 2147483646 w 28"/>
                <a:gd name="T9" fmla="*/ 214748364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9"/>
                <a:gd name="T17" fmla="*/ 28 w 2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29" name="Freeform 75">
              <a:extLst>
                <a:ext uri="{FF2B5EF4-FFF2-40B4-BE49-F238E27FC236}">
                  <a16:creationId xmlns:a16="http://schemas.microsoft.com/office/drawing/2014/main" id="{6D349A34-3AC0-4C95-8A5C-36D6B97B7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131" y="2165481"/>
              <a:ext cx="55273" cy="40078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2147483646 w 18"/>
                <a:gd name="T5" fmla="*/ 2147483646 h 12"/>
                <a:gd name="T6" fmla="*/ 2147483646 w 18"/>
                <a:gd name="T7" fmla="*/ 2147483646 h 12"/>
                <a:gd name="T8" fmla="*/ 0 w 18"/>
                <a:gd name="T9" fmla="*/ 2147483646 h 12"/>
                <a:gd name="T10" fmla="*/ 2147483646 w 18"/>
                <a:gd name="T11" fmla="*/ 2147483646 h 12"/>
                <a:gd name="T12" fmla="*/ 2147483646 w 18"/>
                <a:gd name="T13" fmla="*/ 2147483646 h 12"/>
                <a:gd name="T14" fmla="*/ 2147483646 w 18"/>
                <a:gd name="T15" fmla="*/ 2147483646 h 12"/>
                <a:gd name="T16" fmla="*/ 2147483646 w 18"/>
                <a:gd name="T17" fmla="*/ 2147483646 h 12"/>
                <a:gd name="T18" fmla="*/ 2147483646 w 18"/>
                <a:gd name="T19" fmla="*/ 2147483646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2"/>
                <a:gd name="T32" fmla="*/ 18 w 18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0" name="Freeform 76">
              <a:extLst>
                <a:ext uri="{FF2B5EF4-FFF2-40B4-BE49-F238E27FC236}">
                  <a16:creationId xmlns:a16="http://schemas.microsoft.com/office/drawing/2014/main" id="{E2C06C58-04BE-46B6-A0B1-B24E77B6E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9179" y="2184268"/>
              <a:ext cx="318704" cy="182857"/>
            </a:xfrm>
            <a:custGeom>
              <a:avLst/>
              <a:gdLst>
                <a:gd name="T0" fmla="*/ 2147483646 w 103"/>
                <a:gd name="T1" fmla="*/ 2147483646 h 55"/>
                <a:gd name="T2" fmla="*/ 2147483646 w 103"/>
                <a:gd name="T3" fmla="*/ 2147483646 h 55"/>
                <a:gd name="T4" fmla="*/ 2147483646 w 103"/>
                <a:gd name="T5" fmla="*/ 2147483646 h 55"/>
                <a:gd name="T6" fmla="*/ 2147483646 w 103"/>
                <a:gd name="T7" fmla="*/ 2147483646 h 55"/>
                <a:gd name="T8" fmla="*/ 2147483646 w 103"/>
                <a:gd name="T9" fmla="*/ 2147483646 h 55"/>
                <a:gd name="T10" fmla="*/ 0 w 103"/>
                <a:gd name="T11" fmla="*/ 2147483646 h 55"/>
                <a:gd name="T12" fmla="*/ 2147483646 w 103"/>
                <a:gd name="T13" fmla="*/ 2147483646 h 55"/>
                <a:gd name="T14" fmla="*/ 2147483646 w 103"/>
                <a:gd name="T15" fmla="*/ 2147483646 h 55"/>
                <a:gd name="T16" fmla="*/ 2147483646 w 103"/>
                <a:gd name="T17" fmla="*/ 2147483646 h 55"/>
                <a:gd name="T18" fmla="*/ 2147483646 w 103"/>
                <a:gd name="T19" fmla="*/ 2147483646 h 55"/>
                <a:gd name="T20" fmla="*/ 2147483646 w 103"/>
                <a:gd name="T21" fmla="*/ 2147483646 h 55"/>
                <a:gd name="T22" fmla="*/ 2147483646 w 103"/>
                <a:gd name="T23" fmla="*/ 2147483646 h 55"/>
                <a:gd name="T24" fmla="*/ 2147483646 w 103"/>
                <a:gd name="T25" fmla="*/ 2147483646 h 55"/>
                <a:gd name="T26" fmla="*/ 2147483646 w 103"/>
                <a:gd name="T27" fmla="*/ 2147483646 h 55"/>
                <a:gd name="T28" fmla="*/ 2147483646 w 103"/>
                <a:gd name="T29" fmla="*/ 2147483646 h 55"/>
                <a:gd name="T30" fmla="*/ 2147483646 w 103"/>
                <a:gd name="T31" fmla="*/ 2147483646 h 55"/>
                <a:gd name="T32" fmla="*/ 2147483646 w 103"/>
                <a:gd name="T33" fmla="*/ 2147483646 h 55"/>
                <a:gd name="T34" fmla="*/ 2147483646 w 103"/>
                <a:gd name="T35" fmla="*/ 2147483646 h 55"/>
                <a:gd name="T36" fmla="*/ 2147483646 w 103"/>
                <a:gd name="T37" fmla="*/ 2147483646 h 55"/>
                <a:gd name="T38" fmla="*/ 2147483646 w 103"/>
                <a:gd name="T39" fmla="*/ 2147483646 h 55"/>
                <a:gd name="T40" fmla="*/ 2147483646 w 103"/>
                <a:gd name="T41" fmla="*/ 2147483646 h 55"/>
                <a:gd name="T42" fmla="*/ 2147483646 w 103"/>
                <a:gd name="T43" fmla="*/ 2147483646 h 55"/>
                <a:gd name="T44" fmla="*/ 2147483646 w 103"/>
                <a:gd name="T45" fmla="*/ 2147483646 h 55"/>
                <a:gd name="T46" fmla="*/ 2147483646 w 103"/>
                <a:gd name="T47" fmla="*/ 2147483646 h 55"/>
                <a:gd name="T48" fmla="*/ 2147483646 w 103"/>
                <a:gd name="T49" fmla="*/ 2147483646 h 55"/>
                <a:gd name="T50" fmla="*/ 2147483646 w 103"/>
                <a:gd name="T51" fmla="*/ 2147483646 h 55"/>
                <a:gd name="T52" fmla="*/ 2147483646 w 103"/>
                <a:gd name="T53" fmla="*/ 2147483646 h 55"/>
                <a:gd name="T54" fmla="*/ 2147483646 w 103"/>
                <a:gd name="T55" fmla="*/ 2147483646 h 55"/>
                <a:gd name="T56" fmla="*/ 2147483646 w 103"/>
                <a:gd name="T57" fmla="*/ 2147483646 h 55"/>
                <a:gd name="T58" fmla="*/ 2147483646 w 103"/>
                <a:gd name="T59" fmla="*/ 2147483646 h 55"/>
                <a:gd name="T60" fmla="*/ 2147483646 w 103"/>
                <a:gd name="T61" fmla="*/ 2147483646 h 55"/>
                <a:gd name="T62" fmla="*/ 2147483646 w 103"/>
                <a:gd name="T63" fmla="*/ 2147483646 h 55"/>
                <a:gd name="T64" fmla="*/ 2147483646 w 103"/>
                <a:gd name="T65" fmla="*/ 2147483646 h 55"/>
                <a:gd name="T66" fmla="*/ 2147483646 w 103"/>
                <a:gd name="T67" fmla="*/ 2147483646 h 55"/>
                <a:gd name="T68" fmla="*/ 2147483646 w 103"/>
                <a:gd name="T69" fmla="*/ 2147483646 h 55"/>
                <a:gd name="T70" fmla="*/ 2147483646 w 103"/>
                <a:gd name="T71" fmla="*/ 2147483646 h 55"/>
                <a:gd name="T72" fmla="*/ 2147483646 w 103"/>
                <a:gd name="T73" fmla="*/ 2147483646 h 55"/>
                <a:gd name="T74" fmla="*/ 2147483646 w 103"/>
                <a:gd name="T75" fmla="*/ 2147483646 h 55"/>
                <a:gd name="T76" fmla="*/ 2147483646 w 103"/>
                <a:gd name="T77" fmla="*/ 2147483646 h 55"/>
                <a:gd name="T78" fmla="*/ 2147483646 w 103"/>
                <a:gd name="T79" fmla="*/ 2147483646 h 55"/>
                <a:gd name="T80" fmla="*/ 2147483646 w 103"/>
                <a:gd name="T81" fmla="*/ 2147483646 h 55"/>
                <a:gd name="T82" fmla="*/ 2147483646 w 103"/>
                <a:gd name="T83" fmla="*/ 2147483646 h 55"/>
                <a:gd name="T84" fmla="*/ 2147483646 w 103"/>
                <a:gd name="T85" fmla="*/ 2147483646 h 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3"/>
                <a:gd name="T130" fmla="*/ 0 h 55"/>
                <a:gd name="T131" fmla="*/ 103 w 103"/>
                <a:gd name="T132" fmla="*/ 55 h 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1" name="Freeform 77">
              <a:extLst>
                <a:ext uri="{FF2B5EF4-FFF2-40B4-BE49-F238E27FC236}">
                  <a16:creationId xmlns:a16="http://schemas.microsoft.com/office/drawing/2014/main" id="{D981D22C-06FE-4209-91B5-C39E65D5B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618" y="2209317"/>
              <a:ext cx="30577" cy="28806"/>
            </a:xfrm>
            <a:custGeom>
              <a:avLst/>
              <a:gdLst>
                <a:gd name="T0" fmla="*/ 2147483646 w 10"/>
                <a:gd name="T1" fmla="*/ 2147483646 h 9"/>
                <a:gd name="T2" fmla="*/ 0 w 10"/>
                <a:gd name="T3" fmla="*/ 2147483646 h 9"/>
                <a:gd name="T4" fmla="*/ 2147483646 w 10"/>
                <a:gd name="T5" fmla="*/ 2147483646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2" name="Freeform 78">
              <a:extLst>
                <a:ext uri="{FF2B5EF4-FFF2-40B4-BE49-F238E27FC236}">
                  <a16:creationId xmlns:a16="http://schemas.microsoft.com/office/drawing/2014/main" id="{2E8206F6-516E-428E-94A9-948830010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5105" y="2215579"/>
              <a:ext cx="21168" cy="12524"/>
            </a:xfrm>
            <a:custGeom>
              <a:avLst/>
              <a:gdLst>
                <a:gd name="T0" fmla="*/ 2147483646 w 7"/>
                <a:gd name="T1" fmla="*/ 2147483646 h 4"/>
                <a:gd name="T2" fmla="*/ 2147483646 w 7"/>
                <a:gd name="T3" fmla="*/ 2147483646 h 4"/>
                <a:gd name="T4" fmla="*/ 2147483646 w 7"/>
                <a:gd name="T5" fmla="*/ 2147483646 h 4"/>
                <a:gd name="T6" fmla="*/ 2147483646 w 7"/>
                <a:gd name="T7" fmla="*/ 2147483646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4"/>
                <a:gd name="T14" fmla="*/ 7 w 7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3" name="Freeform 79">
              <a:extLst>
                <a:ext uri="{FF2B5EF4-FFF2-40B4-BE49-F238E27FC236}">
                  <a16:creationId xmlns:a16="http://schemas.microsoft.com/office/drawing/2014/main" id="{84BF9B6C-39DF-4717-9E02-04CADF544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658" y="2243133"/>
              <a:ext cx="65858" cy="48846"/>
            </a:xfrm>
            <a:custGeom>
              <a:avLst/>
              <a:gdLst>
                <a:gd name="T0" fmla="*/ 2147483646 w 21"/>
                <a:gd name="T1" fmla="*/ 0 h 15"/>
                <a:gd name="T2" fmla="*/ 2147483646 w 21"/>
                <a:gd name="T3" fmla="*/ 0 h 15"/>
                <a:gd name="T4" fmla="*/ 2147483646 w 21"/>
                <a:gd name="T5" fmla="*/ 2147483646 h 15"/>
                <a:gd name="T6" fmla="*/ 2147483646 w 21"/>
                <a:gd name="T7" fmla="*/ 2147483646 h 15"/>
                <a:gd name="T8" fmla="*/ 2147483646 w 21"/>
                <a:gd name="T9" fmla="*/ 2147483646 h 15"/>
                <a:gd name="T10" fmla="*/ 2147483646 w 21"/>
                <a:gd name="T11" fmla="*/ 2147483646 h 15"/>
                <a:gd name="T12" fmla="*/ 2147483646 w 21"/>
                <a:gd name="T13" fmla="*/ 2147483646 h 15"/>
                <a:gd name="T14" fmla="*/ 2147483646 w 21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15"/>
                <a:gd name="T26" fmla="*/ 21 w 21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4" name="Freeform 80">
              <a:extLst>
                <a:ext uri="{FF2B5EF4-FFF2-40B4-BE49-F238E27FC236}">
                  <a16:creationId xmlns:a16="http://schemas.microsoft.com/office/drawing/2014/main" id="{36AC39BC-9EB1-495B-AE22-E0AE4F75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7517" y="2315775"/>
              <a:ext cx="34104" cy="20039"/>
            </a:xfrm>
            <a:custGeom>
              <a:avLst/>
              <a:gdLst>
                <a:gd name="T0" fmla="*/ 2147483646 w 11"/>
                <a:gd name="T1" fmla="*/ 2147483646 h 6"/>
                <a:gd name="T2" fmla="*/ 0 w 11"/>
                <a:gd name="T3" fmla="*/ 2147483646 h 6"/>
                <a:gd name="T4" fmla="*/ 2147483646 w 11"/>
                <a:gd name="T5" fmla="*/ 2147483646 h 6"/>
                <a:gd name="T6" fmla="*/ 0 60000 65536"/>
                <a:gd name="T7" fmla="*/ 0 60000 65536"/>
                <a:gd name="T8" fmla="*/ 0 60000 65536"/>
                <a:gd name="T9" fmla="*/ 0 w 11"/>
                <a:gd name="T10" fmla="*/ 0 h 6"/>
                <a:gd name="T11" fmla="*/ 11 w 11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5" name="Freeform 81">
              <a:extLst>
                <a:ext uri="{FF2B5EF4-FFF2-40B4-BE49-F238E27FC236}">
                  <a16:creationId xmlns:a16="http://schemas.microsoft.com/office/drawing/2014/main" id="{FE254F81-B865-4294-BA53-1A8C58EDE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0438" y="2315775"/>
              <a:ext cx="32929" cy="12524"/>
            </a:xfrm>
            <a:custGeom>
              <a:avLst/>
              <a:gdLst>
                <a:gd name="T0" fmla="*/ 2147483646 w 11"/>
                <a:gd name="T1" fmla="*/ 2147483646 h 4"/>
                <a:gd name="T2" fmla="*/ 0 w 11"/>
                <a:gd name="T3" fmla="*/ 2147483646 h 4"/>
                <a:gd name="T4" fmla="*/ 2147483646 w 11"/>
                <a:gd name="T5" fmla="*/ 2147483646 h 4"/>
                <a:gd name="T6" fmla="*/ 0 60000 65536"/>
                <a:gd name="T7" fmla="*/ 0 60000 65536"/>
                <a:gd name="T8" fmla="*/ 0 60000 65536"/>
                <a:gd name="T9" fmla="*/ 0 w 11"/>
                <a:gd name="T10" fmla="*/ 0 h 4"/>
                <a:gd name="T11" fmla="*/ 11 w 11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6" name="Freeform 82">
              <a:extLst>
                <a:ext uri="{FF2B5EF4-FFF2-40B4-BE49-F238E27FC236}">
                  <a16:creationId xmlns:a16="http://schemas.microsoft.com/office/drawing/2014/main" id="{D179C58F-4A0D-4DE1-BBED-720E5B206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120" y="2315775"/>
              <a:ext cx="58801" cy="42583"/>
            </a:xfrm>
            <a:custGeom>
              <a:avLst/>
              <a:gdLst>
                <a:gd name="T0" fmla="*/ 2147483646 w 19"/>
                <a:gd name="T1" fmla="*/ 2147483646 h 13"/>
                <a:gd name="T2" fmla="*/ 2147483646 w 19"/>
                <a:gd name="T3" fmla="*/ 2147483646 h 13"/>
                <a:gd name="T4" fmla="*/ 2147483646 w 19"/>
                <a:gd name="T5" fmla="*/ 2147483646 h 13"/>
                <a:gd name="T6" fmla="*/ 2147483646 w 19"/>
                <a:gd name="T7" fmla="*/ 2147483646 h 13"/>
                <a:gd name="T8" fmla="*/ 2147483646 w 19"/>
                <a:gd name="T9" fmla="*/ 2147483646 h 13"/>
                <a:gd name="T10" fmla="*/ 2147483646 w 19"/>
                <a:gd name="T11" fmla="*/ 2147483646 h 13"/>
                <a:gd name="T12" fmla="*/ 2147483646 w 19"/>
                <a:gd name="T13" fmla="*/ 2147483646 h 13"/>
                <a:gd name="T14" fmla="*/ 2147483646 w 19"/>
                <a:gd name="T15" fmla="*/ 2147483646 h 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13"/>
                <a:gd name="T26" fmla="*/ 19 w 19"/>
                <a:gd name="T27" fmla="*/ 13 h 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7" name="Freeform 83">
              <a:extLst>
                <a:ext uri="{FF2B5EF4-FFF2-40B4-BE49-F238E27FC236}">
                  <a16:creationId xmlns:a16="http://schemas.microsoft.com/office/drawing/2014/main" id="{D550AE0A-3F63-4A8A-821F-54A70C444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964" y="2849317"/>
              <a:ext cx="30577" cy="47593"/>
            </a:xfrm>
            <a:custGeom>
              <a:avLst/>
              <a:gdLst>
                <a:gd name="T0" fmla="*/ 2147483646 w 10"/>
                <a:gd name="T1" fmla="*/ 0 h 14"/>
                <a:gd name="T2" fmla="*/ 2147483646 w 10"/>
                <a:gd name="T3" fmla="*/ 2147483646 h 14"/>
                <a:gd name="T4" fmla="*/ 2147483646 w 10"/>
                <a:gd name="T5" fmla="*/ 2147483646 h 14"/>
                <a:gd name="T6" fmla="*/ 2147483646 w 10"/>
                <a:gd name="T7" fmla="*/ 2147483646 h 14"/>
                <a:gd name="T8" fmla="*/ 2147483646 w 10"/>
                <a:gd name="T9" fmla="*/ 2147483646 h 14"/>
                <a:gd name="T10" fmla="*/ 0 w 10"/>
                <a:gd name="T11" fmla="*/ 2147483646 h 14"/>
                <a:gd name="T12" fmla="*/ 2147483646 w 1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4"/>
                <a:gd name="T23" fmla="*/ 10 w 10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8" name="Freeform 84">
              <a:extLst>
                <a:ext uri="{FF2B5EF4-FFF2-40B4-BE49-F238E27FC236}">
                  <a16:creationId xmlns:a16="http://schemas.microsoft.com/office/drawing/2014/main" id="{4BD8AC4D-1186-4FE6-BA0D-3290E6AE9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845" y="2889396"/>
              <a:ext cx="70562" cy="103954"/>
            </a:xfrm>
            <a:custGeom>
              <a:avLst/>
              <a:gdLst>
                <a:gd name="T0" fmla="*/ 2147483646 w 23"/>
                <a:gd name="T1" fmla="*/ 0 h 31"/>
                <a:gd name="T2" fmla="*/ 2147483646 w 23"/>
                <a:gd name="T3" fmla="*/ 2147483646 h 31"/>
                <a:gd name="T4" fmla="*/ 2147483646 w 23"/>
                <a:gd name="T5" fmla="*/ 2147483646 h 31"/>
                <a:gd name="T6" fmla="*/ 2147483646 w 23"/>
                <a:gd name="T7" fmla="*/ 2147483646 h 31"/>
                <a:gd name="T8" fmla="*/ 2147483646 w 23"/>
                <a:gd name="T9" fmla="*/ 2147483646 h 31"/>
                <a:gd name="T10" fmla="*/ 2147483646 w 23"/>
                <a:gd name="T11" fmla="*/ 2147483646 h 31"/>
                <a:gd name="T12" fmla="*/ 2147483646 w 23"/>
                <a:gd name="T13" fmla="*/ 2147483646 h 31"/>
                <a:gd name="T14" fmla="*/ 2147483646 w 23"/>
                <a:gd name="T15" fmla="*/ 2147483646 h 31"/>
                <a:gd name="T16" fmla="*/ 2147483646 w 23"/>
                <a:gd name="T17" fmla="*/ 2147483646 h 31"/>
                <a:gd name="T18" fmla="*/ 2147483646 w 23"/>
                <a:gd name="T19" fmla="*/ 2147483646 h 31"/>
                <a:gd name="T20" fmla="*/ 2147483646 w 23"/>
                <a:gd name="T21" fmla="*/ 2147483646 h 31"/>
                <a:gd name="T22" fmla="*/ 2147483646 w 23"/>
                <a:gd name="T23" fmla="*/ 2147483646 h 31"/>
                <a:gd name="T24" fmla="*/ 0 w 23"/>
                <a:gd name="T25" fmla="*/ 2147483646 h 31"/>
                <a:gd name="T26" fmla="*/ 2147483646 w 23"/>
                <a:gd name="T27" fmla="*/ 2147483646 h 31"/>
                <a:gd name="T28" fmla="*/ 2147483646 w 23"/>
                <a:gd name="T29" fmla="*/ 0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3"/>
                <a:gd name="T46" fmla="*/ 0 h 31"/>
                <a:gd name="T47" fmla="*/ 23 w 2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39" name="Freeform 85">
              <a:extLst>
                <a:ext uri="{FF2B5EF4-FFF2-40B4-BE49-F238E27FC236}">
                  <a16:creationId xmlns:a16="http://schemas.microsoft.com/office/drawing/2014/main" id="{41DB77B7-785D-488C-A31A-97A8AA0D0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976" y="2975815"/>
              <a:ext cx="62330" cy="70137"/>
            </a:xfrm>
            <a:custGeom>
              <a:avLst/>
              <a:gdLst>
                <a:gd name="T0" fmla="*/ 2147483646 w 20"/>
                <a:gd name="T1" fmla="*/ 2147483646 h 21"/>
                <a:gd name="T2" fmla="*/ 2147483646 w 20"/>
                <a:gd name="T3" fmla="*/ 2147483646 h 21"/>
                <a:gd name="T4" fmla="*/ 2147483646 w 20"/>
                <a:gd name="T5" fmla="*/ 2147483646 h 21"/>
                <a:gd name="T6" fmla="*/ 2147483646 w 20"/>
                <a:gd name="T7" fmla="*/ 2147483646 h 21"/>
                <a:gd name="T8" fmla="*/ 2147483646 w 20"/>
                <a:gd name="T9" fmla="*/ 2147483646 h 21"/>
                <a:gd name="T10" fmla="*/ 2147483646 w 20"/>
                <a:gd name="T11" fmla="*/ 2147483646 h 21"/>
                <a:gd name="T12" fmla="*/ 2147483646 w 20"/>
                <a:gd name="T13" fmla="*/ 2147483646 h 21"/>
                <a:gd name="T14" fmla="*/ 2147483646 w 20"/>
                <a:gd name="T15" fmla="*/ 2147483646 h 21"/>
                <a:gd name="T16" fmla="*/ 2147483646 w 20"/>
                <a:gd name="T17" fmla="*/ 2147483646 h 21"/>
                <a:gd name="T18" fmla="*/ 2147483646 w 20"/>
                <a:gd name="T19" fmla="*/ 2147483646 h 21"/>
                <a:gd name="T20" fmla="*/ 0 w 20"/>
                <a:gd name="T21" fmla="*/ 2147483646 h 21"/>
                <a:gd name="T22" fmla="*/ 2147483646 w 20"/>
                <a:gd name="T23" fmla="*/ 2147483646 h 21"/>
                <a:gd name="T24" fmla="*/ 2147483646 w 20"/>
                <a:gd name="T25" fmla="*/ 2147483646 h 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21"/>
                <a:gd name="T41" fmla="*/ 20 w 20"/>
                <a:gd name="T42" fmla="*/ 21 h 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0" name="Freeform 86">
              <a:extLst>
                <a:ext uri="{FF2B5EF4-FFF2-40B4-BE49-F238E27FC236}">
                  <a16:creationId xmlns:a16="http://schemas.microsoft.com/office/drawing/2014/main" id="{84727F38-2C74-4564-B26F-50F8B7025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192" y="0"/>
              <a:ext cx="1063129" cy="852916"/>
            </a:xfrm>
            <a:custGeom>
              <a:avLst/>
              <a:gdLst>
                <a:gd name="T0" fmla="*/ 2147483646 w 344"/>
                <a:gd name="T1" fmla="*/ 2147483646 h 257"/>
                <a:gd name="T2" fmla="*/ 2147483646 w 344"/>
                <a:gd name="T3" fmla="*/ 2147483646 h 257"/>
                <a:gd name="T4" fmla="*/ 2147483646 w 344"/>
                <a:gd name="T5" fmla="*/ 2147483646 h 257"/>
                <a:gd name="T6" fmla="*/ 2147483646 w 344"/>
                <a:gd name="T7" fmla="*/ 2147483646 h 257"/>
                <a:gd name="T8" fmla="*/ 2147483646 w 344"/>
                <a:gd name="T9" fmla="*/ 2147483646 h 257"/>
                <a:gd name="T10" fmla="*/ 2147483646 w 344"/>
                <a:gd name="T11" fmla="*/ 2147483646 h 257"/>
                <a:gd name="T12" fmla="*/ 2147483646 w 344"/>
                <a:gd name="T13" fmla="*/ 2147483646 h 257"/>
                <a:gd name="T14" fmla="*/ 2147483646 w 344"/>
                <a:gd name="T15" fmla="*/ 2147483646 h 257"/>
                <a:gd name="T16" fmla="*/ 2147483646 w 344"/>
                <a:gd name="T17" fmla="*/ 2147483646 h 257"/>
                <a:gd name="T18" fmla="*/ 2147483646 w 344"/>
                <a:gd name="T19" fmla="*/ 2147483646 h 257"/>
                <a:gd name="T20" fmla="*/ 2147483646 w 344"/>
                <a:gd name="T21" fmla="*/ 2147483646 h 257"/>
                <a:gd name="T22" fmla="*/ 2147483646 w 344"/>
                <a:gd name="T23" fmla="*/ 2147483646 h 257"/>
                <a:gd name="T24" fmla="*/ 2147483646 w 344"/>
                <a:gd name="T25" fmla="*/ 2147483646 h 257"/>
                <a:gd name="T26" fmla="*/ 2147483646 w 344"/>
                <a:gd name="T27" fmla="*/ 2147483646 h 257"/>
                <a:gd name="T28" fmla="*/ 2147483646 w 344"/>
                <a:gd name="T29" fmla="*/ 2147483646 h 257"/>
                <a:gd name="T30" fmla="*/ 2147483646 w 344"/>
                <a:gd name="T31" fmla="*/ 2147483646 h 257"/>
                <a:gd name="T32" fmla="*/ 2147483646 w 344"/>
                <a:gd name="T33" fmla="*/ 2147483646 h 257"/>
                <a:gd name="T34" fmla="*/ 2147483646 w 344"/>
                <a:gd name="T35" fmla="*/ 2147483646 h 257"/>
                <a:gd name="T36" fmla="*/ 2147483646 w 344"/>
                <a:gd name="T37" fmla="*/ 2147483646 h 257"/>
                <a:gd name="T38" fmla="*/ 2147483646 w 344"/>
                <a:gd name="T39" fmla="*/ 2147483646 h 257"/>
                <a:gd name="T40" fmla="*/ 2147483646 w 344"/>
                <a:gd name="T41" fmla="*/ 2147483646 h 257"/>
                <a:gd name="T42" fmla="*/ 2147483646 w 344"/>
                <a:gd name="T43" fmla="*/ 2147483646 h 257"/>
                <a:gd name="T44" fmla="*/ 2147483646 w 344"/>
                <a:gd name="T45" fmla="*/ 2147483646 h 257"/>
                <a:gd name="T46" fmla="*/ 2147483646 w 344"/>
                <a:gd name="T47" fmla="*/ 2147483646 h 257"/>
                <a:gd name="T48" fmla="*/ 2147483646 w 344"/>
                <a:gd name="T49" fmla="*/ 2147483646 h 257"/>
                <a:gd name="T50" fmla="*/ 2147483646 w 344"/>
                <a:gd name="T51" fmla="*/ 2147483646 h 257"/>
                <a:gd name="T52" fmla="*/ 2147483646 w 344"/>
                <a:gd name="T53" fmla="*/ 2147483646 h 257"/>
                <a:gd name="T54" fmla="*/ 2147483646 w 344"/>
                <a:gd name="T55" fmla="*/ 2147483646 h 257"/>
                <a:gd name="T56" fmla="*/ 2147483646 w 344"/>
                <a:gd name="T57" fmla="*/ 2147483646 h 257"/>
                <a:gd name="T58" fmla="*/ 2147483646 w 344"/>
                <a:gd name="T59" fmla="*/ 2147483646 h 257"/>
                <a:gd name="T60" fmla="*/ 2147483646 w 344"/>
                <a:gd name="T61" fmla="*/ 2147483646 h 257"/>
                <a:gd name="T62" fmla="*/ 2147483646 w 344"/>
                <a:gd name="T63" fmla="*/ 2147483646 h 257"/>
                <a:gd name="T64" fmla="*/ 2147483646 w 344"/>
                <a:gd name="T65" fmla="*/ 2147483646 h 257"/>
                <a:gd name="T66" fmla="*/ 2147483646 w 344"/>
                <a:gd name="T67" fmla="*/ 2147483646 h 257"/>
                <a:gd name="T68" fmla="*/ 2147483646 w 344"/>
                <a:gd name="T69" fmla="*/ 2147483646 h 257"/>
                <a:gd name="T70" fmla="*/ 2147483646 w 344"/>
                <a:gd name="T71" fmla="*/ 2147483646 h 257"/>
                <a:gd name="T72" fmla="*/ 2147483646 w 344"/>
                <a:gd name="T73" fmla="*/ 2147483646 h 257"/>
                <a:gd name="T74" fmla="*/ 2147483646 w 344"/>
                <a:gd name="T75" fmla="*/ 2147483646 h 257"/>
                <a:gd name="T76" fmla="*/ 2147483646 w 344"/>
                <a:gd name="T77" fmla="*/ 2147483646 h 257"/>
                <a:gd name="T78" fmla="*/ 2147483646 w 344"/>
                <a:gd name="T79" fmla="*/ 2147483646 h 257"/>
                <a:gd name="T80" fmla="*/ 2147483646 w 344"/>
                <a:gd name="T81" fmla="*/ 2147483646 h 257"/>
                <a:gd name="T82" fmla="*/ 2147483646 w 344"/>
                <a:gd name="T83" fmla="*/ 2147483646 h 257"/>
                <a:gd name="T84" fmla="*/ 2147483646 w 344"/>
                <a:gd name="T85" fmla="*/ 2147483646 h 257"/>
                <a:gd name="T86" fmla="*/ 2147483646 w 344"/>
                <a:gd name="T87" fmla="*/ 2147483646 h 257"/>
                <a:gd name="T88" fmla="*/ 2147483646 w 344"/>
                <a:gd name="T89" fmla="*/ 2147483646 h 257"/>
                <a:gd name="T90" fmla="*/ 2147483646 w 344"/>
                <a:gd name="T91" fmla="*/ 2147483646 h 257"/>
                <a:gd name="T92" fmla="*/ 2147483646 w 344"/>
                <a:gd name="T93" fmla="*/ 2147483646 h 257"/>
                <a:gd name="T94" fmla="*/ 2147483646 w 344"/>
                <a:gd name="T95" fmla="*/ 2147483646 h 257"/>
                <a:gd name="T96" fmla="*/ 2147483646 w 344"/>
                <a:gd name="T97" fmla="*/ 2147483646 h 257"/>
                <a:gd name="T98" fmla="*/ 2147483646 w 344"/>
                <a:gd name="T99" fmla="*/ 2147483646 h 257"/>
                <a:gd name="T100" fmla="*/ 2147483646 w 344"/>
                <a:gd name="T101" fmla="*/ 2147483646 h 257"/>
                <a:gd name="T102" fmla="*/ 2147483646 w 344"/>
                <a:gd name="T103" fmla="*/ 2147483646 h 257"/>
                <a:gd name="T104" fmla="*/ 2147483646 w 344"/>
                <a:gd name="T105" fmla="*/ 2147483646 h 257"/>
                <a:gd name="T106" fmla="*/ 2147483646 w 344"/>
                <a:gd name="T107" fmla="*/ 2147483646 h 257"/>
                <a:gd name="T108" fmla="*/ 2147483646 w 344"/>
                <a:gd name="T109" fmla="*/ 2147483646 h 257"/>
                <a:gd name="T110" fmla="*/ 2147483646 w 344"/>
                <a:gd name="T111" fmla="*/ 2147483646 h 257"/>
                <a:gd name="T112" fmla="*/ 2147483646 w 344"/>
                <a:gd name="T113" fmla="*/ 2147483646 h 257"/>
                <a:gd name="T114" fmla="*/ 2147483646 w 344"/>
                <a:gd name="T115" fmla="*/ 2147483646 h 2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44"/>
                <a:gd name="T175" fmla="*/ 0 h 257"/>
                <a:gd name="T176" fmla="*/ 344 w 344"/>
                <a:gd name="T177" fmla="*/ 257 h 2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1" name="Freeform 87">
              <a:extLst>
                <a:ext uri="{FF2B5EF4-FFF2-40B4-BE49-F238E27FC236}">
                  <a16:creationId xmlns:a16="http://schemas.microsoft.com/office/drawing/2014/main" id="{5B7151E9-071D-46C7-BCDA-BC2E71DB6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3608" y="22544"/>
              <a:ext cx="522156" cy="306849"/>
            </a:xfrm>
            <a:custGeom>
              <a:avLst/>
              <a:gdLst>
                <a:gd name="T0" fmla="*/ 2147483646 w 169"/>
                <a:gd name="T1" fmla="*/ 2147483646 h 92"/>
                <a:gd name="T2" fmla="*/ 2147483646 w 169"/>
                <a:gd name="T3" fmla="*/ 2147483646 h 92"/>
                <a:gd name="T4" fmla="*/ 2147483646 w 169"/>
                <a:gd name="T5" fmla="*/ 2147483646 h 92"/>
                <a:gd name="T6" fmla="*/ 2147483646 w 169"/>
                <a:gd name="T7" fmla="*/ 2147483646 h 92"/>
                <a:gd name="T8" fmla="*/ 2147483646 w 169"/>
                <a:gd name="T9" fmla="*/ 2147483646 h 92"/>
                <a:gd name="T10" fmla="*/ 2147483646 w 169"/>
                <a:gd name="T11" fmla="*/ 2147483646 h 92"/>
                <a:gd name="T12" fmla="*/ 2147483646 w 169"/>
                <a:gd name="T13" fmla="*/ 2147483646 h 92"/>
                <a:gd name="T14" fmla="*/ 2147483646 w 169"/>
                <a:gd name="T15" fmla="*/ 2147483646 h 92"/>
                <a:gd name="T16" fmla="*/ 2147483646 w 169"/>
                <a:gd name="T17" fmla="*/ 2147483646 h 92"/>
                <a:gd name="T18" fmla="*/ 2147483646 w 169"/>
                <a:gd name="T19" fmla="*/ 2147483646 h 92"/>
                <a:gd name="T20" fmla="*/ 2147483646 w 169"/>
                <a:gd name="T21" fmla="*/ 2147483646 h 92"/>
                <a:gd name="T22" fmla="*/ 2147483646 w 169"/>
                <a:gd name="T23" fmla="*/ 2147483646 h 92"/>
                <a:gd name="T24" fmla="*/ 2147483646 w 169"/>
                <a:gd name="T25" fmla="*/ 2147483646 h 92"/>
                <a:gd name="T26" fmla="*/ 2147483646 w 169"/>
                <a:gd name="T27" fmla="*/ 2147483646 h 92"/>
                <a:gd name="T28" fmla="*/ 2147483646 w 169"/>
                <a:gd name="T29" fmla="*/ 2147483646 h 92"/>
                <a:gd name="T30" fmla="*/ 2147483646 w 169"/>
                <a:gd name="T31" fmla="*/ 2147483646 h 92"/>
                <a:gd name="T32" fmla="*/ 2147483646 w 169"/>
                <a:gd name="T33" fmla="*/ 2147483646 h 92"/>
                <a:gd name="T34" fmla="*/ 2147483646 w 169"/>
                <a:gd name="T35" fmla="*/ 2147483646 h 92"/>
                <a:gd name="T36" fmla="*/ 2147483646 w 169"/>
                <a:gd name="T37" fmla="*/ 2147483646 h 92"/>
                <a:gd name="T38" fmla="*/ 2147483646 w 169"/>
                <a:gd name="T39" fmla="*/ 2147483646 h 92"/>
                <a:gd name="T40" fmla="*/ 2147483646 w 169"/>
                <a:gd name="T41" fmla="*/ 2147483646 h 92"/>
                <a:gd name="T42" fmla="*/ 2147483646 w 169"/>
                <a:gd name="T43" fmla="*/ 2147483646 h 92"/>
                <a:gd name="T44" fmla="*/ 2147483646 w 169"/>
                <a:gd name="T45" fmla="*/ 2147483646 h 92"/>
                <a:gd name="T46" fmla="*/ 2147483646 w 169"/>
                <a:gd name="T47" fmla="*/ 2147483646 h 92"/>
                <a:gd name="T48" fmla="*/ 2147483646 w 169"/>
                <a:gd name="T49" fmla="*/ 2147483646 h 92"/>
                <a:gd name="T50" fmla="*/ 2147483646 w 169"/>
                <a:gd name="T51" fmla="*/ 2147483646 h 92"/>
                <a:gd name="T52" fmla="*/ 2147483646 w 169"/>
                <a:gd name="T53" fmla="*/ 2147483646 h 92"/>
                <a:gd name="T54" fmla="*/ 2147483646 w 169"/>
                <a:gd name="T55" fmla="*/ 2147483646 h 92"/>
                <a:gd name="T56" fmla="*/ 2147483646 w 169"/>
                <a:gd name="T57" fmla="*/ 2147483646 h 92"/>
                <a:gd name="T58" fmla="*/ 2147483646 w 169"/>
                <a:gd name="T59" fmla="*/ 2147483646 h 92"/>
                <a:gd name="T60" fmla="*/ 2147483646 w 169"/>
                <a:gd name="T61" fmla="*/ 2147483646 h 92"/>
                <a:gd name="T62" fmla="*/ 2147483646 w 169"/>
                <a:gd name="T63" fmla="*/ 2147483646 h 92"/>
                <a:gd name="T64" fmla="*/ 2147483646 w 169"/>
                <a:gd name="T65" fmla="*/ 2147483646 h 92"/>
                <a:gd name="T66" fmla="*/ 2147483646 w 169"/>
                <a:gd name="T67" fmla="*/ 2147483646 h 92"/>
                <a:gd name="T68" fmla="*/ 2147483646 w 169"/>
                <a:gd name="T69" fmla="*/ 2147483646 h 92"/>
                <a:gd name="T70" fmla="*/ 2147483646 w 169"/>
                <a:gd name="T71" fmla="*/ 2147483646 h 92"/>
                <a:gd name="T72" fmla="*/ 2147483646 w 169"/>
                <a:gd name="T73" fmla="*/ 2147483646 h 92"/>
                <a:gd name="T74" fmla="*/ 2147483646 w 169"/>
                <a:gd name="T75" fmla="*/ 2147483646 h 92"/>
                <a:gd name="T76" fmla="*/ 2147483646 w 169"/>
                <a:gd name="T77" fmla="*/ 2147483646 h 92"/>
                <a:gd name="T78" fmla="*/ 2147483646 w 169"/>
                <a:gd name="T79" fmla="*/ 2147483646 h 92"/>
                <a:gd name="T80" fmla="*/ 2147483646 w 169"/>
                <a:gd name="T81" fmla="*/ 2147483646 h 92"/>
                <a:gd name="T82" fmla="*/ 2147483646 w 169"/>
                <a:gd name="T83" fmla="*/ 2147483646 h 92"/>
                <a:gd name="T84" fmla="*/ 2147483646 w 169"/>
                <a:gd name="T85" fmla="*/ 2147483646 h 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9"/>
                <a:gd name="T130" fmla="*/ 0 h 92"/>
                <a:gd name="T131" fmla="*/ 169 w 169"/>
                <a:gd name="T132" fmla="*/ 92 h 9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2" name="Freeform 88">
              <a:extLst>
                <a:ext uri="{FF2B5EF4-FFF2-40B4-BE49-F238E27FC236}">
                  <a16:creationId xmlns:a16="http://schemas.microsoft.com/office/drawing/2014/main" id="{A20AE953-B34D-4C51-9909-4267AA109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173" y="139021"/>
              <a:ext cx="151708" cy="56361"/>
            </a:xfrm>
            <a:custGeom>
              <a:avLst/>
              <a:gdLst>
                <a:gd name="T0" fmla="*/ 2147483646 w 49"/>
                <a:gd name="T1" fmla="*/ 2147483646 h 17"/>
                <a:gd name="T2" fmla="*/ 2147483646 w 49"/>
                <a:gd name="T3" fmla="*/ 2147483646 h 17"/>
                <a:gd name="T4" fmla="*/ 2147483646 w 49"/>
                <a:gd name="T5" fmla="*/ 2147483646 h 17"/>
                <a:gd name="T6" fmla="*/ 2147483646 w 49"/>
                <a:gd name="T7" fmla="*/ 2147483646 h 17"/>
                <a:gd name="T8" fmla="*/ 2147483646 w 49"/>
                <a:gd name="T9" fmla="*/ 2147483646 h 17"/>
                <a:gd name="T10" fmla="*/ 2147483646 w 49"/>
                <a:gd name="T11" fmla="*/ 2147483646 h 17"/>
                <a:gd name="T12" fmla="*/ 2147483646 w 49"/>
                <a:gd name="T13" fmla="*/ 2147483646 h 17"/>
                <a:gd name="T14" fmla="*/ 2147483646 w 49"/>
                <a:gd name="T15" fmla="*/ 2147483646 h 17"/>
                <a:gd name="T16" fmla="*/ 2147483646 w 49"/>
                <a:gd name="T17" fmla="*/ 2147483646 h 17"/>
                <a:gd name="T18" fmla="*/ 2147483646 w 49"/>
                <a:gd name="T19" fmla="*/ 2147483646 h 17"/>
                <a:gd name="T20" fmla="*/ 2147483646 w 49"/>
                <a:gd name="T21" fmla="*/ 2147483646 h 17"/>
                <a:gd name="T22" fmla="*/ 2147483646 w 49"/>
                <a:gd name="T23" fmla="*/ 2147483646 h 17"/>
                <a:gd name="T24" fmla="*/ 2147483646 w 49"/>
                <a:gd name="T25" fmla="*/ 2147483646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17"/>
                <a:gd name="T41" fmla="*/ 49 w 49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3" name="Freeform 89">
              <a:extLst>
                <a:ext uri="{FF2B5EF4-FFF2-40B4-BE49-F238E27FC236}">
                  <a16:creationId xmlns:a16="http://schemas.microsoft.com/office/drawing/2014/main" id="{D10A5888-1CBA-4B9B-8F45-0C1DF3C3E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82" y="219178"/>
              <a:ext cx="67034" cy="20039"/>
            </a:xfrm>
            <a:custGeom>
              <a:avLst/>
              <a:gdLst>
                <a:gd name="T0" fmla="*/ 2147483646 w 22"/>
                <a:gd name="T1" fmla="*/ 0 h 6"/>
                <a:gd name="T2" fmla="*/ 2147483646 w 22"/>
                <a:gd name="T3" fmla="*/ 2147483646 h 6"/>
                <a:gd name="T4" fmla="*/ 2147483646 w 22"/>
                <a:gd name="T5" fmla="*/ 2147483646 h 6"/>
                <a:gd name="T6" fmla="*/ 2147483646 w 22"/>
                <a:gd name="T7" fmla="*/ 2147483646 h 6"/>
                <a:gd name="T8" fmla="*/ 2147483646 w 22"/>
                <a:gd name="T9" fmla="*/ 2147483646 h 6"/>
                <a:gd name="T10" fmla="*/ 2147483646 w 22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6"/>
                <a:gd name="T20" fmla="*/ 22 w 2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4" name="Freeform 90">
              <a:extLst>
                <a:ext uri="{FF2B5EF4-FFF2-40B4-BE49-F238E27FC236}">
                  <a16:creationId xmlns:a16="http://schemas.microsoft.com/office/drawing/2014/main" id="{7FB7CE4C-318C-4477-A23E-473DC61AD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597" y="219178"/>
              <a:ext cx="63505" cy="42583"/>
            </a:xfrm>
            <a:custGeom>
              <a:avLst/>
              <a:gdLst>
                <a:gd name="T0" fmla="*/ 2147483646 w 20"/>
                <a:gd name="T1" fmla="*/ 0 h 13"/>
                <a:gd name="T2" fmla="*/ 2147483646 w 20"/>
                <a:gd name="T3" fmla="*/ 2147483646 h 13"/>
                <a:gd name="T4" fmla="*/ 2147483646 w 20"/>
                <a:gd name="T5" fmla="*/ 2147483646 h 13"/>
                <a:gd name="T6" fmla="*/ 2147483646 w 20"/>
                <a:gd name="T7" fmla="*/ 2147483646 h 13"/>
                <a:gd name="T8" fmla="*/ 2147483646 w 20"/>
                <a:gd name="T9" fmla="*/ 2147483646 h 13"/>
                <a:gd name="T10" fmla="*/ 0 w 20"/>
                <a:gd name="T11" fmla="*/ 2147483646 h 13"/>
                <a:gd name="T12" fmla="*/ 2147483646 w 20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13"/>
                <a:gd name="T23" fmla="*/ 20 w 20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5" name="Freeform 91">
              <a:extLst>
                <a:ext uri="{FF2B5EF4-FFF2-40B4-BE49-F238E27FC236}">
                  <a16:creationId xmlns:a16="http://schemas.microsoft.com/office/drawing/2014/main" id="{1580C31C-8E7F-4F1B-B9D3-D765B1526F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8414" y="268024"/>
              <a:ext cx="3660973" cy="2581293"/>
            </a:xfrm>
            <a:custGeom>
              <a:avLst/>
              <a:gdLst>
                <a:gd name="T0" fmla="*/ 2147483646 w 1185"/>
                <a:gd name="T1" fmla="*/ 2147483646 h 777"/>
                <a:gd name="T2" fmla="*/ 2147483646 w 1185"/>
                <a:gd name="T3" fmla="*/ 2147483646 h 777"/>
                <a:gd name="T4" fmla="*/ 2147483646 w 1185"/>
                <a:gd name="T5" fmla="*/ 2147483646 h 777"/>
                <a:gd name="T6" fmla="*/ 2147483646 w 1185"/>
                <a:gd name="T7" fmla="*/ 2147483646 h 777"/>
                <a:gd name="T8" fmla="*/ 2147483646 w 1185"/>
                <a:gd name="T9" fmla="*/ 2147483646 h 777"/>
                <a:gd name="T10" fmla="*/ 2147483646 w 1185"/>
                <a:gd name="T11" fmla="*/ 2147483646 h 777"/>
                <a:gd name="T12" fmla="*/ 2147483646 w 1185"/>
                <a:gd name="T13" fmla="*/ 2147483646 h 777"/>
                <a:gd name="T14" fmla="*/ 2147483646 w 1185"/>
                <a:gd name="T15" fmla="*/ 2147483646 h 777"/>
                <a:gd name="T16" fmla="*/ 2147483646 w 1185"/>
                <a:gd name="T17" fmla="*/ 2147483646 h 777"/>
                <a:gd name="T18" fmla="*/ 2147483646 w 1185"/>
                <a:gd name="T19" fmla="*/ 2147483646 h 777"/>
                <a:gd name="T20" fmla="*/ 2147483646 w 1185"/>
                <a:gd name="T21" fmla="*/ 2147483646 h 777"/>
                <a:gd name="T22" fmla="*/ 2147483646 w 1185"/>
                <a:gd name="T23" fmla="*/ 2147483646 h 777"/>
                <a:gd name="T24" fmla="*/ 2147483646 w 1185"/>
                <a:gd name="T25" fmla="*/ 2147483646 h 777"/>
                <a:gd name="T26" fmla="*/ 2147483646 w 1185"/>
                <a:gd name="T27" fmla="*/ 2147483646 h 777"/>
                <a:gd name="T28" fmla="*/ 2147483646 w 1185"/>
                <a:gd name="T29" fmla="*/ 2147483646 h 777"/>
                <a:gd name="T30" fmla="*/ 2147483646 w 1185"/>
                <a:gd name="T31" fmla="*/ 2147483646 h 777"/>
                <a:gd name="T32" fmla="*/ 2147483646 w 1185"/>
                <a:gd name="T33" fmla="*/ 2147483646 h 777"/>
                <a:gd name="T34" fmla="*/ 2147483646 w 1185"/>
                <a:gd name="T35" fmla="*/ 2147483646 h 777"/>
                <a:gd name="T36" fmla="*/ 2147483646 w 1185"/>
                <a:gd name="T37" fmla="*/ 2147483646 h 777"/>
                <a:gd name="T38" fmla="*/ 2147483646 w 1185"/>
                <a:gd name="T39" fmla="*/ 2147483646 h 777"/>
                <a:gd name="T40" fmla="*/ 2147483646 w 1185"/>
                <a:gd name="T41" fmla="*/ 2147483646 h 777"/>
                <a:gd name="T42" fmla="*/ 2147483646 w 1185"/>
                <a:gd name="T43" fmla="*/ 2147483646 h 777"/>
                <a:gd name="T44" fmla="*/ 2147483646 w 1185"/>
                <a:gd name="T45" fmla="*/ 2147483646 h 777"/>
                <a:gd name="T46" fmla="*/ 2147483646 w 1185"/>
                <a:gd name="T47" fmla="*/ 2147483646 h 777"/>
                <a:gd name="T48" fmla="*/ 2147483646 w 1185"/>
                <a:gd name="T49" fmla="*/ 2147483646 h 777"/>
                <a:gd name="T50" fmla="*/ 2147483646 w 1185"/>
                <a:gd name="T51" fmla="*/ 2147483646 h 777"/>
                <a:gd name="T52" fmla="*/ 2147483646 w 1185"/>
                <a:gd name="T53" fmla="*/ 2147483646 h 777"/>
                <a:gd name="T54" fmla="*/ 2147483646 w 1185"/>
                <a:gd name="T55" fmla="*/ 2147483646 h 777"/>
                <a:gd name="T56" fmla="*/ 2147483646 w 1185"/>
                <a:gd name="T57" fmla="*/ 2147483646 h 777"/>
                <a:gd name="T58" fmla="*/ 2147483646 w 1185"/>
                <a:gd name="T59" fmla="*/ 2147483646 h 777"/>
                <a:gd name="T60" fmla="*/ 2147483646 w 1185"/>
                <a:gd name="T61" fmla="*/ 2147483646 h 777"/>
                <a:gd name="T62" fmla="*/ 2147483646 w 1185"/>
                <a:gd name="T63" fmla="*/ 2147483646 h 777"/>
                <a:gd name="T64" fmla="*/ 2147483646 w 1185"/>
                <a:gd name="T65" fmla="*/ 2147483646 h 777"/>
                <a:gd name="T66" fmla="*/ 2147483646 w 1185"/>
                <a:gd name="T67" fmla="*/ 2147483646 h 777"/>
                <a:gd name="T68" fmla="*/ 2147483646 w 1185"/>
                <a:gd name="T69" fmla="*/ 2147483646 h 777"/>
                <a:gd name="T70" fmla="*/ 2147483646 w 1185"/>
                <a:gd name="T71" fmla="*/ 2147483646 h 777"/>
                <a:gd name="T72" fmla="*/ 2147483646 w 1185"/>
                <a:gd name="T73" fmla="*/ 2147483646 h 777"/>
                <a:gd name="T74" fmla="*/ 2147483646 w 1185"/>
                <a:gd name="T75" fmla="*/ 2147483646 h 777"/>
                <a:gd name="T76" fmla="*/ 2147483646 w 1185"/>
                <a:gd name="T77" fmla="*/ 2147483646 h 777"/>
                <a:gd name="T78" fmla="*/ 2147483646 w 1185"/>
                <a:gd name="T79" fmla="*/ 2147483646 h 777"/>
                <a:gd name="T80" fmla="*/ 2147483646 w 1185"/>
                <a:gd name="T81" fmla="*/ 2147483646 h 777"/>
                <a:gd name="T82" fmla="*/ 2147483646 w 1185"/>
                <a:gd name="T83" fmla="*/ 2147483646 h 777"/>
                <a:gd name="T84" fmla="*/ 2147483646 w 1185"/>
                <a:gd name="T85" fmla="*/ 2147483646 h 777"/>
                <a:gd name="T86" fmla="*/ 2147483646 w 1185"/>
                <a:gd name="T87" fmla="*/ 2147483646 h 777"/>
                <a:gd name="T88" fmla="*/ 2147483646 w 1185"/>
                <a:gd name="T89" fmla="*/ 2147483646 h 777"/>
                <a:gd name="T90" fmla="*/ 2147483646 w 1185"/>
                <a:gd name="T91" fmla="*/ 2147483646 h 777"/>
                <a:gd name="T92" fmla="*/ 2147483646 w 1185"/>
                <a:gd name="T93" fmla="*/ 2147483646 h 777"/>
                <a:gd name="T94" fmla="*/ 2147483646 w 1185"/>
                <a:gd name="T95" fmla="*/ 2147483646 h 777"/>
                <a:gd name="T96" fmla="*/ 2147483646 w 1185"/>
                <a:gd name="T97" fmla="*/ 2147483646 h 777"/>
                <a:gd name="T98" fmla="*/ 2147483646 w 1185"/>
                <a:gd name="T99" fmla="*/ 2147483646 h 777"/>
                <a:gd name="T100" fmla="*/ 2147483646 w 1185"/>
                <a:gd name="T101" fmla="*/ 2147483646 h 777"/>
                <a:gd name="T102" fmla="*/ 2147483646 w 1185"/>
                <a:gd name="T103" fmla="*/ 2147483646 h 777"/>
                <a:gd name="T104" fmla="*/ 2147483646 w 1185"/>
                <a:gd name="T105" fmla="*/ 2147483646 h 777"/>
                <a:gd name="T106" fmla="*/ 2147483646 w 1185"/>
                <a:gd name="T107" fmla="*/ 2147483646 h 777"/>
                <a:gd name="T108" fmla="*/ 2147483646 w 1185"/>
                <a:gd name="T109" fmla="*/ 2147483646 h 777"/>
                <a:gd name="T110" fmla="*/ 2147483646 w 1185"/>
                <a:gd name="T111" fmla="*/ 2147483646 h 777"/>
                <a:gd name="T112" fmla="*/ 2147483646 w 1185"/>
                <a:gd name="T113" fmla="*/ 2147483646 h 777"/>
                <a:gd name="T114" fmla="*/ 2147483646 w 1185"/>
                <a:gd name="T115" fmla="*/ 2147483646 h 777"/>
                <a:gd name="T116" fmla="*/ 2147483646 w 1185"/>
                <a:gd name="T117" fmla="*/ 2147483646 h 777"/>
                <a:gd name="T118" fmla="*/ 2147483646 w 1185"/>
                <a:gd name="T119" fmla="*/ 2147483646 h 777"/>
                <a:gd name="T120" fmla="*/ 2147483646 w 1185"/>
                <a:gd name="T121" fmla="*/ 2147483646 h 7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85"/>
                <a:gd name="T184" fmla="*/ 0 h 777"/>
                <a:gd name="T185" fmla="*/ 1185 w 1185"/>
                <a:gd name="T186" fmla="*/ 777 h 7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6" name="Freeform 92">
              <a:extLst>
                <a:ext uri="{FF2B5EF4-FFF2-40B4-BE49-F238E27FC236}">
                  <a16:creationId xmlns:a16="http://schemas.microsoft.com/office/drawing/2014/main" id="{DB3FD374-4C2E-4C13-A92A-165C260EE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350" y="351937"/>
              <a:ext cx="51745" cy="30059"/>
            </a:xfrm>
            <a:custGeom>
              <a:avLst/>
              <a:gdLst>
                <a:gd name="T0" fmla="*/ 2147483646 w 17"/>
                <a:gd name="T1" fmla="*/ 0 h 9"/>
                <a:gd name="T2" fmla="*/ 2147483646 w 17"/>
                <a:gd name="T3" fmla="*/ 2147483646 h 9"/>
                <a:gd name="T4" fmla="*/ 0 w 17"/>
                <a:gd name="T5" fmla="*/ 2147483646 h 9"/>
                <a:gd name="T6" fmla="*/ 214748364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9"/>
                <a:gd name="T14" fmla="*/ 17 w 1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7" name="Freeform 93">
              <a:extLst>
                <a:ext uri="{FF2B5EF4-FFF2-40B4-BE49-F238E27FC236}">
                  <a16:creationId xmlns:a16="http://schemas.microsoft.com/office/drawing/2014/main" id="{9EF9CD60-1F49-4F35-8A8B-C66F5DD399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6544" y="408298"/>
              <a:ext cx="522156" cy="392016"/>
            </a:xfrm>
            <a:custGeom>
              <a:avLst/>
              <a:gdLst>
                <a:gd name="T0" fmla="*/ 2147483646 w 169"/>
                <a:gd name="T1" fmla="*/ 2147483646 h 118"/>
                <a:gd name="T2" fmla="*/ 2147483646 w 169"/>
                <a:gd name="T3" fmla="*/ 2147483646 h 118"/>
                <a:gd name="T4" fmla="*/ 2147483646 w 169"/>
                <a:gd name="T5" fmla="*/ 2147483646 h 118"/>
                <a:gd name="T6" fmla="*/ 2147483646 w 169"/>
                <a:gd name="T7" fmla="*/ 2147483646 h 118"/>
                <a:gd name="T8" fmla="*/ 2147483646 w 169"/>
                <a:gd name="T9" fmla="*/ 2147483646 h 118"/>
                <a:gd name="T10" fmla="*/ 2147483646 w 169"/>
                <a:gd name="T11" fmla="*/ 2147483646 h 118"/>
                <a:gd name="T12" fmla="*/ 2147483646 w 169"/>
                <a:gd name="T13" fmla="*/ 2147483646 h 118"/>
                <a:gd name="T14" fmla="*/ 2147483646 w 169"/>
                <a:gd name="T15" fmla="*/ 2147483646 h 118"/>
                <a:gd name="T16" fmla="*/ 2147483646 w 169"/>
                <a:gd name="T17" fmla="*/ 2147483646 h 118"/>
                <a:gd name="T18" fmla="*/ 2147483646 w 169"/>
                <a:gd name="T19" fmla="*/ 2147483646 h 118"/>
                <a:gd name="T20" fmla="*/ 2147483646 w 169"/>
                <a:gd name="T21" fmla="*/ 2147483646 h 118"/>
                <a:gd name="T22" fmla="*/ 2147483646 w 169"/>
                <a:gd name="T23" fmla="*/ 2147483646 h 118"/>
                <a:gd name="T24" fmla="*/ 2147483646 w 169"/>
                <a:gd name="T25" fmla="*/ 2147483646 h 118"/>
                <a:gd name="T26" fmla="*/ 2147483646 w 169"/>
                <a:gd name="T27" fmla="*/ 2147483646 h 118"/>
                <a:gd name="T28" fmla="*/ 2147483646 w 169"/>
                <a:gd name="T29" fmla="*/ 2147483646 h 118"/>
                <a:gd name="T30" fmla="*/ 2147483646 w 169"/>
                <a:gd name="T31" fmla="*/ 2147483646 h 118"/>
                <a:gd name="T32" fmla="*/ 2147483646 w 169"/>
                <a:gd name="T33" fmla="*/ 2147483646 h 118"/>
                <a:gd name="T34" fmla="*/ 2147483646 w 169"/>
                <a:gd name="T35" fmla="*/ 2147483646 h 118"/>
                <a:gd name="T36" fmla="*/ 2147483646 w 169"/>
                <a:gd name="T37" fmla="*/ 2147483646 h 118"/>
                <a:gd name="T38" fmla="*/ 2147483646 w 169"/>
                <a:gd name="T39" fmla="*/ 2147483646 h 118"/>
                <a:gd name="T40" fmla="*/ 2147483646 w 169"/>
                <a:gd name="T41" fmla="*/ 2147483646 h 118"/>
                <a:gd name="T42" fmla="*/ 2147483646 w 169"/>
                <a:gd name="T43" fmla="*/ 2147483646 h 118"/>
                <a:gd name="T44" fmla="*/ 2147483646 w 169"/>
                <a:gd name="T45" fmla="*/ 2147483646 h 118"/>
                <a:gd name="T46" fmla="*/ 2147483646 w 169"/>
                <a:gd name="T47" fmla="*/ 2147483646 h 118"/>
                <a:gd name="T48" fmla="*/ 2147483646 w 169"/>
                <a:gd name="T49" fmla="*/ 2147483646 h 118"/>
                <a:gd name="T50" fmla="*/ 2147483646 w 169"/>
                <a:gd name="T51" fmla="*/ 2147483646 h 118"/>
                <a:gd name="T52" fmla="*/ 2147483646 w 169"/>
                <a:gd name="T53" fmla="*/ 2147483646 h 118"/>
                <a:gd name="T54" fmla="*/ 2147483646 w 169"/>
                <a:gd name="T55" fmla="*/ 2147483646 h 118"/>
                <a:gd name="T56" fmla="*/ 2147483646 w 169"/>
                <a:gd name="T57" fmla="*/ 2147483646 h 118"/>
                <a:gd name="T58" fmla="*/ 2147483646 w 169"/>
                <a:gd name="T59" fmla="*/ 2147483646 h 118"/>
                <a:gd name="T60" fmla="*/ 2147483646 w 169"/>
                <a:gd name="T61" fmla="*/ 2147483646 h 118"/>
                <a:gd name="T62" fmla="*/ 2147483646 w 169"/>
                <a:gd name="T63" fmla="*/ 2147483646 h 118"/>
                <a:gd name="T64" fmla="*/ 2147483646 w 169"/>
                <a:gd name="T65" fmla="*/ 2147483646 h 118"/>
                <a:gd name="T66" fmla="*/ 2147483646 w 169"/>
                <a:gd name="T67" fmla="*/ 2147483646 h 118"/>
                <a:gd name="T68" fmla="*/ 2147483646 w 169"/>
                <a:gd name="T69" fmla="*/ 2147483646 h 118"/>
                <a:gd name="T70" fmla="*/ 2147483646 w 169"/>
                <a:gd name="T71" fmla="*/ 2147483646 h 118"/>
                <a:gd name="T72" fmla="*/ 2147483646 w 169"/>
                <a:gd name="T73" fmla="*/ 2147483646 h 118"/>
                <a:gd name="T74" fmla="*/ 2147483646 w 169"/>
                <a:gd name="T75" fmla="*/ 2147483646 h 118"/>
                <a:gd name="T76" fmla="*/ 2147483646 w 169"/>
                <a:gd name="T77" fmla="*/ 2147483646 h 118"/>
                <a:gd name="T78" fmla="*/ 2147483646 w 169"/>
                <a:gd name="T79" fmla="*/ 2147483646 h 118"/>
                <a:gd name="T80" fmla="*/ 2147483646 w 169"/>
                <a:gd name="T81" fmla="*/ 2147483646 h 118"/>
                <a:gd name="T82" fmla="*/ 2147483646 w 169"/>
                <a:gd name="T83" fmla="*/ 2147483646 h 118"/>
                <a:gd name="T84" fmla="*/ 2147483646 w 169"/>
                <a:gd name="T85" fmla="*/ 2147483646 h 118"/>
                <a:gd name="T86" fmla="*/ 2147483646 w 169"/>
                <a:gd name="T87" fmla="*/ 2147483646 h 118"/>
                <a:gd name="T88" fmla="*/ 2147483646 w 169"/>
                <a:gd name="T89" fmla="*/ 2147483646 h 118"/>
                <a:gd name="T90" fmla="*/ 2147483646 w 169"/>
                <a:gd name="T91" fmla="*/ 2147483646 h 118"/>
                <a:gd name="T92" fmla="*/ 2147483646 w 169"/>
                <a:gd name="T93" fmla="*/ 2147483646 h 118"/>
                <a:gd name="T94" fmla="*/ 2147483646 w 169"/>
                <a:gd name="T95" fmla="*/ 2147483646 h 118"/>
                <a:gd name="T96" fmla="*/ 2147483646 w 169"/>
                <a:gd name="T97" fmla="*/ 2147483646 h 118"/>
                <a:gd name="T98" fmla="*/ 2147483646 w 169"/>
                <a:gd name="T99" fmla="*/ 2147483646 h 118"/>
                <a:gd name="T100" fmla="*/ 2147483646 w 169"/>
                <a:gd name="T101" fmla="*/ 2147483646 h 118"/>
                <a:gd name="T102" fmla="*/ 2147483646 w 169"/>
                <a:gd name="T103" fmla="*/ 2147483646 h 118"/>
                <a:gd name="T104" fmla="*/ 2147483646 w 169"/>
                <a:gd name="T105" fmla="*/ 2147483646 h 118"/>
                <a:gd name="T106" fmla="*/ 2147483646 w 169"/>
                <a:gd name="T107" fmla="*/ 2147483646 h 118"/>
                <a:gd name="T108" fmla="*/ 2147483646 w 169"/>
                <a:gd name="T109" fmla="*/ 2147483646 h 118"/>
                <a:gd name="T110" fmla="*/ 2147483646 w 169"/>
                <a:gd name="T111" fmla="*/ 2147483646 h 11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9"/>
                <a:gd name="T169" fmla="*/ 0 h 118"/>
                <a:gd name="T170" fmla="*/ 169 w 169"/>
                <a:gd name="T171" fmla="*/ 118 h 11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8" name="Freeform 94">
              <a:extLst>
                <a:ext uri="{FF2B5EF4-FFF2-40B4-BE49-F238E27FC236}">
                  <a16:creationId xmlns:a16="http://schemas.microsoft.com/office/drawing/2014/main" id="{85C958B8-26C1-4E52-B146-C688E1B8C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148" y="428337"/>
              <a:ext cx="321056" cy="171585"/>
            </a:xfrm>
            <a:custGeom>
              <a:avLst/>
              <a:gdLst>
                <a:gd name="T0" fmla="*/ 2147483646 w 104"/>
                <a:gd name="T1" fmla="*/ 2147483646 h 52"/>
                <a:gd name="T2" fmla="*/ 2147483646 w 104"/>
                <a:gd name="T3" fmla="*/ 2147483646 h 52"/>
                <a:gd name="T4" fmla="*/ 2147483646 w 104"/>
                <a:gd name="T5" fmla="*/ 2147483646 h 52"/>
                <a:gd name="T6" fmla="*/ 2147483646 w 104"/>
                <a:gd name="T7" fmla="*/ 2147483646 h 52"/>
                <a:gd name="T8" fmla="*/ 2147483646 w 104"/>
                <a:gd name="T9" fmla="*/ 2147483646 h 52"/>
                <a:gd name="T10" fmla="*/ 2147483646 w 104"/>
                <a:gd name="T11" fmla="*/ 2147483646 h 52"/>
                <a:gd name="T12" fmla="*/ 2147483646 w 104"/>
                <a:gd name="T13" fmla="*/ 2147483646 h 52"/>
                <a:gd name="T14" fmla="*/ 2147483646 w 104"/>
                <a:gd name="T15" fmla="*/ 2147483646 h 52"/>
                <a:gd name="T16" fmla="*/ 2147483646 w 104"/>
                <a:gd name="T17" fmla="*/ 2147483646 h 52"/>
                <a:gd name="T18" fmla="*/ 2147483646 w 104"/>
                <a:gd name="T19" fmla="*/ 2147483646 h 52"/>
                <a:gd name="T20" fmla="*/ 2147483646 w 104"/>
                <a:gd name="T21" fmla="*/ 2147483646 h 52"/>
                <a:gd name="T22" fmla="*/ 2147483646 w 104"/>
                <a:gd name="T23" fmla="*/ 2147483646 h 52"/>
                <a:gd name="T24" fmla="*/ 0 w 104"/>
                <a:gd name="T25" fmla="*/ 2147483646 h 52"/>
                <a:gd name="T26" fmla="*/ 2147483646 w 104"/>
                <a:gd name="T27" fmla="*/ 2147483646 h 52"/>
                <a:gd name="T28" fmla="*/ 2147483646 w 104"/>
                <a:gd name="T29" fmla="*/ 2147483646 h 52"/>
                <a:gd name="T30" fmla="*/ 2147483646 w 104"/>
                <a:gd name="T31" fmla="*/ 2147483646 h 52"/>
                <a:gd name="T32" fmla="*/ 2147483646 w 104"/>
                <a:gd name="T33" fmla="*/ 2147483646 h 52"/>
                <a:gd name="T34" fmla="*/ 2147483646 w 104"/>
                <a:gd name="T35" fmla="*/ 2147483646 h 52"/>
                <a:gd name="T36" fmla="*/ 2147483646 w 104"/>
                <a:gd name="T37" fmla="*/ 2147483646 h 52"/>
                <a:gd name="T38" fmla="*/ 2147483646 w 104"/>
                <a:gd name="T39" fmla="*/ 2147483646 h 52"/>
                <a:gd name="T40" fmla="*/ 2147483646 w 104"/>
                <a:gd name="T41" fmla="*/ 2147483646 h 52"/>
                <a:gd name="T42" fmla="*/ 2147483646 w 104"/>
                <a:gd name="T43" fmla="*/ 2147483646 h 52"/>
                <a:gd name="T44" fmla="*/ 2147483646 w 104"/>
                <a:gd name="T45" fmla="*/ 2147483646 h 52"/>
                <a:gd name="T46" fmla="*/ 2147483646 w 104"/>
                <a:gd name="T47" fmla="*/ 2147483646 h 52"/>
                <a:gd name="T48" fmla="*/ 2147483646 w 104"/>
                <a:gd name="T49" fmla="*/ 2147483646 h 52"/>
                <a:gd name="T50" fmla="*/ 2147483646 w 104"/>
                <a:gd name="T51" fmla="*/ 2147483646 h 52"/>
                <a:gd name="T52" fmla="*/ 2147483646 w 104"/>
                <a:gd name="T53" fmla="*/ 2147483646 h 52"/>
                <a:gd name="T54" fmla="*/ 2147483646 w 104"/>
                <a:gd name="T55" fmla="*/ 2147483646 h 52"/>
                <a:gd name="T56" fmla="*/ 2147483646 w 104"/>
                <a:gd name="T57" fmla="*/ 2147483646 h 52"/>
                <a:gd name="T58" fmla="*/ 2147483646 w 104"/>
                <a:gd name="T59" fmla="*/ 2147483646 h 52"/>
                <a:gd name="T60" fmla="*/ 2147483646 w 104"/>
                <a:gd name="T61" fmla="*/ 2147483646 h 52"/>
                <a:gd name="T62" fmla="*/ 2147483646 w 104"/>
                <a:gd name="T63" fmla="*/ 2147483646 h 52"/>
                <a:gd name="T64" fmla="*/ 2147483646 w 104"/>
                <a:gd name="T65" fmla="*/ 2147483646 h 52"/>
                <a:gd name="T66" fmla="*/ 2147483646 w 104"/>
                <a:gd name="T67" fmla="*/ 2147483646 h 52"/>
                <a:gd name="T68" fmla="*/ 2147483646 w 104"/>
                <a:gd name="T69" fmla="*/ 2147483646 h 52"/>
                <a:gd name="T70" fmla="*/ 2147483646 w 104"/>
                <a:gd name="T71" fmla="*/ 2147483646 h 52"/>
                <a:gd name="T72" fmla="*/ 2147483646 w 104"/>
                <a:gd name="T73" fmla="*/ 2147483646 h 52"/>
                <a:gd name="T74" fmla="*/ 2147483646 w 104"/>
                <a:gd name="T75" fmla="*/ 2147483646 h 52"/>
                <a:gd name="T76" fmla="*/ 2147483646 w 104"/>
                <a:gd name="T77" fmla="*/ 2147483646 h 52"/>
                <a:gd name="T78" fmla="*/ 2147483646 w 104"/>
                <a:gd name="T79" fmla="*/ 2147483646 h 52"/>
                <a:gd name="T80" fmla="*/ 2147483646 w 104"/>
                <a:gd name="T81" fmla="*/ 2147483646 h 52"/>
                <a:gd name="T82" fmla="*/ 2147483646 w 104"/>
                <a:gd name="T83" fmla="*/ 2147483646 h 52"/>
                <a:gd name="T84" fmla="*/ 2147483646 w 104"/>
                <a:gd name="T85" fmla="*/ 2147483646 h 52"/>
                <a:gd name="T86" fmla="*/ 2147483646 w 104"/>
                <a:gd name="T87" fmla="*/ 2147483646 h 52"/>
                <a:gd name="T88" fmla="*/ 2147483646 w 104"/>
                <a:gd name="T89" fmla="*/ 2147483646 h 52"/>
                <a:gd name="T90" fmla="*/ 2147483646 w 104"/>
                <a:gd name="T91" fmla="*/ 2147483646 h 52"/>
                <a:gd name="T92" fmla="*/ 2147483646 w 104"/>
                <a:gd name="T93" fmla="*/ 2147483646 h 52"/>
                <a:gd name="T94" fmla="*/ 2147483646 w 104"/>
                <a:gd name="T95" fmla="*/ 2147483646 h 52"/>
                <a:gd name="T96" fmla="*/ 2147483646 w 104"/>
                <a:gd name="T97" fmla="*/ 2147483646 h 52"/>
                <a:gd name="T98" fmla="*/ 2147483646 w 104"/>
                <a:gd name="T99" fmla="*/ 2147483646 h 52"/>
                <a:gd name="T100" fmla="*/ 2147483646 w 104"/>
                <a:gd name="T101" fmla="*/ 2147483646 h 52"/>
                <a:gd name="T102" fmla="*/ 2147483646 w 104"/>
                <a:gd name="T103" fmla="*/ 2147483646 h 52"/>
                <a:gd name="T104" fmla="*/ 2147483646 w 104"/>
                <a:gd name="T105" fmla="*/ 2147483646 h 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4"/>
                <a:gd name="T160" fmla="*/ 0 h 52"/>
                <a:gd name="T161" fmla="*/ 104 w 104"/>
                <a:gd name="T162" fmla="*/ 52 h 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49" name="Freeform 95">
              <a:extLst>
                <a:ext uri="{FF2B5EF4-FFF2-40B4-BE49-F238E27FC236}">
                  <a16:creationId xmlns:a16="http://schemas.microsoft.com/office/drawing/2014/main" id="{7A1E9045-DD7A-4E32-AF94-17943AE1BC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68415"/>
              <a:ext cx="2299134" cy="2869356"/>
            </a:xfrm>
            <a:custGeom>
              <a:avLst/>
              <a:gdLst>
                <a:gd name="T0" fmla="*/ 2147483646 w 744"/>
                <a:gd name="T1" fmla="*/ 2147483646 h 864"/>
                <a:gd name="T2" fmla="*/ 2147483646 w 744"/>
                <a:gd name="T3" fmla="*/ 2147483646 h 864"/>
                <a:gd name="T4" fmla="*/ 2147483646 w 744"/>
                <a:gd name="T5" fmla="*/ 2147483646 h 864"/>
                <a:gd name="T6" fmla="*/ 2147483646 w 744"/>
                <a:gd name="T7" fmla="*/ 2147483646 h 864"/>
                <a:gd name="T8" fmla="*/ 2147483646 w 744"/>
                <a:gd name="T9" fmla="*/ 2147483646 h 864"/>
                <a:gd name="T10" fmla="*/ 2147483646 w 744"/>
                <a:gd name="T11" fmla="*/ 2147483646 h 864"/>
                <a:gd name="T12" fmla="*/ 2147483646 w 744"/>
                <a:gd name="T13" fmla="*/ 2147483646 h 864"/>
                <a:gd name="T14" fmla="*/ 2147483646 w 744"/>
                <a:gd name="T15" fmla="*/ 2147483646 h 864"/>
                <a:gd name="T16" fmla="*/ 2147483646 w 744"/>
                <a:gd name="T17" fmla="*/ 2147483646 h 864"/>
                <a:gd name="T18" fmla="*/ 2147483646 w 744"/>
                <a:gd name="T19" fmla="*/ 2147483646 h 864"/>
                <a:gd name="T20" fmla="*/ 2147483646 w 744"/>
                <a:gd name="T21" fmla="*/ 2147483646 h 864"/>
                <a:gd name="T22" fmla="*/ 2147483646 w 744"/>
                <a:gd name="T23" fmla="*/ 2147483646 h 864"/>
                <a:gd name="T24" fmla="*/ 2147483646 w 744"/>
                <a:gd name="T25" fmla="*/ 2147483646 h 864"/>
                <a:gd name="T26" fmla="*/ 2147483646 w 744"/>
                <a:gd name="T27" fmla="*/ 2147483646 h 864"/>
                <a:gd name="T28" fmla="*/ 2147483646 w 744"/>
                <a:gd name="T29" fmla="*/ 2147483646 h 864"/>
                <a:gd name="T30" fmla="*/ 2147483646 w 744"/>
                <a:gd name="T31" fmla="*/ 2147483646 h 864"/>
                <a:gd name="T32" fmla="*/ 2147483646 w 744"/>
                <a:gd name="T33" fmla="*/ 2147483646 h 864"/>
                <a:gd name="T34" fmla="*/ 2147483646 w 744"/>
                <a:gd name="T35" fmla="*/ 2147483646 h 864"/>
                <a:gd name="T36" fmla="*/ 2147483646 w 744"/>
                <a:gd name="T37" fmla="*/ 2147483646 h 864"/>
                <a:gd name="T38" fmla="*/ 2147483646 w 744"/>
                <a:gd name="T39" fmla="*/ 2147483646 h 864"/>
                <a:gd name="T40" fmla="*/ 2147483646 w 744"/>
                <a:gd name="T41" fmla="*/ 2147483646 h 864"/>
                <a:gd name="T42" fmla="*/ 2147483646 w 744"/>
                <a:gd name="T43" fmla="*/ 2147483646 h 864"/>
                <a:gd name="T44" fmla="*/ 2147483646 w 744"/>
                <a:gd name="T45" fmla="*/ 2147483646 h 864"/>
                <a:gd name="T46" fmla="*/ 2147483646 w 744"/>
                <a:gd name="T47" fmla="*/ 2147483646 h 864"/>
                <a:gd name="T48" fmla="*/ 2147483646 w 744"/>
                <a:gd name="T49" fmla="*/ 2147483646 h 864"/>
                <a:gd name="T50" fmla="*/ 2147483646 w 744"/>
                <a:gd name="T51" fmla="*/ 2147483646 h 864"/>
                <a:gd name="T52" fmla="*/ 2147483646 w 744"/>
                <a:gd name="T53" fmla="*/ 2147483646 h 864"/>
                <a:gd name="T54" fmla="*/ 2147483646 w 744"/>
                <a:gd name="T55" fmla="*/ 2147483646 h 864"/>
                <a:gd name="T56" fmla="*/ 2147483646 w 744"/>
                <a:gd name="T57" fmla="*/ 2147483646 h 864"/>
                <a:gd name="T58" fmla="*/ 2147483646 w 744"/>
                <a:gd name="T59" fmla="*/ 2147483646 h 864"/>
                <a:gd name="T60" fmla="*/ 2147483646 w 744"/>
                <a:gd name="T61" fmla="*/ 2147483646 h 864"/>
                <a:gd name="T62" fmla="*/ 2147483646 w 744"/>
                <a:gd name="T63" fmla="*/ 2147483646 h 864"/>
                <a:gd name="T64" fmla="*/ 2147483646 w 744"/>
                <a:gd name="T65" fmla="*/ 2147483646 h 864"/>
                <a:gd name="T66" fmla="*/ 2147483646 w 744"/>
                <a:gd name="T67" fmla="*/ 2147483646 h 864"/>
                <a:gd name="T68" fmla="*/ 2147483646 w 744"/>
                <a:gd name="T69" fmla="*/ 2147483646 h 864"/>
                <a:gd name="T70" fmla="*/ 2147483646 w 744"/>
                <a:gd name="T71" fmla="*/ 2147483646 h 864"/>
                <a:gd name="T72" fmla="*/ 2147483646 w 744"/>
                <a:gd name="T73" fmla="*/ 2147483646 h 864"/>
                <a:gd name="T74" fmla="*/ 2147483646 w 744"/>
                <a:gd name="T75" fmla="*/ 2147483646 h 864"/>
                <a:gd name="T76" fmla="*/ 2147483646 w 744"/>
                <a:gd name="T77" fmla="*/ 2147483646 h 864"/>
                <a:gd name="T78" fmla="*/ 2147483646 w 744"/>
                <a:gd name="T79" fmla="*/ 2147483646 h 864"/>
                <a:gd name="T80" fmla="*/ 2147483646 w 744"/>
                <a:gd name="T81" fmla="*/ 2147483646 h 864"/>
                <a:gd name="T82" fmla="*/ 2147483646 w 744"/>
                <a:gd name="T83" fmla="*/ 2147483646 h 864"/>
                <a:gd name="T84" fmla="*/ 2147483646 w 744"/>
                <a:gd name="T85" fmla="*/ 2147483646 h 864"/>
                <a:gd name="T86" fmla="*/ 2147483646 w 744"/>
                <a:gd name="T87" fmla="*/ 2147483646 h 864"/>
                <a:gd name="T88" fmla="*/ 2147483646 w 744"/>
                <a:gd name="T89" fmla="*/ 2147483646 h 864"/>
                <a:gd name="T90" fmla="*/ 2147483646 w 744"/>
                <a:gd name="T91" fmla="*/ 2147483646 h 864"/>
                <a:gd name="T92" fmla="*/ 2147483646 w 744"/>
                <a:gd name="T93" fmla="*/ 2147483646 h 864"/>
                <a:gd name="T94" fmla="*/ 2147483646 w 744"/>
                <a:gd name="T95" fmla="*/ 2147483646 h 864"/>
                <a:gd name="T96" fmla="*/ 2147483646 w 744"/>
                <a:gd name="T97" fmla="*/ 2147483646 h 864"/>
                <a:gd name="T98" fmla="*/ 2147483646 w 744"/>
                <a:gd name="T99" fmla="*/ 2147483646 h 864"/>
                <a:gd name="T100" fmla="*/ 2147483646 w 744"/>
                <a:gd name="T101" fmla="*/ 2147483646 h 864"/>
                <a:gd name="T102" fmla="*/ 2147483646 w 744"/>
                <a:gd name="T103" fmla="*/ 2147483646 h 864"/>
                <a:gd name="T104" fmla="*/ 2147483646 w 744"/>
                <a:gd name="T105" fmla="*/ 2147483646 h 864"/>
                <a:gd name="T106" fmla="*/ 2147483646 w 744"/>
                <a:gd name="T107" fmla="*/ 2147483646 h 864"/>
                <a:gd name="T108" fmla="*/ 2147483646 w 744"/>
                <a:gd name="T109" fmla="*/ 2147483646 h 864"/>
                <a:gd name="T110" fmla="*/ 2147483646 w 744"/>
                <a:gd name="T111" fmla="*/ 2147483646 h 864"/>
                <a:gd name="T112" fmla="*/ 2147483646 w 744"/>
                <a:gd name="T113" fmla="*/ 2147483646 h 864"/>
                <a:gd name="T114" fmla="*/ 2147483646 w 744"/>
                <a:gd name="T115" fmla="*/ 2147483646 h 864"/>
                <a:gd name="T116" fmla="*/ 2147483646 w 744"/>
                <a:gd name="T117" fmla="*/ 2147483646 h 864"/>
                <a:gd name="T118" fmla="*/ 2147483646 w 744"/>
                <a:gd name="T119" fmla="*/ 2147483646 h 864"/>
                <a:gd name="T120" fmla="*/ 2147483646 w 744"/>
                <a:gd name="T121" fmla="*/ 2147483646 h 864"/>
                <a:gd name="T122" fmla="*/ 2147483646 w 744"/>
                <a:gd name="T123" fmla="*/ 2147483646 h 8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44"/>
                <a:gd name="T187" fmla="*/ 0 h 864"/>
                <a:gd name="T188" fmla="*/ 744 w 744"/>
                <a:gd name="T189" fmla="*/ 864 h 8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0" name="Freeform 96">
              <a:extLst>
                <a:ext uri="{FF2B5EF4-FFF2-40B4-BE49-F238E27FC236}">
                  <a16:creationId xmlns:a16="http://schemas.microsoft.com/office/drawing/2014/main" id="{37C75DDE-845C-448C-9443-F19DA4F88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986" y="899257"/>
              <a:ext cx="142300" cy="229197"/>
            </a:xfrm>
            <a:custGeom>
              <a:avLst/>
              <a:gdLst>
                <a:gd name="T0" fmla="*/ 2147483646 w 46"/>
                <a:gd name="T1" fmla="*/ 2147483646 h 69"/>
                <a:gd name="T2" fmla="*/ 2147483646 w 46"/>
                <a:gd name="T3" fmla="*/ 2147483646 h 69"/>
                <a:gd name="T4" fmla="*/ 2147483646 w 46"/>
                <a:gd name="T5" fmla="*/ 2147483646 h 69"/>
                <a:gd name="T6" fmla="*/ 2147483646 w 46"/>
                <a:gd name="T7" fmla="*/ 2147483646 h 69"/>
                <a:gd name="T8" fmla="*/ 2147483646 w 46"/>
                <a:gd name="T9" fmla="*/ 2147483646 h 69"/>
                <a:gd name="T10" fmla="*/ 2147483646 w 46"/>
                <a:gd name="T11" fmla="*/ 2147483646 h 69"/>
                <a:gd name="T12" fmla="*/ 2147483646 w 46"/>
                <a:gd name="T13" fmla="*/ 2147483646 h 69"/>
                <a:gd name="T14" fmla="*/ 2147483646 w 46"/>
                <a:gd name="T15" fmla="*/ 2147483646 h 69"/>
                <a:gd name="T16" fmla="*/ 2147483646 w 46"/>
                <a:gd name="T17" fmla="*/ 2147483646 h 69"/>
                <a:gd name="T18" fmla="*/ 2147483646 w 46"/>
                <a:gd name="T19" fmla="*/ 2147483646 h 69"/>
                <a:gd name="T20" fmla="*/ 2147483646 w 46"/>
                <a:gd name="T21" fmla="*/ 2147483646 h 69"/>
                <a:gd name="T22" fmla="*/ 2147483646 w 46"/>
                <a:gd name="T23" fmla="*/ 2147483646 h 69"/>
                <a:gd name="T24" fmla="*/ 2147483646 w 46"/>
                <a:gd name="T25" fmla="*/ 2147483646 h 69"/>
                <a:gd name="T26" fmla="*/ 2147483646 w 46"/>
                <a:gd name="T27" fmla="*/ 2147483646 h 69"/>
                <a:gd name="T28" fmla="*/ 2147483646 w 46"/>
                <a:gd name="T29" fmla="*/ 2147483646 h 69"/>
                <a:gd name="T30" fmla="*/ 2147483646 w 46"/>
                <a:gd name="T31" fmla="*/ 2147483646 h 69"/>
                <a:gd name="T32" fmla="*/ 2147483646 w 46"/>
                <a:gd name="T33" fmla="*/ 2147483646 h 69"/>
                <a:gd name="T34" fmla="*/ 2147483646 w 46"/>
                <a:gd name="T35" fmla="*/ 2147483646 h 69"/>
                <a:gd name="T36" fmla="*/ 2147483646 w 46"/>
                <a:gd name="T37" fmla="*/ 2147483646 h 69"/>
                <a:gd name="T38" fmla="*/ 2147483646 w 46"/>
                <a:gd name="T39" fmla="*/ 2147483646 h 69"/>
                <a:gd name="T40" fmla="*/ 2147483646 w 46"/>
                <a:gd name="T41" fmla="*/ 2147483646 h 69"/>
                <a:gd name="T42" fmla="*/ 2147483646 w 46"/>
                <a:gd name="T43" fmla="*/ 2147483646 h 69"/>
                <a:gd name="T44" fmla="*/ 2147483646 w 46"/>
                <a:gd name="T45" fmla="*/ 2147483646 h 69"/>
                <a:gd name="T46" fmla="*/ 2147483646 w 46"/>
                <a:gd name="T47" fmla="*/ 2147483646 h 69"/>
                <a:gd name="T48" fmla="*/ 2147483646 w 46"/>
                <a:gd name="T49" fmla="*/ 2147483646 h 69"/>
                <a:gd name="T50" fmla="*/ 2147483646 w 46"/>
                <a:gd name="T51" fmla="*/ 2147483646 h 69"/>
                <a:gd name="T52" fmla="*/ 2147483646 w 46"/>
                <a:gd name="T53" fmla="*/ 2147483646 h 69"/>
                <a:gd name="T54" fmla="*/ 2147483646 w 46"/>
                <a:gd name="T55" fmla="*/ 2147483646 h 69"/>
                <a:gd name="T56" fmla="*/ 2147483646 w 46"/>
                <a:gd name="T57" fmla="*/ 2147483646 h 69"/>
                <a:gd name="T58" fmla="*/ 2147483646 w 46"/>
                <a:gd name="T59" fmla="*/ 2147483646 h 69"/>
                <a:gd name="T60" fmla="*/ 2147483646 w 46"/>
                <a:gd name="T61" fmla="*/ 2147483646 h 69"/>
                <a:gd name="T62" fmla="*/ 0 w 46"/>
                <a:gd name="T63" fmla="*/ 2147483646 h 69"/>
                <a:gd name="T64" fmla="*/ 2147483646 w 46"/>
                <a:gd name="T65" fmla="*/ 0 h 69"/>
                <a:gd name="T66" fmla="*/ 2147483646 w 46"/>
                <a:gd name="T67" fmla="*/ 0 h 69"/>
                <a:gd name="T68" fmla="*/ 2147483646 w 46"/>
                <a:gd name="T69" fmla="*/ 2147483646 h 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6"/>
                <a:gd name="T106" fmla="*/ 0 h 69"/>
                <a:gd name="T107" fmla="*/ 46 w 46"/>
                <a:gd name="T108" fmla="*/ 69 h 6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1" name="Freeform 97">
              <a:extLst>
                <a:ext uri="{FF2B5EF4-FFF2-40B4-BE49-F238E27FC236}">
                  <a16:creationId xmlns:a16="http://schemas.microsoft.com/office/drawing/2014/main" id="{F875B309-9CFA-4B3E-98BD-3E09B682D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98" y="914287"/>
              <a:ext cx="37633" cy="28806"/>
            </a:xfrm>
            <a:custGeom>
              <a:avLst/>
              <a:gdLst>
                <a:gd name="T0" fmla="*/ 2147483646 w 12"/>
                <a:gd name="T1" fmla="*/ 2147483646 h 9"/>
                <a:gd name="T2" fmla="*/ 2147483646 w 12"/>
                <a:gd name="T3" fmla="*/ 2147483646 h 9"/>
                <a:gd name="T4" fmla="*/ 2147483646 w 12"/>
                <a:gd name="T5" fmla="*/ 2147483646 h 9"/>
                <a:gd name="T6" fmla="*/ 2147483646 w 12"/>
                <a:gd name="T7" fmla="*/ 2147483646 h 9"/>
                <a:gd name="T8" fmla="*/ 2147483646 w 12"/>
                <a:gd name="T9" fmla="*/ 2147483646 h 9"/>
                <a:gd name="T10" fmla="*/ 2147483646 w 12"/>
                <a:gd name="T11" fmla="*/ 2147483646 h 9"/>
                <a:gd name="T12" fmla="*/ 2147483646 w 12"/>
                <a:gd name="T13" fmla="*/ 2147483646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9"/>
                <a:gd name="T23" fmla="*/ 12 w 12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2" name="Freeform 98">
              <a:extLst>
                <a:ext uri="{FF2B5EF4-FFF2-40B4-BE49-F238E27FC236}">
                  <a16:creationId xmlns:a16="http://schemas.microsoft.com/office/drawing/2014/main" id="{28306B8B-7986-4E89-9616-23ADBC445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719" y="1285011"/>
              <a:ext cx="21168" cy="26301"/>
            </a:xfrm>
            <a:custGeom>
              <a:avLst/>
              <a:gdLst>
                <a:gd name="T0" fmla="*/ 2147483646 w 7"/>
                <a:gd name="T1" fmla="*/ 2147483646 h 8"/>
                <a:gd name="T2" fmla="*/ 2147483646 w 7"/>
                <a:gd name="T3" fmla="*/ 2147483646 h 8"/>
                <a:gd name="T4" fmla="*/ 0 w 7"/>
                <a:gd name="T5" fmla="*/ 2147483646 h 8"/>
                <a:gd name="T6" fmla="*/ 2147483646 w 7"/>
                <a:gd name="T7" fmla="*/ 2147483646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3" name="Freeform 99">
              <a:extLst>
                <a:ext uri="{FF2B5EF4-FFF2-40B4-BE49-F238E27FC236}">
                  <a16:creationId xmlns:a16="http://schemas.microsoft.com/office/drawing/2014/main" id="{A963F2A9-65B2-4ED3-854A-0F11C2B79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66" y="2018945"/>
              <a:ext cx="176404" cy="219178"/>
            </a:xfrm>
            <a:custGeom>
              <a:avLst/>
              <a:gdLst>
                <a:gd name="T0" fmla="*/ 2147483646 w 57"/>
                <a:gd name="T1" fmla="*/ 2147483646 h 66"/>
                <a:gd name="T2" fmla="*/ 2147483646 w 57"/>
                <a:gd name="T3" fmla="*/ 2147483646 h 66"/>
                <a:gd name="T4" fmla="*/ 2147483646 w 57"/>
                <a:gd name="T5" fmla="*/ 2147483646 h 66"/>
                <a:gd name="T6" fmla="*/ 2147483646 w 57"/>
                <a:gd name="T7" fmla="*/ 2147483646 h 66"/>
                <a:gd name="T8" fmla="*/ 2147483646 w 57"/>
                <a:gd name="T9" fmla="*/ 2147483646 h 66"/>
                <a:gd name="T10" fmla="*/ 2147483646 w 57"/>
                <a:gd name="T11" fmla="*/ 2147483646 h 66"/>
                <a:gd name="T12" fmla="*/ 2147483646 w 57"/>
                <a:gd name="T13" fmla="*/ 2147483646 h 66"/>
                <a:gd name="T14" fmla="*/ 2147483646 w 57"/>
                <a:gd name="T15" fmla="*/ 2147483646 h 66"/>
                <a:gd name="T16" fmla="*/ 2147483646 w 57"/>
                <a:gd name="T17" fmla="*/ 2147483646 h 66"/>
                <a:gd name="T18" fmla="*/ 2147483646 w 57"/>
                <a:gd name="T19" fmla="*/ 2147483646 h 66"/>
                <a:gd name="T20" fmla="*/ 2147483646 w 57"/>
                <a:gd name="T21" fmla="*/ 2147483646 h 66"/>
                <a:gd name="T22" fmla="*/ 2147483646 w 57"/>
                <a:gd name="T23" fmla="*/ 2147483646 h 66"/>
                <a:gd name="T24" fmla="*/ 2147483646 w 57"/>
                <a:gd name="T25" fmla="*/ 2147483646 h 66"/>
                <a:gd name="T26" fmla="*/ 2147483646 w 57"/>
                <a:gd name="T27" fmla="*/ 2147483646 h 66"/>
                <a:gd name="T28" fmla="*/ 2147483646 w 57"/>
                <a:gd name="T29" fmla="*/ 2147483646 h 66"/>
                <a:gd name="T30" fmla="*/ 2147483646 w 57"/>
                <a:gd name="T31" fmla="*/ 2147483646 h 66"/>
                <a:gd name="T32" fmla="*/ 2147483646 w 57"/>
                <a:gd name="T33" fmla="*/ 2147483646 h 66"/>
                <a:gd name="T34" fmla="*/ 2147483646 w 57"/>
                <a:gd name="T35" fmla="*/ 2147483646 h 66"/>
                <a:gd name="T36" fmla="*/ 2147483646 w 57"/>
                <a:gd name="T37" fmla="*/ 2147483646 h 66"/>
                <a:gd name="T38" fmla="*/ 2147483646 w 57"/>
                <a:gd name="T39" fmla="*/ 2147483646 h 66"/>
                <a:gd name="T40" fmla="*/ 2147483646 w 57"/>
                <a:gd name="T41" fmla="*/ 2147483646 h 66"/>
                <a:gd name="T42" fmla="*/ 2147483646 w 57"/>
                <a:gd name="T43" fmla="*/ 2147483646 h 66"/>
                <a:gd name="T44" fmla="*/ 2147483646 w 57"/>
                <a:gd name="T45" fmla="*/ 2147483646 h 66"/>
                <a:gd name="T46" fmla="*/ 2147483646 w 57"/>
                <a:gd name="T47" fmla="*/ 2147483646 h 66"/>
                <a:gd name="T48" fmla="*/ 2147483646 w 57"/>
                <a:gd name="T49" fmla="*/ 2147483646 h 66"/>
                <a:gd name="T50" fmla="*/ 2147483646 w 57"/>
                <a:gd name="T51" fmla="*/ 2147483646 h 66"/>
                <a:gd name="T52" fmla="*/ 2147483646 w 57"/>
                <a:gd name="T53" fmla="*/ 2147483646 h 66"/>
                <a:gd name="T54" fmla="*/ 2147483646 w 57"/>
                <a:gd name="T55" fmla="*/ 2147483646 h 66"/>
                <a:gd name="T56" fmla="*/ 2147483646 w 57"/>
                <a:gd name="T57" fmla="*/ 2147483646 h 66"/>
                <a:gd name="T58" fmla="*/ 2147483646 w 57"/>
                <a:gd name="T59" fmla="*/ 2147483646 h 66"/>
                <a:gd name="T60" fmla="*/ 2147483646 w 57"/>
                <a:gd name="T61" fmla="*/ 2147483646 h 66"/>
                <a:gd name="T62" fmla="*/ 2147483646 w 57"/>
                <a:gd name="T63" fmla="*/ 2147483646 h 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6"/>
                <a:gd name="T98" fmla="*/ 57 w 57"/>
                <a:gd name="T99" fmla="*/ 66 h 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4" name="Freeform 100">
              <a:extLst>
                <a:ext uri="{FF2B5EF4-FFF2-40B4-BE49-F238E27FC236}">
                  <a16:creationId xmlns:a16="http://schemas.microsoft.com/office/drawing/2014/main" id="{78FA4A66-369E-4DEE-AC09-A2092936C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622" y="2175501"/>
              <a:ext cx="79970" cy="96439"/>
            </a:xfrm>
            <a:custGeom>
              <a:avLst/>
              <a:gdLst>
                <a:gd name="T0" fmla="*/ 2147483646 w 26"/>
                <a:gd name="T1" fmla="*/ 2147483646 h 29"/>
                <a:gd name="T2" fmla="*/ 2147483646 w 26"/>
                <a:gd name="T3" fmla="*/ 2147483646 h 29"/>
                <a:gd name="T4" fmla="*/ 2147483646 w 26"/>
                <a:gd name="T5" fmla="*/ 2147483646 h 29"/>
                <a:gd name="T6" fmla="*/ 2147483646 w 26"/>
                <a:gd name="T7" fmla="*/ 2147483646 h 29"/>
                <a:gd name="T8" fmla="*/ 2147483646 w 26"/>
                <a:gd name="T9" fmla="*/ 2147483646 h 29"/>
                <a:gd name="T10" fmla="*/ 2147483646 w 26"/>
                <a:gd name="T11" fmla="*/ 2147483646 h 29"/>
                <a:gd name="T12" fmla="*/ 2147483646 w 26"/>
                <a:gd name="T13" fmla="*/ 2147483646 h 29"/>
                <a:gd name="T14" fmla="*/ 2147483646 w 26"/>
                <a:gd name="T15" fmla="*/ 2147483646 h 29"/>
                <a:gd name="T16" fmla="*/ 2147483646 w 26"/>
                <a:gd name="T17" fmla="*/ 2147483646 h 29"/>
                <a:gd name="T18" fmla="*/ 2147483646 w 26"/>
                <a:gd name="T19" fmla="*/ 2147483646 h 29"/>
                <a:gd name="T20" fmla="*/ 2147483646 w 26"/>
                <a:gd name="T21" fmla="*/ 2147483646 h 29"/>
                <a:gd name="T22" fmla="*/ 2147483646 w 26"/>
                <a:gd name="T23" fmla="*/ 2147483646 h 29"/>
                <a:gd name="T24" fmla="*/ 2147483646 w 26"/>
                <a:gd name="T25" fmla="*/ 2147483646 h 29"/>
                <a:gd name="T26" fmla="*/ 2147483646 w 26"/>
                <a:gd name="T27" fmla="*/ 2147483646 h 29"/>
                <a:gd name="T28" fmla="*/ 2147483646 w 26"/>
                <a:gd name="T29" fmla="*/ 2147483646 h 29"/>
                <a:gd name="T30" fmla="*/ 0 w 26"/>
                <a:gd name="T31" fmla="*/ 2147483646 h 29"/>
                <a:gd name="T32" fmla="*/ 2147483646 w 26"/>
                <a:gd name="T33" fmla="*/ 2147483646 h 29"/>
                <a:gd name="T34" fmla="*/ 2147483646 w 26"/>
                <a:gd name="T35" fmla="*/ 2147483646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"/>
                <a:gd name="T55" fmla="*/ 0 h 29"/>
                <a:gd name="T56" fmla="*/ 26 w 26"/>
                <a:gd name="T57" fmla="*/ 29 h 2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5" name="Freeform 101">
              <a:extLst>
                <a:ext uri="{FF2B5EF4-FFF2-40B4-BE49-F238E27FC236}">
                  <a16:creationId xmlns:a16="http://schemas.microsoft.com/office/drawing/2014/main" id="{2D7EBAA3-6C46-4CED-A724-C4CF95025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064" y="2271939"/>
              <a:ext cx="185812" cy="56360"/>
            </a:xfrm>
            <a:custGeom>
              <a:avLst/>
              <a:gdLst>
                <a:gd name="T0" fmla="*/ 2147483646 w 60"/>
                <a:gd name="T1" fmla="*/ 2147483646 h 17"/>
                <a:gd name="T2" fmla="*/ 2147483646 w 60"/>
                <a:gd name="T3" fmla="*/ 2147483646 h 17"/>
                <a:gd name="T4" fmla="*/ 2147483646 w 60"/>
                <a:gd name="T5" fmla="*/ 2147483646 h 17"/>
                <a:gd name="T6" fmla="*/ 2147483646 w 60"/>
                <a:gd name="T7" fmla="*/ 2147483646 h 17"/>
                <a:gd name="T8" fmla="*/ 2147483646 w 60"/>
                <a:gd name="T9" fmla="*/ 2147483646 h 17"/>
                <a:gd name="T10" fmla="*/ 2147483646 w 60"/>
                <a:gd name="T11" fmla="*/ 2147483646 h 17"/>
                <a:gd name="T12" fmla="*/ 2147483646 w 60"/>
                <a:gd name="T13" fmla="*/ 2147483646 h 17"/>
                <a:gd name="T14" fmla="*/ 2147483646 w 60"/>
                <a:gd name="T15" fmla="*/ 2147483646 h 17"/>
                <a:gd name="T16" fmla="*/ 2147483646 w 60"/>
                <a:gd name="T17" fmla="*/ 2147483646 h 17"/>
                <a:gd name="T18" fmla="*/ 2147483646 w 60"/>
                <a:gd name="T19" fmla="*/ 2147483646 h 17"/>
                <a:gd name="T20" fmla="*/ 2147483646 w 60"/>
                <a:gd name="T21" fmla="*/ 2147483646 h 17"/>
                <a:gd name="T22" fmla="*/ 2147483646 w 60"/>
                <a:gd name="T23" fmla="*/ 2147483646 h 17"/>
                <a:gd name="T24" fmla="*/ 2147483646 w 60"/>
                <a:gd name="T25" fmla="*/ 2147483646 h 17"/>
                <a:gd name="T26" fmla="*/ 2147483646 w 60"/>
                <a:gd name="T27" fmla="*/ 2147483646 h 17"/>
                <a:gd name="T28" fmla="*/ 2147483646 w 60"/>
                <a:gd name="T29" fmla="*/ 214748364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"/>
                <a:gd name="T46" fmla="*/ 0 h 17"/>
                <a:gd name="T47" fmla="*/ 60 w 60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6" name="Freeform 102">
              <a:extLst>
                <a:ext uri="{FF2B5EF4-FFF2-40B4-BE49-F238E27FC236}">
                  <a16:creationId xmlns:a16="http://schemas.microsoft.com/office/drawing/2014/main" id="{9EB5BC6A-211C-4E33-975B-F8FE65814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030" y="2338319"/>
              <a:ext cx="24697" cy="13777"/>
            </a:xfrm>
            <a:custGeom>
              <a:avLst/>
              <a:gdLst>
                <a:gd name="T0" fmla="*/ 2147483646 w 8"/>
                <a:gd name="T1" fmla="*/ 2147483646 h 4"/>
                <a:gd name="T2" fmla="*/ 2147483646 w 8"/>
                <a:gd name="T3" fmla="*/ 2147483646 h 4"/>
                <a:gd name="T4" fmla="*/ 2147483646 w 8"/>
                <a:gd name="T5" fmla="*/ 2147483646 h 4"/>
                <a:gd name="T6" fmla="*/ 2147483646 w 8"/>
                <a:gd name="T7" fmla="*/ 2147483646 h 4"/>
                <a:gd name="T8" fmla="*/ 2147483646 w 8"/>
                <a:gd name="T9" fmla="*/ 2147483646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"/>
                <a:gd name="T17" fmla="*/ 8 w 8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7" name="Freeform 103">
              <a:extLst>
                <a:ext uri="{FF2B5EF4-FFF2-40B4-BE49-F238E27FC236}">
                  <a16:creationId xmlns:a16="http://schemas.microsoft.com/office/drawing/2014/main" id="{619AF29C-40B0-4E26-9BB8-425AA4BB7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6601" y="2979572"/>
              <a:ext cx="135244" cy="145284"/>
            </a:xfrm>
            <a:custGeom>
              <a:avLst/>
              <a:gdLst>
                <a:gd name="T0" fmla="*/ 2147483646 w 44"/>
                <a:gd name="T1" fmla="*/ 2147483646 h 44"/>
                <a:gd name="T2" fmla="*/ 2147483646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2147483646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2147483646 w 44"/>
                <a:gd name="T21" fmla="*/ 2147483646 h 44"/>
                <a:gd name="T22" fmla="*/ 2147483646 w 44"/>
                <a:gd name="T23" fmla="*/ 2147483646 h 44"/>
                <a:gd name="T24" fmla="*/ 2147483646 w 44"/>
                <a:gd name="T25" fmla="*/ 2147483646 h 44"/>
                <a:gd name="T26" fmla="*/ 2147483646 w 44"/>
                <a:gd name="T27" fmla="*/ 0 h 44"/>
                <a:gd name="T28" fmla="*/ 2147483646 w 44"/>
                <a:gd name="T29" fmla="*/ 2147483646 h 44"/>
                <a:gd name="T30" fmla="*/ 2147483646 w 44"/>
                <a:gd name="T31" fmla="*/ 2147483646 h 44"/>
                <a:gd name="T32" fmla="*/ 2147483646 w 44"/>
                <a:gd name="T33" fmla="*/ 2147483646 h 44"/>
                <a:gd name="T34" fmla="*/ 2147483646 w 44"/>
                <a:gd name="T35" fmla="*/ 2147483646 h 44"/>
                <a:gd name="T36" fmla="*/ 2147483646 w 44"/>
                <a:gd name="T37" fmla="*/ 2147483646 h 44"/>
                <a:gd name="T38" fmla="*/ 2147483646 w 44"/>
                <a:gd name="T39" fmla="*/ 2147483646 h 44"/>
                <a:gd name="T40" fmla="*/ 2147483646 w 44"/>
                <a:gd name="T41" fmla="*/ 2147483646 h 44"/>
                <a:gd name="T42" fmla="*/ 2147483646 w 44"/>
                <a:gd name="T43" fmla="*/ 2147483646 h 44"/>
                <a:gd name="T44" fmla="*/ 2147483646 w 44"/>
                <a:gd name="T45" fmla="*/ 2147483646 h 44"/>
                <a:gd name="T46" fmla="*/ 2147483646 w 44"/>
                <a:gd name="T47" fmla="*/ 2147483646 h 44"/>
                <a:gd name="T48" fmla="*/ 2147483646 w 44"/>
                <a:gd name="T49" fmla="*/ 2147483646 h 44"/>
                <a:gd name="T50" fmla="*/ 2147483646 w 44"/>
                <a:gd name="T51" fmla="*/ 2147483646 h 44"/>
                <a:gd name="T52" fmla="*/ 2147483646 w 44"/>
                <a:gd name="T53" fmla="*/ 2147483646 h 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4"/>
                <a:gd name="T82" fmla="*/ 0 h 44"/>
                <a:gd name="T83" fmla="*/ 44 w 44"/>
                <a:gd name="T84" fmla="*/ 44 h 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8" name="Freeform 104">
              <a:extLst>
                <a:ext uri="{FF2B5EF4-FFF2-40B4-BE49-F238E27FC236}">
                  <a16:creationId xmlns:a16="http://schemas.microsoft.com/office/drawing/2014/main" id="{5F7C9FB2-30E0-40BF-80C7-3E3694F1F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350" y="110215"/>
              <a:ext cx="188164" cy="149041"/>
            </a:xfrm>
            <a:custGeom>
              <a:avLst/>
              <a:gdLst>
                <a:gd name="T0" fmla="*/ 2147483646 w 61"/>
                <a:gd name="T1" fmla="*/ 0 h 45"/>
                <a:gd name="T2" fmla="*/ 2147483646 w 61"/>
                <a:gd name="T3" fmla="*/ 2147483646 h 45"/>
                <a:gd name="T4" fmla="*/ 2147483646 w 61"/>
                <a:gd name="T5" fmla="*/ 2147483646 h 45"/>
                <a:gd name="T6" fmla="*/ 2147483646 w 61"/>
                <a:gd name="T7" fmla="*/ 2147483646 h 45"/>
                <a:gd name="T8" fmla="*/ 2147483646 w 61"/>
                <a:gd name="T9" fmla="*/ 2147483646 h 45"/>
                <a:gd name="T10" fmla="*/ 2147483646 w 61"/>
                <a:gd name="T11" fmla="*/ 2147483646 h 45"/>
                <a:gd name="T12" fmla="*/ 2147483646 w 61"/>
                <a:gd name="T13" fmla="*/ 2147483646 h 45"/>
                <a:gd name="T14" fmla="*/ 2147483646 w 61"/>
                <a:gd name="T15" fmla="*/ 2147483646 h 45"/>
                <a:gd name="T16" fmla="*/ 2147483646 w 61"/>
                <a:gd name="T17" fmla="*/ 2147483646 h 45"/>
                <a:gd name="T18" fmla="*/ 2147483646 w 61"/>
                <a:gd name="T19" fmla="*/ 2147483646 h 45"/>
                <a:gd name="T20" fmla="*/ 2147483646 w 61"/>
                <a:gd name="T21" fmla="*/ 2147483646 h 45"/>
                <a:gd name="T22" fmla="*/ 2147483646 w 61"/>
                <a:gd name="T23" fmla="*/ 2147483646 h 45"/>
                <a:gd name="T24" fmla="*/ 2147483646 w 61"/>
                <a:gd name="T25" fmla="*/ 2147483646 h 45"/>
                <a:gd name="T26" fmla="*/ 2147483646 w 61"/>
                <a:gd name="T27" fmla="*/ 2147483646 h 45"/>
                <a:gd name="T28" fmla="*/ 2147483646 w 61"/>
                <a:gd name="T29" fmla="*/ 2147483646 h 45"/>
                <a:gd name="T30" fmla="*/ 2147483646 w 61"/>
                <a:gd name="T31" fmla="*/ 2147483646 h 45"/>
                <a:gd name="T32" fmla="*/ 2147483646 w 61"/>
                <a:gd name="T33" fmla="*/ 2147483646 h 45"/>
                <a:gd name="T34" fmla="*/ 2147483646 w 61"/>
                <a:gd name="T35" fmla="*/ 2147483646 h 45"/>
                <a:gd name="T36" fmla="*/ 2147483646 w 61"/>
                <a:gd name="T37" fmla="*/ 2147483646 h 45"/>
                <a:gd name="T38" fmla="*/ 2147483646 w 61"/>
                <a:gd name="T39" fmla="*/ 2147483646 h 45"/>
                <a:gd name="T40" fmla="*/ 2147483646 w 61"/>
                <a:gd name="T41" fmla="*/ 2147483646 h 45"/>
                <a:gd name="T42" fmla="*/ 2147483646 w 61"/>
                <a:gd name="T43" fmla="*/ 2147483646 h 45"/>
                <a:gd name="T44" fmla="*/ 2147483646 w 61"/>
                <a:gd name="T45" fmla="*/ 2147483646 h 45"/>
                <a:gd name="T46" fmla="*/ 2147483646 w 61"/>
                <a:gd name="T47" fmla="*/ 2147483646 h 45"/>
                <a:gd name="T48" fmla="*/ 2147483646 w 61"/>
                <a:gd name="T49" fmla="*/ 2147483646 h 45"/>
                <a:gd name="T50" fmla="*/ 2147483646 w 61"/>
                <a:gd name="T51" fmla="*/ 2147483646 h 45"/>
                <a:gd name="T52" fmla="*/ 2147483646 w 61"/>
                <a:gd name="T53" fmla="*/ 2147483646 h 45"/>
                <a:gd name="T54" fmla="*/ 2147483646 w 61"/>
                <a:gd name="T55" fmla="*/ 2147483646 h 45"/>
                <a:gd name="T56" fmla="*/ 2147483646 w 61"/>
                <a:gd name="T57" fmla="*/ 2147483646 h 45"/>
                <a:gd name="T58" fmla="*/ 2147483646 w 61"/>
                <a:gd name="T59" fmla="*/ 2147483646 h 45"/>
                <a:gd name="T60" fmla="*/ 2147483646 w 61"/>
                <a:gd name="T61" fmla="*/ 2147483646 h 45"/>
                <a:gd name="T62" fmla="*/ 2147483646 w 61"/>
                <a:gd name="T63" fmla="*/ 2147483646 h 45"/>
                <a:gd name="T64" fmla="*/ 2147483646 w 61"/>
                <a:gd name="T65" fmla="*/ 2147483646 h 45"/>
                <a:gd name="T66" fmla="*/ 0 w 61"/>
                <a:gd name="T67" fmla="*/ 2147483646 h 45"/>
                <a:gd name="T68" fmla="*/ 2147483646 w 61"/>
                <a:gd name="T69" fmla="*/ 2147483646 h 45"/>
                <a:gd name="T70" fmla="*/ 2147483646 w 61"/>
                <a:gd name="T71" fmla="*/ 2147483646 h 45"/>
                <a:gd name="T72" fmla="*/ 2147483646 w 61"/>
                <a:gd name="T73" fmla="*/ 2147483646 h 45"/>
                <a:gd name="T74" fmla="*/ 2147483646 w 61"/>
                <a:gd name="T75" fmla="*/ 2147483646 h 45"/>
                <a:gd name="T76" fmla="*/ 2147483646 w 61"/>
                <a:gd name="T77" fmla="*/ 2147483646 h 45"/>
                <a:gd name="T78" fmla="*/ 2147483646 w 61"/>
                <a:gd name="T79" fmla="*/ 0 h 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1"/>
                <a:gd name="T121" fmla="*/ 0 h 45"/>
                <a:gd name="T122" fmla="*/ 61 w 61"/>
                <a:gd name="T123" fmla="*/ 45 h 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59" name="Freeform 105">
              <a:extLst>
                <a:ext uri="{FF2B5EF4-FFF2-40B4-BE49-F238E27FC236}">
                  <a16:creationId xmlns:a16="http://schemas.microsoft.com/office/drawing/2014/main" id="{7DB3D9A1-87D0-4F46-A2D2-6B86499DF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9401" y="165323"/>
              <a:ext cx="252846" cy="136516"/>
            </a:xfrm>
            <a:custGeom>
              <a:avLst/>
              <a:gdLst>
                <a:gd name="T0" fmla="*/ 2147483646 w 82"/>
                <a:gd name="T1" fmla="*/ 2147483646 h 41"/>
                <a:gd name="T2" fmla="*/ 2147483646 w 82"/>
                <a:gd name="T3" fmla="*/ 2147483646 h 41"/>
                <a:gd name="T4" fmla="*/ 2147483646 w 82"/>
                <a:gd name="T5" fmla="*/ 2147483646 h 41"/>
                <a:gd name="T6" fmla="*/ 2147483646 w 82"/>
                <a:gd name="T7" fmla="*/ 2147483646 h 41"/>
                <a:gd name="T8" fmla="*/ 2147483646 w 82"/>
                <a:gd name="T9" fmla="*/ 2147483646 h 41"/>
                <a:gd name="T10" fmla="*/ 2147483646 w 82"/>
                <a:gd name="T11" fmla="*/ 2147483646 h 41"/>
                <a:gd name="T12" fmla="*/ 2147483646 w 82"/>
                <a:gd name="T13" fmla="*/ 2147483646 h 41"/>
                <a:gd name="T14" fmla="*/ 2147483646 w 82"/>
                <a:gd name="T15" fmla="*/ 2147483646 h 41"/>
                <a:gd name="T16" fmla="*/ 2147483646 w 82"/>
                <a:gd name="T17" fmla="*/ 2147483646 h 41"/>
                <a:gd name="T18" fmla="*/ 2147483646 w 82"/>
                <a:gd name="T19" fmla="*/ 2147483646 h 41"/>
                <a:gd name="T20" fmla="*/ 2147483646 w 82"/>
                <a:gd name="T21" fmla="*/ 2147483646 h 41"/>
                <a:gd name="T22" fmla="*/ 2147483646 w 82"/>
                <a:gd name="T23" fmla="*/ 2147483646 h 41"/>
                <a:gd name="T24" fmla="*/ 2147483646 w 82"/>
                <a:gd name="T25" fmla="*/ 2147483646 h 41"/>
                <a:gd name="T26" fmla="*/ 2147483646 w 82"/>
                <a:gd name="T27" fmla="*/ 2147483646 h 41"/>
                <a:gd name="T28" fmla="*/ 2147483646 w 82"/>
                <a:gd name="T29" fmla="*/ 2147483646 h 41"/>
                <a:gd name="T30" fmla="*/ 2147483646 w 82"/>
                <a:gd name="T31" fmla="*/ 2147483646 h 41"/>
                <a:gd name="T32" fmla="*/ 2147483646 w 82"/>
                <a:gd name="T33" fmla="*/ 2147483646 h 41"/>
                <a:gd name="T34" fmla="*/ 2147483646 w 82"/>
                <a:gd name="T35" fmla="*/ 2147483646 h 41"/>
                <a:gd name="T36" fmla="*/ 2147483646 w 82"/>
                <a:gd name="T37" fmla="*/ 2147483646 h 41"/>
                <a:gd name="T38" fmla="*/ 2147483646 w 82"/>
                <a:gd name="T39" fmla="*/ 2147483646 h 41"/>
                <a:gd name="T40" fmla="*/ 2147483646 w 82"/>
                <a:gd name="T41" fmla="*/ 2147483646 h 41"/>
                <a:gd name="T42" fmla="*/ 2147483646 w 82"/>
                <a:gd name="T43" fmla="*/ 2147483646 h 41"/>
                <a:gd name="T44" fmla="*/ 2147483646 w 82"/>
                <a:gd name="T45" fmla="*/ 2147483646 h 41"/>
                <a:gd name="T46" fmla="*/ 2147483646 w 82"/>
                <a:gd name="T47" fmla="*/ 2147483646 h 41"/>
                <a:gd name="T48" fmla="*/ 2147483646 w 82"/>
                <a:gd name="T49" fmla="*/ 2147483646 h 41"/>
                <a:gd name="T50" fmla="*/ 2147483646 w 82"/>
                <a:gd name="T51" fmla="*/ 2147483646 h 41"/>
                <a:gd name="T52" fmla="*/ 2147483646 w 82"/>
                <a:gd name="T53" fmla="*/ 2147483646 h 41"/>
                <a:gd name="T54" fmla="*/ 2147483646 w 82"/>
                <a:gd name="T55" fmla="*/ 2147483646 h 41"/>
                <a:gd name="T56" fmla="*/ 2147483646 w 82"/>
                <a:gd name="T57" fmla="*/ 2147483646 h 41"/>
                <a:gd name="T58" fmla="*/ 2147483646 w 82"/>
                <a:gd name="T59" fmla="*/ 2147483646 h 41"/>
                <a:gd name="T60" fmla="*/ 2147483646 w 82"/>
                <a:gd name="T61" fmla="*/ 2147483646 h 41"/>
                <a:gd name="T62" fmla="*/ 2147483646 w 82"/>
                <a:gd name="T63" fmla="*/ 2147483646 h 41"/>
                <a:gd name="T64" fmla="*/ 2147483646 w 82"/>
                <a:gd name="T65" fmla="*/ 2147483646 h 41"/>
                <a:gd name="T66" fmla="*/ 2147483646 w 82"/>
                <a:gd name="T67" fmla="*/ 2147483646 h 41"/>
                <a:gd name="T68" fmla="*/ 2147483646 w 82"/>
                <a:gd name="T69" fmla="*/ 2147483646 h 41"/>
                <a:gd name="T70" fmla="*/ 2147483646 w 82"/>
                <a:gd name="T71" fmla="*/ 2147483646 h 41"/>
                <a:gd name="T72" fmla="*/ 2147483646 w 82"/>
                <a:gd name="T73" fmla="*/ 2147483646 h 41"/>
                <a:gd name="T74" fmla="*/ 2147483646 w 82"/>
                <a:gd name="T75" fmla="*/ 2147483646 h 41"/>
                <a:gd name="T76" fmla="*/ 2147483646 w 82"/>
                <a:gd name="T77" fmla="*/ 2147483646 h 41"/>
                <a:gd name="T78" fmla="*/ 2147483646 w 82"/>
                <a:gd name="T79" fmla="*/ 2147483646 h 41"/>
                <a:gd name="T80" fmla="*/ 2147483646 w 82"/>
                <a:gd name="T81" fmla="*/ 2147483646 h 41"/>
                <a:gd name="T82" fmla="*/ 2147483646 w 82"/>
                <a:gd name="T83" fmla="*/ 2147483646 h 41"/>
                <a:gd name="T84" fmla="*/ 2147483646 w 82"/>
                <a:gd name="T85" fmla="*/ 2147483646 h 41"/>
                <a:gd name="T86" fmla="*/ 2147483646 w 82"/>
                <a:gd name="T87" fmla="*/ 2147483646 h 41"/>
                <a:gd name="T88" fmla="*/ 2147483646 w 82"/>
                <a:gd name="T89" fmla="*/ 2147483646 h 41"/>
                <a:gd name="T90" fmla="*/ 2147483646 w 82"/>
                <a:gd name="T91" fmla="*/ 2147483646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2"/>
                <a:gd name="T139" fmla="*/ 0 h 41"/>
                <a:gd name="T140" fmla="*/ 82 w 8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0" name="Freeform 106">
              <a:extLst>
                <a:ext uri="{FF2B5EF4-FFF2-40B4-BE49-F238E27FC236}">
                  <a16:creationId xmlns:a16="http://schemas.microsoft.com/office/drawing/2014/main" id="{59134EFC-1557-41A1-9749-66270EF2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467" y="273034"/>
              <a:ext cx="119955" cy="66379"/>
            </a:xfrm>
            <a:custGeom>
              <a:avLst/>
              <a:gdLst>
                <a:gd name="T0" fmla="*/ 2147483646 w 39"/>
                <a:gd name="T1" fmla="*/ 2147483646 h 20"/>
                <a:gd name="T2" fmla="*/ 2147483646 w 39"/>
                <a:gd name="T3" fmla="*/ 2147483646 h 20"/>
                <a:gd name="T4" fmla="*/ 2147483646 w 39"/>
                <a:gd name="T5" fmla="*/ 2147483646 h 20"/>
                <a:gd name="T6" fmla="*/ 2147483646 w 39"/>
                <a:gd name="T7" fmla="*/ 2147483646 h 20"/>
                <a:gd name="T8" fmla="*/ 2147483646 w 39"/>
                <a:gd name="T9" fmla="*/ 2147483646 h 20"/>
                <a:gd name="T10" fmla="*/ 2147483646 w 39"/>
                <a:gd name="T11" fmla="*/ 2147483646 h 20"/>
                <a:gd name="T12" fmla="*/ 2147483646 w 39"/>
                <a:gd name="T13" fmla="*/ 2147483646 h 20"/>
                <a:gd name="T14" fmla="*/ 2147483646 w 39"/>
                <a:gd name="T15" fmla="*/ 2147483646 h 20"/>
                <a:gd name="T16" fmla="*/ 2147483646 w 39"/>
                <a:gd name="T17" fmla="*/ 2147483646 h 20"/>
                <a:gd name="T18" fmla="*/ 0 w 39"/>
                <a:gd name="T19" fmla="*/ 2147483646 h 20"/>
                <a:gd name="T20" fmla="*/ 2147483646 w 39"/>
                <a:gd name="T21" fmla="*/ 2147483646 h 20"/>
                <a:gd name="T22" fmla="*/ 2147483646 w 39"/>
                <a:gd name="T23" fmla="*/ 2147483646 h 20"/>
                <a:gd name="T24" fmla="*/ 2147483646 w 39"/>
                <a:gd name="T25" fmla="*/ 2147483646 h 20"/>
                <a:gd name="T26" fmla="*/ 2147483646 w 39"/>
                <a:gd name="T27" fmla="*/ 2147483646 h 20"/>
                <a:gd name="T28" fmla="*/ 2147483646 w 39"/>
                <a:gd name="T29" fmla="*/ 2147483646 h 20"/>
                <a:gd name="T30" fmla="*/ 2147483646 w 39"/>
                <a:gd name="T31" fmla="*/ 2147483646 h 20"/>
                <a:gd name="T32" fmla="*/ 2147483646 w 39"/>
                <a:gd name="T33" fmla="*/ 2147483646 h 20"/>
                <a:gd name="T34" fmla="*/ 2147483646 w 39"/>
                <a:gd name="T35" fmla="*/ 2147483646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1" name="Freeform 107">
              <a:extLst>
                <a:ext uri="{FF2B5EF4-FFF2-40B4-BE49-F238E27FC236}">
                  <a16:creationId xmlns:a16="http://schemas.microsoft.com/office/drawing/2014/main" id="{657F6BE4-6A11-4A48-B7E1-32B85FB0B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78" y="298082"/>
              <a:ext cx="119955" cy="67632"/>
            </a:xfrm>
            <a:custGeom>
              <a:avLst/>
              <a:gdLst>
                <a:gd name="T0" fmla="*/ 2147483646 w 39"/>
                <a:gd name="T1" fmla="*/ 2147483646 h 20"/>
                <a:gd name="T2" fmla="*/ 2147483646 w 39"/>
                <a:gd name="T3" fmla="*/ 2147483646 h 20"/>
                <a:gd name="T4" fmla="*/ 2147483646 w 39"/>
                <a:gd name="T5" fmla="*/ 2147483646 h 20"/>
                <a:gd name="T6" fmla="*/ 2147483646 w 39"/>
                <a:gd name="T7" fmla="*/ 2147483646 h 20"/>
                <a:gd name="T8" fmla="*/ 2147483646 w 39"/>
                <a:gd name="T9" fmla="*/ 2147483646 h 20"/>
                <a:gd name="T10" fmla="*/ 2147483646 w 39"/>
                <a:gd name="T11" fmla="*/ 2147483646 h 20"/>
                <a:gd name="T12" fmla="*/ 2147483646 w 39"/>
                <a:gd name="T13" fmla="*/ 2147483646 h 20"/>
                <a:gd name="T14" fmla="*/ 2147483646 w 39"/>
                <a:gd name="T15" fmla="*/ 2147483646 h 20"/>
                <a:gd name="T16" fmla="*/ 2147483646 w 39"/>
                <a:gd name="T17" fmla="*/ 2147483646 h 20"/>
                <a:gd name="T18" fmla="*/ 0 w 39"/>
                <a:gd name="T19" fmla="*/ 2147483646 h 20"/>
                <a:gd name="T20" fmla="*/ 2147483646 w 39"/>
                <a:gd name="T21" fmla="*/ 2147483646 h 20"/>
                <a:gd name="T22" fmla="*/ 2147483646 w 39"/>
                <a:gd name="T23" fmla="*/ 2147483646 h 20"/>
                <a:gd name="T24" fmla="*/ 2147483646 w 39"/>
                <a:gd name="T25" fmla="*/ 2147483646 h 20"/>
                <a:gd name="T26" fmla="*/ 2147483646 w 39"/>
                <a:gd name="T27" fmla="*/ 2147483646 h 20"/>
                <a:gd name="T28" fmla="*/ 2147483646 w 39"/>
                <a:gd name="T29" fmla="*/ 2147483646 h 20"/>
                <a:gd name="T30" fmla="*/ 2147483646 w 39"/>
                <a:gd name="T31" fmla="*/ 2147483646 h 20"/>
                <a:gd name="T32" fmla="*/ 2147483646 w 39"/>
                <a:gd name="T33" fmla="*/ 2147483646 h 20"/>
                <a:gd name="T34" fmla="*/ 2147483646 w 39"/>
                <a:gd name="T35" fmla="*/ 2147483646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9"/>
                <a:gd name="T55" fmla="*/ 0 h 20"/>
                <a:gd name="T56" fmla="*/ 39 w 39"/>
                <a:gd name="T57" fmla="*/ 20 h 2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2" name="Freeform 108">
              <a:extLst>
                <a:ext uri="{FF2B5EF4-FFF2-40B4-BE49-F238E27FC236}">
                  <a16:creationId xmlns:a16="http://schemas.microsoft.com/office/drawing/2014/main" id="{2A35760A-9975-4F5E-98EC-19D96BB94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725" y="301839"/>
              <a:ext cx="212861" cy="86419"/>
            </a:xfrm>
            <a:custGeom>
              <a:avLst/>
              <a:gdLst>
                <a:gd name="T0" fmla="*/ 2147483646 w 69"/>
                <a:gd name="T1" fmla="*/ 2147483646 h 26"/>
                <a:gd name="T2" fmla="*/ 2147483646 w 69"/>
                <a:gd name="T3" fmla="*/ 2147483646 h 26"/>
                <a:gd name="T4" fmla="*/ 2147483646 w 69"/>
                <a:gd name="T5" fmla="*/ 2147483646 h 26"/>
                <a:gd name="T6" fmla="*/ 2147483646 w 69"/>
                <a:gd name="T7" fmla="*/ 2147483646 h 26"/>
                <a:gd name="T8" fmla="*/ 2147483646 w 69"/>
                <a:gd name="T9" fmla="*/ 2147483646 h 26"/>
                <a:gd name="T10" fmla="*/ 2147483646 w 69"/>
                <a:gd name="T11" fmla="*/ 2147483646 h 26"/>
                <a:gd name="T12" fmla="*/ 2147483646 w 69"/>
                <a:gd name="T13" fmla="*/ 2147483646 h 26"/>
                <a:gd name="T14" fmla="*/ 2147483646 w 69"/>
                <a:gd name="T15" fmla="*/ 2147483646 h 26"/>
                <a:gd name="T16" fmla="*/ 2147483646 w 69"/>
                <a:gd name="T17" fmla="*/ 2147483646 h 26"/>
                <a:gd name="T18" fmla="*/ 2147483646 w 69"/>
                <a:gd name="T19" fmla="*/ 2147483646 h 26"/>
                <a:gd name="T20" fmla="*/ 2147483646 w 69"/>
                <a:gd name="T21" fmla="*/ 2147483646 h 26"/>
                <a:gd name="T22" fmla="*/ 2147483646 w 69"/>
                <a:gd name="T23" fmla="*/ 2147483646 h 26"/>
                <a:gd name="T24" fmla="*/ 2147483646 w 69"/>
                <a:gd name="T25" fmla="*/ 2147483646 h 26"/>
                <a:gd name="T26" fmla="*/ 2147483646 w 69"/>
                <a:gd name="T27" fmla="*/ 2147483646 h 26"/>
                <a:gd name="T28" fmla="*/ 2147483646 w 69"/>
                <a:gd name="T29" fmla="*/ 2147483646 h 26"/>
                <a:gd name="T30" fmla="*/ 2147483646 w 69"/>
                <a:gd name="T31" fmla="*/ 2147483646 h 26"/>
                <a:gd name="T32" fmla="*/ 2147483646 w 69"/>
                <a:gd name="T33" fmla="*/ 2147483646 h 26"/>
                <a:gd name="T34" fmla="*/ 2147483646 w 69"/>
                <a:gd name="T35" fmla="*/ 2147483646 h 26"/>
                <a:gd name="T36" fmla="*/ 2147483646 w 69"/>
                <a:gd name="T37" fmla="*/ 2147483646 h 26"/>
                <a:gd name="T38" fmla="*/ 2147483646 w 69"/>
                <a:gd name="T39" fmla="*/ 2147483646 h 26"/>
                <a:gd name="T40" fmla="*/ 2147483646 w 69"/>
                <a:gd name="T41" fmla="*/ 2147483646 h 26"/>
                <a:gd name="T42" fmla="*/ 2147483646 w 69"/>
                <a:gd name="T43" fmla="*/ 2147483646 h 26"/>
                <a:gd name="T44" fmla="*/ 2147483646 w 69"/>
                <a:gd name="T45" fmla="*/ 2147483646 h 26"/>
                <a:gd name="T46" fmla="*/ 0 w 69"/>
                <a:gd name="T47" fmla="*/ 2147483646 h 26"/>
                <a:gd name="T48" fmla="*/ 2147483646 w 69"/>
                <a:gd name="T49" fmla="*/ 2147483646 h 26"/>
                <a:gd name="T50" fmla="*/ 2147483646 w 69"/>
                <a:gd name="T51" fmla="*/ 2147483646 h 26"/>
                <a:gd name="T52" fmla="*/ 2147483646 w 69"/>
                <a:gd name="T53" fmla="*/ 2147483646 h 26"/>
                <a:gd name="T54" fmla="*/ 2147483646 w 69"/>
                <a:gd name="T55" fmla="*/ 2147483646 h 26"/>
                <a:gd name="T56" fmla="*/ 2147483646 w 69"/>
                <a:gd name="T57" fmla="*/ 2147483646 h 26"/>
                <a:gd name="T58" fmla="*/ 2147483646 w 69"/>
                <a:gd name="T59" fmla="*/ 2147483646 h 26"/>
                <a:gd name="T60" fmla="*/ 2147483646 w 69"/>
                <a:gd name="T61" fmla="*/ 2147483646 h 26"/>
                <a:gd name="T62" fmla="*/ 2147483646 w 69"/>
                <a:gd name="T63" fmla="*/ 2147483646 h 26"/>
                <a:gd name="T64" fmla="*/ 2147483646 w 69"/>
                <a:gd name="T65" fmla="*/ 2147483646 h 26"/>
                <a:gd name="T66" fmla="*/ 2147483646 w 69"/>
                <a:gd name="T67" fmla="*/ 2147483646 h 26"/>
                <a:gd name="T68" fmla="*/ 2147483646 w 69"/>
                <a:gd name="T69" fmla="*/ 2147483646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"/>
                <a:gd name="T106" fmla="*/ 0 h 26"/>
                <a:gd name="T107" fmla="*/ 69 w 69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3" name="Freeform 109">
              <a:extLst>
                <a:ext uri="{FF2B5EF4-FFF2-40B4-BE49-F238E27FC236}">
                  <a16:creationId xmlns:a16="http://schemas.microsoft.com/office/drawing/2014/main" id="{310DC52A-CBF6-4ABC-8846-90E458019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074" y="388259"/>
              <a:ext cx="169348" cy="123992"/>
            </a:xfrm>
            <a:custGeom>
              <a:avLst/>
              <a:gdLst>
                <a:gd name="T0" fmla="*/ 2147483646 w 55"/>
                <a:gd name="T1" fmla="*/ 2147483646 h 37"/>
                <a:gd name="T2" fmla="*/ 2147483646 w 55"/>
                <a:gd name="T3" fmla="*/ 2147483646 h 37"/>
                <a:gd name="T4" fmla="*/ 2147483646 w 55"/>
                <a:gd name="T5" fmla="*/ 2147483646 h 37"/>
                <a:gd name="T6" fmla="*/ 2147483646 w 55"/>
                <a:gd name="T7" fmla="*/ 2147483646 h 37"/>
                <a:gd name="T8" fmla="*/ 2147483646 w 55"/>
                <a:gd name="T9" fmla="*/ 2147483646 h 37"/>
                <a:gd name="T10" fmla="*/ 2147483646 w 55"/>
                <a:gd name="T11" fmla="*/ 2147483646 h 37"/>
                <a:gd name="T12" fmla="*/ 2147483646 w 55"/>
                <a:gd name="T13" fmla="*/ 2147483646 h 37"/>
                <a:gd name="T14" fmla="*/ 2147483646 w 55"/>
                <a:gd name="T15" fmla="*/ 2147483646 h 37"/>
                <a:gd name="T16" fmla="*/ 2147483646 w 55"/>
                <a:gd name="T17" fmla="*/ 2147483646 h 37"/>
                <a:gd name="T18" fmla="*/ 2147483646 w 55"/>
                <a:gd name="T19" fmla="*/ 2147483646 h 37"/>
                <a:gd name="T20" fmla="*/ 2147483646 w 55"/>
                <a:gd name="T21" fmla="*/ 2147483646 h 37"/>
                <a:gd name="T22" fmla="*/ 2147483646 w 55"/>
                <a:gd name="T23" fmla="*/ 2147483646 h 37"/>
                <a:gd name="T24" fmla="*/ 2147483646 w 55"/>
                <a:gd name="T25" fmla="*/ 2147483646 h 37"/>
                <a:gd name="T26" fmla="*/ 2147483646 w 55"/>
                <a:gd name="T27" fmla="*/ 2147483646 h 37"/>
                <a:gd name="T28" fmla="*/ 2147483646 w 55"/>
                <a:gd name="T29" fmla="*/ 2147483646 h 37"/>
                <a:gd name="T30" fmla="*/ 2147483646 w 55"/>
                <a:gd name="T31" fmla="*/ 2147483646 h 37"/>
                <a:gd name="T32" fmla="*/ 2147483646 w 55"/>
                <a:gd name="T33" fmla="*/ 2147483646 h 37"/>
                <a:gd name="T34" fmla="*/ 2147483646 w 55"/>
                <a:gd name="T35" fmla="*/ 2147483646 h 37"/>
                <a:gd name="T36" fmla="*/ 0 w 55"/>
                <a:gd name="T37" fmla="*/ 2147483646 h 37"/>
                <a:gd name="T38" fmla="*/ 2147483646 w 55"/>
                <a:gd name="T39" fmla="*/ 2147483646 h 37"/>
                <a:gd name="T40" fmla="*/ 2147483646 w 55"/>
                <a:gd name="T41" fmla="*/ 2147483646 h 37"/>
                <a:gd name="T42" fmla="*/ 2147483646 w 55"/>
                <a:gd name="T43" fmla="*/ 2147483646 h 37"/>
                <a:gd name="T44" fmla="*/ 2147483646 w 55"/>
                <a:gd name="T45" fmla="*/ 2147483646 h 37"/>
                <a:gd name="T46" fmla="*/ 2147483646 w 55"/>
                <a:gd name="T47" fmla="*/ 2147483646 h 37"/>
                <a:gd name="T48" fmla="*/ 2147483646 w 55"/>
                <a:gd name="T49" fmla="*/ 2147483646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37"/>
                <a:gd name="T77" fmla="*/ 55 w 55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4" name="Freeform 110">
              <a:extLst>
                <a:ext uri="{FF2B5EF4-FFF2-40B4-BE49-F238E27FC236}">
                  <a16:creationId xmlns:a16="http://schemas.microsoft.com/office/drawing/2014/main" id="{F8A9C872-0700-4295-9A57-375270B97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945" y="414560"/>
              <a:ext cx="37633" cy="30059"/>
            </a:xfrm>
            <a:custGeom>
              <a:avLst/>
              <a:gdLst>
                <a:gd name="T0" fmla="*/ 2147483646 w 12"/>
                <a:gd name="T1" fmla="*/ 0 h 9"/>
                <a:gd name="T2" fmla="*/ 2147483646 w 12"/>
                <a:gd name="T3" fmla="*/ 0 h 9"/>
                <a:gd name="T4" fmla="*/ 2147483646 w 12"/>
                <a:gd name="T5" fmla="*/ 2147483646 h 9"/>
                <a:gd name="T6" fmla="*/ 2147483646 w 12"/>
                <a:gd name="T7" fmla="*/ 2147483646 h 9"/>
                <a:gd name="T8" fmla="*/ 0 w 12"/>
                <a:gd name="T9" fmla="*/ 2147483646 h 9"/>
                <a:gd name="T10" fmla="*/ 2147483646 w 12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9"/>
                <a:gd name="T20" fmla="*/ 12 w 1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5" name="Freeform 111">
              <a:extLst>
                <a:ext uri="{FF2B5EF4-FFF2-40B4-BE49-F238E27FC236}">
                  <a16:creationId xmlns:a16="http://schemas.microsoft.com/office/drawing/2014/main" id="{CCE8168C-5DB3-434C-B686-A4E323792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110" y="402035"/>
              <a:ext cx="87026" cy="66380"/>
            </a:xfrm>
            <a:custGeom>
              <a:avLst/>
              <a:gdLst>
                <a:gd name="T0" fmla="*/ 2147483646 w 28"/>
                <a:gd name="T1" fmla="*/ 2147483646 h 20"/>
                <a:gd name="T2" fmla="*/ 2147483646 w 28"/>
                <a:gd name="T3" fmla="*/ 2147483646 h 20"/>
                <a:gd name="T4" fmla="*/ 2147483646 w 28"/>
                <a:gd name="T5" fmla="*/ 2147483646 h 20"/>
                <a:gd name="T6" fmla="*/ 2147483646 w 28"/>
                <a:gd name="T7" fmla="*/ 2147483646 h 20"/>
                <a:gd name="T8" fmla="*/ 2147483646 w 28"/>
                <a:gd name="T9" fmla="*/ 2147483646 h 20"/>
                <a:gd name="T10" fmla="*/ 2147483646 w 28"/>
                <a:gd name="T11" fmla="*/ 2147483646 h 20"/>
                <a:gd name="T12" fmla="*/ 2147483646 w 28"/>
                <a:gd name="T13" fmla="*/ 2147483646 h 20"/>
                <a:gd name="T14" fmla="*/ 2147483646 w 28"/>
                <a:gd name="T15" fmla="*/ 2147483646 h 20"/>
                <a:gd name="T16" fmla="*/ 2147483646 w 28"/>
                <a:gd name="T17" fmla="*/ 2147483646 h 20"/>
                <a:gd name="T18" fmla="*/ 2147483646 w 28"/>
                <a:gd name="T19" fmla="*/ 0 h 20"/>
                <a:gd name="T20" fmla="*/ 2147483646 w 28"/>
                <a:gd name="T21" fmla="*/ 2147483646 h 20"/>
                <a:gd name="T22" fmla="*/ 2147483646 w 28"/>
                <a:gd name="T23" fmla="*/ 2147483646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8"/>
                <a:gd name="T37" fmla="*/ 0 h 20"/>
                <a:gd name="T38" fmla="*/ 28 w 28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6" name="Freeform 112">
              <a:extLst>
                <a:ext uri="{FF2B5EF4-FFF2-40B4-BE49-F238E27FC236}">
                  <a16:creationId xmlns:a16="http://schemas.microsoft.com/office/drawing/2014/main" id="{C08327E2-50AF-458F-8BC2-E1D6700C6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339" y="657534"/>
              <a:ext cx="184636" cy="96439"/>
            </a:xfrm>
            <a:custGeom>
              <a:avLst/>
              <a:gdLst>
                <a:gd name="T0" fmla="*/ 2147483646 w 60"/>
                <a:gd name="T1" fmla="*/ 0 h 29"/>
                <a:gd name="T2" fmla="*/ 2147483646 w 60"/>
                <a:gd name="T3" fmla="*/ 2147483646 h 29"/>
                <a:gd name="T4" fmla="*/ 2147483646 w 60"/>
                <a:gd name="T5" fmla="*/ 2147483646 h 29"/>
                <a:gd name="T6" fmla="*/ 2147483646 w 60"/>
                <a:gd name="T7" fmla="*/ 2147483646 h 29"/>
                <a:gd name="T8" fmla="*/ 2147483646 w 60"/>
                <a:gd name="T9" fmla="*/ 2147483646 h 29"/>
                <a:gd name="T10" fmla="*/ 2147483646 w 60"/>
                <a:gd name="T11" fmla="*/ 2147483646 h 29"/>
                <a:gd name="T12" fmla="*/ 2147483646 w 60"/>
                <a:gd name="T13" fmla="*/ 2147483646 h 29"/>
                <a:gd name="T14" fmla="*/ 2147483646 w 60"/>
                <a:gd name="T15" fmla="*/ 2147483646 h 29"/>
                <a:gd name="T16" fmla="*/ 2147483646 w 60"/>
                <a:gd name="T17" fmla="*/ 2147483646 h 29"/>
                <a:gd name="T18" fmla="*/ 2147483646 w 60"/>
                <a:gd name="T19" fmla="*/ 2147483646 h 29"/>
                <a:gd name="T20" fmla="*/ 2147483646 w 60"/>
                <a:gd name="T21" fmla="*/ 2147483646 h 29"/>
                <a:gd name="T22" fmla="*/ 2147483646 w 60"/>
                <a:gd name="T23" fmla="*/ 2147483646 h 29"/>
                <a:gd name="T24" fmla="*/ 2147483646 w 60"/>
                <a:gd name="T25" fmla="*/ 2147483646 h 29"/>
                <a:gd name="T26" fmla="*/ 2147483646 w 60"/>
                <a:gd name="T27" fmla="*/ 2147483646 h 29"/>
                <a:gd name="T28" fmla="*/ 2147483646 w 60"/>
                <a:gd name="T29" fmla="*/ 2147483646 h 29"/>
                <a:gd name="T30" fmla="*/ 2147483646 w 60"/>
                <a:gd name="T31" fmla="*/ 2147483646 h 29"/>
                <a:gd name="T32" fmla="*/ 2147483646 w 60"/>
                <a:gd name="T33" fmla="*/ 2147483646 h 29"/>
                <a:gd name="T34" fmla="*/ 2147483646 w 60"/>
                <a:gd name="T35" fmla="*/ 2147483646 h 29"/>
                <a:gd name="T36" fmla="*/ 2147483646 w 60"/>
                <a:gd name="T37" fmla="*/ 2147483646 h 29"/>
                <a:gd name="T38" fmla="*/ 2147483646 w 60"/>
                <a:gd name="T39" fmla="*/ 2147483646 h 29"/>
                <a:gd name="T40" fmla="*/ 2147483646 w 60"/>
                <a:gd name="T41" fmla="*/ 2147483646 h 29"/>
                <a:gd name="T42" fmla="*/ 2147483646 w 60"/>
                <a:gd name="T43" fmla="*/ 2147483646 h 29"/>
                <a:gd name="T44" fmla="*/ 2147483646 w 60"/>
                <a:gd name="T45" fmla="*/ 2147483646 h 29"/>
                <a:gd name="T46" fmla="*/ 2147483646 w 60"/>
                <a:gd name="T47" fmla="*/ 2147483646 h 29"/>
                <a:gd name="T48" fmla="*/ 2147483646 w 60"/>
                <a:gd name="T49" fmla="*/ 2147483646 h 29"/>
                <a:gd name="T50" fmla="*/ 2147483646 w 60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0"/>
                <a:gd name="T79" fmla="*/ 0 h 29"/>
                <a:gd name="T80" fmla="*/ 60 w 60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7" name="Freeform 113">
              <a:extLst>
                <a:ext uri="{FF2B5EF4-FFF2-40B4-BE49-F238E27FC236}">
                  <a16:creationId xmlns:a16="http://schemas.microsoft.com/office/drawing/2014/main" id="{A0C135AC-9705-40A7-823E-AE27119AA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818" y="680078"/>
              <a:ext cx="110547" cy="87671"/>
            </a:xfrm>
            <a:custGeom>
              <a:avLst/>
              <a:gdLst>
                <a:gd name="T0" fmla="*/ 2147483646 w 36"/>
                <a:gd name="T1" fmla="*/ 0 h 26"/>
                <a:gd name="T2" fmla="*/ 2147483646 w 36"/>
                <a:gd name="T3" fmla="*/ 2147483646 h 26"/>
                <a:gd name="T4" fmla="*/ 2147483646 w 36"/>
                <a:gd name="T5" fmla="*/ 2147483646 h 26"/>
                <a:gd name="T6" fmla="*/ 2147483646 w 36"/>
                <a:gd name="T7" fmla="*/ 2147483646 h 26"/>
                <a:gd name="T8" fmla="*/ 2147483646 w 36"/>
                <a:gd name="T9" fmla="*/ 2147483646 h 26"/>
                <a:gd name="T10" fmla="*/ 2147483646 w 36"/>
                <a:gd name="T11" fmla="*/ 2147483646 h 26"/>
                <a:gd name="T12" fmla="*/ 2147483646 w 36"/>
                <a:gd name="T13" fmla="*/ 2147483646 h 26"/>
                <a:gd name="T14" fmla="*/ 2147483646 w 36"/>
                <a:gd name="T15" fmla="*/ 2147483646 h 26"/>
                <a:gd name="T16" fmla="*/ 0 w 36"/>
                <a:gd name="T17" fmla="*/ 2147483646 h 26"/>
                <a:gd name="T18" fmla="*/ 2147483646 w 36"/>
                <a:gd name="T19" fmla="*/ 2147483646 h 26"/>
                <a:gd name="T20" fmla="*/ 2147483646 w 36"/>
                <a:gd name="T21" fmla="*/ 2147483646 h 26"/>
                <a:gd name="T22" fmla="*/ 2147483646 w 36"/>
                <a:gd name="T23" fmla="*/ 2147483646 h 26"/>
                <a:gd name="T24" fmla="*/ 2147483646 w 36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26"/>
                <a:gd name="T41" fmla="*/ 36 w 36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8" name="Freeform 114">
              <a:extLst>
                <a:ext uri="{FF2B5EF4-FFF2-40B4-BE49-F238E27FC236}">
                  <a16:creationId xmlns:a16="http://schemas.microsoft.com/office/drawing/2014/main" id="{D115F115-9679-4525-BAA9-6BA01198E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484" y="2055266"/>
              <a:ext cx="185812" cy="212916"/>
            </a:xfrm>
            <a:custGeom>
              <a:avLst/>
              <a:gdLst>
                <a:gd name="T0" fmla="*/ 2147483646 w 60"/>
                <a:gd name="T1" fmla="*/ 2147483646 h 64"/>
                <a:gd name="T2" fmla="*/ 2147483646 w 60"/>
                <a:gd name="T3" fmla="*/ 2147483646 h 64"/>
                <a:gd name="T4" fmla="*/ 0 w 60"/>
                <a:gd name="T5" fmla="*/ 2147483646 h 64"/>
                <a:gd name="T6" fmla="*/ 2147483646 w 60"/>
                <a:gd name="T7" fmla="*/ 2147483646 h 64"/>
                <a:gd name="T8" fmla="*/ 2147483646 w 60"/>
                <a:gd name="T9" fmla="*/ 2147483646 h 64"/>
                <a:gd name="T10" fmla="*/ 2147483646 w 60"/>
                <a:gd name="T11" fmla="*/ 2147483646 h 64"/>
                <a:gd name="T12" fmla="*/ 2147483646 w 60"/>
                <a:gd name="T13" fmla="*/ 2147483646 h 64"/>
                <a:gd name="T14" fmla="*/ 2147483646 w 60"/>
                <a:gd name="T15" fmla="*/ 2147483646 h 64"/>
                <a:gd name="T16" fmla="*/ 2147483646 w 60"/>
                <a:gd name="T17" fmla="*/ 2147483646 h 64"/>
                <a:gd name="T18" fmla="*/ 2147483646 w 60"/>
                <a:gd name="T19" fmla="*/ 2147483646 h 64"/>
                <a:gd name="T20" fmla="*/ 2147483646 w 60"/>
                <a:gd name="T21" fmla="*/ 2147483646 h 64"/>
                <a:gd name="T22" fmla="*/ 2147483646 w 60"/>
                <a:gd name="T23" fmla="*/ 2147483646 h 64"/>
                <a:gd name="T24" fmla="*/ 2147483646 w 60"/>
                <a:gd name="T25" fmla="*/ 2147483646 h 64"/>
                <a:gd name="T26" fmla="*/ 2147483646 w 60"/>
                <a:gd name="T27" fmla="*/ 2147483646 h 64"/>
                <a:gd name="T28" fmla="*/ 2147483646 w 60"/>
                <a:gd name="T29" fmla="*/ 2147483646 h 64"/>
                <a:gd name="T30" fmla="*/ 2147483646 w 60"/>
                <a:gd name="T31" fmla="*/ 2147483646 h 64"/>
                <a:gd name="T32" fmla="*/ 2147483646 w 60"/>
                <a:gd name="T33" fmla="*/ 2147483646 h 64"/>
                <a:gd name="T34" fmla="*/ 2147483646 w 60"/>
                <a:gd name="T35" fmla="*/ 2147483646 h 64"/>
                <a:gd name="T36" fmla="*/ 2147483646 w 60"/>
                <a:gd name="T37" fmla="*/ 2147483646 h 64"/>
                <a:gd name="T38" fmla="*/ 2147483646 w 60"/>
                <a:gd name="T39" fmla="*/ 2147483646 h 64"/>
                <a:gd name="T40" fmla="*/ 2147483646 w 60"/>
                <a:gd name="T41" fmla="*/ 2147483646 h 64"/>
                <a:gd name="T42" fmla="*/ 2147483646 w 60"/>
                <a:gd name="T43" fmla="*/ 2147483646 h 64"/>
                <a:gd name="T44" fmla="*/ 2147483646 w 60"/>
                <a:gd name="T45" fmla="*/ 2147483646 h 64"/>
                <a:gd name="T46" fmla="*/ 2147483646 w 60"/>
                <a:gd name="T47" fmla="*/ 2147483646 h 64"/>
                <a:gd name="T48" fmla="*/ 2147483646 w 60"/>
                <a:gd name="T49" fmla="*/ 2147483646 h 64"/>
                <a:gd name="T50" fmla="*/ 2147483646 w 60"/>
                <a:gd name="T51" fmla="*/ 2147483646 h 64"/>
                <a:gd name="T52" fmla="*/ 2147483646 w 60"/>
                <a:gd name="T53" fmla="*/ 2147483646 h 64"/>
                <a:gd name="T54" fmla="*/ 2147483646 w 60"/>
                <a:gd name="T55" fmla="*/ 2147483646 h 64"/>
                <a:gd name="T56" fmla="*/ 2147483646 w 60"/>
                <a:gd name="T57" fmla="*/ 2147483646 h 64"/>
                <a:gd name="T58" fmla="*/ 2147483646 w 60"/>
                <a:gd name="T59" fmla="*/ 2147483646 h 64"/>
                <a:gd name="T60" fmla="*/ 2147483646 w 60"/>
                <a:gd name="T61" fmla="*/ 2147483646 h 64"/>
                <a:gd name="T62" fmla="*/ 2147483646 w 60"/>
                <a:gd name="T63" fmla="*/ 2147483646 h 64"/>
                <a:gd name="T64" fmla="*/ 2147483646 w 60"/>
                <a:gd name="T65" fmla="*/ 2147483646 h 64"/>
                <a:gd name="T66" fmla="*/ 2147483646 w 60"/>
                <a:gd name="T67" fmla="*/ 2147483646 h 64"/>
                <a:gd name="T68" fmla="*/ 2147483646 w 60"/>
                <a:gd name="T69" fmla="*/ 2147483646 h 64"/>
                <a:gd name="T70" fmla="*/ 2147483646 w 60"/>
                <a:gd name="T71" fmla="*/ 2147483646 h 64"/>
                <a:gd name="T72" fmla="*/ 2147483646 w 60"/>
                <a:gd name="T73" fmla="*/ 2147483646 h 64"/>
                <a:gd name="T74" fmla="*/ 2147483646 w 60"/>
                <a:gd name="T75" fmla="*/ 2147483646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0"/>
                <a:gd name="T115" fmla="*/ 0 h 64"/>
                <a:gd name="T116" fmla="*/ 60 w 60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69" name="Freeform 115">
              <a:extLst>
                <a:ext uri="{FF2B5EF4-FFF2-40B4-BE49-F238E27FC236}">
                  <a16:creationId xmlns:a16="http://schemas.microsoft.com/office/drawing/2014/main" id="{2D6D9D90-98F7-42EA-8396-1DE04BA47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6831" y="2388417"/>
              <a:ext cx="132891" cy="261762"/>
            </a:xfrm>
            <a:custGeom>
              <a:avLst/>
              <a:gdLst>
                <a:gd name="T0" fmla="*/ 2147483646 w 43"/>
                <a:gd name="T1" fmla="*/ 0 h 79"/>
                <a:gd name="T2" fmla="*/ 2147483646 w 43"/>
                <a:gd name="T3" fmla="*/ 2147483646 h 79"/>
                <a:gd name="T4" fmla="*/ 2147483646 w 43"/>
                <a:gd name="T5" fmla="*/ 2147483646 h 79"/>
                <a:gd name="T6" fmla="*/ 2147483646 w 43"/>
                <a:gd name="T7" fmla="*/ 2147483646 h 79"/>
                <a:gd name="T8" fmla="*/ 2147483646 w 43"/>
                <a:gd name="T9" fmla="*/ 2147483646 h 79"/>
                <a:gd name="T10" fmla="*/ 2147483646 w 43"/>
                <a:gd name="T11" fmla="*/ 2147483646 h 79"/>
                <a:gd name="T12" fmla="*/ 2147483646 w 43"/>
                <a:gd name="T13" fmla="*/ 2147483646 h 79"/>
                <a:gd name="T14" fmla="*/ 2147483646 w 43"/>
                <a:gd name="T15" fmla="*/ 2147483646 h 79"/>
                <a:gd name="T16" fmla="*/ 2147483646 w 43"/>
                <a:gd name="T17" fmla="*/ 2147483646 h 79"/>
                <a:gd name="T18" fmla="*/ 2147483646 w 43"/>
                <a:gd name="T19" fmla="*/ 2147483646 h 79"/>
                <a:gd name="T20" fmla="*/ 2147483646 w 43"/>
                <a:gd name="T21" fmla="*/ 2147483646 h 79"/>
                <a:gd name="T22" fmla="*/ 2147483646 w 43"/>
                <a:gd name="T23" fmla="*/ 2147483646 h 79"/>
                <a:gd name="T24" fmla="*/ 2147483646 w 43"/>
                <a:gd name="T25" fmla="*/ 2147483646 h 79"/>
                <a:gd name="T26" fmla="*/ 2147483646 w 43"/>
                <a:gd name="T27" fmla="*/ 2147483646 h 79"/>
                <a:gd name="T28" fmla="*/ 0 w 43"/>
                <a:gd name="T29" fmla="*/ 2147483646 h 79"/>
                <a:gd name="T30" fmla="*/ 0 w 43"/>
                <a:gd name="T31" fmla="*/ 2147483646 h 79"/>
                <a:gd name="T32" fmla="*/ 2147483646 w 43"/>
                <a:gd name="T33" fmla="*/ 2147483646 h 79"/>
                <a:gd name="T34" fmla="*/ 0 w 43"/>
                <a:gd name="T35" fmla="*/ 2147483646 h 79"/>
                <a:gd name="T36" fmla="*/ 2147483646 w 43"/>
                <a:gd name="T37" fmla="*/ 2147483646 h 79"/>
                <a:gd name="T38" fmla="*/ 2147483646 w 43"/>
                <a:gd name="T39" fmla="*/ 2147483646 h 79"/>
                <a:gd name="T40" fmla="*/ 2147483646 w 43"/>
                <a:gd name="T41" fmla="*/ 2147483646 h 79"/>
                <a:gd name="T42" fmla="*/ 2147483646 w 43"/>
                <a:gd name="T43" fmla="*/ 2147483646 h 79"/>
                <a:gd name="T44" fmla="*/ 2147483646 w 43"/>
                <a:gd name="T45" fmla="*/ 2147483646 h 79"/>
                <a:gd name="T46" fmla="*/ 2147483646 w 43"/>
                <a:gd name="T47" fmla="*/ 2147483646 h 79"/>
                <a:gd name="T48" fmla="*/ 2147483646 w 43"/>
                <a:gd name="T49" fmla="*/ 2147483646 h 79"/>
                <a:gd name="T50" fmla="*/ 2147483646 w 43"/>
                <a:gd name="T51" fmla="*/ 2147483646 h 79"/>
                <a:gd name="T52" fmla="*/ 2147483646 w 43"/>
                <a:gd name="T53" fmla="*/ 2147483646 h 79"/>
                <a:gd name="T54" fmla="*/ 2147483646 w 43"/>
                <a:gd name="T55" fmla="*/ 2147483646 h 79"/>
                <a:gd name="T56" fmla="*/ 2147483646 w 43"/>
                <a:gd name="T57" fmla="*/ 2147483646 h 79"/>
                <a:gd name="T58" fmla="*/ 2147483646 w 43"/>
                <a:gd name="T59" fmla="*/ 2147483646 h 79"/>
                <a:gd name="T60" fmla="*/ 2147483646 w 43"/>
                <a:gd name="T61" fmla="*/ 0 h 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3"/>
                <a:gd name="T94" fmla="*/ 0 h 79"/>
                <a:gd name="T95" fmla="*/ 43 w 43"/>
                <a:gd name="T96" fmla="*/ 79 h 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7770" name="Freeform 116">
              <a:extLst>
                <a:ext uri="{FF2B5EF4-FFF2-40B4-BE49-F238E27FC236}">
                  <a16:creationId xmlns:a16="http://schemas.microsoft.com/office/drawing/2014/main" id="{C83953A8-C284-40F3-99EE-567E1285F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08" y="2374640"/>
              <a:ext cx="713848" cy="561096"/>
            </a:xfrm>
            <a:custGeom>
              <a:avLst/>
              <a:gdLst>
                <a:gd name="T0" fmla="*/ 2147483646 w 231"/>
                <a:gd name="T1" fmla="*/ 2147483646 h 169"/>
                <a:gd name="T2" fmla="*/ 2147483646 w 231"/>
                <a:gd name="T3" fmla="*/ 2147483646 h 169"/>
                <a:gd name="T4" fmla="*/ 2147483646 w 231"/>
                <a:gd name="T5" fmla="*/ 2147483646 h 169"/>
                <a:gd name="T6" fmla="*/ 2147483646 w 231"/>
                <a:gd name="T7" fmla="*/ 2147483646 h 169"/>
                <a:gd name="T8" fmla="*/ 2147483646 w 231"/>
                <a:gd name="T9" fmla="*/ 2147483646 h 169"/>
                <a:gd name="T10" fmla="*/ 2147483646 w 231"/>
                <a:gd name="T11" fmla="*/ 2147483646 h 169"/>
                <a:gd name="T12" fmla="*/ 2147483646 w 231"/>
                <a:gd name="T13" fmla="*/ 2147483646 h 169"/>
                <a:gd name="T14" fmla="*/ 2147483646 w 231"/>
                <a:gd name="T15" fmla="*/ 2147483646 h 169"/>
                <a:gd name="T16" fmla="*/ 2147483646 w 231"/>
                <a:gd name="T17" fmla="*/ 2147483646 h 169"/>
                <a:gd name="T18" fmla="*/ 2147483646 w 231"/>
                <a:gd name="T19" fmla="*/ 2147483646 h 169"/>
                <a:gd name="T20" fmla="*/ 2147483646 w 231"/>
                <a:gd name="T21" fmla="*/ 2147483646 h 169"/>
                <a:gd name="T22" fmla="*/ 2147483646 w 231"/>
                <a:gd name="T23" fmla="*/ 2147483646 h 169"/>
                <a:gd name="T24" fmla="*/ 2147483646 w 231"/>
                <a:gd name="T25" fmla="*/ 2147483646 h 169"/>
                <a:gd name="T26" fmla="*/ 2147483646 w 231"/>
                <a:gd name="T27" fmla="*/ 2147483646 h 169"/>
                <a:gd name="T28" fmla="*/ 2147483646 w 231"/>
                <a:gd name="T29" fmla="*/ 2147483646 h 169"/>
                <a:gd name="T30" fmla="*/ 2147483646 w 231"/>
                <a:gd name="T31" fmla="*/ 2147483646 h 169"/>
                <a:gd name="T32" fmla="*/ 2147483646 w 231"/>
                <a:gd name="T33" fmla="*/ 2147483646 h 169"/>
                <a:gd name="T34" fmla="*/ 2147483646 w 231"/>
                <a:gd name="T35" fmla="*/ 2147483646 h 169"/>
                <a:gd name="T36" fmla="*/ 2147483646 w 231"/>
                <a:gd name="T37" fmla="*/ 2147483646 h 169"/>
                <a:gd name="T38" fmla="*/ 2147483646 w 231"/>
                <a:gd name="T39" fmla="*/ 2147483646 h 169"/>
                <a:gd name="T40" fmla="*/ 2147483646 w 231"/>
                <a:gd name="T41" fmla="*/ 2147483646 h 169"/>
                <a:gd name="T42" fmla="*/ 2147483646 w 231"/>
                <a:gd name="T43" fmla="*/ 2147483646 h 169"/>
                <a:gd name="T44" fmla="*/ 2147483646 w 231"/>
                <a:gd name="T45" fmla="*/ 2147483646 h 169"/>
                <a:gd name="T46" fmla="*/ 2147483646 w 231"/>
                <a:gd name="T47" fmla="*/ 2147483646 h 169"/>
                <a:gd name="T48" fmla="*/ 2147483646 w 231"/>
                <a:gd name="T49" fmla="*/ 2147483646 h 169"/>
                <a:gd name="T50" fmla="*/ 2147483646 w 231"/>
                <a:gd name="T51" fmla="*/ 2147483646 h 169"/>
                <a:gd name="T52" fmla="*/ 2147483646 w 231"/>
                <a:gd name="T53" fmla="*/ 2147483646 h 169"/>
                <a:gd name="T54" fmla="*/ 2147483646 w 231"/>
                <a:gd name="T55" fmla="*/ 2147483646 h 169"/>
                <a:gd name="T56" fmla="*/ 2147483646 w 231"/>
                <a:gd name="T57" fmla="*/ 2147483646 h 169"/>
                <a:gd name="T58" fmla="*/ 2147483646 w 231"/>
                <a:gd name="T59" fmla="*/ 2147483646 h 169"/>
                <a:gd name="T60" fmla="*/ 2147483646 w 231"/>
                <a:gd name="T61" fmla="*/ 2147483646 h 169"/>
                <a:gd name="T62" fmla="*/ 2147483646 w 231"/>
                <a:gd name="T63" fmla="*/ 2147483646 h 169"/>
                <a:gd name="T64" fmla="*/ 2147483646 w 231"/>
                <a:gd name="T65" fmla="*/ 2147483646 h 169"/>
                <a:gd name="T66" fmla="*/ 2147483646 w 231"/>
                <a:gd name="T67" fmla="*/ 2147483646 h 169"/>
                <a:gd name="T68" fmla="*/ 2147483646 w 231"/>
                <a:gd name="T69" fmla="*/ 2147483646 h 169"/>
                <a:gd name="T70" fmla="*/ 2147483646 w 231"/>
                <a:gd name="T71" fmla="*/ 2147483646 h 169"/>
                <a:gd name="T72" fmla="*/ 2147483646 w 231"/>
                <a:gd name="T73" fmla="*/ 2147483646 h 169"/>
                <a:gd name="T74" fmla="*/ 2147483646 w 231"/>
                <a:gd name="T75" fmla="*/ 2147483646 h 169"/>
                <a:gd name="T76" fmla="*/ 2147483646 w 231"/>
                <a:gd name="T77" fmla="*/ 2147483646 h 169"/>
                <a:gd name="T78" fmla="*/ 2147483646 w 231"/>
                <a:gd name="T79" fmla="*/ 2147483646 h 169"/>
                <a:gd name="T80" fmla="*/ 2147483646 w 231"/>
                <a:gd name="T81" fmla="*/ 2147483646 h 169"/>
                <a:gd name="T82" fmla="*/ 2147483646 w 231"/>
                <a:gd name="T83" fmla="*/ 2147483646 h 169"/>
                <a:gd name="T84" fmla="*/ 2147483646 w 231"/>
                <a:gd name="T85" fmla="*/ 2147483646 h 169"/>
                <a:gd name="T86" fmla="*/ 2147483646 w 231"/>
                <a:gd name="T87" fmla="*/ 2147483646 h 169"/>
                <a:gd name="T88" fmla="*/ 2147483646 w 231"/>
                <a:gd name="T89" fmla="*/ 2147483646 h 169"/>
                <a:gd name="T90" fmla="*/ 2147483646 w 231"/>
                <a:gd name="T91" fmla="*/ 2147483646 h 169"/>
                <a:gd name="T92" fmla="*/ 2147483646 w 231"/>
                <a:gd name="T93" fmla="*/ 2147483646 h 169"/>
                <a:gd name="T94" fmla="*/ 2147483646 w 231"/>
                <a:gd name="T95" fmla="*/ 2147483646 h 169"/>
                <a:gd name="T96" fmla="*/ 2147483646 w 231"/>
                <a:gd name="T97" fmla="*/ 2147483646 h 169"/>
                <a:gd name="T98" fmla="*/ 2147483646 w 231"/>
                <a:gd name="T99" fmla="*/ 2147483646 h 169"/>
                <a:gd name="T100" fmla="*/ 2147483646 w 231"/>
                <a:gd name="T101" fmla="*/ 2147483646 h 169"/>
                <a:gd name="T102" fmla="*/ 2147483646 w 231"/>
                <a:gd name="T103" fmla="*/ 2147483646 h 169"/>
                <a:gd name="T104" fmla="*/ 2147483646 w 231"/>
                <a:gd name="T105" fmla="*/ 2147483646 h 169"/>
                <a:gd name="T106" fmla="*/ 2147483646 w 231"/>
                <a:gd name="T107" fmla="*/ 2147483646 h 169"/>
                <a:gd name="T108" fmla="*/ 2147483646 w 231"/>
                <a:gd name="T109" fmla="*/ 2147483646 h 169"/>
                <a:gd name="T110" fmla="*/ 2147483646 w 231"/>
                <a:gd name="T111" fmla="*/ 2147483646 h 169"/>
                <a:gd name="T112" fmla="*/ 2147483646 w 231"/>
                <a:gd name="T113" fmla="*/ 2147483646 h 169"/>
                <a:gd name="T114" fmla="*/ 2147483646 w 231"/>
                <a:gd name="T115" fmla="*/ 2147483646 h 169"/>
                <a:gd name="T116" fmla="*/ 2147483646 w 231"/>
                <a:gd name="T117" fmla="*/ 2147483646 h 169"/>
                <a:gd name="T118" fmla="*/ 2147483646 w 231"/>
                <a:gd name="T119" fmla="*/ 2147483646 h 169"/>
                <a:gd name="T120" fmla="*/ 2147483646 w 231"/>
                <a:gd name="T121" fmla="*/ 2147483646 h 169"/>
                <a:gd name="T122" fmla="*/ 2147483646 w 231"/>
                <a:gd name="T123" fmla="*/ 2147483646 h 16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1"/>
                <a:gd name="T187" fmla="*/ 0 h 169"/>
                <a:gd name="T188" fmla="*/ 231 w 231"/>
                <a:gd name="T189" fmla="*/ 169 h 16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solidFill>
              <a:schemeClr val="tx1">
                <a:alpha val="9686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7655" name="图片 119" descr="er.png">
            <a:extLst>
              <a:ext uri="{FF2B5EF4-FFF2-40B4-BE49-F238E27FC236}">
                <a16:creationId xmlns:a16="http://schemas.microsoft.com/office/drawing/2014/main" id="{B2BDED1E-DA54-4A96-A6ED-761F8D202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1" y="3143251"/>
            <a:ext cx="389467" cy="6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图片 120" descr="er.png">
            <a:extLst>
              <a:ext uri="{FF2B5EF4-FFF2-40B4-BE49-F238E27FC236}">
                <a16:creationId xmlns:a16="http://schemas.microsoft.com/office/drawing/2014/main" id="{31FFAAFD-9A51-4BC4-9260-D1E31D4C2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4095751"/>
            <a:ext cx="389467" cy="6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图片 121" descr="er.png">
            <a:extLst>
              <a:ext uri="{FF2B5EF4-FFF2-40B4-BE49-F238E27FC236}">
                <a16:creationId xmlns:a16="http://schemas.microsoft.com/office/drawing/2014/main" id="{96EEB7DF-EE16-4E08-9561-06252B9DC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1" y="4953000"/>
            <a:ext cx="389467" cy="6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图片 122" descr="er.png">
            <a:extLst>
              <a:ext uri="{FF2B5EF4-FFF2-40B4-BE49-F238E27FC236}">
                <a16:creationId xmlns:a16="http://schemas.microsoft.com/office/drawing/2014/main" id="{248DA962-D0F5-433C-A1C6-0324BF435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0" y="2762251"/>
            <a:ext cx="389467" cy="6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9" name="矩形 123">
            <a:extLst>
              <a:ext uri="{FF2B5EF4-FFF2-40B4-BE49-F238E27FC236}">
                <a16:creationId xmlns:a16="http://schemas.microsoft.com/office/drawing/2014/main" id="{7CC31A10-E5A5-4C05-BFF0-550E13D84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1" y="3780368"/>
            <a:ext cx="2738967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0" name="矩形 124">
            <a:extLst>
              <a:ext uri="{FF2B5EF4-FFF2-40B4-BE49-F238E27FC236}">
                <a16:creationId xmlns:a16="http://schemas.microsoft.com/office/drawing/2014/main" id="{EEB534D8-7941-4C0C-9C78-CDD129B66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2" y="4950885"/>
            <a:ext cx="2762249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1" name="矩形 125">
            <a:extLst>
              <a:ext uri="{FF2B5EF4-FFF2-40B4-BE49-F238E27FC236}">
                <a16:creationId xmlns:a16="http://schemas.microsoft.com/office/drawing/2014/main" id="{CB2BCBB8-5785-4A64-B9FC-571A477F5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0252" y="5810252"/>
            <a:ext cx="2762249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62" name="矩形 126">
            <a:extLst>
              <a:ext uri="{FF2B5EF4-FFF2-40B4-BE49-F238E27FC236}">
                <a16:creationId xmlns:a16="http://schemas.microsoft.com/office/drawing/2014/main" id="{1FACB597-D374-4669-9540-C02A81EA2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6404" y="3181801"/>
            <a:ext cx="2762251" cy="54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4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663" name="组合 127">
            <a:extLst>
              <a:ext uri="{FF2B5EF4-FFF2-40B4-BE49-F238E27FC236}">
                <a16:creationId xmlns:a16="http://schemas.microsoft.com/office/drawing/2014/main" id="{A448D661-6F58-4FD5-93EE-CEBF99FA8142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27664" name="Picture 3">
              <a:extLst>
                <a:ext uri="{FF2B5EF4-FFF2-40B4-BE49-F238E27FC236}">
                  <a16:creationId xmlns:a16="http://schemas.microsoft.com/office/drawing/2014/main" id="{32A160D5-F527-4A61-8E20-7C5A069AF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5" name="TextBox 12">
              <a:extLst>
                <a:ext uri="{FF2B5EF4-FFF2-40B4-BE49-F238E27FC236}">
                  <a16:creationId xmlns:a16="http://schemas.microsoft.com/office/drawing/2014/main" id="{532AB00A-DF84-428B-9772-E22061F67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7666" name="矩形 130">
              <a:extLst>
                <a:ext uri="{FF2B5EF4-FFF2-40B4-BE49-F238E27FC236}">
                  <a16:creationId xmlns:a16="http://schemas.microsoft.com/office/drawing/2014/main" id="{00796731-0E0D-4F61-A950-F16880A28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6455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/>
      <p:bldP spid="27660" grpId="0"/>
      <p:bldP spid="27661" grpId="0"/>
      <p:bldP spid="276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extLst>
              <a:ext uri="{FF2B5EF4-FFF2-40B4-BE49-F238E27FC236}">
                <a16:creationId xmlns:a16="http://schemas.microsoft.com/office/drawing/2014/main" id="{B1676568-0942-4483-BE5F-C7D3DD7F6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>
            <a:extLst>
              <a:ext uri="{FF2B5EF4-FFF2-40B4-BE49-F238E27FC236}">
                <a16:creationId xmlns:a16="http://schemas.microsoft.com/office/drawing/2014/main" id="{1F363606-FB53-43CF-9878-CB826091F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3">
            <a:extLst>
              <a:ext uri="{FF2B5EF4-FFF2-40B4-BE49-F238E27FC236}">
                <a16:creationId xmlns:a16="http://schemas.microsoft.com/office/drawing/2014/main" id="{B5906155-51BE-4D56-97FE-87182D2C5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3">
            <a:extLst>
              <a:ext uri="{FF2B5EF4-FFF2-40B4-BE49-F238E27FC236}">
                <a16:creationId xmlns:a16="http://schemas.microsoft.com/office/drawing/2014/main" id="{8D1260CF-46F6-4743-AB8E-2F9D71F41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2" name="组合 9">
            <a:extLst>
              <a:ext uri="{FF2B5EF4-FFF2-40B4-BE49-F238E27FC236}">
                <a16:creationId xmlns:a16="http://schemas.microsoft.com/office/drawing/2014/main" id="{36CA618C-C121-4269-9A51-4C49432331F8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29720" name="Picture 3">
              <a:extLst>
                <a:ext uri="{FF2B5EF4-FFF2-40B4-BE49-F238E27FC236}">
                  <a16:creationId xmlns:a16="http://schemas.microsoft.com/office/drawing/2014/main" id="{94DE8E30-09E8-4ACA-B21E-F75F39A27B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1" name="TextBox 12">
              <a:extLst>
                <a:ext uri="{FF2B5EF4-FFF2-40B4-BE49-F238E27FC236}">
                  <a16:creationId xmlns:a16="http://schemas.microsoft.com/office/drawing/2014/main" id="{1625A147-1B15-449B-A58E-B31970944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9722" name="矩形 12">
              <a:extLst>
                <a:ext uri="{FF2B5EF4-FFF2-40B4-BE49-F238E27FC236}">
                  <a16:creationId xmlns:a16="http://schemas.microsoft.com/office/drawing/2014/main" id="{5C156BB2-B2DC-4FDC-BEDE-73FDB3A52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703" name="矩形 13">
            <a:extLst>
              <a:ext uri="{FF2B5EF4-FFF2-40B4-BE49-F238E27FC236}">
                <a16:creationId xmlns:a16="http://schemas.microsoft.com/office/drawing/2014/main" id="{AF5BFA5D-8B69-44E1-A535-79B89FB14BFD}"/>
              </a:ext>
            </a:extLst>
          </p:cNvPr>
          <p:cNvSpPr>
            <a:spLocks noChangeArrowheads="1"/>
          </p:cNvSpPr>
          <p:nvPr/>
        </p:nvSpPr>
        <p:spPr bwMode="auto">
          <a:xfrm rot="18816266">
            <a:off x="4947709" y="2251076"/>
            <a:ext cx="2197100" cy="2194984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4" name="矩形 14">
            <a:extLst>
              <a:ext uri="{FF2B5EF4-FFF2-40B4-BE49-F238E27FC236}">
                <a16:creationId xmlns:a16="http://schemas.microsoft.com/office/drawing/2014/main" id="{ED91D89C-4540-4201-A53B-73BFBA043A24}"/>
              </a:ext>
            </a:extLst>
          </p:cNvPr>
          <p:cNvSpPr>
            <a:spLocks noChangeArrowheads="1"/>
          </p:cNvSpPr>
          <p:nvPr/>
        </p:nvSpPr>
        <p:spPr bwMode="auto">
          <a:xfrm rot="18932952">
            <a:off x="3545418" y="2802467"/>
            <a:ext cx="1276349" cy="12573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>
            <a:outerShdw dist="635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5" name="矩形 15">
            <a:extLst>
              <a:ext uri="{FF2B5EF4-FFF2-40B4-BE49-F238E27FC236}">
                <a16:creationId xmlns:a16="http://schemas.microsoft.com/office/drawing/2014/main" id="{1E5C85A8-B76D-42A2-A535-02BF9A81DA78}"/>
              </a:ext>
            </a:extLst>
          </p:cNvPr>
          <p:cNvSpPr>
            <a:spLocks noChangeArrowheads="1"/>
          </p:cNvSpPr>
          <p:nvPr/>
        </p:nvSpPr>
        <p:spPr bwMode="auto">
          <a:xfrm rot="18932952">
            <a:off x="7264401" y="2713567"/>
            <a:ext cx="1276351" cy="125730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  <a:effectLst>
            <a:outerShdw dist="635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6" name="矩形 16">
            <a:extLst>
              <a:ext uri="{FF2B5EF4-FFF2-40B4-BE49-F238E27FC236}">
                <a16:creationId xmlns:a16="http://schemas.microsoft.com/office/drawing/2014/main" id="{7C6D47C5-A999-43B2-A56B-B0C5001C168E}"/>
              </a:ext>
            </a:extLst>
          </p:cNvPr>
          <p:cNvSpPr>
            <a:spLocks noChangeArrowheads="1"/>
          </p:cNvSpPr>
          <p:nvPr/>
        </p:nvSpPr>
        <p:spPr bwMode="auto">
          <a:xfrm rot="18816266">
            <a:off x="5013326" y="2333626"/>
            <a:ext cx="2051049" cy="205316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7" name="矩形 17">
            <a:extLst>
              <a:ext uri="{FF2B5EF4-FFF2-40B4-BE49-F238E27FC236}">
                <a16:creationId xmlns:a16="http://schemas.microsoft.com/office/drawing/2014/main" id="{3C500EF4-4EA5-4C43-A94C-ABB7FB31C03A}"/>
              </a:ext>
            </a:extLst>
          </p:cNvPr>
          <p:cNvSpPr>
            <a:spLocks noChangeArrowheads="1"/>
          </p:cNvSpPr>
          <p:nvPr/>
        </p:nvSpPr>
        <p:spPr bwMode="auto">
          <a:xfrm rot="18932952">
            <a:off x="3615267" y="2865967"/>
            <a:ext cx="1143000" cy="112606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635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8" name="矩形 18">
            <a:extLst>
              <a:ext uri="{FF2B5EF4-FFF2-40B4-BE49-F238E27FC236}">
                <a16:creationId xmlns:a16="http://schemas.microsoft.com/office/drawing/2014/main" id="{0D8BF502-B964-4A96-BAD9-764500C26D73}"/>
              </a:ext>
            </a:extLst>
          </p:cNvPr>
          <p:cNvSpPr>
            <a:spLocks noChangeArrowheads="1"/>
          </p:cNvSpPr>
          <p:nvPr/>
        </p:nvSpPr>
        <p:spPr bwMode="auto">
          <a:xfrm rot="18932952">
            <a:off x="7334251" y="2777067"/>
            <a:ext cx="1143000" cy="112395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635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09" name="Freeform 27">
            <a:extLst>
              <a:ext uri="{FF2B5EF4-FFF2-40B4-BE49-F238E27FC236}">
                <a16:creationId xmlns:a16="http://schemas.microsoft.com/office/drawing/2014/main" id="{2B85827A-2215-47D3-BFB9-6A5CD9FC890D}"/>
              </a:ext>
            </a:extLst>
          </p:cNvPr>
          <p:cNvSpPr>
            <a:spLocks noEditPoints="1"/>
          </p:cNvSpPr>
          <p:nvPr/>
        </p:nvSpPr>
        <p:spPr bwMode="auto">
          <a:xfrm>
            <a:off x="3865034" y="3160185"/>
            <a:ext cx="535517" cy="537633"/>
          </a:xfrm>
          <a:custGeom>
            <a:avLst/>
            <a:gdLst>
              <a:gd name="T0" fmla="*/ 2147483646 w 189"/>
              <a:gd name="T1" fmla="*/ 2147483646 h 189"/>
              <a:gd name="T2" fmla="*/ 2147483646 w 189"/>
              <a:gd name="T3" fmla="*/ 2147483646 h 189"/>
              <a:gd name="T4" fmla="*/ 2147483646 w 189"/>
              <a:gd name="T5" fmla="*/ 2147483646 h 189"/>
              <a:gd name="T6" fmla="*/ 2147483646 w 189"/>
              <a:gd name="T7" fmla="*/ 0 h 189"/>
              <a:gd name="T8" fmla="*/ 0 w 189"/>
              <a:gd name="T9" fmla="*/ 2147483646 h 189"/>
              <a:gd name="T10" fmla="*/ 2147483646 w 189"/>
              <a:gd name="T11" fmla="*/ 2147483646 h 189"/>
              <a:gd name="T12" fmla="*/ 2147483646 w 189"/>
              <a:gd name="T13" fmla="*/ 2147483646 h 189"/>
              <a:gd name="T14" fmla="*/ 2147483646 w 189"/>
              <a:gd name="T15" fmla="*/ 2147483646 h 189"/>
              <a:gd name="T16" fmla="*/ 2147483646 w 189"/>
              <a:gd name="T17" fmla="*/ 2147483646 h 189"/>
              <a:gd name="T18" fmla="*/ 2147483646 w 189"/>
              <a:gd name="T19" fmla="*/ 2147483646 h 189"/>
              <a:gd name="T20" fmla="*/ 2147483646 w 189"/>
              <a:gd name="T21" fmla="*/ 2147483646 h 189"/>
              <a:gd name="T22" fmla="*/ 2147483646 w 189"/>
              <a:gd name="T23" fmla="*/ 2147483646 h 189"/>
              <a:gd name="T24" fmla="*/ 2147483646 w 189"/>
              <a:gd name="T25" fmla="*/ 2147483646 h 189"/>
              <a:gd name="T26" fmla="*/ 2147483646 w 189"/>
              <a:gd name="T27" fmla="*/ 2147483646 h 1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89"/>
              <a:gd name="T43" fmla="*/ 0 h 189"/>
              <a:gd name="T44" fmla="*/ 189 w 189"/>
              <a:gd name="T45" fmla="*/ 189 h 18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710" name="文本框 15">
            <a:extLst>
              <a:ext uri="{FF2B5EF4-FFF2-40B4-BE49-F238E27FC236}">
                <a16:creationId xmlns:a16="http://schemas.microsoft.com/office/drawing/2014/main" id="{B36A8030-B048-44F8-BF2A-1F373D59F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3118" y="2626784"/>
            <a:ext cx="15451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0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68%</a:t>
            </a:r>
            <a:endParaRPr lang="zh-CN" altLang="en-US" sz="40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11" name="Freeform 16">
            <a:extLst>
              <a:ext uri="{FF2B5EF4-FFF2-40B4-BE49-F238E27FC236}">
                <a16:creationId xmlns:a16="http://schemas.microsoft.com/office/drawing/2014/main" id="{03373777-6DB1-4A0E-9352-49C0AF31DD37}"/>
              </a:ext>
            </a:extLst>
          </p:cNvPr>
          <p:cNvSpPr>
            <a:spLocks noEditPoints="1"/>
          </p:cNvSpPr>
          <p:nvPr/>
        </p:nvSpPr>
        <p:spPr bwMode="auto">
          <a:xfrm>
            <a:off x="5615518" y="3462867"/>
            <a:ext cx="842433" cy="838200"/>
          </a:xfrm>
          <a:custGeom>
            <a:avLst/>
            <a:gdLst>
              <a:gd name="T0" fmla="*/ 2147483646 w 200"/>
              <a:gd name="T1" fmla="*/ 0 h 200"/>
              <a:gd name="T2" fmla="*/ 2147483646 w 200"/>
              <a:gd name="T3" fmla="*/ 0 h 200"/>
              <a:gd name="T4" fmla="*/ 2147483646 w 200"/>
              <a:gd name="T5" fmla="*/ 2147483646 h 200"/>
              <a:gd name="T6" fmla="*/ 2147483646 w 200"/>
              <a:gd name="T7" fmla="*/ 2147483646 h 200"/>
              <a:gd name="T8" fmla="*/ 2147483646 w 200"/>
              <a:gd name="T9" fmla="*/ 2147483646 h 200"/>
              <a:gd name="T10" fmla="*/ 2147483646 w 200"/>
              <a:gd name="T11" fmla="*/ 2147483646 h 200"/>
              <a:gd name="T12" fmla="*/ 2147483646 w 200"/>
              <a:gd name="T13" fmla="*/ 2147483646 h 200"/>
              <a:gd name="T14" fmla="*/ 2147483646 w 200"/>
              <a:gd name="T15" fmla="*/ 2147483646 h 200"/>
              <a:gd name="T16" fmla="*/ 2147483646 w 200"/>
              <a:gd name="T17" fmla="*/ 2147483646 h 200"/>
              <a:gd name="T18" fmla="*/ 2147483646 w 200"/>
              <a:gd name="T19" fmla="*/ 2147483646 h 200"/>
              <a:gd name="T20" fmla="*/ 2147483646 w 200"/>
              <a:gd name="T21" fmla="*/ 2147483646 h 200"/>
              <a:gd name="T22" fmla="*/ 2147483646 w 200"/>
              <a:gd name="T23" fmla="*/ 2147483646 h 200"/>
              <a:gd name="T24" fmla="*/ 2147483646 w 200"/>
              <a:gd name="T25" fmla="*/ 2147483646 h 200"/>
              <a:gd name="T26" fmla="*/ 2147483646 w 200"/>
              <a:gd name="T27" fmla="*/ 2147483646 h 200"/>
              <a:gd name="T28" fmla="*/ 2147483646 w 200"/>
              <a:gd name="T29" fmla="*/ 2147483646 h 200"/>
              <a:gd name="T30" fmla="*/ 2147483646 w 200"/>
              <a:gd name="T31" fmla="*/ 2147483646 h 200"/>
              <a:gd name="T32" fmla="*/ 2147483646 w 200"/>
              <a:gd name="T33" fmla="*/ 2147483646 h 200"/>
              <a:gd name="T34" fmla="*/ 2147483646 w 200"/>
              <a:gd name="T35" fmla="*/ 2147483646 h 200"/>
              <a:gd name="T36" fmla="*/ 2147483646 w 200"/>
              <a:gd name="T37" fmla="*/ 2147483646 h 200"/>
              <a:gd name="T38" fmla="*/ 2147483646 w 200"/>
              <a:gd name="T39" fmla="*/ 2147483646 h 200"/>
              <a:gd name="T40" fmla="*/ 2147483646 w 200"/>
              <a:gd name="T41" fmla="*/ 2147483646 h 200"/>
              <a:gd name="T42" fmla="*/ 2147483646 w 200"/>
              <a:gd name="T43" fmla="*/ 2147483646 h 200"/>
              <a:gd name="T44" fmla="*/ 2147483646 w 200"/>
              <a:gd name="T45" fmla="*/ 2147483646 h 200"/>
              <a:gd name="T46" fmla="*/ 2147483646 w 200"/>
              <a:gd name="T47" fmla="*/ 2147483646 h 200"/>
              <a:gd name="T48" fmla="*/ 2147483646 w 200"/>
              <a:gd name="T49" fmla="*/ 2147483646 h 200"/>
              <a:gd name="T50" fmla="*/ 2147483646 w 200"/>
              <a:gd name="T51" fmla="*/ 2147483646 h 200"/>
              <a:gd name="T52" fmla="*/ 2147483646 w 200"/>
              <a:gd name="T53" fmla="*/ 2147483646 h 200"/>
              <a:gd name="T54" fmla="*/ 2147483646 w 200"/>
              <a:gd name="T55" fmla="*/ 2147483646 h 200"/>
              <a:gd name="T56" fmla="*/ 2147483646 w 200"/>
              <a:gd name="T57" fmla="*/ 2147483646 h 200"/>
              <a:gd name="T58" fmla="*/ 2147483646 w 200"/>
              <a:gd name="T59" fmla="*/ 2147483646 h 200"/>
              <a:gd name="T60" fmla="*/ 2147483646 w 200"/>
              <a:gd name="T61" fmla="*/ 2147483646 h 200"/>
              <a:gd name="T62" fmla="*/ 2147483646 w 200"/>
              <a:gd name="T63" fmla="*/ 2147483646 h 200"/>
              <a:gd name="T64" fmla="*/ 2147483646 w 200"/>
              <a:gd name="T65" fmla="*/ 2147483646 h 200"/>
              <a:gd name="T66" fmla="*/ 2147483646 w 200"/>
              <a:gd name="T67" fmla="*/ 2147483646 h 200"/>
              <a:gd name="T68" fmla="*/ 2147483646 w 200"/>
              <a:gd name="T69" fmla="*/ 2147483646 h 200"/>
              <a:gd name="T70" fmla="*/ 2147483646 w 200"/>
              <a:gd name="T71" fmla="*/ 2147483646 h 200"/>
              <a:gd name="T72" fmla="*/ 2147483646 w 200"/>
              <a:gd name="T73" fmla="*/ 2147483646 h 200"/>
              <a:gd name="T74" fmla="*/ 2147483646 w 200"/>
              <a:gd name="T75" fmla="*/ 2147483646 h 200"/>
              <a:gd name="T76" fmla="*/ 2147483646 w 200"/>
              <a:gd name="T77" fmla="*/ 2147483646 h 200"/>
              <a:gd name="T78" fmla="*/ 2147483646 w 200"/>
              <a:gd name="T79" fmla="*/ 2147483646 h 200"/>
              <a:gd name="T80" fmla="*/ 2147483646 w 200"/>
              <a:gd name="T81" fmla="*/ 2147483646 h 2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00"/>
              <a:gd name="T124" fmla="*/ 0 h 200"/>
              <a:gd name="T125" fmla="*/ 200 w 200"/>
              <a:gd name="T126" fmla="*/ 200 h 20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712" name="Freeform 25">
            <a:extLst>
              <a:ext uri="{FF2B5EF4-FFF2-40B4-BE49-F238E27FC236}">
                <a16:creationId xmlns:a16="http://schemas.microsoft.com/office/drawing/2014/main" id="{FCFFA988-67A9-4B18-B260-D0D8F68D003A}"/>
              </a:ext>
            </a:extLst>
          </p:cNvPr>
          <p:cNvSpPr>
            <a:spLocks noEditPoints="1"/>
          </p:cNvSpPr>
          <p:nvPr/>
        </p:nvSpPr>
        <p:spPr bwMode="auto">
          <a:xfrm>
            <a:off x="7584018" y="2948518"/>
            <a:ext cx="747183" cy="749300"/>
          </a:xfrm>
          <a:custGeom>
            <a:avLst/>
            <a:gdLst>
              <a:gd name="T0" fmla="*/ 2147483646 w 192"/>
              <a:gd name="T1" fmla="*/ 0 h 192"/>
              <a:gd name="T2" fmla="*/ 0 w 192"/>
              <a:gd name="T3" fmla="*/ 2147483646 h 192"/>
              <a:gd name="T4" fmla="*/ 2147483646 w 192"/>
              <a:gd name="T5" fmla="*/ 2147483646 h 192"/>
              <a:gd name="T6" fmla="*/ 2147483646 w 192"/>
              <a:gd name="T7" fmla="*/ 2147483646 h 192"/>
              <a:gd name="T8" fmla="*/ 2147483646 w 192"/>
              <a:gd name="T9" fmla="*/ 0 h 192"/>
              <a:gd name="T10" fmla="*/ 2147483646 w 192"/>
              <a:gd name="T11" fmla="*/ 2147483646 h 192"/>
              <a:gd name="T12" fmla="*/ 2147483646 w 192"/>
              <a:gd name="T13" fmla="*/ 2147483646 h 192"/>
              <a:gd name="T14" fmla="*/ 2147483646 w 192"/>
              <a:gd name="T15" fmla="*/ 2147483646 h 192"/>
              <a:gd name="T16" fmla="*/ 2147483646 w 192"/>
              <a:gd name="T17" fmla="*/ 2147483646 h 192"/>
              <a:gd name="T18" fmla="*/ 2147483646 w 192"/>
              <a:gd name="T19" fmla="*/ 2147483646 h 19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92"/>
              <a:gd name="T31" fmla="*/ 0 h 192"/>
              <a:gd name="T32" fmla="*/ 192 w 192"/>
              <a:gd name="T33" fmla="*/ 192 h 19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96" y="184"/>
                </a:moveTo>
                <a:cubicBezTo>
                  <a:pt x="48" y="184"/>
                  <a:pt x="8" y="144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44"/>
                  <a:pt x="145" y="184"/>
                  <a:pt x="96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713" name="Freeform 26">
            <a:extLst>
              <a:ext uri="{FF2B5EF4-FFF2-40B4-BE49-F238E27FC236}">
                <a16:creationId xmlns:a16="http://schemas.microsoft.com/office/drawing/2014/main" id="{6C8D20C8-F24D-4B5B-A8F4-DDC5BBFD2C8E}"/>
              </a:ext>
            </a:extLst>
          </p:cNvPr>
          <p:cNvSpPr>
            <a:spLocks/>
          </p:cNvSpPr>
          <p:nvPr/>
        </p:nvSpPr>
        <p:spPr bwMode="auto">
          <a:xfrm>
            <a:off x="7766051" y="3088218"/>
            <a:ext cx="218016" cy="311149"/>
          </a:xfrm>
          <a:custGeom>
            <a:avLst/>
            <a:gdLst>
              <a:gd name="T0" fmla="*/ 2147483646 w 132"/>
              <a:gd name="T1" fmla="*/ 2147483646 h 189"/>
              <a:gd name="T2" fmla="*/ 0 w 132"/>
              <a:gd name="T3" fmla="*/ 2147483646 h 189"/>
              <a:gd name="T4" fmla="*/ 0 w 132"/>
              <a:gd name="T5" fmla="*/ 2147483646 h 189"/>
              <a:gd name="T6" fmla="*/ 2147483646 w 132"/>
              <a:gd name="T7" fmla="*/ 2147483646 h 189"/>
              <a:gd name="T8" fmla="*/ 2147483646 w 132"/>
              <a:gd name="T9" fmla="*/ 0 h 189"/>
              <a:gd name="T10" fmla="*/ 2147483646 w 132"/>
              <a:gd name="T11" fmla="*/ 0 h 189"/>
              <a:gd name="T12" fmla="*/ 2147483646 w 132"/>
              <a:gd name="T13" fmla="*/ 2147483646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2"/>
              <a:gd name="T22" fmla="*/ 0 h 189"/>
              <a:gd name="T23" fmla="*/ 132 w 132"/>
              <a:gd name="T24" fmla="*/ 189 h 18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2" h="189">
                <a:moveTo>
                  <a:pt x="113" y="170"/>
                </a:moveTo>
                <a:lnTo>
                  <a:pt x="0" y="170"/>
                </a:lnTo>
                <a:lnTo>
                  <a:pt x="0" y="189"/>
                </a:lnTo>
                <a:lnTo>
                  <a:pt x="132" y="189"/>
                </a:lnTo>
                <a:lnTo>
                  <a:pt x="132" y="0"/>
                </a:lnTo>
                <a:lnTo>
                  <a:pt x="113" y="0"/>
                </a:lnTo>
                <a:lnTo>
                  <a:pt x="113" y="17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9714" name="文本框 19">
            <a:extLst>
              <a:ext uri="{FF2B5EF4-FFF2-40B4-BE49-F238E27FC236}">
                <a16:creationId xmlns:a16="http://schemas.microsoft.com/office/drawing/2014/main" id="{E37A81AF-3DB8-45F0-BACD-DDE74CEAB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867" y="2916767"/>
            <a:ext cx="20828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667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9715" name="文本框 22">
            <a:extLst>
              <a:ext uri="{FF2B5EF4-FFF2-40B4-BE49-F238E27FC236}">
                <a16:creationId xmlns:a16="http://schemas.microsoft.com/office/drawing/2014/main" id="{BB326BAD-485D-4749-AEBE-D2FBB1969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052" y="3342217"/>
            <a:ext cx="26712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At the touch of love everyone becomes a poet.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16" name="文本框 23">
            <a:extLst>
              <a:ext uri="{FF2B5EF4-FFF2-40B4-BE49-F238E27FC236}">
                <a16:creationId xmlns:a16="http://schemas.microsoft.com/office/drawing/2014/main" id="{A7B4D715-F113-4F88-81CB-63EFE60D3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9051" y="2946401"/>
            <a:ext cx="208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9717" name="文本框 24">
            <a:extLst>
              <a:ext uri="{FF2B5EF4-FFF2-40B4-BE49-F238E27FC236}">
                <a16:creationId xmlns:a16="http://schemas.microsoft.com/office/drawing/2014/main" id="{BA88D997-28C2-493E-8C29-08AC4253A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01" y="3439584"/>
            <a:ext cx="2741084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At the touch of love everyone becomes a poet.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718" name="文本框 25">
            <a:extLst>
              <a:ext uri="{FF2B5EF4-FFF2-40B4-BE49-F238E27FC236}">
                <a16:creationId xmlns:a16="http://schemas.microsoft.com/office/drawing/2014/main" id="{20B7901D-7FA5-4463-9007-BC9D235F0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3133" y="4967818"/>
            <a:ext cx="208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9719" name="文本框 26">
            <a:extLst>
              <a:ext uri="{FF2B5EF4-FFF2-40B4-BE49-F238E27FC236}">
                <a16:creationId xmlns:a16="http://schemas.microsoft.com/office/drawing/2014/main" id="{85C30864-F01D-49C0-9C42-19691111B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2601" y="5346701"/>
            <a:ext cx="3340100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At the touch of love everyone becomes a poet.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607666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/>
      <p:bldP spid="29711" grpId="0" animBg="1"/>
      <p:bldP spid="29712" grpId="0" animBg="1"/>
      <p:bldP spid="29713" grpId="0" animBg="1"/>
      <p:bldP spid="29714" grpId="0"/>
      <p:bldP spid="29715" grpId="0"/>
      <p:bldP spid="29716" grpId="0"/>
      <p:bldP spid="29717" grpId="0"/>
      <p:bldP spid="29718" grpId="0"/>
      <p:bldP spid="297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>
            <a:extLst>
              <a:ext uri="{FF2B5EF4-FFF2-40B4-BE49-F238E27FC236}">
                <a16:creationId xmlns:a16="http://schemas.microsoft.com/office/drawing/2014/main" id="{AF3EA669-9C87-44A7-86FD-AD3BC2470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1619252"/>
            <a:ext cx="2588684" cy="244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矩形 6">
            <a:extLst>
              <a:ext uri="{FF2B5EF4-FFF2-40B4-BE49-F238E27FC236}">
                <a16:creationId xmlns:a16="http://schemas.microsoft.com/office/drawing/2014/main" id="{BB9671BB-5753-45B0-9AF7-3C8BD7EDB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4823885"/>
            <a:ext cx="3143251" cy="12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呆萌怪大叔致力于简洁，动感的模板。好模板，自己会说话。请在此处添加文字。请在此处添加文字。</a:t>
            </a:r>
          </a:p>
        </p:txBody>
      </p:sp>
      <p:sp>
        <p:nvSpPr>
          <p:cNvPr id="30724" name="矩形 7">
            <a:extLst>
              <a:ext uri="{FF2B5EF4-FFF2-40B4-BE49-F238E27FC236}">
                <a16:creationId xmlns:a16="http://schemas.microsoft.com/office/drawing/2014/main" id="{C36D90FF-2ADC-4C5F-B1FF-600B9E4B9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1" y="4159251"/>
            <a:ext cx="210185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30725" name="TextBox 8">
            <a:extLst>
              <a:ext uri="{FF2B5EF4-FFF2-40B4-BE49-F238E27FC236}">
                <a16:creationId xmlns:a16="http://schemas.microsoft.com/office/drawing/2014/main" id="{FB07136B-E5D5-428B-B9DD-0CE39A917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51" y="2389718"/>
            <a:ext cx="1524000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5333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87</a:t>
            </a:r>
            <a:r>
              <a:rPr lang="en-US" altLang="zh-CN" sz="2667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5333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26" name="Picture 4">
            <a:extLst>
              <a:ext uri="{FF2B5EF4-FFF2-40B4-BE49-F238E27FC236}">
                <a16:creationId xmlns:a16="http://schemas.microsoft.com/office/drawing/2014/main" id="{5126E0E2-EE59-4460-B1AC-2F27B77B2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1" y="1619252"/>
            <a:ext cx="2588684" cy="244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矩形 10">
            <a:extLst>
              <a:ext uri="{FF2B5EF4-FFF2-40B4-BE49-F238E27FC236}">
                <a16:creationId xmlns:a16="http://schemas.microsoft.com/office/drawing/2014/main" id="{37D113AC-6C30-4C1C-AE6F-45B21654D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823885"/>
            <a:ext cx="3143251" cy="12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呆萌怪大叔致力于简洁，动感的模板。好模板，自己会说话。请在此处添加文字。请在此处添加文字。</a:t>
            </a:r>
          </a:p>
        </p:txBody>
      </p:sp>
      <p:sp>
        <p:nvSpPr>
          <p:cNvPr id="30728" name="矩形 11">
            <a:extLst>
              <a:ext uri="{FF2B5EF4-FFF2-40B4-BE49-F238E27FC236}">
                <a16:creationId xmlns:a16="http://schemas.microsoft.com/office/drawing/2014/main" id="{6424F4ED-FBEB-4617-ACC2-2068A1A1F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51" y="4159251"/>
            <a:ext cx="210185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30729" name="TextBox 12">
            <a:extLst>
              <a:ext uri="{FF2B5EF4-FFF2-40B4-BE49-F238E27FC236}">
                <a16:creationId xmlns:a16="http://schemas.microsoft.com/office/drawing/2014/main" id="{745A53B7-9E58-456B-83E7-4D865F271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251" y="2389718"/>
            <a:ext cx="1524000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5333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33</a:t>
            </a: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5333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30" name="Picture 4">
            <a:extLst>
              <a:ext uri="{FF2B5EF4-FFF2-40B4-BE49-F238E27FC236}">
                <a16:creationId xmlns:a16="http://schemas.microsoft.com/office/drawing/2014/main" id="{B77A4CC7-B73A-439E-AD5F-030C86810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1" y="1619252"/>
            <a:ext cx="2588684" cy="244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矩形 14">
            <a:extLst>
              <a:ext uri="{FF2B5EF4-FFF2-40B4-BE49-F238E27FC236}">
                <a16:creationId xmlns:a16="http://schemas.microsoft.com/office/drawing/2014/main" id="{0CA62B76-CA50-400E-8D29-7163D5EC0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500" y="4823885"/>
            <a:ext cx="3143251" cy="12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呆萌怪大叔致力于简洁，动感的模板。好模板，自己会说话。请在此处添加文字。请在此处添加文字。</a:t>
            </a:r>
          </a:p>
        </p:txBody>
      </p:sp>
      <p:sp>
        <p:nvSpPr>
          <p:cNvPr id="30732" name="矩形 15">
            <a:extLst>
              <a:ext uri="{FF2B5EF4-FFF2-40B4-BE49-F238E27FC236}">
                <a16:creationId xmlns:a16="http://schemas.microsoft.com/office/drawing/2014/main" id="{28EE860E-B483-4F90-895E-99CE7C061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1" y="4159251"/>
            <a:ext cx="2101857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30733" name="TextBox 16">
            <a:extLst>
              <a:ext uri="{FF2B5EF4-FFF2-40B4-BE49-F238E27FC236}">
                <a16:creationId xmlns:a16="http://schemas.microsoft.com/office/drawing/2014/main" id="{499C482B-5180-4ABC-988B-41B1E6A56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1" y="2389718"/>
            <a:ext cx="1524000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5333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58</a:t>
            </a: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5333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34" name="Picture 3">
            <a:extLst>
              <a:ext uri="{FF2B5EF4-FFF2-40B4-BE49-F238E27FC236}">
                <a16:creationId xmlns:a16="http://schemas.microsoft.com/office/drawing/2014/main" id="{30ABAD97-6761-4632-A20D-4BD823C84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3">
            <a:extLst>
              <a:ext uri="{FF2B5EF4-FFF2-40B4-BE49-F238E27FC236}">
                <a16:creationId xmlns:a16="http://schemas.microsoft.com/office/drawing/2014/main" id="{E5CC32D6-F8D7-481E-89B2-13FC209ED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6" name="Picture 3">
            <a:extLst>
              <a:ext uri="{FF2B5EF4-FFF2-40B4-BE49-F238E27FC236}">
                <a16:creationId xmlns:a16="http://schemas.microsoft.com/office/drawing/2014/main" id="{DF3124DB-5CB6-4192-A535-592AC2432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7" name="Picture 3">
            <a:extLst>
              <a:ext uri="{FF2B5EF4-FFF2-40B4-BE49-F238E27FC236}">
                <a16:creationId xmlns:a16="http://schemas.microsoft.com/office/drawing/2014/main" id="{CE6346BE-CC69-43CD-8CFD-165A7C60A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38" name="组合 22">
            <a:extLst>
              <a:ext uri="{FF2B5EF4-FFF2-40B4-BE49-F238E27FC236}">
                <a16:creationId xmlns:a16="http://schemas.microsoft.com/office/drawing/2014/main" id="{DE6F5A9D-1D1B-4BCB-A337-FE1EE222C46A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30739" name="Picture 3">
              <a:extLst>
                <a:ext uri="{FF2B5EF4-FFF2-40B4-BE49-F238E27FC236}">
                  <a16:creationId xmlns:a16="http://schemas.microsoft.com/office/drawing/2014/main" id="{5667C4DC-5D90-4FF5-B4F8-5DDE801B14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0" name="TextBox 12">
              <a:extLst>
                <a:ext uri="{FF2B5EF4-FFF2-40B4-BE49-F238E27FC236}">
                  <a16:creationId xmlns:a16="http://schemas.microsoft.com/office/drawing/2014/main" id="{62F054A9-9B09-4E2F-A09B-967D38DDE9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0741" name="矩形 25">
              <a:extLst>
                <a:ext uri="{FF2B5EF4-FFF2-40B4-BE49-F238E27FC236}">
                  <a16:creationId xmlns:a16="http://schemas.microsoft.com/office/drawing/2014/main" id="{BE21566F-0112-43CE-A278-5B9D1969C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09093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4" grpId="0"/>
      <p:bldP spid="30725" grpId="0"/>
      <p:bldP spid="30727" grpId="0"/>
      <p:bldP spid="30728" grpId="0"/>
      <p:bldP spid="30729" grpId="0"/>
      <p:bldP spid="30731" grpId="0"/>
      <p:bldP spid="30732" grpId="0"/>
      <p:bldP spid="307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6" descr=" er.png">
            <a:extLst>
              <a:ext uri="{FF2B5EF4-FFF2-40B4-BE49-F238E27FC236}">
                <a16:creationId xmlns:a16="http://schemas.microsoft.com/office/drawing/2014/main" id="{A27B4524-3DAF-4CC4-A56E-AD9D996AA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1" y="1519768"/>
            <a:ext cx="1236133" cy="207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">
            <a:extLst>
              <a:ext uri="{FF2B5EF4-FFF2-40B4-BE49-F238E27FC236}">
                <a16:creationId xmlns:a16="http://schemas.microsoft.com/office/drawing/2014/main" id="{B4305CD8-984A-4F5D-A853-B57C851A0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3714752"/>
            <a:ext cx="952500" cy="52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3">
            <a:extLst>
              <a:ext uri="{FF2B5EF4-FFF2-40B4-BE49-F238E27FC236}">
                <a16:creationId xmlns:a16="http://schemas.microsoft.com/office/drawing/2014/main" id="{2BBAC6F9-86AC-4492-A3A4-4176D5828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1" y="4459818"/>
            <a:ext cx="6286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267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请在此添加您的标题</a:t>
            </a:r>
          </a:p>
        </p:txBody>
      </p:sp>
      <p:sp>
        <p:nvSpPr>
          <p:cNvPr id="31749" name="矩形 8">
            <a:extLst>
              <a:ext uri="{FF2B5EF4-FFF2-40B4-BE49-F238E27FC236}">
                <a16:creationId xmlns:a16="http://schemas.microsoft.com/office/drawing/2014/main" id="{06BDDC0E-A1C9-4E01-AE63-A79D3FB5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67" y="5048251"/>
            <a:ext cx="609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7722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>
            <a:extLst>
              <a:ext uri="{FF2B5EF4-FFF2-40B4-BE49-F238E27FC236}">
                <a16:creationId xmlns:a16="http://schemas.microsoft.com/office/drawing/2014/main" id="{12B3BDFB-4BCC-4415-A583-0FE11153D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>
            <a:extLst>
              <a:ext uri="{FF2B5EF4-FFF2-40B4-BE49-F238E27FC236}">
                <a16:creationId xmlns:a16="http://schemas.microsoft.com/office/drawing/2014/main" id="{80F767CF-022F-4695-8731-98EF07A67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>
            <a:extLst>
              <a:ext uri="{FF2B5EF4-FFF2-40B4-BE49-F238E27FC236}">
                <a16:creationId xmlns:a16="http://schemas.microsoft.com/office/drawing/2014/main" id="{4A6D4521-8C11-4971-9B26-E719900DF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3">
            <a:extLst>
              <a:ext uri="{FF2B5EF4-FFF2-40B4-BE49-F238E27FC236}">
                <a16:creationId xmlns:a16="http://schemas.microsoft.com/office/drawing/2014/main" id="{7A1BE3C8-0377-4072-8BCF-64523D1BD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4">
            <a:extLst>
              <a:ext uri="{FF2B5EF4-FFF2-40B4-BE49-F238E27FC236}">
                <a16:creationId xmlns:a16="http://schemas.microsoft.com/office/drawing/2014/main" id="{61FF7685-00E4-4B40-A07A-B07C7C099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284" y="3922184"/>
            <a:ext cx="1361016" cy="128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4">
            <a:extLst>
              <a:ext uri="{FF2B5EF4-FFF2-40B4-BE49-F238E27FC236}">
                <a16:creationId xmlns:a16="http://schemas.microsoft.com/office/drawing/2014/main" id="{CBE715BE-6FA2-4E13-8D44-53AD762E5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617" y="3922184"/>
            <a:ext cx="1361016" cy="128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4">
            <a:extLst>
              <a:ext uri="{FF2B5EF4-FFF2-40B4-BE49-F238E27FC236}">
                <a16:creationId xmlns:a16="http://schemas.microsoft.com/office/drawing/2014/main" id="{C9B81782-1B05-4760-8ACE-BD51A507A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117" y="3903134"/>
            <a:ext cx="1361016" cy="128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4">
            <a:extLst>
              <a:ext uri="{FF2B5EF4-FFF2-40B4-BE49-F238E27FC236}">
                <a16:creationId xmlns:a16="http://schemas.microsoft.com/office/drawing/2014/main" id="{410A2C49-77DB-4DFB-8ED8-9C9290D38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834" y="1185334"/>
            <a:ext cx="13589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Picture 4">
            <a:extLst>
              <a:ext uri="{FF2B5EF4-FFF2-40B4-BE49-F238E27FC236}">
                <a16:creationId xmlns:a16="http://schemas.microsoft.com/office/drawing/2014/main" id="{1C53ACD3-843C-4374-98A3-3B1DCAA91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185334"/>
            <a:ext cx="136101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Picture 4">
            <a:extLst>
              <a:ext uri="{FF2B5EF4-FFF2-40B4-BE49-F238E27FC236}">
                <a16:creationId xmlns:a16="http://schemas.microsoft.com/office/drawing/2014/main" id="{7CBEB403-4EAD-4CE8-BC86-C077E41F3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234" y="1181101"/>
            <a:ext cx="1358900" cy="128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0" name="空心弧 51">
            <a:extLst>
              <a:ext uri="{FF2B5EF4-FFF2-40B4-BE49-F238E27FC236}">
                <a16:creationId xmlns:a16="http://schemas.microsoft.com/office/drawing/2014/main" id="{7E341220-8F26-4B19-8B81-9AF29BDB5467}"/>
              </a:ext>
            </a:extLst>
          </p:cNvPr>
          <p:cNvSpPr>
            <a:spLocks/>
          </p:cNvSpPr>
          <p:nvPr/>
        </p:nvSpPr>
        <p:spPr bwMode="auto">
          <a:xfrm rot="5400000">
            <a:off x="7806268" y="1733550"/>
            <a:ext cx="2995083" cy="2995084"/>
          </a:xfrm>
          <a:custGeom>
            <a:avLst/>
            <a:gdLst>
              <a:gd name="T0" fmla="*/ 342 w 2246312"/>
              <a:gd name="T1" fmla="*/ 1095455 h 2246313"/>
              <a:gd name="T2" fmla="*/ 1127648 w 2246312"/>
              <a:gd name="T3" fmla="*/ 9 h 2246313"/>
              <a:gd name="T4" fmla="*/ 2246157 w 2246312"/>
              <a:gd name="T5" fmla="*/ 1104436 h 2246313"/>
              <a:gd name="T6" fmla="*/ 2176350 w 2246312"/>
              <a:gd name="T7" fmla="*/ 1105599 h 2246313"/>
              <a:gd name="T8" fmla="*/ 1127367 w 2246312"/>
              <a:gd name="T9" fmla="*/ 69824 h 2246313"/>
              <a:gd name="T10" fmla="*/ 70134 w 2246312"/>
              <a:gd name="T11" fmla="*/ 1097177 h 2246313"/>
              <a:gd name="T12" fmla="*/ 342 w 2246312"/>
              <a:gd name="T13" fmla="*/ 1095455 h 22463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46312"/>
              <a:gd name="T22" fmla="*/ 0 h 2246313"/>
              <a:gd name="T23" fmla="*/ 2246312 w 2246312"/>
              <a:gd name="T24" fmla="*/ 2246313 h 22463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46312" h="2246313">
                <a:moveTo>
                  <a:pt x="342" y="1095455"/>
                </a:moveTo>
                <a:cubicBezTo>
                  <a:pt x="15418" y="484385"/>
                  <a:pt x="516397" y="-2436"/>
                  <a:pt x="1127648" y="9"/>
                </a:cubicBezTo>
                <a:cubicBezTo>
                  <a:pt x="1738899" y="2453"/>
                  <a:pt x="2235968" y="493264"/>
                  <a:pt x="2246157" y="1104436"/>
                </a:cubicBezTo>
                <a:lnTo>
                  <a:pt x="2176350" y="1105599"/>
                </a:lnTo>
                <a:cubicBezTo>
                  <a:pt x="2166795" y="532418"/>
                  <a:pt x="1700623" y="72116"/>
                  <a:pt x="1127367" y="69824"/>
                </a:cubicBezTo>
                <a:cubicBezTo>
                  <a:pt x="554111" y="67532"/>
                  <a:pt x="84273" y="524091"/>
                  <a:pt x="70134" y="1097177"/>
                </a:cubicBezTo>
                <a:lnTo>
                  <a:pt x="342" y="1095455"/>
                </a:lnTo>
                <a:close/>
              </a:path>
            </a:pathLst>
          </a:custGeom>
          <a:solidFill>
            <a:srgbClr val="32303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2781" name="右箭头 52">
            <a:extLst>
              <a:ext uri="{FF2B5EF4-FFF2-40B4-BE49-F238E27FC236}">
                <a16:creationId xmlns:a16="http://schemas.microsoft.com/office/drawing/2014/main" id="{0733B4E4-B6CA-466C-82D3-51986E097C3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544734" y="4563534"/>
            <a:ext cx="1883833" cy="148167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32303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2" name="右箭头 53">
            <a:extLst>
              <a:ext uri="{FF2B5EF4-FFF2-40B4-BE49-F238E27FC236}">
                <a16:creationId xmlns:a16="http://schemas.microsoft.com/office/drawing/2014/main" id="{D2D7BD1D-4C32-40A1-B7BA-9A302BAB3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0068" y="1782234"/>
            <a:ext cx="1883833" cy="148167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32303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3" name="右箭头 54">
            <a:extLst>
              <a:ext uri="{FF2B5EF4-FFF2-40B4-BE49-F238E27FC236}">
                <a16:creationId xmlns:a16="http://schemas.microsoft.com/office/drawing/2014/main" id="{2EA4E2BF-651E-43BB-9944-5BCEC37C64B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83518" y="4574118"/>
            <a:ext cx="1883833" cy="146049"/>
          </a:xfrm>
          <a:prstGeom prst="rightArrow">
            <a:avLst>
              <a:gd name="adj1" fmla="val 50000"/>
              <a:gd name="adj2" fmla="val 72196"/>
            </a:avLst>
          </a:prstGeom>
          <a:solidFill>
            <a:srgbClr val="32303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4" name="右箭头 55">
            <a:extLst>
              <a:ext uri="{FF2B5EF4-FFF2-40B4-BE49-F238E27FC236}">
                <a16:creationId xmlns:a16="http://schemas.microsoft.com/office/drawing/2014/main" id="{2C64F433-0666-414A-AC6F-56CE5FB96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6518" y="1771651"/>
            <a:ext cx="1883833" cy="148167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32303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85" name="Freeform 13">
            <a:extLst>
              <a:ext uri="{FF2B5EF4-FFF2-40B4-BE49-F238E27FC236}">
                <a16:creationId xmlns:a16="http://schemas.microsoft.com/office/drawing/2014/main" id="{9D3AF601-7E98-4967-B837-7DEE3800C59E}"/>
              </a:ext>
            </a:extLst>
          </p:cNvPr>
          <p:cNvSpPr>
            <a:spLocks noEditPoints="1"/>
          </p:cNvSpPr>
          <p:nvPr/>
        </p:nvSpPr>
        <p:spPr bwMode="auto">
          <a:xfrm>
            <a:off x="2622551" y="1494367"/>
            <a:ext cx="635000" cy="728133"/>
          </a:xfrm>
          <a:custGeom>
            <a:avLst/>
            <a:gdLst>
              <a:gd name="T0" fmla="*/ 2147483646 w 94"/>
              <a:gd name="T1" fmla="*/ 2147483646 h 108"/>
              <a:gd name="T2" fmla="*/ 2147483646 w 94"/>
              <a:gd name="T3" fmla="*/ 2147483646 h 108"/>
              <a:gd name="T4" fmla="*/ 2147483646 w 94"/>
              <a:gd name="T5" fmla="*/ 2147483646 h 108"/>
              <a:gd name="T6" fmla="*/ 2147483646 w 94"/>
              <a:gd name="T7" fmla="*/ 2147483646 h 108"/>
              <a:gd name="T8" fmla="*/ 2147483646 w 94"/>
              <a:gd name="T9" fmla="*/ 2147483646 h 108"/>
              <a:gd name="T10" fmla="*/ 2147483646 w 94"/>
              <a:gd name="T11" fmla="*/ 2147483646 h 108"/>
              <a:gd name="T12" fmla="*/ 2147483646 w 94"/>
              <a:gd name="T13" fmla="*/ 2147483646 h 108"/>
              <a:gd name="T14" fmla="*/ 2147483646 w 94"/>
              <a:gd name="T15" fmla="*/ 2147483646 h 108"/>
              <a:gd name="T16" fmla="*/ 2147483646 w 94"/>
              <a:gd name="T17" fmla="*/ 2147483646 h 108"/>
              <a:gd name="T18" fmla="*/ 2147483646 w 94"/>
              <a:gd name="T19" fmla="*/ 2147483646 h 108"/>
              <a:gd name="T20" fmla="*/ 2147483646 w 94"/>
              <a:gd name="T21" fmla="*/ 2147483646 h 108"/>
              <a:gd name="T22" fmla="*/ 2147483646 w 94"/>
              <a:gd name="T23" fmla="*/ 2147483646 h 108"/>
              <a:gd name="T24" fmla="*/ 2147483646 w 94"/>
              <a:gd name="T25" fmla="*/ 2147483646 h 108"/>
              <a:gd name="T26" fmla="*/ 2147483646 w 94"/>
              <a:gd name="T27" fmla="*/ 2147483646 h 108"/>
              <a:gd name="T28" fmla="*/ 2147483646 w 94"/>
              <a:gd name="T29" fmla="*/ 2147483646 h 108"/>
              <a:gd name="T30" fmla="*/ 2147483646 w 94"/>
              <a:gd name="T31" fmla="*/ 0 h 108"/>
              <a:gd name="T32" fmla="*/ 2147483646 w 94"/>
              <a:gd name="T33" fmla="*/ 0 h 108"/>
              <a:gd name="T34" fmla="*/ 2147483646 w 94"/>
              <a:gd name="T35" fmla="*/ 2147483646 h 108"/>
              <a:gd name="T36" fmla="*/ 2147483646 w 94"/>
              <a:gd name="T37" fmla="*/ 2147483646 h 108"/>
              <a:gd name="T38" fmla="*/ 2147483646 w 94"/>
              <a:gd name="T39" fmla="*/ 2147483646 h 108"/>
              <a:gd name="T40" fmla="*/ 2147483646 w 94"/>
              <a:gd name="T41" fmla="*/ 2147483646 h 108"/>
              <a:gd name="T42" fmla="*/ 2147483646 w 94"/>
              <a:gd name="T43" fmla="*/ 2147483646 h 108"/>
              <a:gd name="T44" fmla="*/ 2147483646 w 94"/>
              <a:gd name="T45" fmla="*/ 2147483646 h 108"/>
              <a:gd name="T46" fmla="*/ 2147483646 w 94"/>
              <a:gd name="T47" fmla="*/ 2147483646 h 108"/>
              <a:gd name="T48" fmla="*/ 2147483646 w 94"/>
              <a:gd name="T49" fmla="*/ 2147483646 h 108"/>
              <a:gd name="T50" fmla="*/ 0 w 94"/>
              <a:gd name="T51" fmla="*/ 2147483646 h 108"/>
              <a:gd name="T52" fmla="*/ 2147483646 w 94"/>
              <a:gd name="T53" fmla="*/ 2147483646 h 108"/>
              <a:gd name="T54" fmla="*/ 2147483646 w 94"/>
              <a:gd name="T55" fmla="*/ 2147483646 h 108"/>
              <a:gd name="T56" fmla="*/ 2147483646 w 94"/>
              <a:gd name="T57" fmla="*/ 2147483646 h 108"/>
              <a:gd name="T58" fmla="*/ 2147483646 w 94"/>
              <a:gd name="T59" fmla="*/ 2147483646 h 108"/>
              <a:gd name="T60" fmla="*/ 2147483646 w 94"/>
              <a:gd name="T61" fmla="*/ 2147483646 h 108"/>
              <a:gd name="T62" fmla="*/ 2147483646 w 94"/>
              <a:gd name="T63" fmla="*/ 2147483646 h 108"/>
              <a:gd name="T64" fmla="*/ 2147483646 w 94"/>
              <a:gd name="T65" fmla="*/ 2147483646 h 108"/>
              <a:gd name="T66" fmla="*/ 2147483646 w 94"/>
              <a:gd name="T67" fmla="*/ 2147483646 h 108"/>
              <a:gd name="T68" fmla="*/ 2147483646 w 94"/>
              <a:gd name="T69" fmla="*/ 2147483646 h 108"/>
              <a:gd name="T70" fmla="*/ 2147483646 w 94"/>
              <a:gd name="T71" fmla="*/ 2147483646 h 108"/>
              <a:gd name="T72" fmla="*/ 2147483646 w 94"/>
              <a:gd name="T73" fmla="*/ 2147483646 h 108"/>
              <a:gd name="T74" fmla="*/ 2147483646 w 94"/>
              <a:gd name="T75" fmla="*/ 2147483646 h 108"/>
              <a:gd name="T76" fmla="*/ 2147483646 w 94"/>
              <a:gd name="T77" fmla="*/ 2147483646 h 108"/>
              <a:gd name="T78" fmla="*/ 2147483646 w 94"/>
              <a:gd name="T79" fmla="*/ 2147483646 h 108"/>
              <a:gd name="T80" fmla="*/ 2147483646 w 94"/>
              <a:gd name="T81" fmla="*/ 2147483646 h 108"/>
              <a:gd name="T82" fmla="*/ 2147483646 w 94"/>
              <a:gd name="T83" fmla="*/ 2147483646 h 108"/>
              <a:gd name="T84" fmla="*/ 2147483646 w 94"/>
              <a:gd name="T85" fmla="*/ 2147483646 h 108"/>
              <a:gd name="T86" fmla="*/ 2147483646 w 94"/>
              <a:gd name="T87" fmla="*/ 2147483646 h 108"/>
              <a:gd name="T88" fmla="*/ 2147483646 w 94"/>
              <a:gd name="T89" fmla="*/ 2147483646 h 108"/>
              <a:gd name="T90" fmla="*/ 2147483646 w 94"/>
              <a:gd name="T91" fmla="*/ 2147483646 h 108"/>
              <a:gd name="T92" fmla="*/ 2147483646 w 94"/>
              <a:gd name="T93" fmla="*/ 2147483646 h 108"/>
              <a:gd name="T94" fmla="*/ 2147483646 w 94"/>
              <a:gd name="T95" fmla="*/ 2147483646 h 108"/>
              <a:gd name="T96" fmla="*/ 2147483646 w 94"/>
              <a:gd name="T97" fmla="*/ 2147483646 h 108"/>
              <a:gd name="T98" fmla="*/ 2147483646 w 94"/>
              <a:gd name="T99" fmla="*/ 2147483646 h 108"/>
              <a:gd name="T100" fmla="*/ 2147483646 w 94"/>
              <a:gd name="T101" fmla="*/ 2147483646 h 108"/>
              <a:gd name="T102" fmla="*/ 2147483646 w 94"/>
              <a:gd name="T103" fmla="*/ 2147483646 h 108"/>
              <a:gd name="T104" fmla="*/ 2147483646 w 94"/>
              <a:gd name="T105" fmla="*/ 2147483646 h 108"/>
              <a:gd name="T106" fmla="*/ 2147483646 w 94"/>
              <a:gd name="T107" fmla="*/ 2147483646 h 108"/>
              <a:gd name="T108" fmla="*/ 2147483646 w 94"/>
              <a:gd name="T109" fmla="*/ 2147483646 h 108"/>
              <a:gd name="T110" fmla="*/ 2147483646 w 94"/>
              <a:gd name="T111" fmla="*/ 2147483646 h 108"/>
              <a:gd name="T112" fmla="*/ 2147483646 w 94"/>
              <a:gd name="T113" fmla="*/ 2147483646 h 108"/>
              <a:gd name="T114" fmla="*/ 2147483646 w 94"/>
              <a:gd name="T115" fmla="*/ 2147483646 h 108"/>
              <a:gd name="T116" fmla="*/ 2147483646 w 94"/>
              <a:gd name="T117" fmla="*/ 2147483646 h 108"/>
              <a:gd name="T118" fmla="*/ 2147483646 w 94"/>
              <a:gd name="T119" fmla="*/ 2147483646 h 108"/>
              <a:gd name="T120" fmla="*/ 2147483646 w 94"/>
              <a:gd name="T121" fmla="*/ 2147483646 h 108"/>
              <a:gd name="T122" fmla="*/ 2147483646 w 94"/>
              <a:gd name="T123" fmla="*/ 2147483646 h 108"/>
              <a:gd name="T124" fmla="*/ 2147483646 w 94"/>
              <a:gd name="T125" fmla="*/ 2147483646 h 10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4"/>
              <a:gd name="T190" fmla="*/ 0 h 108"/>
              <a:gd name="T191" fmla="*/ 94 w 94"/>
              <a:gd name="T192" fmla="*/ 108 h 10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4" h="108">
                <a:moveTo>
                  <a:pt x="25" y="43"/>
                </a:moveTo>
                <a:cubicBezTo>
                  <a:pt x="23" y="43"/>
                  <a:pt x="22" y="42"/>
                  <a:pt x="21" y="41"/>
                </a:cubicBezTo>
                <a:cubicBezTo>
                  <a:pt x="21" y="39"/>
                  <a:pt x="22" y="37"/>
                  <a:pt x="23" y="37"/>
                </a:cubicBezTo>
                <a:cubicBezTo>
                  <a:pt x="25" y="36"/>
                  <a:pt x="27" y="37"/>
                  <a:pt x="27" y="39"/>
                </a:cubicBezTo>
                <a:cubicBezTo>
                  <a:pt x="28" y="41"/>
                  <a:pt x="27" y="43"/>
                  <a:pt x="25" y="43"/>
                </a:cubicBezTo>
                <a:close/>
                <a:moveTo>
                  <a:pt x="52" y="24"/>
                </a:moveTo>
                <a:cubicBezTo>
                  <a:pt x="48" y="24"/>
                  <a:pt x="45" y="26"/>
                  <a:pt x="45" y="30"/>
                </a:cubicBezTo>
                <a:cubicBezTo>
                  <a:pt x="45" y="34"/>
                  <a:pt x="48" y="37"/>
                  <a:pt x="52" y="37"/>
                </a:cubicBezTo>
                <a:cubicBezTo>
                  <a:pt x="56" y="37"/>
                  <a:pt x="59" y="34"/>
                  <a:pt x="59" y="30"/>
                </a:cubicBezTo>
                <a:cubicBezTo>
                  <a:pt x="59" y="26"/>
                  <a:pt x="56" y="24"/>
                  <a:pt x="52" y="24"/>
                </a:cubicBezTo>
                <a:close/>
                <a:moveTo>
                  <a:pt x="94" y="61"/>
                </a:moveTo>
                <a:cubicBezTo>
                  <a:pt x="93" y="58"/>
                  <a:pt x="93" y="58"/>
                  <a:pt x="93" y="58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54"/>
                  <a:pt x="92" y="54"/>
                  <a:pt x="92" y="54"/>
                </a:cubicBezTo>
                <a:cubicBezTo>
                  <a:pt x="91" y="52"/>
                  <a:pt x="91" y="52"/>
                  <a:pt x="91" y="52"/>
                </a:cubicBezTo>
                <a:cubicBezTo>
                  <a:pt x="90" y="50"/>
                  <a:pt x="90" y="50"/>
                  <a:pt x="90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6"/>
                  <a:pt x="89" y="46"/>
                  <a:pt x="89" y="46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39"/>
                  <a:pt x="89" y="39"/>
                  <a:pt x="89" y="39"/>
                </a:cubicBezTo>
                <a:cubicBezTo>
                  <a:pt x="89" y="37"/>
                  <a:pt x="89" y="37"/>
                  <a:pt x="89" y="37"/>
                </a:cubicBezTo>
                <a:cubicBezTo>
                  <a:pt x="88" y="36"/>
                  <a:pt x="88" y="36"/>
                  <a:pt x="88" y="36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2"/>
                  <a:pt x="87" y="32"/>
                  <a:pt x="87" y="32"/>
                </a:cubicBezTo>
                <a:cubicBezTo>
                  <a:pt x="86" y="30"/>
                  <a:pt x="86" y="30"/>
                  <a:pt x="86" y="30"/>
                </a:cubicBezTo>
                <a:cubicBezTo>
                  <a:pt x="86" y="29"/>
                  <a:pt x="86" y="29"/>
                  <a:pt x="86" y="29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5"/>
                  <a:pt x="84" y="25"/>
                  <a:pt x="84" y="25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2"/>
                  <a:pt x="83" y="22"/>
                  <a:pt x="83" y="22"/>
                </a:cubicBezTo>
                <a:cubicBezTo>
                  <a:pt x="85" y="21"/>
                  <a:pt x="85" y="21"/>
                  <a:pt x="85" y="21"/>
                </a:cubicBezTo>
                <a:cubicBezTo>
                  <a:pt x="84" y="19"/>
                  <a:pt x="84" y="19"/>
                  <a:pt x="84" y="19"/>
                </a:cubicBezTo>
                <a:cubicBezTo>
                  <a:pt x="83" y="18"/>
                  <a:pt x="83" y="18"/>
                  <a:pt x="83" y="18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5"/>
                  <a:pt x="81" y="15"/>
                  <a:pt x="81" y="15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2"/>
                  <a:pt x="78" y="12"/>
                  <a:pt x="78" y="12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6" y="7"/>
                  <a:pt x="76" y="7"/>
                  <a:pt x="76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0" y="4"/>
                  <a:pt x="70" y="4"/>
                  <a:pt x="70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68" y="3"/>
                  <a:pt x="68" y="3"/>
                  <a:pt x="68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5" y="2"/>
                  <a:pt x="65" y="2"/>
                  <a:pt x="65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6"/>
                  <a:pt x="3" y="56"/>
                  <a:pt x="3" y="56"/>
                </a:cubicBezTo>
                <a:cubicBezTo>
                  <a:pt x="11" y="69"/>
                  <a:pt x="11" y="69"/>
                  <a:pt x="11" y="69"/>
                </a:cubicBezTo>
                <a:cubicBezTo>
                  <a:pt x="25" y="83"/>
                  <a:pt x="24" y="97"/>
                  <a:pt x="24" y="97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1"/>
                  <a:pt x="72" y="91"/>
                  <a:pt x="72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6" y="89"/>
                  <a:pt x="76" y="89"/>
                  <a:pt x="76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79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1" y="90"/>
                  <a:pt x="81" y="90"/>
                  <a:pt x="81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6"/>
                  <a:pt x="89" y="86"/>
                  <a:pt x="89" y="86"/>
                </a:cubicBezTo>
                <a:cubicBezTo>
                  <a:pt x="89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0" y="79"/>
                  <a:pt x="9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89" y="75"/>
                  <a:pt x="89" y="75"/>
                  <a:pt x="89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8" y="75"/>
                  <a:pt x="88" y="75"/>
                  <a:pt x="88" y="75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0" y="69"/>
                  <a:pt x="90" y="69"/>
                  <a:pt x="90" y="69"/>
                </a:cubicBezTo>
                <a:cubicBezTo>
                  <a:pt x="90" y="67"/>
                  <a:pt x="90" y="67"/>
                  <a:pt x="90" y="67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2" y="63"/>
                  <a:pt x="92" y="63"/>
                  <a:pt x="92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2"/>
                  <a:pt x="93" y="62"/>
                  <a:pt x="93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1"/>
                  <a:pt x="94" y="61"/>
                  <a:pt x="94" y="61"/>
                </a:cubicBezTo>
                <a:close/>
                <a:moveTo>
                  <a:pt x="33" y="44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29" y="46"/>
                  <a:pt x="29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9"/>
                  <a:pt x="28" y="49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4" y="47"/>
                  <a:pt x="24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0" y="49"/>
                  <a:pt x="20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19" y="45"/>
                  <a:pt x="19" y="45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5" y="43"/>
                  <a:pt x="15" y="43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7" y="39"/>
                  <a:pt x="17" y="3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5" y="36"/>
                  <a:pt x="15" y="36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9" y="34"/>
                  <a:pt x="19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1"/>
                  <a:pt x="21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5" y="32"/>
                  <a:pt x="25" y="32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8" y="31"/>
                  <a:pt x="28" y="31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5"/>
                  <a:pt x="30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3" y="36"/>
                  <a:pt x="33" y="37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2" y="40"/>
                  <a:pt x="32" y="40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3" y="44"/>
                  <a:pt x="33" y="44"/>
                </a:cubicBezTo>
                <a:close/>
                <a:moveTo>
                  <a:pt x="73" y="32"/>
                </a:move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67" y="35"/>
                  <a:pt x="67" y="35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9" y="43"/>
                  <a:pt x="68" y="43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59" y="44"/>
                  <a:pt x="59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5"/>
                  <a:pt x="55" y="50"/>
                  <a:pt x="54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49" y="50"/>
                  <a:pt x="47" y="45"/>
                  <a:pt x="47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39" y="46"/>
                  <a:pt x="39" y="46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8" y="37"/>
                  <a:pt x="38" y="37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1" y="32"/>
                  <a:pt x="31" y="32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7" y="25"/>
                  <a:pt x="37" y="25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6" y="17"/>
                  <a:pt x="36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45" y="16"/>
                  <a:pt x="45" y="16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50" y="10"/>
                  <a:pt x="50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7" y="15"/>
                  <a:pt x="57" y="15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6"/>
                  <a:pt x="65" y="14"/>
                  <a:pt x="65" y="14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6" y="23"/>
                  <a:pt x="66" y="23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5"/>
                  <a:pt x="73" y="28"/>
                  <a:pt x="73" y="28"/>
                </a:cubicBezTo>
                <a:cubicBezTo>
                  <a:pt x="73" y="32"/>
                  <a:pt x="73" y="32"/>
                  <a:pt x="73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2786" name="Freeform 5">
            <a:extLst>
              <a:ext uri="{FF2B5EF4-FFF2-40B4-BE49-F238E27FC236}">
                <a16:creationId xmlns:a16="http://schemas.microsoft.com/office/drawing/2014/main" id="{62878A9A-5C4D-45D0-8958-C4E91E745A23}"/>
              </a:ext>
            </a:extLst>
          </p:cNvPr>
          <p:cNvSpPr>
            <a:spLocks noEditPoints="1"/>
          </p:cNvSpPr>
          <p:nvPr/>
        </p:nvSpPr>
        <p:spPr bwMode="auto">
          <a:xfrm>
            <a:off x="2631017" y="4275667"/>
            <a:ext cx="658283" cy="594784"/>
          </a:xfrm>
          <a:custGeom>
            <a:avLst/>
            <a:gdLst>
              <a:gd name="T0" fmla="*/ 2147483646 w 288"/>
              <a:gd name="T1" fmla="*/ 2147483646 h 260"/>
              <a:gd name="T2" fmla="*/ 2147483646 w 288"/>
              <a:gd name="T3" fmla="*/ 2147483646 h 260"/>
              <a:gd name="T4" fmla="*/ 2147483646 w 288"/>
              <a:gd name="T5" fmla="*/ 2147483646 h 260"/>
              <a:gd name="T6" fmla="*/ 2147483646 w 288"/>
              <a:gd name="T7" fmla="*/ 2147483646 h 260"/>
              <a:gd name="T8" fmla="*/ 2147483646 w 288"/>
              <a:gd name="T9" fmla="*/ 2147483646 h 260"/>
              <a:gd name="T10" fmla="*/ 2147483646 w 288"/>
              <a:gd name="T11" fmla="*/ 2147483646 h 260"/>
              <a:gd name="T12" fmla="*/ 2147483646 w 288"/>
              <a:gd name="T13" fmla="*/ 2147483646 h 260"/>
              <a:gd name="T14" fmla="*/ 2147483646 w 288"/>
              <a:gd name="T15" fmla="*/ 2147483646 h 260"/>
              <a:gd name="T16" fmla="*/ 2147483646 w 288"/>
              <a:gd name="T17" fmla="*/ 2147483646 h 260"/>
              <a:gd name="T18" fmla="*/ 2147483646 w 288"/>
              <a:gd name="T19" fmla="*/ 2147483646 h 260"/>
              <a:gd name="T20" fmla="*/ 0 w 288"/>
              <a:gd name="T21" fmla="*/ 2147483646 h 260"/>
              <a:gd name="T22" fmla="*/ 2147483646 w 288"/>
              <a:gd name="T23" fmla="*/ 2147483646 h 260"/>
              <a:gd name="T24" fmla="*/ 0 w 288"/>
              <a:gd name="T25" fmla="*/ 2147483646 h 260"/>
              <a:gd name="T26" fmla="*/ 2147483646 w 288"/>
              <a:gd name="T27" fmla="*/ 2147483646 h 260"/>
              <a:gd name="T28" fmla="*/ 2147483646 w 288"/>
              <a:gd name="T29" fmla="*/ 2147483646 h 260"/>
              <a:gd name="T30" fmla="*/ 2147483646 w 288"/>
              <a:gd name="T31" fmla="*/ 2147483646 h 260"/>
              <a:gd name="T32" fmla="*/ 2147483646 w 288"/>
              <a:gd name="T33" fmla="*/ 2147483646 h 260"/>
              <a:gd name="T34" fmla="*/ 0 w 288"/>
              <a:gd name="T35" fmla="*/ 2147483646 h 260"/>
              <a:gd name="T36" fmla="*/ 2147483646 w 288"/>
              <a:gd name="T37" fmla="*/ 2147483646 h 260"/>
              <a:gd name="T38" fmla="*/ 2147483646 w 288"/>
              <a:gd name="T39" fmla="*/ 2147483646 h 260"/>
              <a:gd name="T40" fmla="*/ 2147483646 w 288"/>
              <a:gd name="T41" fmla="*/ 2147483646 h 260"/>
              <a:gd name="T42" fmla="*/ 2147483646 w 288"/>
              <a:gd name="T43" fmla="*/ 2147483646 h 260"/>
              <a:gd name="T44" fmla="*/ 2147483646 w 288"/>
              <a:gd name="T45" fmla="*/ 2147483646 h 260"/>
              <a:gd name="T46" fmla="*/ 2147483646 w 288"/>
              <a:gd name="T47" fmla="*/ 2147483646 h 260"/>
              <a:gd name="T48" fmla="*/ 2147483646 w 288"/>
              <a:gd name="T49" fmla="*/ 2147483646 h 260"/>
              <a:gd name="T50" fmla="*/ 2147483646 w 288"/>
              <a:gd name="T51" fmla="*/ 2147483646 h 260"/>
              <a:gd name="T52" fmla="*/ 2147483646 w 288"/>
              <a:gd name="T53" fmla="*/ 2147483646 h 260"/>
              <a:gd name="T54" fmla="*/ 2147483646 w 288"/>
              <a:gd name="T55" fmla="*/ 2147483646 h 260"/>
              <a:gd name="T56" fmla="*/ 2147483646 w 288"/>
              <a:gd name="T57" fmla="*/ 2147483646 h 260"/>
              <a:gd name="T58" fmla="*/ 2147483646 w 288"/>
              <a:gd name="T59" fmla="*/ 2147483646 h 260"/>
              <a:gd name="T60" fmla="*/ 2147483646 w 288"/>
              <a:gd name="T61" fmla="*/ 2147483646 h 260"/>
              <a:gd name="T62" fmla="*/ 2147483646 w 288"/>
              <a:gd name="T63" fmla="*/ 2147483646 h 260"/>
              <a:gd name="T64" fmla="*/ 2147483646 w 288"/>
              <a:gd name="T65" fmla="*/ 2147483646 h 260"/>
              <a:gd name="T66" fmla="*/ 2147483646 w 288"/>
              <a:gd name="T67" fmla="*/ 2147483646 h 260"/>
              <a:gd name="T68" fmla="*/ 2147483646 w 288"/>
              <a:gd name="T69" fmla="*/ 2147483646 h 260"/>
              <a:gd name="T70" fmla="*/ 2147483646 w 288"/>
              <a:gd name="T71" fmla="*/ 2147483646 h 260"/>
              <a:gd name="T72" fmla="*/ 2147483646 w 288"/>
              <a:gd name="T73" fmla="*/ 2147483646 h 260"/>
              <a:gd name="T74" fmla="*/ 2147483646 w 288"/>
              <a:gd name="T75" fmla="*/ 2147483646 h 260"/>
              <a:gd name="T76" fmla="*/ 2147483646 w 288"/>
              <a:gd name="T77" fmla="*/ 2147483646 h 260"/>
              <a:gd name="T78" fmla="*/ 2147483646 w 288"/>
              <a:gd name="T79" fmla="*/ 2147483646 h 260"/>
              <a:gd name="T80" fmla="*/ 2147483646 w 288"/>
              <a:gd name="T81" fmla="*/ 2147483646 h 260"/>
              <a:gd name="T82" fmla="*/ 2147483646 w 288"/>
              <a:gd name="T83" fmla="*/ 2147483646 h 260"/>
              <a:gd name="T84" fmla="*/ 2147483646 w 288"/>
              <a:gd name="T85" fmla="*/ 2147483646 h 260"/>
              <a:gd name="T86" fmla="*/ 2147483646 w 288"/>
              <a:gd name="T87" fmla="*/ 2147483646 h 260"/>
              <a:gd name="T88" fmla="*/ 2147483646 w 288"/>
              <a:gd name="T89" fmla="*/ 2147483646 h 260"/>
              <a:gd name="T90" fmla="*/ 2147483646 w 288"/>
              <a:gd name="T91" fmla="*/ 2147483646 h 260"/>
              <a:gd name="T92" fmla="*/ 2147483646 w 288"/>
              <a:gd name="T93" fmla="*/ 2147483646 h 260"/>
              <a:gd name="T94" fmla="*/ 2147483646 w 288"/>
              <a:gd name="T95" fmla="*/ 2147483646 h 260"/>
              <a:gd name="T96" fmla="*/ 2147483646 w 288"/>
              <a:gd name="T97" fmla="*/ 2147483646 h 260"/>
              <a:gd name="T98" fmla="*/ 2147483646 w 288"/>
              <a:gd name="T99" fmla="*/ 2147483646 h 260"/>
              <a:gd name="T100" fmla="*/ 2147483646 w 288"/>
              <a:gd name="T101" fmla="*/ 2147483646 h 260"/>
              <a:gd name="T102" fmla="*/ 2147483646 w 288"/>
              <a:gd name="T103" fmla="*/ 2147483646 h 2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88"/>
              <a:gd name="T157" fmla="*/ 0 h 260"/>
              <a:gd name="T158" fmla="*/ 288 w 288"/>
              <a:gd name="T159" fmla="*/ 260 h 26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88" h="260">
                <a:moveTo>
                  <a:pt x="139" y="57"/>
                </a:moveTo>
                <a:cubicBezTo>
                  <a:pt x="139" y="77"/>
                  <a:pt x="139" y="77"/>
                  <a:pt x="139" y="77"/>
                </a:cubicBezTo>
                <a:cubicBezTo>
                  <a:pt x="139" y="88"/>
                  <a:pt x="108" y="96"/>
                  <a:pt x="70" y="96"/>
                </a:cubicBezTo>
                <a:cubicBezTo>
                  <a:pt x="31" y="96"/>
                  <a:pt x="0" y="88"/>
                  <a:pt x="0" y="7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7"/>
                  <a:pt x="31" y="76"/>
                  <a:pt x="70" y="76"/>
                </a:cubicBezTo>
                <a:cubicBezTo>
                  <a:pt x="108" y="76"/>
                  <a:pt x="139" y="67"/>
                  <a:pt x="139" y="57"/>
                </a:cubicBezTo>
                <a:close/>
                <a:moveTo>
                  <a:pt x="139" y="53"/>
                </a:moveTo>
                <a:cubicBezTo>
                  <a:pt x="139" y="64"/>
                  <a:pt x="108" y="72"/>
                  <a:pt x="70" y="72"/>
                </a:cubicBezTo>
                <a:cubicBezTo>
                  <a:pt x="31" y="72"/>
                  <a:pt x="0" y="64"/>
                  <a:pt x="0" y="53"/>
                </a:cubicBezTo>
                <a:cubicBezTo>
                  <a:pt x="0" y="43"/>
                  <a:pt x="31" y="34"/>
                  <a:pt x="70" y="34"/>
                </a:cubicBezTo>
                <a:cubicBezTo>
                  <a:pt x="108" y="34"/>
                  <a:pt x="139" y="43"/>
                  <a:pt x="139" y="53"/>
                </a:cubicBezTo>
                <a:close/>
                <a:moveTo>
                  <a:pt x="103" y="52"/>
                </a:moveTo>
                <a:cubicBezTo>
                  <a:pt x="42" y="48"/>
                  <a:pt x="42" y="48"/>
                  <a:pt x="42" y="48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5" y="52"/>
                  <a:pt x="49" y="53"/>
                  <a:pt x="47" y="57"/>
                </a:cubicBezTo>
                <a:cubicBezTo>
                  <a:pt x="47" y="58"/>
                  <a:pt x="47" y="58"/>
                  <a:pt x="4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9" y="57"/>
                  <a:pt x="59" y="57"/>
                  <a:pt x="59" y="57"/>
                </a:cubicBezTo>
                <a:cubicBezTo>
                  <a:pt x="60" y="56"/>
                  <a:pt x="60" y="55"/>
                  <a:pt x="59" y="54"/>
                </a:cubicBezTo>
                <a:cubicBezTo>
                  <a:pt x="101" y="56"/>
                  <a:pt x="101" y="56"/>
                  <a:pt x="101" y="56"/>
                </a:cubicBezTo>
                <a:lnTo>
                  <a:pt x="103" y="52"/>
                </a:lnTo>
                <a:close/>
                <a:moveTo>
                  <a:pt x="70" y="101"/>
                </a:moveTo>
                <a:cubicBezTo>
                  <a:pt x="31" y="101"/>
                  <a:pt x="0" y="93"/>
                  <a:pt x="0" y="82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3"/>
                  <a:pt x="31" y="122"/>
                  <a:pt x="70" y="122"/>
                </a:cubicBezTo>
                <a:cubicBezTo>
                  <a:pt x="108" y="122"/>
                  <a:pt x="139" y="113"/>
                  <a:pt x="139" y="103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93"/>
                  <a:pt x="108" y="101"/>
                  <a:pt x="70" y="101"/>
                </a:cubicBezTo>
                <a:close/>
                <a:moveTo>
                  <a:pt x="70" y="127"/>
                </a:moveTo>
                <a:cubicBezTo>
                  <a:pt x="31" y="127"/>
                  <a:pt x="0" y="119"/>
                  <a:pt x="0" y="10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9"/>
                  <a:pt x="31" y="147"/>
                  <a:pt x="70" y="147"/>
                </a:cubicBezTo>
                <a:cubicBezTo>
                  <a:pt x="108" y="147"/>
                  <a:pt x="139" y="139"/>
                  <a:pt x="139" y="128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9" y="119"/>
                  <a:pt x="108" y="127"/>
                  <a:pt x="70" y="127"/>
                </a:cubicBezTo>
                <a:close/>
                <a:moveTo>
                  <a:pt x="70" y="152"/>
                </a:moveTo>
                <a:cubicBezTo>
                  <a:pt x="31" y="152"/>
                  <a:pt x="0" y="144"/>
                  <a:pt x="0" y="13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4"/>
                  <a:pt x="31" y="173"/>
                  <a:pt x="70" y="173"/>
                </a:cubicBezTo>
                <a:cubicBezTo>
                  <a:pt x="108" y="173"/>
                  <a:pt x="139" y="164"/>
                  <a:pt x="139" y="154"/>
                </a:cubicBezTo>
                <a:cubicBezTo>
                  <a:pt x="139" y="133"/>
                  <a:pt x="139" y="133"/>
                  <a:pt x="139" y="133"/>
                </a:cubicBezTo>
                <a:cubicBezTo>
                  <a:pt x="139" y="144"/>
                  <a:pt x="108" y="152"/>
                  <a:pt x="70" y="152"/>
                </a:cubicBezTo>
                <a:close/>
                <a:moveTo>
                  <a:pt x="70" y="177"/>
                </a:moveTo>
                <a:cubicBezTo>
                  <a:pt x="31" y="177"/>
                  <a:pt x="0" y="169"/>
                  <a:pt x="0" y="15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9"/>
                  <a:pt x="31" y="197"/>
                  <a:pt x="70" y="197"/>
                </a:cubicBezTo>
                <a:cubicBezTo>
                  <a:pt x="108" y="197"/>
                  <a:pt x="139" y="189"/>
                  <a:pt x="139" y="178"/>
                </a:cubicBezTo>
                <a:cubicBezTo>
                  <a:pt x="139" y="158"/>
                  <a:pt x="139" y="158"/>
                  <a:pt x="139" y="158"/>
                </a:cubicBezTo>
                <a:cubicBezTo>
                  <a:pt x="139" y="169"/>
                  <a:pt x="108" y="177"/>
                  <a:pt x="70" y="177"/>
                </a:cubicBezTo>
                <a:close/>
                <a:moveTo>
                  <a:pt x="70" y="202"/>
                </a:moveTo>
                <a:cubicBezTo>
                  <a:pt x="31" y="202"/>
                  <a:pt x="0" y="193"/>
                  <a:pt x="0" y="18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14"/>
                  <a:pt x="31" y="222"/>
                  <a:pt x="70" y="222"/>
                </a:cubicBezTo>
                <a:cubicBezTo>
                  <a:pt x="108" y="222"/>
                  <a:pt x="139" y="214"/>
                  <a:pt x="139" y="203"/>
                </a:cubicBezTo>
                <a:cubicBezTo>
                  <a:pt x="139" y="183"/>
                  <a:pt x="139" y="183"/>
                  <a:pt x="139" y="183"/>
                </a:cubicBezTo>
                <a:cubicBezTo>
                  <a:pt x="139" y="193"/>
                  <a:pt x="108" y="202"/>
                  <a:pt x="70" y="202"/>
                </a:cubicBezTo>
                <a:close/>
                <a:moveTo>
                  <a:pt x="149" y="58"/>
                </a:moveTo>
                <a:cubicBezTo>
                  <a:pt x="150" y="58"/>
                  <a:pt x="150" y="58"/>
                  <a:pt x="150" y="58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61" y="61"/>
                  <a:pt x="174" y="62"/>
                  <a:pt x="188" y="62"/>
                </a:cubicBezTo>
                <a:cubicBezTo>
                  <a:pt x="227" y="62"/>
                  <a:pt x="258" y="53"/>
                  <a:pt x="258" y="43"/>
                </a:cubicBezTo>
                <a:cubicBezTo>
                  <a:pt x="258" y="23"/>
                  <a:pt x="258" y="23"/>
                  <a:pt x="258" y="23"/>
                </a:cubicBezTo>
                <a:cubicBezTo>
                  <a:pt x="258" y="33"/>
                  <a:pt x="227" y="42"/>
                  <a:pt x="188" y="42"/>
                </a:cubicBezTo>
                <a:cubicBezTo>
                  <a:pt x="150" y="42"/>
                  <a:pt x="118" y="33"/>
                  <a:pt x="118" y="23"/>
                </a:cubicBezTo>
                <a:cubicBezTo>
                  <a:pt x="118" y="30"/>
                  <a:pt x="118" y="30"/>
                  <a:pt x="118" y="30"/>
                </a:cubicBezTo>
                <a:cubicBezTo>
                  <a:pt x="135" y="34"/>
                  <a:pt x="150" y="41"/>
                  <a:pt x="150" y="54"/>
                </a:cubicBezTo>
                <a:cubicBezTo>
                  <a:pt x="150" y="56"/>
                  <a:pt x="149" y="57"/>
                  <a:pt x="149" y="58"/>
                </a:cubicBezTo>
                <a:close/>
                <a:moveTo>
                  <a:pt x="118" y="19"/>
                </a:moveTo>
                <a:cubicBezTo>
                  <a:pt x="118" y="8"/>
                  <a:pt x="150" y="0"/>
                  <a:pt x="188" y="0"/>
                </a:cubicBezTo>
                <a:cubicBezTo>
                  <a:pt x="227" y="0"/>
                  <a:pt x="258" y="8"/>
                  <a:pt x="258" y="19"/>
                </a:cubicBezTo>
                <a:cubicBezTo>
                  <a:pt x="258" y="29"/>
                  <a:pt x="227" y="38"/>
                  <a:pt x="188" y="38"/>
                </a:cubicBezTo>
                <a:cubicBezTo>
                  <a:pt x="150" y="38"/>
                  <a:pt x="118" y="29"/>
                  <a:pt x="118" y="19"/>
                </a:cubicBezTo>
                <a:close/>
                <a:moveTo>
                  <a:pt x="155" y="20"/>
                </a:moveTo>
                <a:cubicBezTo>
                  <a:pt x="216" y="24"/>
                  <a:pt x="216" y="24"/>
                  <a:pt x="216" y="24"/>
                </a:cubicBezTo>
                <a:cubicBezTo>
                  <a:pt x="218" y="20"/>
                  <a:pt x="218" y="20"/>
                  <a:pt x="218" y="20"/>
                </a:cubicBezTo>
                <a:cubicBezTo>
                  <a:pt x="216" y="20"/>
                  <a:pt x="216" y="20"/>
                  <a:pt x="216" y="20"/>
                </a:cubicBezTo>
                <a:cubicBezTo>
                  <a:pt x="213" y="20"/>
                  <a:pt x="209" y="19"/>
                  <a:pt x="210" y="15"/>
                </a:cubicBezTo>
                <a:cubicBezTo>
                  <a:pt x="211" y="14"/>
                  <a:pt x="211" y="14"/>
                  <a:pt x="211" y="14"/>
                </a:cubicBezTo>
                <a:cubicBezTo>
                  <a:pt x="200" y="13"/>
                  <a:pt x="200" y="13"/>
                  <a:pt x="200" y="13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8" y="16"/>
                  <a:pt x="198" y="17"/>
                  <a:pt x="198" y="18"/>
                </a:cubicBezTo>
                <a:cubicBezTo>
                  <a:pt x="157" y="15"/>
                  <a:pt x="157" y="15"/>
                  <a:pt x="157" y="15"/>
                </a:cubicBezTo>
                <a:lnTo>
                  <a:pt x="155" y="20"/>
                </a:lnTo>
                <a:close/>
                <a:moveTo>
                  <a:pt x="188" y="87"/>
                </a:moveTo>
                <a:cubicBezTo>
                  <a:pt x="227" y="87"/>
                  <a:pt x="258" y="79"/>
                  <a:pt x="258" y="68"/>
                </a:cubicBezTo>
                <a:cubicBezTo>
                  <a:pt x="258" y="48"/>
                  <a:pt x="258" y="48"/>
                  <a:pt x="258" y="48"/>
                </a:cubicBezTo>
                <a:cubicBezTo>
                  <a:pt x="258" y="59"/>
                  <a:pt x="227" y="67"/>
                  <a:pt x="188" y="67"/>
                </a:cubicBezTo>
                <a:cubicBezTo>
                  <a:pt x="174" y="67"/>
                  <a:pt x="161" y="66"/>
                  <a:pt x="150" y="64"/>
                </a:cubicBezTo>
                <a:cubicBezTo>
                  <a:pt x="150" y="79"/>
                  <a:pt x="150" y="79"/>
                  <a:pt x="150" y="79"/>
                </a:cubicBezTo>
                <a:cubicBezTo>
                  <a:pt x="150" y="80"/>
                  <a:pt x="149" y="82"/>
                  <a:pt x="149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61" y="86"/>
                  <a:pt x="174" y="87"/>
                  <a:pt x="188" y="87"/>
                </a:cubicBezTo>
                <a:close/>
                <a:moveTo>
                  <a:pt x="150" y="109"/>
                </a:moveTo>
                <a:cubicBezTo>
                  <a:pt x="150" y="110"/>
                  <a:pt x="150" y="110"/>
                  <a:pt x="150" y="110"/>
                </a:cubicBezTo>
                <a:cubicBezTo>
                  <a:pt x="161" y="112"/>
                  <a:pt x="174" y="113"/>
                  <a:pt x="188" y="113"/>
                </a:cubicBezTo>
                <a:cubicBezTo>
                  <a:pt x="227" y="113"/>
                  <a:pt x="258" y="105"/>
                  <a:pt x="258" y="94"/>
                </a:cubicBezTo>
                <a:cubicBezTo>
                  <a:pt x="258" y="74"/>
                  <a:pt x="258" y="74"/>
                  <a:pt x="258" y="74"/>
                </a:cubicBezTo>
                <a:cubicBezTo>
                  <a:pt x="258" y="84"/>
                  <a:pt x="227" y="93"/>
                  <a:pt x="188" y="93"/>
                </a:cubicBezTo>
                <a:cubicBezTo>
                  <a:pt x="174" y="93"/>
                  <a:pt x="161" y="92"/>
                  <a:pt x="150" y="90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6"/>
                  <a:pt x="149" y="108"/>
                  <a:pt x="149" y="109"/>
                </a:cubicBezTo>
                <a:lnTo>
                  <a:pt x="150" y="109"/>
                </a:lnTo>
                <a:close/>
                <a:moveTo>
                  <a:pt x="258" y="117"/>
                </a:moveTo>
                <a:cubicBezTo>
                  <a:pt x="258" y="99"/>
                  <a:pt x="258" y="99"/>
                  <a:pt x="258" y="99"/>
                </a:cubicBezTo>
                <a:cubicBezTo>
                  <a:pt x="258" y="105"/>
                  <a:pt x="247" y="111"/>
                  <a:pt x="229" y="114"/>
                </a:cubicBezTo>
                <a:cubicBezTo>
                  <a:pt x="237" y="115"/>
                  <a:pt x="247" y="115"/>
                  <a:pt x="258" y="117"/>
                </a:cubicBezTo>
                <a:close/>
                <a:moveTo>
                  <a:pt x="150" y="127"/>
                </a:moveTo>
                <a:cubicBezTo>
                  <a:pt x="156" y="123"/>
                  <a:pt x="166" y="120"/>
                  <a:pt x="177" y="118"/>
                </a:cubicBezTo>
                <a:cubicBezTo>
                  <a:pt x="167" y="117"/>
                  <a:pt x="158" y="116"/>
                  <a:pt x="150" y="115"/>
                </a:cubicBezTo>
                <a:lnTo>
                  <a:pt x="150" y="127"/>
                </a:lnTo>
                <a:close/>
                <a:moveTo>
                  <a:pt x="218" y="164"/>
                </a:moveTo>
                <a:cubicBezTo>
                  <a:pt x="180" y="164"/>
                  <a:pt x="149" y="155"/>
                  <a:pt x="149" y="145"/>
                </a:cubicBezTo>
                <a:cubicBezTo>
                  <a:pt x="149" y="165"/>
                  <a:pt x="149" y="165"/>
                  <a:pt x="149" y="165"/>
                </a:cubicBezTo>
                <a:cubicBezTo>
                  <a:pt x="149" y="175"/>
                  <a:pt x="180" y="184"/>
                  <a:pt x="218" y="184"/>
                </a:cubicBezTo>
                <a:cubicBezTo>
                  <a:pt x="257" y="184"/>
                  <a:pt x="288" y="175"/>
                  <a:pt x="288" y="16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55"/>
                  <a:pt x="257" y="164"/>
                  <a:pt x="218" y="164"/>
                </a:cubicBezTo>
                <a:close/>
                <a:moveTo>
                  <a:pt x="218" y="122"/>
                </a:moveTo>
                <a:cubicBezTo>
                  <a:pt x="257" y="122"/>
                  <a:pt x="288" y="130"/>
                  <a:pt x="288" y="141"/>
                </a:cubicBezTo>
                <a:cubicBezTo>
                  <a:pt x="288" y="151"/>
                  <a:pt x="257" y="160"/>
                  <a:pt x="218" y="160"/>
                </a:cubicBezTo>
                <a:cubicBezTo>
                  <a:pt x="180" y="160"/>
                  <a:pt x="149" y="151"/>
                  <a:pt x="149" y="141"/>
                </a:cubicBezTo>
                <a:cubicBezTo>
                  <a:pt x="149" y="130"/>
                  <a:pt x="180" y="122"/>
                  <a:pt x="218" y="122"/>
                </a:cubicBezTo>
                <a:close/>
                <a:moveTo>
                  <a:pt x="229" y="140"/>
                </a:moveTo>
                <a:cubicBezTo>
                  <a:pt x="187" y="137"/>
                  <a:pt x="187" y="137"/>
                  <a:pt x="187" y="137"/>
                </a:cubicBezTo>
                <a:cubicBezTo>
                  <a:pt x="185" y="142"/>
                  <a:pt x="185" y="142"/>
                  <a:pt x="185" y="142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6" y="142"/>
                  <a:pt x="246" y="142"/>
                  <a:pt x="246" y="142"/>
                </a:cubicBezTo>
                <a:cubicBezTo>
                  <a:pt x="243" y="142"/>
                  <a:pt x="239" y="141"/>
                  <a:pt x="241" y="137"/>
                </a:cubicBezTo>
                <a:cubicBezTo>
                  <a:pt x="241" y="136"/>
                  <a:pt x="241" y="136"/>
                  <a:pt x="241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7"/>
                  <a:pt x="229" y="137"/>
                  <a:pt x="229" y="137"/>
                </a:cubicBezTo>
                <a:cubicBezTo>
                  <a:pt x="229" y="138"/>
                  <a:pt x="228" y="139"/>
                  <a:pt x="229" y="140"/>
                </a:cubicBezTo>
                <a:close/>
                <a:moveTo>
                  <a:pt x="218" y="189"/>
                </a:moveTo>
                <a:cubicBezTo>
                  <a:pt x="180" y="189"/>
                  <a:pt x="149" y="181"/>
                  <a:pt x="149" y="170"/>
                </a:cubicBezTo>
                <a:cubicBezTo>
                  <a:pt x="149" y="190"/>
                  <a:pt x="149" y="190"/>
                  <a:pt x="149" y="190"/>
                </a:cubicBezTo>
                <a:cubicBezTo>
                  <a:pt x="149" y="201"/>
                  <a:pt x="180" y="209"/>
                  <a:pt x="218" y="209"/>
                </a:cubicBezTo>
                <a:cubicBezTo>
                  <a:pt x="257" y="209"/>
                  <a:pt x="288" y="201"/>
                  <a:pt x="288" y="19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88" y="181"/>
                  <a:pt x="257" y="189"/>
                  <a:pt x="218" y="189"/>
                </a:cubicBezTo>
                <a:close/>
                <a:moveTo>
                  <a:pt x="218" y="215"/>
                </a:moveTo>
                <a:cubicBezTo>
                  <a:pt x="180" y="215"/>
                  <a:pt x="149" y="206"/>
                  <a:pt x="149" y="196"/>
                </a:cubicBezTo>
                <a:cubicBezTo>
                  <a:pt x="149" y="216"/>
                  <a:pt x="149" y="216"/>
                  <a:pt x="149" y="216"/>
                </a:cubicBezTo>
                <a:cubicBezTo>
                  <a:pt x="149" y="227"/>
                  <a:pt x="180" y="235"/>
                  <a:pt x="218" y="235"/>
                </a:cubicBezTo>
                <a:cubicBezTo>
                  <a:pt x="257" y="235"/>
                  <a:pt x="288" y="227"/>
                  <a:pt x="288" y="216"/>
                </a:cubicBezTo>
                <a:cubicBezTo>
                  <a:pt x="288" y="196"/>
                  <a:pt x="288" y="196"/>
                  <a:pt x="288" y="196"/>
                </a:cubicBezTo>
                <a:cubicBezTo>
                  <a:pt x="288" y="206"/>
                  <a:pt x="257" y="215"/>
                  <a:pt x="218" y="215"/>
                </a:cubicBezTo>
                <a:close/>
                <a:moveTo>
                  <a:pt x="218" y="240"/>
                </a:moveTo>
                <a:cubicBezTo>
                  <a:pt x="180" y="240"/>
                  <a:pt x="149" y="231"/>
                  <a:pt x="149" y="221"/>
                </a:cubicBezTo>
                <a:cubicBezTo>
                  <a:pt x="149" y="241"/>
                  <a:pt x="149" y="241"/>
                  <a:pt x="149" y="241"/>
                </a:cubicBezTo>
                <a:cubicBezTo>
                  <a:pt x="149" y="252"/>
                  <a:pt x="180" y="260"/>
                  <a:pt x="218" y="260"/>
                </a:cubicBezTo>
                <a:cubicBezTo>
                  <a:pt x="257" y="260"/>
                  <a:pt x="288" y="252"/>
                  <a:pt x="288" y="241"/>
                </a:cubicBezTo>
                <a:cubicBezTo>
                  <a:pt x="288" y="221"/>
                  <a:pt x="288" y="221"/>
                  <a:pt x="288" y="221"/>
                </a:cubicBezTo>
                <a:cubicBezTo>
                  <a:pt x="288" y="231"/>
                  <a:pt x="257" y="240"/>
                  <a:pt x="218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32787" name="组合 58">
            <a:extLst>
              <a:ext uri="{FF2B5EF4-FFF2-40B4-BE49-F238E27FC236}">
                <a16:creationId xmlns:a16="http://schemas.microsoft.com/office/drawing/2014/main" id="{021C052A-52B8-4762-B62F-363671A6D354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984" y="1617134"/>
            <a:ext cx="692149" cy="48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8" name="Freeform 5">
            <a:extLst>
              <a:ext uri="{FF2B5EF4-FFF2-40B4-BE49-F238E27FC236}">
                <a16:creationId xmlns:a16="http://schemas.microsoft.com/office/drawing/2014/main" id="{7D2116D1-B5D2-499D-B9B0-AD494137C8AE}"/>
              </a:ext>
            </a:extLst>
          </p:cNvPr>
          <p:cNvSpPr>
            <a:spLocks noEditPoints="1"/>
          </p:cNvSpPr>
          <p:nvPr/>
        </p:nvSpPr>
        <p:spPr bwMode="auto">
          <a:xfrm>
            <a:off x="5564717" y="4279901"/>
            <a:ext cx="802216" cy="503767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60"/>
              <a:gd name="T55" fmla="*/ 0 h 162"/>
              <a:gd name="T56" fmla="*/ 260 w 260"/>
              <a:gd name="T57" fmla="*/ 162 h 16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2789" name="组合 63">
            <a:extLst>
              <a:ext uri="{FF2B5EF4-FFF2-40B4-BE49-F238E27FC236}">
                <a16:creationId xmlns:a16="http://schemas.microsoft.com/office/drawing/2014/main" id="{519CBAD8-ABFE-4A05-95D1-D1D2F8139304}"/>
              </a:ext>
            </a:extLst>
          </p:cNvPr>
          <p:cNvGrpSpPr>
            <a:grpSpLocks/>
          </p:cNvGrpSpPr>
          <p:nvPr/>
        </p:nvGrpSpPr>
        <p:grpSpPr bwMode="auto">
          <a:xfrm>
            <a:off x="8724900" y="1636184"/>
            <a:ext cx="482600" cy="480483"/>
            <a:chOff x="0" y="0"/>
            <a:chExt cx="482923" cy="481855"/>
          </a:xfrm>
        </p:grpSpPr>
        <p:sp>
          <p:nvSpPr>
            <p:cNvPr id="32809" name="Freeform 9">
              <a:extLst>
                <a:ext uri="{FF2B5EF4-FFF2-40B4-BE49-F238E27FC236}">
                  <a16:creationId xmlns:a16="http://schemas.microsoft.com/office/drawing/2014/main" id="{4801BFEB-AB2C-423C-A603-0515A1B67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78" y="292934"/>
              <a:ext cx="192745" cy="188921"/>
            </a:xfrm>
            <a:custGeom>
              <a:avLst/>
              <a:gdLst>
                <a:gd name="T0" fmla="*/ 2147483646 w 75"/>
                <a:gd name="T1" fmla="*/ 2147483646 h 74"/>
                <a:gd name="T2" fmla="*/ 2147483646 w 75"/>
                <a:gd name="T3" fmla="*/ 0 h 74"/>
                <a:gd name="T4" fmla="*/ 0 w 75"/>
                <a:gd name="T5" fmla="*/ 2147483646 h 74"/>
                <a:gd name="T6" fmla="*/ 2147483646 w 75"/>
                <a:gd name="T7" fmla="*/ 2147483646 h 74"/>
                <a:gd name="T8" fmla="*/ 2147483646 w 75"/>
                <a:gd name="T9" fmla="*/ 2147483646 h 74"/>
                <a:gd name="T10" fmla="*/ 2147483646 w 75"/>
                <a:gd name="T11" fmla="*/ 2147483646 h 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74"/>
                <a:gd name="T20" fmla="*/ 75 w 75"/>
                <a:gd name="T21" fmla="*/ 74 h 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74">
                  <a:moveTo>
                    <a:pt x="68" y="4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9" y="10"/>
                    <a:pt x="10" y="18"/>
                    <a:pt x="0" y="2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50" y="74"/>
                    <a:pt x="61" y="74"/>
                    <a:pt x="68" y="67"/>
                  </a:cubicBezTo>
                  <a:cubicBezTo>
                    <a:pt x="75" y="60"/>
                    <a:pt x="75" y="49"/>
                    <a:pt x="68" y="4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2810" name="Freeform 10">
              <a:extLst>
                <a:ext uri="{FF2B5EF4-FFF2-40B4-BE49-F238E27FC236}">
                  <a16:creationId xmlns:a16="http://schemas.microsoft.com/office/drawing/2014/main" id="{3D0A2913-4F4B-4C77-9801-89B70F8E9A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355838" cy="358738"/>
            </a:xfrm>
            <a:custGeom>
              <a:avLst/>
              <a:gdLst>
                <a:gd name="T0" fmla="*/ 2147483646 w 139"/>
                <a:gd name="T1" fmla="*/ 2147483646 h 140"/>
                <a:gd name="T2" fmla="*/ 2147483646 w 139"/>
                <a:gd name="T3" fmla="*/ 0 h 140"/>
                <a:gd name="T4" fmla="*/ 0 w 139"/>
                <a:gd name="T5" fmla="*/ 2147483646 h 140"/>
                <a:gd name="T6" fmla="*/ 2147483646 w 139"/>
                <a:gd name="T7" fmla="*/ 2147483646 h 140"/>
                <a:gd name="T8" fmla="*/ 2147483646 w 139"/>
                <a:gd name="T9" fmla="*/ 2147483646 h 140"/>
                <a:gd name="T10" fmla="*/ 2147483646 w 139"/>
                <a:gd name="T11" fmla="*/ 2147483646 h 140"/>
                <a:gd name="T12" fmla="*/ 2147483646 w 139"/>
                <a:gd name="T13" fmla="*/ 2147483646 h 140"/>
                <a:gd name="T14" fmla="*/ 2147483646 w 139"/>
                <a:gd name="T15" fmla="*/ 2147483646 h 140"/>
                <a:gd name="T16" fmla="*/ 2147483646 w 139"/>
                <a:gd name="T17" fmla="*/ 2147483646 h 140"/>
                <a:gd name="T18" fmla="*/ 2147483646 w 139"/>
                <a:gd name="T19" fmla="*/ 2147483646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9"/>
                <a:gd name="T31" fmla="*/ 0 h 140"/>
                <a:gd name="T32" fmla="*/ 139 w 139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9" h="140">
                  <a:moveTo>
                    <a:pt x="139" y="70"/>
                  </a:moveTo>
                  <a:cubicBezTo>
                    <a:pt x="139" y="31"/>
                    <a:pt x="108" y="0"/>
                    <a:pt x="70" y="0"/>
                  </a:cubicBez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39" y="108"/>
                    <a:pt x="139" y="70"/>
                  </a:cubicBezTo>
                  <a:close/>
                  <a:moveTo>
                    <a:pt x="70" y="122"/>
                  </a:moveTo>
                  <a:cubicBezTo>
                    <a:pt x="41" y="122"/>
                    <a:pt x="17" y="99"/>
                    <a:pt x="17" y="70"/>
                  </a:cubicBezTo>
                  <a:cubicBezTo>
                    <a:pt x="17" y="41"/>
                    <a:pt x="41" y="17"/>
                    <a:pt x="70" y="17"/>
                  </a:cubicBezTo>
                  <a:cubicBezTo>
                    <a:pt x="98" y="17"/>
                    <a:pt x="122" y="41"/>
                    <a:pt x="122" y="70"/>
                  </a:cubicBezTo>
                  <a:cubicBezTo>
                    <a:pt x="122" y="99"/>
                    <a:pt x="98" y="122"/>
                    <a:pt x="70" y="12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2811" name="Freeform 11">
              <a:extLst>
                <a:ext uri="{FF2B5EF4-FFF2-40B4-BE49-F238E27FC236}">
                  <a16:creationId xmlns:a16="http://schemas.microsoft.com/office/drawing/2014/main" id="{612F8DF8-0295-4B62-B444-E4D92AD47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34" y="74294"/>
              <a:ext cx="105904" cy="106136"/>
            </a:xfrm>
            <a:custGeom>
              <a:avLst/>
              <a:gdLst>
                <a:gd name="T0" fmla="*/ 0 w 41"/>
                <a:gd name="T1" fmla="*/ 2147483646 h 41"/>
                <a:gd name="T2" fmla="*/ 2147483646 w 41"/>
                <a:gd name="T3" fmla="*/ 2147483646 h 41"/>
                <a:gd name="T4" fmla="*/ 2147483646 w 41"/>
                <a:gd name="T5" fmla="*/ 2147483646 h 41"/>
                <a:gd name="T6" fmla="*/ 2147483646 w 41"/>
                <a:gd name="T7" fmla="*/ 0 h 41"/>
                <a:gd name="T8" fmla="*/ 0 w 41"/>
                <a:gd name="T9" fmla="*/ 214748364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790" name="Freeform 7">
            <a:extLst>
              <a:ext uri="{FF2B5EF4-FFF2-40B4-BE49-F238E27FC236}">
                <a16:creationId xmlns:a16="http://schemas.microsoft.com/office/drawing/2014/main" id="{5FB61B11-89E4-4DCE-846F-3448233C1CB9}"/>
              </a:ext>
            </a:extLst>
          </p:cNvPr>
          <p:cNvSpPr>
            <a:spLocks noEditPoints="1"/>
          </p:cNvSpPr>
          <p:nvPr/>
        </p:nvSpPr>
        <p:spPr bwMode="auto">
          <a:xfrm>
            <a:off x="8686801" y="4248151"/>
            <a:ext cx="546100" cy="594783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0"/>
              <a:gd name="T112" fmla="*/ 0 h 132"/>
              <a:gd name="T113" fmla="*/ 100 w 100"/>
              <a:gd name="T114" fmla="*/ 132 h 13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2791" name="组合 68">
            <a:extLst>
              <a:ext uri="{FF2B5EF4-FFF2-40B4-BE49-F238E27FC236}">
                <a16:creationId xmlns:a16="http://schemas.microsoft.com/office/drawing/2014/main" id="{4F5763EE-3439-4146-8917-97E375E14C29}"/>
              </a:ext>
            </a:extLst>
          </p:cNvPr>
          <p:cNvGrpSpPr>
            <a:grpSpLocks/>
          </p:cNvGrpSpPr>
          <p:nvPr/>
        </p:nvGrpSpPr>
        <p:grpSpPr bwMode="auto">
          <a:xfrm>
            <a:off x="1913467" y="2444751"/>
            <a:ext cx="2103967" cy="1465884"/>
            <a:chOff x="0" y="0"/>
            <a:chExt cx="2105285" cy="1467133"/>
          </a:xfrm>
        </p:grpSpPr>
        <p:sp>
          <p:nvSpPr>
            <p:cNvPr id="32807" name="文本框 69">
              <a:extLst>
                <a:ext uri="{FF2B5EF4-FFF2-40B4-BE49-F238E27FC236}">
                  <a16:creationId xmlns:a16="http://schemas.microsoft.com/office/drawing/2014/main" id="{85512B60-93F2-4BAC-A852-7FEE8FACB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7" y="0"/>
              <a:ext cx="1438728" cy="585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dirty="0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32808" name="文本框 70">
              <a:extLst>
                <a:ext uri="{FF2B5EF4-FFF2-40B4-BE49-F238E27FC236}">
                  <a16:creationId xmlns:a16="http://schemas.microsoft.com/office/drawing/2014/main" id="{2C0B5AC5-B7C6-4E30-8794-77685B4360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0" cy="955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792" name="组合 71">
            <a:extLst>
              <a:ext uri="{FF2B5EF4-FFF2-40B4-BE49-F238E27FC236}">
                <a16:creationId xmlns:a16="http://schemas.microsoft.com/office/drawing/2014/main" id="{FD4D75C9-C5DD-4CC0-AAA9-3CA5C49F935F}"/>
              </a:ext>
            </a:extLst>
          </p:cNvPr>
          <p:cNvGrpSpPr>
            <a:grpSpLocks/>
          </p:cNvGrpSpPr>
          <p:nvPr/>
        </p:nvGrpSpPr>
        <p:grpSpPr bwMode="auto">
          <a:xfrm>
            <a:off x="4889501" y="2468033"/>
            <a:ext cx="2103967" cy="1466780"/>
            <a:chOff x="0" y="0"/>
            <a:chExt cx="2105285" cy="1465463"/>
          </a:xfrm>
        </p:grpSpPr>
        <p:sp>
          <p:nvSpPr>
            <p:cNvPr id="32805" name="文本框 72">
              <a:extLst>
                <a:ext uri="{FF2B5EF4-FFF2-40B4-BE49-F238E27FC236}">
                  <a16:creationId xmlns:a16="http://schemas.microsoft.com/office/drawing/2014/main" id="{7B7F88D0-FA26-44A9-BAF5-97963CBCB6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7" y="0"/>
              <a:ext cx="1438728" cy="5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32806" name="文本框 73">
              <a:extLst>
                <a:ext uri="{FF2B5EF4-FFF2-40B4-BE49-F238E27FC236}">
                  <a16:creationId xmlns:a16="http://schemas.microsoft.com/office/drawing/2014/main" id="{1A8D1AF9-CC94-43A9-9A1F-055500E92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0" cy="95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793" name="组合 74">
            <a:extLst>
              <a:ext uri="{FF2B5EF4-FFF2-40B4-BE49-F238E27FC236}">
                <a16:creationId xmlns:a16="http://schemas.microsoft.com/office/drawing/2014/main" id="{38DAD6B7-47F2-4986-ABE8-3A009679A6D7}"/>
              </a:ext>
            </a:extLst>
          </p:cNvPr>
          <p:cNvGrpSpPr>
            <a:grpSpLocks/>
          </p:cNvGrpSpPr>
          <p:nvPr/>
        </p:nvGrpSpPr>
        <p:grpSpPr bwMode="auto">
          <a:xfrm>
            <a:off x="7865534" y="2468033"/>
            <a:ext cx="2103967" cy="1466780"/>
            <a:chOff x="0" y="0"/>
            <a:chExt cx="2105285" cy="1465463"/>
          </a:xfrm>
        </p:grpSpPr>
        <p:sp>
          <p:nvSpPr>
            <p:cNvPr id="32803" name="文本框 75">
              <a:extLst>
                <a:ext uri="{FF2B5EF4-FFF2-40B4-BE49-F238E27FC236}">
                  <a16:creationId xmlns:a16="http://schemas.microsoft.com/office/drawing/2014/main" id="{441AE1C7-E8FD-4E5B-80F5-F791F71D8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7" y="0"/>
              <a:ext cx="1438728" cy="5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32804" name="文本框 76">
              <a:extLst>
                <a:ext uri="{FF2B5EF4-FFF2-40B4-BE49-F238E27FC236}">
                  <a16:creationId xmlns:a16="http://schemas.microsoft.com/office/drawing/2014/main" id="{BB4D8593-3E11-4C2D-9E31-BC60A58D41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0" cy="95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794" name="组合 77">
            <a:extLst>
              <a:ext uri="{FF2B5EF4-FFF2-40B4-BE49-F238E27FC236}">
                <a16:creationId xmlns:a16="http://schemas.microsoft.com/office/drawing/2014/main" id="{6EC67F18-BFFC-414E-AE1F-605212D228DC}"/>
              </a:ext>
            </a:extLst>
          </p:cNvPr>
          <p:cNvGrpSpPr>
            <a:grpSpLocks/>
          </p:cNvGrpSpPr>
          <p:nvPr/>
        </p:nvGrpSpPr>
        <p:grpSpPr bwMode="auto">
          <a:xfrm>
            <a:off x="7871884" y="5099051"/>
            <a:ext cx="2106083" cy="1466780"/>
            <a:chOff x="0" y="0"/>
            <a:chExt cx="2105285" cy="1465463"/>
          </a:xfrm>
        </p:grpSpPr>
        <p:sp>
          <p:nvSpPr>
            <p:cNvPr id="32801" name="文本框 78">
              <a:extLst>
                <a:ext uri="{FF2B5EF4-FFF2-40B4-BE49-F238E27FC236}">
                  <a16:creationId xmlns:a16="http://schemas.microsoft.com/office/drawing/2014/main" id="{B20742A3-D8FC-4CB3-9383-603D4A83B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8" y="0"/>
              <a:ext cx="1438727" cy="5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32802" name="文本框 79">
              <a:extLst>
                <a:ext uri="{FF2B5EF4-FFF2-40B4-BE49-F238E27FC236}">
                  <a16:creationId xmlns:a16="http://schemas.microsoft.com/office/drawing/2014/main" id="{E1708442-EC1D-4E4B-9442-24144EF21B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1" cy="95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795" name="组合 80">
            <a:extLst>
              <a:ext uri="{FF2B5EF4-FFF2-40B4-BE49-F238E27FC236}">
                <a16:creationId xmlns:a16="http://schemas.microsoft.com/office/drawing/2014/main" id="{EE037B31-D811-4BEF-9581-FAC913B1AC05}"/>
              </a:ext>
            </a:extLst>
          </p:cNvPr>
          <p:cNvGrpSpPr>
            <a:grpSpLocks/>
          </p:cNvGrpSpPr>
          <p:nvPr/>
        </p:nvGrpSpPr>
        <p:grpSpPr bwMode="auto">
          <a:xfrm>
            <a:off x="4889501" y="5099051"/>
            <a:ext cx="2103967" cy="1466780"/>
            <a:chOff x="0" y="0"/>
            <a:chExt cx="2105285" cy="1465463"/>
          </a:xfrm>
        </p:grpSpPr>
        <p:sp>
          <p:nvSpPr>
            <p:cNvPr id="32799" name="文本框 81">
              <a:extLst>
                <a:ext uri="{FF2B5EF4-FFF2-40B4-BE49-F238E27FC236}">
                  <a16:creationId xmlns:a16="http://schemas.microsoft.com/office/drawing/2014/main" id="{E8ABA238-BD71-460F-A41A-0A00E8638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7" y="0"/>
              <a:ext cx="1438728" cy="5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32800" name="文本框 82">
              <a:extLst>
                <a:ext uri="{FF2B5EF4-FFF2-40B4-BE49-F238E27FC236}">
                  <a16:creationId xmlns:a16="http://schemas.microsoft.com/office/drawing/2014/main" id="{92CA4005-7D47-4AE8-B094-A1EA026C3D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0" cy="95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796" name="组合 83">
            <a:extLst>
              <a:ext uri="{FF2B5EF4-FFF2-40B4-BE49-F238E27FC236}">
                <a16:creationId xmlns:a16="http://schemas.microsoft.com/office/drawing/2014/main" id="{6DF0F30C-F9A3-4223-908C-2C7A7826C42D}"/>
              </a:ext>
            </a:extLst>
          </p:cNvPr>
          <p:cNvGrpSpPr>
            <a:grpSpLocks/>
          </p:cNvGrpSpPr>
          <p:nvPr/>
        </p:nvGrpSpPr>
        <p:grpSpPr bwMode="auto">
          <a:xfrm>
            <a:off x="2015067" y="5099051"/>
            <a:ext cx="2106084" cy="1466780"/>
            <a:chOff x="0" y="0"/>
            <a:chExt cx="2105285" cy="1465463"/>
          </a:xfrm>
        </p:grpSpPr>
        <p:sp>
          <p:nvSpPr>
            <p:cNvPr id="32797" name="文本框 84">
              <a:extLst>
                <a:ext uri="{FF2B5EF4-FFF2-40B4-BE49-F238E27FC236}">
                  <a16:creationId xmlns:a16="http://schemas.microsoft.com/office/drawing/2014/main" id="{89BD92E3-77E2-461D-819F-596048FFD0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558" y="0"/>
              <a:ext cx="1438727" cy="58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>
                  <a:solidFill>
                    <a:srgbClr val="404040"/>
                  </a:solidFill>
                  <a:latin typeface="+mn-lt"/>
                  <a:ea typeface="+mn-ea"/>
                  <a:cs typeface="+mn-ea"/>
                  <a:sym typeface="+mn-lt"/>
                </a:rPr>
                <a:t>陆</a:t>
              </a:r>
            </a:p>
          </p:txBody>
        </p:sp>
        <p:sp>
          <p:nvSpPr>
            <p:cNvPr id="32798" name="文本框 85">
              <a:extLst>
                <a:ext uri="{FF2B5EF4-FFF2-40B4-BE49-F238E27FC236}">
                  <a16:creationId xmlns:a16="http://schemas.microsoft.com/office/drawing/2014/main" id="{2D87FFD9-0185-41AE-8A57-0C1961BA0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512020"/>
              <a:ext cx="1947931" cy="953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Simply dummy text of the printing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组合 9">
            <a:extLst>
              <a:ext uri="{FF2B5EF4-FFF2-40B4-BE49-F238E27FC236}">
                <a16:creationId xmlns:a16="http://schemas.microsoft.com/office/drawing/2014/main" id="{D936D528-0BCA-45D6-96E3-34025E559368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45" name="Picture 3">
              <a:extLst>
                <a:ext uri="{FF2B5EF4-FFF2-40B4-BE49-F238E27FC236}">
                  <a16:creationId xmlns:a16="http://schemas.microsoft.com/office/drawing/2014/main" id="{B4569DB2-975B-44F1-8C8C-4BFF9E2801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44799D4F-96A5-4A3B-A162-6FEB9B263F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47" name="矩形 12">
              <a:extLst>
                <a:ext uri="{FF2B5EF4-FFF2-40B4-BE49-F238E27FC236}">
                  <a16:creationId xmlns:a16="http://schemas.microsoft.com/office/drawing/2014/main" id="{DFD36AB0-E329-412B-8C7A-C9605FFEA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19406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animBg="1"/>
      <p:bldP spid="32781" grpId="0" animBg="1"/>
      <p:bldP spid="32782" grpId="0" animBg="1"/>
      <p:bldP spid="32783" grpId="0" animBg="1"/>
      <p:bldP spid="32784" grpId="0" animBg="1"/>
      <p:bldP spid="32785" grpId="0" animBg="1"/>
      <p:bldP spid="32786" grpId="0" animBg="1"/>
      <p:bldP spid="32788" grpId="0" animBg="1"/>
      <p:bldP spid="327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>
            <a:extLst>
              <a:ext uri="{FF2B5EF4-FFF2-40B4-BE49-F238E27FC236}">
                <a16:creationId xmlns:a16="http://schemas.microsoft.com/office/drawing/2014/main" id="{BF39017B-F798-4839-9843-AC49B9EAE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>
            <a:extLst>
              <a:ext uri="{FF2B5EF4-FFF2-40B4-BE49-F238E27FC236}">
                <a16:creationId xmlns:a16="http://schemas.microsoft.com/office/drawing/2014/main" id="{0CF14D16-A717-410F-A1B0-EFF5400AB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>
            <a:extLst>
              <a:ext uri="{FF2B5EF4-FFF2-40B4-BE49-F238E27FC236}">
                <a16:creationId xmlns:a16="http://schemas.microsoft.com/office/drawing/2014/main" id="{6CAB3548-CBA1-4BA1-9F89-F3A2E687B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3">
            <a:extLst>
              <a:ext uri="{FF2B5EF4-FFF2-40B4-BE49-F238E27FC236}">
                <a16:creationId xmlns:a16="http://schemas.microsoft.com/office/drawing/2014/main" id="{465E438A-A348-416B-8A51-0D47A9EA55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8" name="组合 9">
            <a:extLst>
              <a:ext uri="{FF2B5EF4-FFF2-40B4-BE49-F238E27FC236}">
                <a16:creationId xmlns:a16="http://schemas.microsoft.com/office/drawing/2014/main" id="{15DBE1FE-046D-4E1D-AF56-F1E304449A17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33804" name="Picture 3">
              <a:extLst>
                <a:ext uri="{FF2B5EF4-FFF2-40B4-BE49-F238E27FC236}">
                  <a16:creationId xmlns:a16="http://schemas.microsoft.com/office/drawing/2014/main" id="{518E6247-5E3B-4DB4-825E-CCF8E3C095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5" name="TextBox 12">
              <a:extLst>
                <a:ext uri="{FF2B5EF4-FFF2-40B4-BE49-F238E27FC236}">
                  <a16:creationId xmlns:a16="http://schemas.microsoft.com/office/drawing/2014/main" id="{05097D99-6E3C-43C8-93C1-5F0AE00F57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3806" name="矩形 12">
              <a:extLst>
                <a:ext uri="{FF2B5EF4-FFF2-40B4-BE49-F238E27FC236}">
                  <a16:creationId xmlns:a16="http://schemas.microsoft.com/office/drawing/2014/main" id="{58BD056D-38A2-4C07-A6D4-ACA6699C8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3799" name="组合 13">
            <a:extLst>
              <a:ext uri="{FF2B5EF4-FFF2-40B4-BE49-F238E27FC236}">
                <a16:creationId xmlns:a16="http://schemas.microsoft.com/office/drawing/2014/main" id="{D52BF0A9-4B93-46DF-B4BA-07ED53214957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884" y="1422400"/>
            <a:ext cx="4917016" cy="468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文本框 23">
            <a:extLst>
              <a:ext uri="{FF2B5EF4-FFF2-40B4-BE49-F238E27FC236}">
                <a16:creationId xmlns:a16="http://schemas.microsoft.com/office/drawing/2014/main" id="{B9FD80E9-F41C-4A87-B5F6-0189CBEED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967" y="2372785"/>
            <a:ext cx="309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800" b="1">
                <a:solidFill>
                  <a:srgbClr val="595959"/>
                </a:solidFill>
                <a:latin typeface="+mn-lt"/>
                <a:ea typeface="+mn-ea"/>
                <a:cs typeface="+mn-ea"/>
                <a:sym typeface="+mn-lt"/>
              </a:rPr>
              <a:t>ADD TO TEXT</a:t>
            </a:r>
            <a:endParaRPr lang="zh-CN" altLang="en-US" sz="2800" b="1">
              <a:solidFill>
                <a:srgbClr val="59595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01" name="文本框 31">
            <a:extLst>
              <a:ext uri="{FF2B5EF4-FFF2-40B4-BE49-F238E27FC236}">
                <a16:creationId xmlns:a16="http://schemas.microsoft.com/office/drawing/2014/main" id="{A47D2013-4C40-4DD7-919D-DADA27728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967" y="1604434"/>
            <a:ext cx="3276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4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cxnSp>
        <p:nvCxnSpPr>
          <p:cNvPr id="33802" name="直接连接符 25">
            <a:extLst>
              <a:ext uri="{FF2B5EF4-FFF2-40B4-BE49-F238E27FC236}">
                <a16:creationId xmlns:a16="http://schemas.microsoft.com/office/drawing/2014/main" id="{79C6D443-568B-4C50-8033-CA1EDB094AB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056218" y="3077633"/>
            <a:ext cx="3431116" cy="19051"/>
          </a:xfrm>
          <a:prstGeom prst="line">
            <a:avLst/>
          </a:prstGeom>
          <a:noFill/>
          <a:ln w="53975">
            <a:solidFill>
              <a:srgbClr val="0D0D0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3" name="文本框 26">
            <a:extLst>
              <a:ext uri="{FF2B5EF4-FFF2-40B4-BE49-F238E27FC236}">
                <a16:creationId xmlns:a16="http://schemas.microsoft.com/office/drawing/2014/main" id="{860FBE78-4991-4FB3-9136-20180961D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567" y="3141134"/>
            <a:ext cx="4584700" cy="3128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 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0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  <a:endParaRPr lang="zh-CN" altLang="en-US" sz="20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177013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1" grpId="0"/>
      <p:bldP spid="338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>
            <a:extLst>
              <a:ext uri="{FF2B5EF4-FFF2-40B4-BE49-F238E27FC236}">
                <a16:creationId xmlns:a16="http://schemas.microsoft.com/office/drawing/2014/main" id="{5FECE8C2-7A84-48BE-8CD3-1C2A891EF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>
            <a:extLst>
              <a:ext uri="{FF2B5EF4-FFF2-40B4-BE49-F238E27FC236}">
                <a16:creationId xmlns:a16="http://schemas.microsoft.com/office/drawing/2014/main" id="{2A76A756-0F42-4AFD-8A6B-D74F2AF51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3">
            <a:extLst>
              <a:ext uri="{FF2B5EF4-FFF2-40B4-BE49-F238E27FC236}">
                <a16:creationId xmlns:a16="http://schemas.microsoft.com/office/drawing/2014/main" id="{B339FE02-F318-4648-95FE-23D5D4E05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3">
            <a:extLst>
              <a:ext uri="{FF2B5EF4-FFF2-40B4-BE49-F238E27FC236}">
                <a16:creationId xmlns:a16="http://schemas.microsoft.com/office/drawing/2014/main" id="{F25F8196-B7A1-4030-BFC4-3E2CD8E55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图片 13" descr="未标题-1.png">
            <a:extLst>
              <a:ext uri="{FF2B5EF4-FFF2-40B4-BE49-F238E27FC236}">
                <a16:creationId xmlns:a16="http://schemas.microsoft.com/office/drawing/2014/main" id="{154722E1-0178-4225-81BF-5E401330A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117" y="1604434"/>
            <a:ext cx="922867" cy="240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图片 14" descr="未标题-1.png">
            <a:extLst>
              <a:ext uri="{FF2B5EF4-FFF2-40B4-BE49-F238E27FC236}">
                <a16:creationId xmlns:a16="http://schemas.microsoft.com/office/drawing/2014/main" id="{A766288C-3C78-45D5-AE54-D4389B89B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0" y="2277533"/>
            <a:ext cx="922867" cy="172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图片 15" descr="未标题-1.png">
            <a:extLst>
              <a:ext uri="{FF2B5EF4-FFF2-40B4-BE49-F238E27FC236}">
                <a16:creationId xmlns:a16="http://schemas.microsoft.com/office/drawing/2014/main" id="{07CCE1F4-A98D-471C-A47D-0EF9F690E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1" y="2010833"/>
            <a:ext cx="922867" cy="196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图片 16" descr="未标题-1.png">
            <a:extLst>
              <a:ext uri="{FF2B5EF4-FFF2-40B4-BE49-F238E27FC236}">
                <a16:creationId xmlns:a16="http://schemas.microsoft.com/office/drawing/2014/main" id="{06A31116-CDDD-4C40-B0A8-C1F4F4752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518" y="2444751"/>
            <a:ext cx="920749" cy="152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图片 3">
            <a:extLst>
              <a:ext uri="{FF2B5EF4-FFF2-40B4-BE49-F238E27FC236}">
                <a16:creationId xmlns:a16="http://schemas.microsoft.com/office/drawing/2014/main" id="{B677A8A8-CFFE-4C76-81EC-15ACED060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5" b="14922"/>
          <a:stretch>
            <a:fillRect/>
          </a:stretch>
        </p:blipFill>
        <p:spPr bwMode="auto">
          <a:xfrm>
            <a:off x="719667" y="1756834"/>
            <a:ext cx="5187951" cy="403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827" name="直接连接符 18">
            <a:extLst>
              <a:ext uri="{FF2B5EF4-FFF2-40B4-BE49-F238E27FC236}">
                <a16:creationId xmlns:a16="http://schemas.microsoft.com/office/drawing/2014/main" id="{5648559B-150F-4DE0-834B-82CA83E20F5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400801" y="4612217"/>
            <a:ext cx="4838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8" name="文本框 11">
            <a:extLst>
              <a:ext uri="{FF2B5EF4-FFF2-40B4-BE49-F238E27FC236}">
                <a16:creationId xmlns:a16="http://schemas.microsoft.com/office/drawing/2014/main" id="{FEAB0EF6-1231-4479-9A41-87C620A5B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4166" y="4747136"/>
            <a:ext cx="5291667" cy="146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829" name="文本框 12">
            <a:extLst>
              <a:ext uri="{FF2B5EF4-FFF2-40B4-BE49-F238E27FC236}">
                <a16:creationId xmlns:a16="http://schemas.microsoft.com/office/drawing/2014/main" id="{8732992F-AFF2-40C1-92CA-F755D12C8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0" y="4012625"/>
            <a:ext cx="5105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添加您的标题</a:t>
            </a:r>
          </a:p>
        </p:txBody>
      </p:sp>
      <p:grpSp>
        <p:nvGrpSpPr>
          <p:cNvPr id="34830" name="组合 82">
            <a:extLst>
              <a:ext uri="{FF2B5EF4-FFF2-40B4-BE49-F238E27FC236}">
                <a16:creationId xmlns:a16="http://schemas.microsoft.com/office/drawing/2014/main" id="{EBB47568-1464-4C48-911B-935E5367E19F}"/>
              </a:ext>
            </a:extLst>
          </p:cNvPr>
          <p:cNvGrpSpPr>
            <a:grpSpLocks/>
          </p:cNvGrpSpPr>
          <p:nvPr/>
        </p:nvGrpSpPr>
        <p:grpSpPr bwMode="auto">
          <a:xfrm>
            <a:off x="6604000" y="3439584"/>
            <a:ext cx="484717" cy="345016"/>
            <a:chOff x="0" y="0"/>
            <a:chExt cx="793264" cy="506466"/>
          </a:xfrm>
        </p:grpSpPr>
        <p:sp>
          <p:nvSpPr>
            <p:cNvPr id="34841" name="任意多边形 81">
              <a:extLst>
                <a:ext uri="{FF2B5EF4-FFF2-40B4-BE49-F238E27FC236}">
                  <a16:creationId xmlns:a16="http://schemas.microsoft.com/office/drawing/2014/main" id="{FDD0F925-54F8-45A3-9928-E5E98FDD4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178"/>
              <a:ext cx="793264" cy="472288"/>
            </a:xfrm>
            <a:custGeom>
              <a:avLst/>
              <a:gdLst>
                <a:gd name="T0" fmla="*/ 20045 w 793264"/>
                <a:gd name="T1" fmla="*/ 0 h 471832"/>
                <a:gd name="T2" fmla="*/ 303739 w 793264"/>
                <a:gd name="T3" fmla="*/ 284516 h 471832"/>
                <a:gd name="T4" fmla="*/ 490419 w 793264"/>
                <a:gd name="T5" fmla="*/ 284516 h 471832"/>
                <a:gd name="T6" fmla="*/ 773579 w 793264"/>
                <a:gd name="T7" fmla="*/ 536 h 471832"/>
                <a:gd name="T8" fmla="*/ 786675 w 793264"/>
                <a:gd name="T9" fmla="*/ 20014 h 471832"/>
                <a:gd name="T10" fmla="*/ 793264 w 793264"/>
                <a:gd name="T11" fmla="*/ 52748 h 471832"/>
                <a:gd name="T12" fmla="*/ 793264 w 793264"/>
                <a:gd name="T13" fmla="*/ 389109 h 471832"/>
                <a:gd name="T14" fmla="*/ 709415 w 793264"/>
                <a:gd name="T15" fmla="*/ 473201 h 471832"/>
                <a:gd name="T16" fmla="*/ 83849 w 793264"/>
                <a:gd name="T17" fmla="*/ 473201 h 471832"/>
                <a:gd name="T18" fmla="*/ 0 w 793264"/>
                <a:gd name="T19" fmla="*/ 389109 h 471832"/>
                <a:gd name="T20" fmla="*/ 0 w 793264"/>
                <a:gd name="T21" fmla="*/ 52748 h 471832"/>
                <a:gd name="T22" fmla="*/ 6589 w 793264"/>
                <a:gd name="T23" fmla="*/ 20014 h 471832"/>
                <a:gd name="T24" fmla="*/ 20045 w 793264"/>
                <a:gd name="T25" fmla="*/ 0 h 4718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93264"/>
                <a:gd name="T40" fmla="*/ 0 h 471832"/>
                <a:gd name="T41" fmla="*/ 793264 w 793264"/>
                <a:gd name="T42" fmla="*/ 471832 h 4718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93264" h="471832">
                  <a:moveTo>
                    <a:pt x="20045" y="0"/>
                  </a:moveTo>
                  <a:lnTo>
                    <a:pt x="303739" y="283693"/>
                  </a:lnTo>
                  <a:cubicBezTo>
                    <a:pt x="355289" y="335244"/>
                    <a:pt x="438869" y="335244"/>
                    <a:pt x="490419" y="283693"/>
                  </a:cubicBezTo>
                  <a:lnTo>
                    <a:pt x="773579" y="533"/>
                  </a:lnTo>
                  <a:lnTo>
                    <a:pt x="786675" y="19957"/>
                  </a:lnTo>
                  <a:cubicBezTo>
                    <a:pt x="790918" y="29989"/>
                    <a:pt x="793264" y="41018"/>
                    <a:pt x="793264" y="52595"/>
                  </a:cubicBezTo>
                  <a:lnTo>
                    <a:pt x="793264" y="387983"/>
                  </a:lnTo>
                  <a:cubicBezTo>
                    <a:pt x="793264" y="434292"/>
                    <a:pt x="755724" y="471832"/>
                    <a:pt x="709415" y="471832"/>
                  </a:cubicBezTo>
                  <a:lnTo>
                    <a:pt x="83849" y="471832"/>
                  </a:lnTo>
                  <a:cubicBezTo>
                    <a:pt x="37540" y="471832"/>
                    <a:pt x="0" y="434292"/>
                    <a:pt x="0" y="387983"/>
                  </a:cubicBezTo>
                  <a:lnTo>
                    <a:pt x="0" y="52595"/>
                  </a:lnTo>
                  <a:cubicBezTo>
                    <a:pt x="0" y="41018"/>
                    <a:pt x="2347" y="29989"/>
                    <a:pt x="6589" y="19957"/>
                  </a:cubicBezTo>
                  <a:lnTo>
                    <a:pt x="20045" y="0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4842" name="圆角矩形 80">
              <a:extLst>
                <a:ext uri="{FF2B5EF4-FFF2-40B4-BE49-F238E27FC236}">
                  <a16:creationId xmlns:a16="http://schemas.microsoft.com/office/drawing/2014/main" id="{C31F6B58-94E5-44DF-9CE1-17334D1A1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793264" cy="5033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zh-CN" sz="17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831" name="任意多边形 9">
            <a:extLst>
              <a:ext uri="{FF2B5EF4-FFF2-40B4-BE49-F238E27FC236}">
                <a16:creationId xmlns:a16="http://schemas.microsoft.com/office/drawing/2014/main" id="{0B44FE2B-078D-4F06-8D6C-CD5D3EA13927}"/>
              </a:ext>
            </a:extLst>
          </p:cNvPr>
          <p:cNvSpPr>
            <a:spLocks/>
          </p:cNvSpPr>
          <p:nvPr/>
        </p:nvSpPr>
        <p:spPr bwMode="auto">
          <a:xfrm>
            <a:off x="10310284" y="3439584"/>
            <a:ext cx="615949" cy="397933"/>
          </a:xfrm>
          <a:custGeom>
            <a:avLst/>
            <a:gdLst>
              <a:gd name="T0" fmla="*/ 50292 w 1038225"/>
              <a:gd name="T1" fmla="*/ 0 h 672874"/>
              <a:gd name="T2" fmla="*/ 75678 w 1038225"/>
              <a:gd name="T3" fmla="*/ 20494 h 672874"/>
              <a:gd name="T4" fmla="*/ 75774 w 1038225"/>
              <a:gd name="T5" fmla="*/ 21441 h 672874"/>
              <a:gd name="T6" fmla="*/ 77915 w 1038225"/>
              <a:gd name="T7" fmla="*/ 21654 h 672874"/>
              <a:gd name="T8" fmla="*/ 91461 w 1038225"/>
              <a:gd name="T9" fmla="*/ 38117 h 672874"/>
              <a:gd name="T10" fmla="*/ 91461 w 1038225"/>
              <a:gd name="T11" fmla="*/ 41911 h 672874"/>
              <a:gd name="T12" fmla="*/ 74496 w 1038225"/>
              <a:gd name="T13" fmla="*/ 58715 h 672874"/>
              <a:gd name="T14" fmla="*/ 16964 w 1038225"/>
              <a:gd name="T15" fmla="*/ 58715 h 672874"/>
              <a:gd name="T16" fmla="*/ 0 w 1038225"/>
              <a:gd name="T17" fmla="*/ 41911 h 672874"/>
              <a:gd name="T18" fmla="*/ 0 w 1038225"/>
              <a:gd name="T19" fmla="*/ 38117 h 672874"/>
              <a:gd name="T20" fmla="*/ 13545 w 1038225"/>
              <a:gd name="T21" fmla="*/ 21654 h 672874"/>
              <a:gd name="T22" fmla="*/ 13614 w 1038225"/>
              <a:gd name="T23" fmla="*/ 21648 h 672874"/>
              <a:gd name="T24" fmla="*/ 14329 w 1038225"/>
              <a:gd name="T25" fmla="*/ 18137 h 672874"/>
              <a:gd name="T26" fmla="*/ 24380 w 1038225"/>
              <a:gd name="T27" fmla="*/ 11537 h 672874"/>
              <a:gd name="T28" fmla="*/ 28184 w 1038225"/>
              <a:gd name="T29" fmla="*/ 12298 h 672874"/>
              <a:gd name="T30" fmla="*/ 33810 w 1038225"/>
              <a:gd name="T31" fmla="*/ 5861 h 672874"/>
              <a:gd name="T32" fmla="*/ 50292 w 1038225"/>
              <a:gd name="T33" fmla="*/ 0 h 6728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38225"/>
              <a:gd name="T52" fmla="*/ 0 h 672874"/>
              <a:gd name="T53" fmla="*/ 1038225 w 1038225"/>
              <a:gd name="T54" fmla="*/ 672874 h 67287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38225" h="672874">
                <a:moveTo>
                  <a:pt x="570897" y="0"/>
                </a:moveTo>
                <a:cubicBezTo>
                  <a:pt x="713041" y="0"/>
                  <a:pt x="831635" y="100826"/>
                  <a:pt x="859062" y="234861"/>
                </a:cubicBezTo>
                <a:lnTo>
                  <a:pt x="860156" y="245710"/>
                </a:lnTo>
                <a:lnTo>
                  <a:pt x="884462" y="248161"/>
                </a:lnTo>
                <a:cubicBezTo>
                  <a:pt x="972215" y="266117"/>
                  <a:pt x="1038225" y="343761"/>
                  <a:pt x="1038225" y="436821"/>
                </a:cubicBezTo>
                <a:lnTo>
                  <a:pt x="1038225" y="480301"/>
                </a:lnTo>
                <a:cubicBezTo>
                  <a:pt x="1038225" y="586656"/>
                  <a:pt x="952007" y="672874"/>
                  <a:pt x="845652" y="672874"/>
                </a:cubicBezTo>
                <a:lnTo>
                  <a:pt x="192573" y="672874"/>
                </a:lnTo>
                <a:cubicBezTo>
                  <a:pt x="86218" y="672874"/>
                  <a:pt x="0" y="586656"/>
                  <a:pt x="0" y="480301"/>
                </a:cubicBezTo>
                <a:lnTo>
                  <a:pt x="0" y="436821"/>
                </a:lnTo>
                <a:cubicBezTo>
                  <a:pt x="0" y="343761"/>
                  <a:pt x="66010" y="266117"/>
                  <a:pt x="153763" y="248161"/>
                </a:cubicBezTo>
                <a:lnTo>
                  <a:pt x="154538" y="248082"/>
                </a:lnTo>
                <a:lnTo>
                  <a:pt x="162661" y="207843"/>
                </a:lnTo>
                <a:cubicBezTo>
                  <a:pt x="181459" y="163400"/>
                  <a:pt x="225466" y="132216"/>
                  <a:pt x="276756" y="132216"/>
                </a:cubicBezTo>
                <a:lnTo>
                  <a:pt x="319933" y="140933"/>
                </a:lnTo>
                <a:lnTo>
                  <a:pt x="383796" y="67168"/>
                </a:lnTo>
                <a:cubicBezTo>
                  <a:pt x="434641" y="25207"/>
                  <a:pt x="499826" y="0"/>
                  <a:pt x="570897" y="0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34832" name="图片 25">
            <a:extLst>
              <a:ext uri="{FF2B5EF4-FFF2-40B4-BE49-F238E27FC236}">
                <a16:creationId xmlns:a16="http://schemas.microsoft.com/office/drawing/2014/main" id="{22C544C8-8C37-471C-906C-B07598532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534" y="3246967"/>
            <a:ext cx="757767" cy="75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图片 26">
            <a:extLst>
              <a:ext uri="{FF2B5EF4-FFF2-40B4-BE49-F238E27FC236}">
                <a16:creationId xmlns:a16="http://schemas.microsoft.com/office/drawing/2014/main" id="{9D017652-D873-4172-A287-0F4A8E633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784" y="3236384"/>
            <a:ext cx="68368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34" name="矩形 1">
            <a:extLst>
              <a:ext uri="{FF2B5EF4-FFF2-40B4-BE49-F238E27FC236}">
                <a16:creationId xmlns:a16="http://schemas.microsoft.com/office/drawing/2014/main" id="{68A5599A-47DC-477D-8841-725357D3E669}"/>
              </a:ext>
            </a:extLst>
          </p:cNvPr>
          <p:cNvGrpSpPr>
            <a:grpSpLocks/>
          </p:cNvGrpSpPr>
          <p:nvPr/>
        </p:nvGrpSpPr>
        <p:grpSpPr bwMode="auto">
          <a:xfrm>
            <a:off x="342901" y="1762126"/>
            <a:ext cx="5566833" cy="4040716"/>
            <a:chOff x="0" y="0"/>
            <a:chExt cx="2630" cy="1909"/>
          </a:xfrm>
        </p:grpSpPr>
        <p:pic>
          <p:nvPicPr>
            <p:cNvPr id="34839" name="矩形 1">
              <a:extLst>
                <a:ext uri="{FF2B5EF4-FFF2-40B4-BE49-F238E27FC236}">
                  <a16:creationId xmlns:a16="http://schemas.microsoft.com/office/drawing/2014/main" id="{05D4E716-5F19-48FF-A5F9-BEB0D94CE9B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630" cy="1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0" name="Text Box 22">
              <a:extLst>
                <a:ext uri="{FF2B5EF4-FFF2-40B4-BE49-F238E27FC236}">
                  <a16:creationId xmlns:a16="http://schemas.microsoft.com/office/drawing/2014/main" id="{B13E7F46-83FB-49EF-A4EB-F26489E8A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" y="1"/>
              <a:ext cx="2631" cy="1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24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835" name="组合 27">
            <a:extLst>
              <a:ext uri="{FF2B5EF4-FFF2-40B4-BE49-F238E27FC236}">
                <a16:creationId xmlns:a16="http://schemas.microsoft.com/office/drawing/2014/main" id="{F576A2F4-7AD9-4638-BDED-0FE9DFE603A1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34836" name="Picture 3">
              <a:extLst>
                <a:ext uri="{FF2B5EF4-FFF2-40B4-BE49-F238E27FC236}">
                  <a16:creationId xmlns:a16="http://schemas.microsoft.com/office/drawing/2014/main" id="{5A248604-FBDD-4EFB-B5A7-38A20C7770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37" name="TextBox 12">
              <a:extLst>
                <a:ext uri="{FF2B5EF4-FFF2-40B4-BE49-F238E27FC236}">
                  <a16:creationId xmlns:a16="http://schemas.microsoft.com/office/drawing/2014/main" id="{37675487-CB7D-49A6-A643-105597B9D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4838" name="矩形 30">
              <a:extLst>
                <a:ext uri="{FF2B5EF4-FFF2-40B4-BE49-F238E27FC236}">
                  <a16:creationId xmlns:a16="http://schemas.microsoft.com/office/drawing/2014/main" id="{32FE96D2-99A2-4924-B049-F1AAB818A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940177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8" grpId="0"/>
      <p:bldP spid="34829" grpId="0"/>
      <p:bldP spid="348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>
            <a:extLst>
              <a:ext uri="{FF2B5EF4-FFF2-40B4-BE49-F238E27FC236}">
                <a16:creationId xmlns:a16="http://schemas.microsoft.com/office/drawing/2014/main" id="{38880845-D67F-46C0-8D68-299777EE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>
            <a:extLst>
              <a:ext uri="{FF2B5EF4-FFF2-40B4-BE49-F238E27FC236}">
                <a16:creationId xmlns:a16="http://schemas.microsoft.com/office/drawing/2014/main" id="{477A93AB-9139-4B9F-ADD0-F38F8C649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3">
            <a:extLst>
              <a:ext uri="{FF2B5EF4-FFF2-40B4-BE49-F238E27FC236}">
                <a16:creationId xmlns:a16="http://schemas.microsoft.com/office/drawing/2014/main" id="{DAE54458-DB7D-4E25-8FEA-3D344A31A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3">
            <a:extLst>
              <a:ext uri="{FF2B5EF4-FFF2-40B4-BE49-F238E27FC236}">
                <a16:creationId xmlns:a16="http://schemas.microsoft.com/office/drawing/2014/main" id="{02A23E54-595E-4C95-9698-C4E8B8614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70" name="组合 12">
            <a:extLst>
              <a:ext uri="{FF2B5EF4-FFF2-40B4-BE49-F238E27FC236}">
                <a16:creationId xmlns:a16="http://schemas.microsoft.com/office/drawing/2014/main" id="{8F6CC879-EAAD-40B2-9E64-4C07240B8087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62466"/>
            <a:ext cx="5238749" cy="1866900"/>
            <a:chOff x="0" y="0"/>
            <a:chExt cx="3929090" cy="1400182"/>
          </a:xfrm>
        </p:grpSpPr>
        <p:pic>
          <p:nvPicPr>
            <p:cNvPr id="36883" name="Picture 3">
              <a:extLst>
                <a:ext uri="{FF2B5EF4-FFF2-40B4-BE49-F238E27FC236}">
                  <a16:creationId xmlns:a16="http://schemas.microsoft.com/office/drawing/2014/main" id="{33C9F2B4-66D0-4D61-884B-14F731B691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84" name="TextBox 12">
              <a:extLst>
                <a:ext uri="{FF2B5EF4-FFF2-40B4-BE49-F238E27FC236}">
                  <a16:creationId xmlns:a16="http://schemas.microsoft.com/office/drawing/2014/main" id="{6D19E2AE-4A70-4AF8-8F73-EF15F72E2B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40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6885" name="矩形 15">
              <a:extLst>
                <a:ext uri="{FF2B5EF4-FFF2-40B4-BE49-F238E27FC236}">
                  <a16:creationId xmlns:a16="http://schemas.microsoft.com/office/drawing/2014/main" id="{5B2DED87-605B-4C98-88CE-FA5B7D47F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3"/>
              <a:ext cx="2571768" cy="223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6871" name="图片 9">
            <a:extLst>
              <a:ext uri="{FF2B5EF4-FFF2-40B4-BE49-F238E27FC236}">
                <a16:creationId xmlns:a16="http://schemas.microsoft.com/office/drawing/2014/main" id="{87EAA15D-E909-4B5E-8D9A-9011745E1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1" y="4097867"/>
            <a:ext cx="1545167" cy="154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图片 10">
            <a:extLst>
              <a:ext uri="{FF2B5EF4-FFF2-40B4-BE49-F238E27FC236}">
                <a16:creationId xmlns:a16="http://schemas.microsoft.com/office/drawing/2014/main" id="{782D5118-8A8D-4481-B94E-82BDAB96B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1" y="2273301"/>
            <a:ext cx="1547283" cy="154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空心弧 2">
            <a:extLst>
              <a:ext uri="{FF2B5EF4-FFF2-40B4-BE49-F238E27FC236}">
                <a16:creationId xmlns:a16="http://schemas.microsoft.com/office/drawing/2014/main" id="{C2DBE6FA-0BFC-476F-9328-3433533DD8DF}"/>
              </a:ext>
            </a:extLst>
          </p:cNvPr>
          <p:cNvSpPr>
            <a:spLocks/>
          </p:cNvSpPr>
          <p:nvPr/>
        </p:nvSpPr>
        <p:spPr bwMode="auto">
          <a:xfrm rot="5400000">
            <a:off x="5008034" y="2084918"/>
            <a:ext cx="1858433" cy="1858433"/>
          </a:xfrm>
          <a:custGeom>
            <a:avLst/>
            <a:gdLst>
              <a:gd name="T0" fmla="*/ 264950 w 1858963"/>
              <a:gd name="T1" fmla="*/ 762479 h 1858963"/>
              <a:gd name="T2" fmla="*/ 9351 w 1858963"/>
              <a:gd name="T3" fmla="*/ 306702 h 1858963"/>
              <a:gd name="T4" fmla="*/ 434083 w 1858963"/>
              <a:gd name="T5" fmla="*/ 2288 h 1858963"/>
              <a:gd name="T6" fmla="*/ 783579 w 1858963"/>
              <a:gd name="T7" fmla="*/ 390769 h 1858963"/>
              <a:gd name="T8" fmla="*/ 783578 w 1858963"/>
              <a:gd name="T9" fmla="*/ 390770 h 1858963"/>
              <a:gd name="T10" fmla="*/ 434082 w 1858963"/>
              <a:gd name="T11" fmla="*/ 2289 h 1858963"/>
              <a:gd name="T12" fmla="*/ 9351 w 1858963"/>
              <a:gd name="T13" fmla="*/ 306702 h 1858963"/>
              <a:gd name="T14" fmla="*/ 264950 w 1858963"/>
              <a:gd name="T15" fmla="*/ 762480 h 1858963"/>
              <a:gd name="T16" fmla="*/ 264950 w 1858963"/>
              <a:gd name="T17" fmla="*/ 762479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874" name="空心弧 47">
            <a:extLst>
              <a:ext uri="{FF2B5EF4-FFF2-40B4-BE49-F238E27FC236}">
                <a16:creationId xmlns:a16="http://schemas.microsoft.com/office/drawing/2014/main" id="{98478293-5ADF-4F12-B975-0074CE59A8F3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5039785" y="3943352"/>
            <a:ext cx="1858433" cy="1858433"/>
          </a:xfrm>
          <a:custGeom>
            <a:avLst/>
            <a:gdLst>
              <a:gd name="T0" fmla="*/ 0 w 1858963"/>
              <a:gd name="T1" fmla="*/ 391790 h 1858963"/>
              <a:gd name="T2" fmla="*/ 336556 w 1858963"/>
              <a:gd name="T3" fmla="*/ 3913 h 1858963"/>
              <a:gd name="T4" fmla="*/ 768006 w 1858963"/>
              <a:gd name="T5" fmla="*/ 282426 h 1858963"/>
              <a:gd name="T6" fmla="*/ 553101 w 1858963"/>
              <a:gd name="T7" fmla="*/ 748832 h 1858963"/>
              <a:gd name="T8" fmla="*/ 553100 w 1858963"/>
              <a:gd name="T9" fmla="*/ 748831 h 1858963"/>
              <a:gd name="T10" fmla="*/ 768006 w 1858963"/>
              <a:gd name="T11" fmla="*/ 282426 h 1858963"/>
              <a:gd name="T12" fmla="*/ 336556 w 1858963"/>
              <a:gd name="T13" fmla="*/ 3913 h 1858963"/>
              <a:gd name="T14" fmla="*/ -1 w 1858963"/>
              <a:gd name="T15" fmla="*/ 391790 h 1858963"/>
              <a:gd name="T16" fmla="*/ 0 w 1858963"/>
              <a:gd name="T17" fmla="*/ 391790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8963"/>
              <a:gd name="T28" fmla="*/ 0 h 1858963"/>
              <a:gd name="T29" fmla="*/ 1858963 w 1858963"/>
              <a:gd name="T30" fmla="*/ 1858963 h 185896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8963" h="1858963">
                <a:moveTo>
                  <a:pt x="0" y="929482"/>
                </a:moveTo>
                <a:cubicBezTo>
                  <a:pt x="0" y="466767"/>
                  <a:pt x="340351" y="74516"/>
                  <a:pt x="798445" y="9283"/>
                </a:cubicBezTo>
                <a:cubicBezTo>
                  <a:pt x="1256539" y="-55950"/>
                  <a:pt x="1692854" y="225703"/>
                  <a:pt x="1822017" y="670026"/>
                </a:cubicBezTo>
                <a:cubicBezTo>
                  <a:pt x="1951180" y="1114348"/>
                  <a:pt x="1733850" y="1586013"/>
                  <a:pt x="1312175" y="1776526"/>
                </a:cubicBezTo>
                <a:lnTo>
                  <a:pt x="1312174" y="1776525"/>
                </a:lnTo>
                <a:cubicBezTo>
                  <a:pt x="1733849" y="1586013"/>
                  <a:pt x="1951179" y="1114348"/>
                  <a:pt x="1822016" y="670025"/>
                </a:cubicBezTo>
                <a:cubicBezTo>
                  <a:pt x="1692853" y="225703"/>
                  <a:pt x="1256538" y="-55951"/>
                  <a:pt x="798444" y="9282"/>
                </a:cubicBezTo>
                <a:cubicBezTo>
                  <a:pt x="340350" y="74515"/>
                  <a:pt x="-1" y="466766"/>
                  <a:pt x="-1" y="929481"/>
                </a:cubicBezTo>
                <a:lnTo>
                  <a:pt x="0" y="929482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bevel/>
            <a:headEnd/>
            <a:tailEnd/>
          </a:ln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36875" name="直接连接符 6">
            <a:extLst>
              <a:ext uri="{FF2B5EF4-FFF2-40B4-BE49-F238E27FC236}">
                <a16:creationId xmlns:a16="http://schemas.microsoft.com/office/drawing/2014/main" id="{7819D840-5DE6-4607-BC44-B19FCFF811B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43151" y="2461684"/>
            <a:ext cx="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6" name="直接连接符 60">
            <a:extLst>
              <a:ext uri="{FF2B5EF4-FFF2-40B4-BE49-F238E27FC236}">
                <a16:creationId xmlns:a16="http://schemas.microsoft.com/office/drawing/2014/main" id="{D5AE865B-CED9-422C-A01C-18E14D3A800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359900" y="4610100"/>
            <a:ext cx="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7" name="Freeform 67">
            <a:extLst>
              <a:ext uri="{FF2B5EF4-FFF2-40B4-BE49-F238E27FC236}">
                <a16:creationId xmlns:a16="http://schemas.microsoft.com/office/drawing/2014/main" id="{BDFBEA09-F98E-461C-9EB9-AFC3FEEE5BB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573184" y="4461934"/>
            <a:ext cx="812800" cy="791633"/>
          </a:xfrm>
          <a:custGeom>
            <a:avLst/>
            <a:gdLst>
              <a:gd name="T0" fmla="*/ 2147483646 w 67"/>
              <a:gd name="T1" fmla="*/ 2147483646 h 65"/>
              <a:gd name="T2" fmla="*/ 2147483646 w 67"/>
              <a:gd name="T3" fmla="*/ 2147483646 h 65"/>
              <a:gd name="T4" fmla="*/ 2147483646 w 67"/>
              <a:gd name="T5" fmla="*/ 2147483646 h 65"/>
              <a:gd name="T6" fmla="*/ 2147483646 w 67"/>
              <a:gd name="T7" fmla="*/ 2147483646 h 65"/>
              <a:gd name="T8" fmla="*/ 2147483646 w 67"/>
              <a:gd name="T9" fmla="*/ 2147483646 h 65"/>
              <a:gd name="T10" fmla="*/ 2147483646 w 67"/>
              <a:gd name="T11" fmla="*/ 2147483646 h 65"/>
              <a:gd name="T12" fmla="*/ 2147483646 w 67"/>
              <a:gd name="T13" fmla="*/ 2147483646 h 65"/>
              <a:gd name="T14" fmla="*/ 2147483646 w 67"/>
              <a:gd name="T15" fmla="*/ 2147483646 h 65"/>
              <a:gd name="T16" fmla="*/ 2147483646 w 67"/>
              <a:gd name="T17" fmla="*/ 2147483646 h 65"/>
              <a:gd name="T18" fmla="*/ 2147483646 w 67"/>
              <a:gd name="T19" fmla="*/ 2147483646 h 65"/>
              <a:gd name="T20" fmla="*/ 2147483646 w 67"/>
              <a:gd name="T21" fmla="*/ 2147483646 h 65"/>
              <a:gd name="T22" fmla="*/ 2147483646 w 67"/>
              <a:gd name="T23" fmla="*/ 2147483646 h 65"/>
              <a:gd name="T24" fmla="*/ 2147483646 w 67"/>
              <a:gd name="T25" fmla="*/ 2147483646 h 65"/>
              <a:gd name="T26" fmla="*/ 2147483646 w 67"/>
              <a:gd name="T27" fmla="*/ 2147483646 h 65"/>
              <a:gd name="T28" fmla="*/ 2147483646 w 67"/>
              <a:gd name="T29" fmla="*/ 2147483646 h 65"/>
              <a:gd name="T30" fmla="*/ 2147483646 w 67"/>
              <a:gd name="T31" fmla="*/ 2147483646 h 65"/>
              <a:gd name="T32" fmla="*/ 2147483646 w 67"/>
              <a:gd name="T33" fmla="*/ 2147483646 h 65"/>
              <a:gd name="T34" fmla="*/ 2147483646 w 67"/>
              <a:gd name="T35" fmla="*/ 2147483646 h 65"/>
              <a:gd name="T36" fmla="*/ 2147483646 w 67"/>
              <a:gd name="T37" fmla="*/ 2147483646 h 65"/>
              <a:gd name="T38" fmla="*/ 2147483646 w 67"/>
              <a:gd name="T39" fmla="*/ 2147483646 h 65"/>
              <a:gd name="T40" fmla="*/ 2147483646 w 67"/>
              <a:gd name="T41" fmla="*/ 2147483646 h 65"/>
              <a:gd name="T42" fmla="*/ 2147483646 w 67"/>
              <a:gd name="T43" fmla="*/ 2147483646 h 65"/>
              <a:gd name="T44" fmla="*/ 0 w 67"/>
              <a:gd name="T45" fmla="*/ 2147483646 h 65"/>
              <a:gd name="T46" fmla="*/ 2147483646 w 67"/>
              <a:gd name="T47" fmla="*/ 2147483646 h 65"/>
              <a:gd name="T48" fmla="*/ 2147483646 w 67"/>
              <a:gd name="T49" fmla="*/ 2147483646 h 65"/>
              <a:gd name="T50" fmla="*/ 2147483646 w 67"/>
              <a:gd name="T51" fmla="*/ 2147483646 h 65"/>
              <a:gd name="T52" fmla="*/ 2147483646 w 67"/>
              <a:gd name="T53" fmla="*/ 2147483646 h 65"/>
              <a:gd name="T54" fmla="*/ 2147483646 w 67"/>
              <a:gd name="T55" fmla="*/ 2147483646 h 65"/>
              <a:gd name="T56" fmla="*/ 2147483646 w 67"/>
              <a:gd name="T57" fmla="*/ 0 h 65"/>
              <a:gd name="T58" fmla="*/ 2147483646 w 67"/>
              <a:gd name="T59" fmla="*/ 2147483646 h 65"/>
              <a:gd name="T60" fmla="*/ 2147483646 w 67"/>
              <a:gd name="T61" fmla="*/ 2147483646 h 65"/>
              <a:gd name="T62" fmla="*/ 2147483646 w 67"/>
              <a:gd name="T63" fmla="*/ 2147483646 h 65"/>
              <a:gd name="T64" fmla="*/ 2147483646 w 67"/>
              <a:gd name="T65" fmla="*/ 2147483646 h 65"/>
              <a:gd name="T66" fmla="*/ 2147483646 w 67"/>
              <a:gd name="T67" fmla="*/ 2147483646 h 65"/>
              <a:gd name="T68" fmla="*/ 2147483646 w 67"/>
              <a:gd name="T69" fmla="*/ 2147483646 h 65"/>
              <a:gd name="T70" fmla="*/ 2147483646 w 67"/>
              <a:gd name="T71" fmla="*/ 2147483646 h 65"/>
              <a:gd name="T72" fmla="*/ 2147483646 w 67"/>
              <a:gd name="T73" fmla="*/ 2147483646 h 65"/>
              <a:gd name="T74" fmla="*/ 2147483646 w 67"/>
              <a:gd name="T75" fmla="*/ 2147483646 h 65"/>
              <a:gd name="T76" fmla="*/ 2147483646 w 67"/>
              <a:gd name="T77" fmla="*/ 2147483646 h 65"/>
              <a:gd name="T78" fmla="*/ 2147483646 w 67"/>
              <a:gd name="T79" fmla="*/ 2147483646 h 65"/>
              <a:gd name="T80" fmla="*/ 2147483646 w 67"/>
              <a:gd name="T81" fmla="*/ 2147483646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878" name="Freeform 58">
            <a:extLst>
              <a:ext uri="{FF2B5EF4-FFF2-40B4-BE49-F238E27FC236}">
                <a16:creationId xmlns:a16="http://schemas.microsoft.com/office/drawing/2014/main" id="{2049996C-6519-4030-BD32-1D45B1E9E3A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372101" y="2643718"/>
            <a:ext cx="986367" cy="791633"/>
          </a:xfrm>
          <a:custGeom>
            <a:avLst/>
            <a:gdLst>
              <a:gd name="T0" fmla="*/ 2147483646 w 81"/>
              <a:gd name="T1" fmla="*/ 2147483646 h 65"/>
              <a:gd name="T2" fmla="*/ 2147483646 w 81"/>
              <a:gd name="T3" fmla="*/ 2147483646 h 65"/>
              <a:gd name="T4" fmla="*/ 2147483646 w 81"/>
              <a:gd name="T5" fmla="*/ 2147483646 h 65"/>
              <a:gd name="T6" fmla="*/ 2147483646 w 81"/>
              <a:gd name="T7" fmla="*/ 2147483646 h 65"/>
              <a:gd name="T8" fmla="*/ 2147483646 w 81"/>
              <a:gd name="T9" fmla="*/ 2147483646 h 65"/>
              <a:gd name="T10" fmla="*/ 2147483646 w 81"/>
              <a:gd name="T11" fmla="*/ 2147483646 h 65"/>
              <a:gd name="T12" fmla="*/ 2147483646 w 81"/>
              <a:gd name="T13" fmla="*/ 2147483646 h 65"/>
              <a:gd name="T14" fmla="*/ 2147483646 w 81"/>
              <a:gd name="T15" fmla="*/ 2147483646 h 65"/>
              <a:gd name="T16" fmla="*/ 2147483646 w 81"/>
              <a:gd name="T17" fmla="*/ 2147483646 h 65"/>
              <a:gd name="T18" fmla="*/ 2147483646 w 81"/>
              <a:gd name="T19" fmla="*/ 0 h 65"/>
              <a:gd name="T20" fmla="*/ 2147483646 w 81"/>
              <a:gd name="T21" fmla="*/ 2147483646 h 65"/>
              <a:gd name="T22" fmla="*/ 2147483646 w 81"/>
              <a:gd name="T23" fmla="*/ 2147483646 h 65"/>
              <a:gd name="T24" fmla="*/ 2147483646 w 81"/>
              <a:gd name="T25" fmla="*/ 2147483646 h 65"/>
              <a:gd name="T26" fmla="*/ 2147483646 w 81"/>
              <a:gd name="T27" fmla="*/ 2147483646 h 65"/>
              <a:gd name="T28" fmla="*/ 2147483646 w 81"/>
              <a:gd name="T29" fmla="*/ 2147483646 h 65"/>
              <a:gd name="T30" fmla="*/ 2147483646 w 81"/>
              <a:gd name="T31" fmla="*/ 2147483646 h 65"/>
              <a:gd name="T32" fmla="*/ 2147483646 w 81"/>
              <a:gd name="T33" fmla="*/ 2147483646 h 65"/>
              <a:gd name="T34" fmla="*/ 2147483646 w 81"/>
              <a:gd name="T35" fmla="*/ 2147483646 h 65"/>
              <a:gd name="T36" fmla="*/ 2147483646 w 81"/>
              <a:gd name="T37" fmla="*/ 2147483646 h 65"/>
              <a:gd name="T38" fmla="*/ 2147483646 w 81"/>
              <a:gd name="T39" fmla="*/ 2147483646 h 65"/>
              <a:gd name="T40" fmla="*/ 2147483646 w 81"/>
              <a:gd name="T41" fmla="*/ 2147483646 h 65"/>
              <a:gd name="T42" fmla="*/ 2147483646 w 81"/>
              <a:gd name="T43" fmla="*/ 2147483646 h 65"/>
              <a:gd name="T44" fmla="*/ 2147483646 w 81"/>
              <a:gd name="T45" fmla="*/ 2147483646 h 65"/>
              <a:gd name="T46" fmla="*/ 2147483646 w 81"/>
              <a:gd name="T47" fmla="*/ 2147483646 h 65"/>
              <a:gd name="T48" fmla="*/ 2147483646 w 81"/>
              <a:gd name="T49" fmla="*/ 2147483646 h 65"/>
              <a:gd name="T50" fmla="*/ 2147483646 w 81"/>
              <a:gd name="T51" fmla="*/ 2147483646 h 65"/>
              <a:gd name="T52" fmla="*/ 2147483646 w 81"/>
              <a:gd name="T53" fmla="*/ 2147483646 h 65"/>
              <a:gd name="T54" fmla="*/ 2147483646 w 81"/>
              <a:gd name="T55" fmla="*/ 2147483646 h 65"/>
              <a:gd name="T56" fmla="*/ 2147483646 w 81"/>
              <a:gd name="T57" fmla="*/ 2147483646 h 65"/>
              <a:gd name="T58" fmla="*/ 2147483646 w 81"/>
              <a:gd name="T59" fmla="*/ 2147483646 h 65"/>
              <a:gd name="T60" fmla="*/ 2147483646 w 81"/>
              <a:gd name="T61" fmla="*/ 2147483646 h 65"/>
              <a:gd name="T62" fmla="*/ 2147483646 w 81"/>
              <a:gd name="T63" fmla="*/ 2147483646 h 65"/>
              <a:gd name="T64" fmla="*/ 2147483646 w 81"/>
              <a:gd name="T65" fmla="*/ 2147483646 h 65"/>
              <a:gd name="T66" fmla="*/ 2147483646 w 81"/>
              <a:gd name="T67" fmla="*/ 2147483646 h 65"/>
              <a:gd name="T68" fmla="*/ 2147483646 w 81"/>
              <a:gd name="T69" fmla="*/ 2147483646 h 65"/>
              <a:gd name="T70" fmla="*/ 2147483646 w 81"/>
              <a:gd name="T71" fmla="*/ 2147483646 h 65"/>
              <a:gd name="T72" fmla="*/ 2147483646 w 81"/>
              <a:gd name="T73" fmla="*/ 2147483646 h 65"/>
              <a:gd name="T74" fmla="*/ 2147483646 w 81"/>
              <a:gd name="T75" fmla="*/ 2147483646 h 65"/>
              <a:gd name="T76" fmla="*/ 2147483646 w 81"/>
              <a:gd name="T77" fmla="*/ 2147483646 h 65"/>
              <a:gd name="T78" fmla="*/ 2147483646 w 81"/>
              <a:gd name="T79" fmla="*/ 2147483646 h 65"/>
              <a:gd name="T80" fmla="*/ 2147483646 w 81"/>
              <a:gd name="T81" fmla="*/ 2147483646 h 65"/>
              <a:gd name="T82" fmla="*/ 2147483646 w 81"/>
              <a:gd name="T83" fmla="*/ 2147483646 h 65"/>
              <a:gd name="T84" fmla="*/ 2147483646 w 81"/>
              <a:gd name="T85" fmla="*/ 2147483646 h 65"/>
              <a:gd name="T86" fmla="*/ 2147483646 w 81"/>
              <a:gd name="T87" fmla="*/ 2147483646 h 65"/>
              <a:gd name="T88" fmla="*/ 2147483646 w 81"/>
              <a:gd name="T89" fmla="*/ 2147483646 h 65"/>
              <a:gd name="T90" fmla="*/ 2147483646 w 81"/>
              <a:gd name="T91" fmla="*/ 2147483646 h 65"/>
              <a:gd name="T92" fmla="*/ 2147483646 w 81"/>
              <a:gd name="T93" fmla="*/ 2147483646 h 65"/>
              <a:gd name="T94" fmla="*/ 2147483646 w 81"/>
              <a:gd name="T95" fmla="*/ 2147483646 h 65"/>
              <a:gd name="T96" fmla="*/ 2147483646 w 81"/>
              <a:gd name="T97" fmla="*/ 2147483646 h 65"/>
              <a:gd name="T98" fmla="*/ 2147483646 w 81"/>
              <a:gd name="T99" fmla="*/ 2147483646 h 65"/>
              <a:gd name="T100" fmla="*/ 2147483646 w 81"/>
              <a:gd name="T101" fmla="*/ 2147483646 h 65"/>
              <a:gd name="T102" fmla="*/ 2147483646 w 81"/>
              <a:gd name="T103" fmla="*/ 2147483646 h 65"/>
              <a:gd name="T104" fmla="*/ 2147483646 w 81"/>
              <a:gd name="T105" fmla="*/ 2147483646 h 65"/>
              <a:gd name="T106" fmla="*/ 2147483646 w 81"/>
              <a:gd name="T107" fmla="*/ 2147483646 h 65"/>
              <a:gd name="T108" fmla="*/ 2147483646 w 81"/>
              <a:gd name="T109" fmla="*/ 2147483646 h 65"/>
              <a:gd name="T110" fmla="*/ 2147483646 w 81"/>
              <a:gd name="T111" fmla="*/ 2147483646 h 65"/>
              <a:gd name="T112" fmla="*/ 2147483646 w 81"/>
              <a:gd name="T113" fmla="*/ 2147483646 h 65"/>
              <a:gd name="T114" fmla="*/ 2147483646 w 81"/>
              <a:gd name="T115" fmla="*/ 2147483646 h 65"/>
              <a:gd name="T116" fmla="*/ 2147483646 w 81"/>
              <a:gd name="T117" fmla="*/ 2147483646 h 65"/>
              <a:gd name="T118" fmla="*/ 2147483646 w 81"/>
              <a:gd name="T119" fmla="*/ 214748364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1"/>
              <a:gd name="T181" fmla="*/ 0 h 65"/>
              <a:gd name="T182" fmla="*/ 81 w 8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1" h="65">
                <a:moveTo>
                  <a:pt x="34" y="5"/>
                </a:moveTo>
                <a:cubicBezTo>
                  <a:pt x="72" y="5"/>
                  <a:pt x="72" y="5"/>
                  <a:pt x="72" y="5"/>
                </a:cubicBezTo>
                <a:cubicBezTo>
                  <a:pt x="77" y="5"/>
                  <a:pt x="81" y="9"/>
                  <a:pt x="81" y="14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46"/>
                  <a:pt x="77" y="50"/>
                  <a:pt x="72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49"/>
                  <a:pt x="34" y="49"/>
                </a:cubicBezTo>
                <a:cubicBezTo>
                  <a:pt x="34" y="5"/>
                  <a:pt x="34" y="5"/>
                  <a:pt x="34" y="5"/>
                </a:cubicBezTo>
                <a:close/>
                <a:moveTo>
                  <a:pt x="13" y="37"/>
                </a:moveTo>
                <a:cubicBezTo>
                  <a:pt x="4" y="50"/>
                  <a:pt x="6" y="57"/>
                  <a:pt x="10" y="60"/>
                </a:cubicBezTo>
                <a:cubicBezTo>
                  <a:pt x="12" y="61"/>
                  <a:pt x="15" y="62"/>
                  <a:pt x="17" y="62"/>
                </a:cubicBezTo>
                <a:cubicBezTo>
                  <a:pt x="19" y="62"/>
                  <a:pt x="22" y="61"/>
                  <a:pt x="23" y="60"/>
                </a:cubicBezTo>
                <a:cubicBezTo>
                  <a:pt x="23" y="59"/>
                  <a:pt x="23" y="58"/>
                  <a:pt x="2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53"/>
                  <a:pt x="22" y="53"/>
                  <a:pt x="22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7" y="53"/>
                  <a:pt x="15" y="51"/>
                  <a:pt x="15" y="49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7" y="0"/>
                  <a:pt x="1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1"/>
                  <a:pt x="29" y="53"/>
                  <a:pt x="27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5"/>
                  <a:pt x="25" y="55"/>
                  <a:pt x="25" y="55"/>
                </a:cubicBezTo>
                <a:cubicBezTo>
                  <a:pt x="28" y="57"/>
                  <a:pt x="27" y="60"/>
                  <a:pt x="25" y="62"/>
                </a:cubicBezTo>
                <a:cubicBezTo>
                  <a:pt x="24" y="64"/>
                  <a:pt x="21" y="65"/>
                  <a:pt x="17" y="65"/>
                </a:cubicBezTo>
                <a:cubicBezTo>
                  <a:pt x="14" y="65"/>
                  <a:pt x="11" y="65"/>
                  <a:pt x="8" y="63"/>
                </a:cubicBezTo>
                <a:cubicBezTo>
                  <a:pt x="2" y="59"/>
                  <a:pt x="0" y="51"/>
                  <a:pt x="10" y="35"/>
                </a:cubicBezTo>
                <a:cubicBezTo>
                  <a:pt x="13" y="37"/>
                  <a:pt x="13" y="37"/>
                  <a:pt x="13" y="37"/>
                </a:cubicBezTo>
                <a:close/>
                <a:moveTo>
                  <a:pt x="41" y="12"/>
                </a:moveTo>
                <a:cubicBezTo>
                  <a:pt x="41" y="20"/>
                  <a:pt x="41" y="20"/>
                  <a:pt x="41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70" y="35"/>
                </a:moveTo>
                <a:cubicBezTo>
                  <a:pt x="70" y="42"/>
                  <a:pt x="70" y="42"/>
                  <a:pt x="70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35"/>
                  <a:pt x="76" y="35"/>
                  <a:pt x="76" y="35"/>
                </a:cubicBezTo>
                <a:cubicBezTo>
                  <a:pt x="70" y="35"/>
                  <a:pt x="70" y="35"/>
                  <a:pt x="70" y="35"/>
                </a:cubicBezTo>
                <a:close/>
                <a:moveTo>
                  <a:pt x="72" y="30"/>
                </a:moveTo>
                <a:cubicBezTo>
                  <a:pt x="72" y="32"/>
                  <a:pt x="72" y="32"/>
                  <a:pt x="72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2" y="30"/>
                  <a:pt x="72" y="30"/>
                  <a:pt x="72" y="30"/>
                </a:cubicBezTo>
                <a:close/>
                <a:moveTo>
                  <a:pt x="72" y="25"/>
                </a:moveTo>
                <a:cubicBezTo>
                  <a:pt x="72" y="26"/>
                  <a:pt x="72" y="26"/>
                  <a:pt x="72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5"/>
                  <a:pt x="75" y="25"/>
                  <a:pt x="75" y="25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2" y="19"/>
                </a:moveTo>
                <a:cubicBezTo>
                  <a:pt x="72" y="21"/>
                  <a:pt x="72" y="21"/>
                  <a:pt x="72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2" y="19"/>
                  <a:pt x="72" y="19"/>
                  <a:pt x="72" y="19"/>
                </a:cubicBezTo>
                <a:close/>
                <a:moveTo>
                  <a:pt x="72" y="14"/>
                </a:moveTo>
                <a:cubicBezTo>
                  <a:pt x="72" y="15"/>
                  <a:pt x="72" y="15"/>
                  <a:pt x="72" y="15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4"/>
                  <a:pt x="75" y="14"/>
                  <a:pt x="75" y="14"/>
                </a:cubicBezTo>
                <a:cubicBezTo>
                  <a:pt x="72" y="14"/>
                  <a:pt x="72" y="14"/>
                  <a:pt x="72" y="14"/>
                </a:cubicBezTo>
                <a:close/>
                <a:moveTo>
                  <a:pt x="63" y="38"/>
                </a:moveTo>
                <a:cubicBezTo>
                  <a:pt x="63" y="40"/>
                  <a:pt x="63" y="40"/>
                  <a:pt x="63" y="40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8"/>
                  <a:pt x="67" y="38"/>
                  <a:pt x="67" y="38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63" y="31"/>
                </a:moveTo>
                <a:cubicBezTo>
                  <a:pt x="63" y="33"/>
                  <a:pt x="63" y="33"/>
                  <a:pt x="63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31"/>
                  <a:pt x="67" y="31"/>
                  <a:pt x="67" y="31"/>
                </a:cubicBezTo>
                <a:cubicBezTo>
                  <a:pt x="63" y="31"/>
                  <a:pt x="63" y="31"/>
                  <a:pt x="63" y="31"/>
                </a:cubicBezTo>
                <a:close/>
                <a:moveTo>
                  <a:pt x="63" y="24"/>
                </a:moveTo>
                <a:cubicBezTo>
                  <a:pt x="63" y="26"/>
                  <a:pt x="63" y="26"/>
                  <a:pt x="63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4"/>
                  <a:pt x="67" y="24"/>
                  <a:pt x="67" y="24"/>
                </a:cubicBezTo>
                <a:cubicBezTo>
                  <a:pt x="63" y="24"/>
                  <a:pt x="63" y="24"/>
                  <a:pt x="63" y="24"/>
                </a:cubicBezTo>
                <a:close/>
                <a:moveTo>
                  <a:pt x="58" y="37"/>
                </a:moveTo>
                <a:cubicBezTo>
                  <a:pt x="57" y="37"/>
                  <a:pt x="56" y="38"/>
                  <a:pt x="56" y="39"/>
                </a:cubicBezTo>
                <a:cubicBezTo>
                  <a:pt x="56" y="40"/>
                  <a:pt x="57" y="41"/>
                  <a:pt x="58" y="41"/>
                </a:cubicBezTo>
                <a:cubicBezTo>
                  <a:pt x="60" y="41"/>
                  <a:pt x="61" y="40"/>
                  <a:pt x="61" y="39"/>
                </a:cubicBezTo>
                <a:cubicBezTo>
                  <a:pt x="61" y="38"/>
                  <a:pt x="60" y="37"/>
                  <a:pt x="58" y="37"/>
                </a:cubicBezTo>
                <a:close/>
                <a:moveTo>
                  <a:pt x="51" y="37"/>
                </a:moveTo>
                <a:cubicBezTo>
                  <a:pt x="50" y="37"/>
                  <a:pt x="49" y="38"/>
                  <a:pt x="49" y="39"/>
                </a:cubicBezTo>
                <a:cubicBezTo>
                  <a:pt x="49" y="40"/>
                  <a:pt x="50" y="41"/>
                  <a:pt x="51" y="41"/>
                </a:cubicBezTo>
                <a:cubicBezTo>
                  <a:pt x="52" y="41"/>
                  <a:pt x="53" y="40"/>
                  <a:pt x="53" y="39"/>
                </a:cubicBezTo>
                <a:cubicBezTo>
                  <a:pt x="53" y="38"/>
                  <a:pt x="52" y="37"/>
                  <a:pt x="51" y="37"/>
                </a:cubicBezTo>
                <a:close/>
                <a:moveTo>
                  <a:pt x="44" y="37"/>
                </a:moveTo>
                <a:cubicBezTo>
                  <a:pt x="43" y="37"/>
                  <a:pt x="42" y="38"/>
                  <a:pt x="42" y="39"/>
                </a:cubicBezTo>
                <a:cubicBezTo>
                  <a:pt x="42" y="40"/>
                  <a:pt x="43" y="41"/>
                  <a:pt x="44" y="41"/>
                </a:cubicBezTo>
                <a:cubicBezTo>
                  <a:pt x="45" y="41"/>
                  <a:pt x="46" y="40"/>
                  <a:pt x="46" y="39"/>
                </a:cubicBezTo>
                <a:cubicBezTo>
                  <a:pt x="46" y="38"/>
                  <a:pt x="45" y="37"/>
                  <a:pt x="44" y="37"/>
                </a:cubicBezTo>
                <a:close/>
                <a:moveTo>
                  <a:pt x="58" y="30"/>
                </a:moveTo>
                <a:cubicBezTo>
                  <a:pt x="57" y="30"/>
                  <a:pt x="56" y="31"/>
                  <a:pt x="56" y="32"/>
                </a:cubicBezTo>
                <a:cubicBezTo>
                  <a:pt x="56" y="33"/>
                  <a:pt x="57" y="34"/>
                  <a:pt x="58" y="34"/>
                </a:cubicBezTo>
                <a:cubicBezTo>
                  <a:pt x="60" y="34"/>
                  <a:pt x="61" y="33"/>
                  <a:pt x="61" y="32"/>
                </a:cubicBezTo>
                <a:cubicBezTo>
                  <a:pt x="61" y="31"/>
                  <a:pt x="60" y="30"/>
                  <a:pt x="58" y="30"/>
                </a:cubicBezTo>
                <a:close/>
                <a:moveTo>
                  <a:pt x="51" y="30"/>
                </a:moveTo>
                <a:cubicBezTo>
                  <a:pt x="50" y="30"/>
                  <a:pt x="49" y="31"/>
                  <a:pt x="49" y="32"/>
                </a:cubicBezTo>
                <a:cubicBezTo>
                  <a:pt x="49" y="33"/>
                  <a:pt x="50" y="34"/>
                  <a:pt x="51" y="34"/>
                </a:cubicBezTo>
                <a:cubicBezTo>
                  <a:pt x="52" y="34"/>
                  <a:pt x="53" y="33"/>
                  <a:pt x="53" y="32"/>
                </a:cubicBezTo>
                <a:cubicBezTo>
                  <a:pt x="53" y="31"/>
                  <a:pt x="52" y="30"/>
                  <a:pt x="51" y="30"/>
                </a:cubicBezTo>
                <a:close/>
                <a:moveTo>
                  <a:pt x="44" y="30"/>
                </a:moveTo>
                <a:cubicBezTo>
                  <a:pt x="43" y="30"/>
                  <a:pt x="42" y="31"/>
                  <a:pt x="42" y="32"/>
                </a:cubicBezTo>
                <a:cubicBezTo>
                  <a:pt x="42" y="33"/>
                  <a:pt x="43" y="34"/>
                  <a:pt x="44" y="34"/>
                </a:cubicBezTo>
                <a:cubicBezTo>
                  <a:pt x="45" y="34"/>
                  <a:pt x="46" y="33"/>
                  <a:pt x="46" y="32"/>
                </a:cubicBezTo>
                <a:cubicBezTo>
                  <a:pt x="46" y="31"/>
                  <a:pt x="45" y="30"/>
                  <a:pt x="44" y="30"/>
                </a:cubicBezTo>
                <a:close/>
                <a:moveTo>
                  <a:pt x="58" y="23"/>
                </a:moveTo>
                <a:cubicBezTo>
                  <a:pt x="57" y="23"/>
                  <a:pt x="56" y="24"/>
                  <a:pt x="56" y="25"/>
                </a:cubicBezTo>
                <a:cubicBezTo>
                  <a:pt x="56" y="26"/>
                  <a:pt x="57" y="27"/>
                  <a:pt x="58" y="27"/>
                </a:cubicBezTo>
                <a:cubicBezTo>
                  <a:pt x="60" y="27"/>
                  <a:pt x="61" y="26"/>
                  <a:pt x="61" y="25"/>
                </a:cubicBezTo>
                <a:cubicBezTo>
                  <a:pt x="61" y="24"/>
                  <a:pt x="60" y="23"/>
                  <a:pt x="58" y="23"/>
                </a:cubicBezTo>
                <a:close/>
                <a:moveTo>
                  <a:pt x="51" y="23"/>
                </a:moveTo>
                <a:cubicBezTo>
                  <a:pt x="50" y="23"/>
                  <a:pt x="49" y="24"/>
                  <a:pt x="49" y="25"/>
                </a:cubicBezTo>
                <a:cubicBezTo>
                  <a:pt x="49" y="26"/>
                  <a:pt x="50" y="27"/>
                  <a:pt x="51" y="27"/>
                </a:cubicBezTo>
                <a:cubicBezTo>
                  <a:pt x="52" y="27"/>
                  <a:pt x="53" y="26"/>
                  <a:pt x="53" y="25"/>
                </a:cubicBezTo>
                <a:cubicBezTo>
                  <a:pt x="53" y="24"/>
                  <a:pt x="52" y="23"/>
                  <a:pt x="51" y="23"/>
                </a:cubicBezTo>
                <a:close/>
                <a:moveTo>
                  <a:pt x="44" y="23"/>
                </a:moveTo>
                <a:cubicBezTo>
                  <a:pt x="43" y="23"/>
                  <a:pt x="42" y="24"/>
                  <a:pt x="42" y="25"/>
                </a:cubicBezTo>
                <a:cubicBezTo>
                  <a:pt x="42" y="26"/>
                  <a:pt x="43" y="27"/>
                  <a:pt x="44" y="27"/>
                </a:cubicBezTo>
                <a:cubicBezTo>
                  <a:pt x="45" y="27"/>
                  <a:pt x="46" y="26"/>
                  <a:pt x="46" y="25"/>
                </a:cubicBezTo>
                <a:cubicBezTo>
                  <a:pt x="46" y="24"/>
                  <a:pt x="45" y="23"/>
                  <a:pt x="4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879" name="文本框 27">
            <a:extLst>
              <a:ext uri="{FF2B5EF4-FFF2-40B4-BE49-F238E27FC236}">
                <a16:creationId xmlns:a16="http://schemas.microsoft.com/office/drawing/2014/main" id="{9B8A4FC1-16FA-4B67-B669-19896B60F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0" y="2495551"/>
            <a:ext cx="22521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At the touch of love everyone becomes a poet.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880" name="文本框 29">
            <a:extLst>
              <a:ext uri="{FF2B5EF4-FFF2-40B4-BE49-F238E27FC236}">
                <a16:creationId xmlns:a16="http://schemas.microsoft.com/office/drawing/2014/main" id="{9C5CDEF9-0AC6-458A-96FE-6FF25D20A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967" y="4588933"/>
            <a:ext cx="22521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At the touch of love everyone becomes a poet.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881" name="图片 23" descr=" er.png">
            <a:extLst>
              <a:ext uri="{FF2B5EF4-FFF2-40B4-BE49-F238E27FC236}">
                <a16:creationId xmlns:a16="http://schemas.microsoft.com/office/drawing/2014/main" id="{5C44A328-F8C4-4811-BDF7-4D189D79D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67" y="2300818"/>
            <a:ext cx="778933" cy="131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2" name="图片 24" descr=" er.png">
            <a:extLst>
              <a:ext uri="{FF2B5EF4-FFF2-40B4-BE49-F238E27FC236}">
                <a16:creationId xmlns:a16="http://schemas.microsoft.com/office/drawing/2014/main" id="{E727B253-647D-4E2B-833C-1B3C7BF1D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551" y="4453467"/>
            <a:ext cx="812800" cy="134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2937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 animBg="1"/>
      <p:bldP spid="36874" grpId="0" animBg="1"/>
      <p:bldP spid="36877" grpId="0" animBg="1"/>
      <p:bldP spid="36878" grpId="0" animBg="1"/>
      <p:bldP spid="36879" grpId="0"/>
      <p:bldP spid="368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>
            <a:extLst>
              <a:ext uri="{FF2B5EF4-FFF2-40B4-BE49-F238E27FC236}">
                <a16:creationId xmlns:a16="http://schemas.microsoft.com/office/drawing/2014/main" id="{AC507477-C891-4EE6-AEF8-E4756F3F6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>
            <a:extLst>
              <a:ext uri="{FF2B5EF4-FFF2-40B4-BE49-F238E27FC236}">
                <a16:creationId xmlns:a16="http://schemas.microsoft.com/office/drawing/2014/main" id="{A3EAB463-6EA5-47C4-9D51-B67CFCB74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3">
            <a:extLst>
              <a:ext uri="{FF2B5EF4-FFF2-40B4-BE49-F238E27FC236}">
                <a16:creationId xmlns:a16="http://schemas.microsoft.com/office/drawing/2014/main" id="{C002F2ED-BFF1-4153-9624-743E37657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>
            <a:extLst>
              <a:ext uri="{FF2B5EF4-FFF2-40B4-BE49-F238E27FC236}">
                <a16:creationId xmlns:a16="http://schemas.microsoft.com/office/drawing/2014/main" id="{BBF33BC3-38C2-4281-AC66-186126C80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4" name="组合 9">
            <a:extLst>
              <a:ext uri="{FF2B5EF4-FFF2-40B4-BE49-F238E27FC236}">
                <a16:creationId xmlns:a16="http://schemas.microsoft.com/office/drawing/2014/main" id="{7033A1BD-A4F5-4269-9992-C84FE343ADC0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37915" name="Picture 3">
              <a:extLst>
                <a:ext uri="{FF2B5EF4-FFF2-40B4-BE49-F238E27FC236}">
                  <a16:creationId xmlns:a16="http://schemas.microsoft.com/office/drawing/2014/main" id="{BCD000C2-454E-424F-9F18-21CDAB98B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6" name="TextBox 12">
              <a:extLst>
                <a:ext uri="{FF2B5EF4-FFF2-40B4-BE49-F238E27FC236}">
                  <a16:creationId xmlns:a16="http://schemas.microsoft.com/office/drawing/2014/main" id="{4E0B7DD1-87CE-46E6-96B1-660FDC230F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7917" name="矩形 12">
              <a:extLst>
                <a:ext uri="{FF2B5EF4-FFF2-40B4-BE49-F238E27FC236}">
                  <a16:creationId xmlns:a16="http://schemas.microsoft.com/office/drawing/2014/main" id="{86E6D3F2-7AF7-421E-A35D-C9E509625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895" name="椭圆 68">
            <a:extLst>
              <a:ext uri="{FF2B5EF4-FFF2-40B4-BE49-F238E27FC236}">
                <a16:creationId xmlns:a16="http://schemas.microsoft.com/office/drawing/2014/main" id="{88368A2A-2696-46EA-B6B7-16CF8085063A}"/>
              </a:ext>
            </a:extLst>
          </p:cNvPr>
          <p:cNvSpPr>
            <a:spLocks/>
          </p:cNvSpPr>
          <p:nvPr/>
        </p:nvSpPr>
        <p:spPr bwMode="auto">
          <a:xfrm>
            <a:off x="5871634" y="3854452"/>
            <a:ext cx="1869017" cy="1847849"/>
          </a:xfrm>
          <a:custGeom>
            <a:avLst/>
            <a:gdLst>
              <a:gd name="T0" fmla="*/ 233032 w 1401767"/>
              <a:gd name="T1" fmla="*/ 0 h 1386644"/>
              <a:gd name="T2" fmla="*/ 640875 w 1401767"/>
              <a:gd name="T3" fmla="*/ 0 h 1386644"/>
              <a:gd name="T4" fmla="*/ 629312 w 1401767"/>
              <a:gd name="T5" fmla="*/ 64111 h 1386644"/>
              <a:gd name="T6" fmla="*/ 827453 w 1401767"/>
              <a:gd name="T7" fmla="*/ 261928 h 1386644"/>
              <a:gd name="T8" fmla="*/ 1025591 w 1401767"/>
              <a:gd name="T9" fmla="*/ 64111 h 1386644"/>
              <a:gd name="T10" fmla="*/ 1014029 w 1401767"/>
              <a:gd name="T11" fmla="*/ 0 h 1386644"/>
              <a:gd name="T12" fmla="*/ 1401755 w 1401767"/>
              <a:gd name="T13" fmla="*/ 0 h 1386644"/>
              <a:gd name="T14" fmla="*/ 1401755 w 1401767"/>
              <a:gd name="T15" fmla="*/ 1166819 h 1386644"/>
              <a:gd name="T16" fmla="*/ 956984 w 1401767"/>
              <a:gd name="T17" fmla="*/ 1166819 h 1386644"/>
              <a:gd name="T18" fmla="*/ 974687 w 1401767"/>
              <a:gd name="T19" fmla="*/ 1234031 h 1386644"/>
              <a:gd name="T20" fmla="*/ 824100 w 1401767"/>
              <a:gd name="T21" fmla="*/ 1384374 h 1386644"/>
              <a:gd name="T22" fmla="*/ 673510 w 1401767"/>
              <a:gd name="T23" fmla="*/ 1234031 h 1386644"/>
              <a:gd name="T24" fmla="*/ 691214 w 1401767"/>
              <a:gd name="T25" fmla="*/ 1166819 h 1386644"/>
              <a:gd name="T26" fmla="*/ 233032 w 1401767"/>
              <a:gd name="T27" fmla="*/ 1166819 h 1386644"/>
              <a:gd name="T28" fmla="*/ 233032 w 1401767"/>
              <a:gd name="T29" fmla="*/ 732299 h 1386644"/>
              <a:gd name="T30" fmla="*/ 164821 w 1401767"/>
              <a:gd name="T31" fmla="*/ 747960 h 1386644"/>
              <a:gd name="T32" fmla="*/ 0 w 1401767"/>
              <a:gd name="T33" fmla="*/ 583409 h 1386644"/>
              <a:gd name="T34" fmla="*/ 164821 w 1401767"/>
              <a:gd name="T35" fmla="*/ 418858 h 1386644"/>
              <a:gd name="T36" fmla="*/ 233032 w 1401767"/>
              <a:gd name="T37" fmla="*/ 434521 h 1386644"/>
              <a:gd name="T38" fmla="*/ 233032 w 1401767"/>
              <a:gd name="T39" fmla="*/ 0 h 13866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01767"/>
              <a:gd name="T61" fmla="*/ 0 h 1386644"/>
              <a:gd name="T62" fmla="*/ 1401767 w 1401767"/>
              <a:gd name="T63" fmla="*/ 1386644 h 13866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01767" h="1386644">
                <a:moveTo>
                  <a:pt x="233035" y="0"/>
                </a:moveTo>
                <a:lnTo>
                  <a:pt x="640881" y="0"/>
                </a:lnTo>
                <a:cubicBezTo>
                  <a:pt x="633096" y="19935"/>
                  <a:pt x="629318" y="41634"/>
                  <a:pt x="629318" y="64216"/>
                </a:cubicBezTo>
                <a:cubicBezTo>
                  <a:pt x="629318" y="173647"/>
                  <a:pt x="718028" y="262357"/>
                  <a:pt x="827459" y="262357"/>
                </a:cubicBezTo>
                <a:cubicBezTo>
                  <a:pt x="936890" y="262357"/>
                  <a:pt x="1025600" y="173647"/>
                  <a:pt x="1025600" y="64216"/>
                </a:cubicBezTo>
                <a:cubicBezTo>
                  <a:pt x="1025600" y="41634"/>
                  <a:pt x="1021823" y="19935"/>
                  <a:pt x="1014038" y="0"/>
                </a:cubicBezTo>
                <a:lnTo>
                  <a:pt x="1401767" y="0"/>
                </a:lnTo>
                <a:lnTo>
                  <a:pt x="1401767" y="1168732"/>
                </a:lnTo>
                <a:lnTo>
                  <a:pt x="956993" y="1168732"/>
                </a:lnTo>
                <a:cubicBezTo>
                  <a:pt x="968847" y="1188427"/>
                  <a:pt x="974696" y="1211557"/>
                  <a:pt x="974696" y="1236054"/>
                </a:cubicBezTo>
                <a:cubicBezTo>
                  <a:pt x="974696" y="1319223"/>
                  <a:pt x="907275" y="1386644"/>
                  <a:pt x="824106" y="1386644"/>
                </a:cubicBezTo>
                <a:cubicBezTo>
                  <a:pt x="740937" y="1386644"/>
                  <a:pt x="673516" y="1319223"/>
                  <a:pt x="673516" y="1236054"/>
                </a:cubicBezTo>
                <a:cubicBezTo>
                  <a:pt x="673516" y="1211557"/>
                  <a:pt x="679365" y="1188427"/>
                  <a:pt x="691220" y="1168732"/>
                </a:cubicBezTo>
                <a:lnTo>
                  <a:pt x="233035" y="1168732"/>
                </a:lnTo>
                <a:lnTo>
                  <a:pt x="233035" y="733499"/>
                </a:lnTo>
                <a:cubicBezTo>
                  <a:pt x="212516" y="743855"/>
                  <a:pt x="189291" y="749187"/>
                  <a:pt x="164821" y="749187"/>
                </a:cubicBezTo>
                <a:cubicBezTo>
                  <a:pt x="73793" y="749187"/>
                  <a:pt x="0" y="675395"/>
                  <a:pt x="0" y="584366"/>
                </a:cubicBezTo>
                <a:cubicBezTo>
                  <a:pt x="0" y="493338"/>
                  <a:pt x="73793" y="419545"/>
                  <a:pt x="164821" y="419545"/>
                </a:cubicBezTo>
                <a:cubicBezTo>
                  <a:pt x="189291" y="419545"/>
                  <a:pt x="212516" y="424878"/>
                  <a:pt x="233035" y="435233"/>
                </a:cubicBezTo>
                <a:lnTo>
                  <a:pt x="23303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7896" name="矩形 65">
            <a:extLst>
              <a:ext uri="{FF2B5EF4-FFF2-40B4-BE49-F238E27FC236}">
                <a16:creationId xmlns:a16="http://schemas.microsoft.com/office/drawing/2014/main" id="{8CEDB686-63B0-4650-905E-D8782889B8C3}"/>
              </a:ext>
            </a:extLst>
          </p:cNvPr>
          <p:cNvSpPr>
            <a:spLocks/>
          </p:cNvSpPr>
          <p:nvPr/>
        </p:nvSpPr>
        <p:spPr bwMode="auto">
          <a:xfrm>
            <a:off x="4294718" y="3556000"/>
            <a:ext cx="1875367" cy="1856317"/>
          </a:xfrm>
          <a:custGeom>
            <a:avLst/>
            <a:gdLst>
              <a:gd name="T0" fmla="*/ 822279 w 1406366"/>
              <a:gd name="T1" fmla="*/ 0 h 1392560"/>
              <a:gd name="T2" fmla="*/ 987157 w 1406366"/>
              <a:gd name="T3" fmla="*/ 164707 h 1392560"/>
              <a:gd name="T4" fmla="*/ 975797 w 1406366"/>
              <a:gd name="T5" fmla="*/ 223672 h 1392560"/>
              <a:gd name="T6" fmla="*/ 1406843 w 1406366"/>
              <a:gd name="T7" fmla="*/ 223672 h 1392560"/>
              <a:gd name="T8" fmla="*/ 1406843 w 1406366"/>
              <a:gd name="T9" fmla="*/ 633419 h 1392560"/>
              <a:gd name="T10" fmla="*/ 1341137 w 1406366"/>
              <a:gd name="T11" fmla="*/ 620929 h 1392560"/>
              <a:gd name="T12" fmla="*/ 1154238 w 1406366"/>
              <a:gd name="T13" fmla="*/ 807633 h 1392560"/>
              <a:gd name="T14" fmla="*/ 1341137 w 1406366"/>
              <a:gd name="T15" fmla="*/ 994337 h 1392560"/>
              <a:gd name="T16" fmla="*/ 1406843 w 1406366"/>
              <a:gd name="T17" fmla="*/ 981849 h 1392560"/>
              <a:gd name="T18" fmla="*/ 1406843 w 1406366"/>
              <a:gd name="T19" fmla="*/ 1391594 h 1392560"/>
              <a:gd name="T20" fmla="*/ 237715 w 1406366"/>
              <a:gd name="T21" fmla="*/ 1391594 h 1392560"/>
              <a:gd name="T22" fmla="*/ 237715 w 1406366"/>
              <a:gd name="T23" fmla="*/ 927141 h 1392560"/>
              <a:gd name="T24" fmla="*/ 150641 w 1406366"/>
              <a:gd name="T25" fmla="*/ 958118 h 1392560"/>
              <a:gd name="T26" fmla="*/ 0 w 1406366"/>
              <a:gd name="T27" fmla="*/ 807633 h 1392560"/>
              <a:gd name="T28" fmla="*/ 150641 w 1406366"/>
              <a:gd name="T29" fmla="*/ 657148 h 1392560"/>
              <a:gd name="T30" fmla="*/ 237715 w 1406366"/>
              <a:gd name="T31" fmla="*/ 688127 h 1392560"/>
              <a:gd name="T32" fmla="*/ 237715 w 1406366"/>
              <a:gd name="T33" fmla="*/ 223672 h 1392560"/>
              <a:gd name="T34" fmla="*/ 668761 w 1406366"/>
              <a:gd name="T35" fmla="*/ 223672 h 1392560"/>
              <a:gd name="T36" fmla="*/ 657401 w 1406366"/>
              <a:gd name="T37" fmla="*/ 164707 h 1392560"/>
              <a:gd name="T38" fmla="*/ 822279 w 1406366"/>
              <a:gd name="T39" fmla="*/ 0 h 139256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06366"/>
              <a:gd name="T61" fmla="*/ 0 h 1392560"/>
              <a:gd name="T62" fmla="*/ 1406366 w 1406366"/>
              <a:gd name="T63" fmla="*/ 1392560 h 139256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06366" h="1392560">
                <a:moveTo>
                  <a:pt x="822000" y="0"/>
                </a:moveTo>
                <a:cubicBezTo>
                  <a:pt x="913029" y="0"/>
                  <a:pt x="986821" y="73793"/>
                  <a:pt x="986821" y="164821"/>
                </a:cubicBezTo>
                <a:cubicBezTo>
                  <a:pt x="986821" y="185675"/>
                  <a:pt x="982948" y="205623"/>
                  <a:pt x="975467" y="223828"/>
                </a:cubicBezTo>
                <a:lnTo>
                  <a:pt x="1406366" y="223828"/>
                </a:lnTo>
                <a:lnTo>
                  <a:pt x="1406366" y="633859"/>
                </a:lnTo>
                <a:cubicBezTo>
                  <a:pt x="1386081" y="625588"/>
                  <a:pt x="1363875" y="621361"/>
                  <a:pt x="1340681" y="621361"/>
                </a:cubicBezTo>
                <a:cubicBezTo>
                  <a:pt x="1237497" y="621361"/>
                  <a:pt x="1153848" y="705009"/>
                  <a:pt x="1153848" y="808194"/>
                </a:cubicBezTo>
                <a:cubicBezTo>
                  <a:pt x="1153848" y="911379"/>
                  <a:pt x="1237497" y="995027"/>
                  <a:pt x="1340681" y="995027"/>
                </a:cubicBezTo>
                <a:cubicBezTo>
                  <a:pt x="1363875" y="995027"/>
                  <a:pt x="1386081" y="990802"/>
                  <a:pt x="1406366" y="982530"/>
                </a:cubicBezTo>
                <a:lnTo>
                  <a:pt x="1406366" y="1392560"/>
                </a:lnTo>
                <a:lnTo>
                  <a:pt x="237634" y="1392560"/>
                </a:lnTo>
                <a:lnTo>
                  <a:pt x="237634" y="927784"/>
                </a:lnTo>
                <a:cubicBezTo>
                  <a:pt x="214351" y="948086"/>
                  <a:pt x="183720" y="958784"/>
                  <a:pt x="150590" y="958784"/>
                </a:cubicBezTo>
                <a:cubicBezTo>
                  <a:pt x="67421" y="958784"/>
                  <a:pt x="0" y="891363"/>
                  <a:pt x="0" y="808194"/>
                </a:cubicBezTo>
                <a:cubicBezTo>
                  <a:pt x="0" y="725025"/>
                  <a:pt x="67421" y="657604"/>
                  <a:pt x="150590" y="657604"/>
                </a:cubicBezTo>
                <a:cubicBezTo>
                  <a:pt x="183720" y="657604"/>
                  <a:pt x="214351" y="668302"/>
                  <a:pt x="237634" y="688604"/>
                </a:cubicBezTo>
                <a:lnTo>
                  <a:pt x="237634" y="223828"/>
                </a:lnTo>
                <a:lnTo>
                  <a:pt x="668533" y="223828"/>
                </a:lnTo>
                <a:cubicBezTo>
                  <a:pt x="661052" y="205623"/>
                  <a:pt x="657179" y="185675"/>
                  <a:pt x="657179" y="164821"/>
                </a:cubicBezTo>
                <a:cubicBezTo>
                  <a:pt x="657179" y="73793"/>
                  <a:pt x="730972" y="0"/>
                  <a:pt x="8220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7897" name="椭圆 75">
            <a:extLst>
              <a:ext uri="{FF2B5EF4-FFF2-40B4-BE49-F238E27FC236}">
                <a16:creationId xmlns:a16="http://schemas.microsoft.com/office/drawing/2014/main" id="{807F5230-7CE3-4BA6-A491-F476B5E288DC}"/>
              </a:ext>
            </a:extLst>
          </p:cNvPr>
          <p:cNvSpPr>
            <a:spLocks/>
          </p:cNvSpPr>
          <p:nvPr/>
        </p:nvSpPr>
        <p:spPr bwMode="auto">
          <a:xfrm>
            <a:off x="4610101" y="1924051"/>
            <a:ext cx="1900767" cy="1911349"/>
          </a:xfrm>
          <a:custGeom>
            <a:avLst/>
            <a:gdLst>
              <a:gd name="T0" fmla="*/ 584258 w 1425662"/>
              <a:gd name="T1" fmla="*/ 0 h 1433908"/>
              <a:gd name="T2" fmla="*/ 734821 w 1425662"/>
              <a:gd name="T3" fmla="*/ 150464 h 1433908"/>
              <a:gd name="T4" fmla="*/ 678709 w 1425662"/>
              <a:gd name="T5" fmla="*/ 264957 h 1433908"/>
              <a:gd name="T6" fmla="*/ 1168520 w 1425662"/>
              <a:gd name="T7" fmla="*/ 264957 h 1433908"/>
              <a:gd name="T8" fmla="*/ 1168520 w 1425662"/>
              <a:gd name="T9" fmla="*/ 715926 h 1433908"/>
              <a:gd name="T10" fmla="*/ 1260610 w 1425662"/>
              <a:gd name="T11" fmla="*/ 684154 h 1433908"/>
              <a:gd name="T12" fmla="*/ 1425401 w 1425662"/>
              <a:gd name="T13" fmla="*/ 848838 h 1433908"/>
              <a:gd name="T14" fmla="*/ 1260610 w 1425662"/>
              <a:gd name="T15" fmla="*/ 1013523 h 1433908"/>
              <a:gd name="T16" fmla="*/ 1168520 w 1425662"/>
              <a:gd name="T17" fmla="*/ 981753 h 1433908"/>
              <a:gd name="T18" fmla="*/ 1168520 w 1425662"/>
              <a:gd name="T19" fmla="*/ 1432720 h 1433908"/>
              <a:gd name="T20" fmla="*/ 765583 w 1425662"/>
              <a:gd name="T21" fmla="*/ 1432720 h 1433908"/>
              <a:gd name="T22" fmla="*/ 773108 w 1425662"/>
              <a:gd name="T23" fmla="*/ 1382705 h 1433908"/>
              <a:gd name="T24" fmla="*/ 583458 w 1425662"/>
              <a:gd name="T25" fmla="*/ 1193178 h 1433908"/>
              <a:gd name="T26" fmla="*/ 393810 w 1425662"/>
              <a:gd name="T27" fmla="*/ 1382705 h 1433908"/>
              <a:gd name="T28" fmla="*/ 401336 w 1425662"/>
              <a:gd name="T29" fmla="*/ 1432720 h 1433908"/>
              <a:gd name="T30" fmla="*/ 0 w 1425662"/>
              <a:gd name="T31" fmla="*/ 1432720 h 1433908"/>
              <a:gd name="T32" fmla="*/ 0 w 1425662"/>
              <a:gd name="T33" fmla="*/ 264957 h 1433908"/>
              <a:gd name="T34" fmla="*/ 489811 w 1425662"/>
              <a:gd name="T35" fmla="*/ 264957 h 1433908"/>
              <a:gd name="T36" fmla="*/ 433698 w 1425662"/>
              <a:gd name="T37" fmla="*/ 150464 h 1433908"/>
              <a:gd name="T38" fmla="*/ 584258 w 1425662"/>
              <a:gd name="T39" fmla="*/ 0 h 143390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25662"/>
              <a:gd name="T61" fmla="*/ 0 h 1433908"/>
              <a:gd name="T62" fmla="*/ 1425662 w 1425662"/>
              <a:gd name="T63" fmla="*/ 1433908 h 143390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25662" h="1433908">
                <a:moveTo>
                  <a:pt x="584366" y="0"/>
                </a:moveTo>
                <a:cubicBezTo>
                  <a:pt x="667535" y="0"/>
                  <a:pt x="734956" y="67421"/>
                  <a:pt x="734956" y="150590"/>
                </a:cubicBezTo>
                <a:cubicBezTo>
                  <a:pt x="734956" y="197370"/>
                  <a:pt x="713626" y="239167"/>
                  <a:pt x="678832" y="265176"/>
                </a:cubicBezTo>
                <a:lnTo>
                  <a:pt x="1168733" y="265176"/>
                </a:lnTo>
                <a:lnTo>
                  <a:pt x="1168733" y="716520"/>
                </a:lnTo>
                <a:cubicBezTo>
                  <a:pt x="1193634" y="695548"/>
                  <a:pt x="1225973" y="684721"/>
                  <a:pt x="1260841" y="684721"/>
                </a:cubicBezTo>
                <a:cubicBezTo>
                  <a:pt x="1351870" y="684721"/>
                  <a:pt x="1425662" y="758513"/>
                  <a:pt x="1425662" y="849542"/>
                </a:cubicBezTo>
                <a:cubicBezTo>
                  <a:pt x="1425662" y="940571"/>
                  <a:pt x="1351870" y="1014363"/>
                  <a:pt x="1260841" y="1014363"/>
                </a:cubicBezTo>
                <a:cubicBezTo>
                  <a:pt x="1225973" y="1014363"/>
                  <a:pt x="1193634" y="1003536"/>
                  <a:pt x="1168733" y="982566"/>
                </a:cubicBezTo>
                <a:lnTo>
                  <a:pt x="1168733" y="1433908"/>
                </a:lnTo>
                <a:lnTo>
                  <a:pt x="765724" y="1433908"/>
                </a:lnTo>
                <a:cubicBezTo>
                  <a:pt x="770905" y="1418114"/>
                  <a:pt x="773249" y="1401256"/>
                  <a:pt x="773249" y="1383851"/>
                </a:cubicBezTo>
                <a:cubicBezTo>
                  <a:pt x="773249" y="1279093"/>
                  <a:pt x="688325" y="1194168"/>
                  <a:pt x="583566" y="1194168"/>
                </a:cubicBezTo>
                <a:cubicBezTo>
                  <a:pt x="478807" y="1194168"/>
                  <a:pt x="393882" y="1279093"/>
                  <a:pt x="393882" y="1383851"/>
                </a:cubicBezTo>
                <a:cubicBezTo>
                  <a:pt x="393882" y="1401256"/>
                  <a:pt x="396227" y="1418114"/>
                  <a:pt x="401408" y="1433908"/>
                </a:cubicBezTo>
                <a:lnTo>
                  <a:pt x="0" y="1433908"/>
                </a:lnTo>
                <a:lnTo>
                  <a:pt x="0" y="265176"/>
                </a:lnTo>
                <a:lnTo>
                  <a:pt x="489901" y="265176"/>
                </a:lnTo>
                <a:cubicBezTo>
                  <a:pt x="455106" y="239167"/>
                  <a:pt x="433776" y="197370"/>
                  <a:pt x="433776" y="150590"/>
                </a:cubicBezTo>
                <a:cubicBezTo>
                  <a:pt x="433776" y="67421"/>
                  <a:pt x="501197" y="0"/>
                  <a:pt x="584366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7898" name="椭圆 76">
            <a:extLst>
              <a:ext uri="{FF2B5EF4-FFF2-40B4-BE49-F238E27FC236}">
                <a16:creationId xmlns:a16="http://schemas.microsoft.com/office/drawing/2014/main" id="{88EB291C-1662-4716-855D-C5BC5B7F6CD1}"/>
              </a:ext>
            </a:extLst>
          </p:cNvPr>
          <p:cNvSpPr>
            <a:spLocks/>
          </p:cNvSpPr>
          <p:nvPr/>
        </p:nvSpPr>
        <p:spPr bwMode="auto">
          <a:xfrm>
            <a:off x="6191252" y="2277534"/>
            <a:ext cx="1847849" cy="1877484"/>
          </a:xfrm>
          <a:custGeom>
            <a:avLst/>
            <a:gdLst>
              <a:gd name="T0" fmla="*/ 0 w 1384756"/>
              <a:gd name="T1" fmla="*/ 0 h 1408472"/>
              <a:gd name="T2" fmla="*/ 1171598 w 1384756"/>
              <a:gd name="T3" fmla="*/ 0 h 1408472"/>
              <a:gd name="T4" fmla="*/ 1171598 w 1384756"/>
              <a:gd name="T5" fmla="*/ 449862 h 1408472"/>
              <a:gd name="T6" fmla="*/ 1237193 w 1384756"/>
              <a:gd name="T7" fmla="*/ 433443 h 1408472"/>
              <a:gd name="T8" fmla="*/ 1388152 w 1384756"/>
              <a:gd name="T9" fmla="*/ 583919 h 1408472"/>
              <a:gd name="T10" fmla="*/ 1237193 w 1384756"/>
              <a:gd name="T11" fmla="*/ 734395 h 1408472"/>
              <a:gd name="T12" fmla="*/ 1171598 w 1384756"/>
              <a:gd name="T13" fmla="*/ 717977 h 1408472"/>
              <a:gd name="T14" fmla="*/ 1171598 w 1384756"/>
              <a:gd name="T15" fmla="*/ 1167838 h 1408472"/>
              <a:gd name="T16" fmla="*/ 730766 w 1384756"/>
              <a:gd name="T17" fmla="*/ 1167838 h 1408472"/>
              <a:gd name="T18" fmla="*/ 751024 w 1384756"/>
              <a:gd name="T19" fmla="*/ 1242700 h 1408472"/>
              <a:gd name="T20" fmla="*/ 585799 w 1384756"/>
              <a:gd name="T21" fmla="*/ 1407395 h 1408472"/>
              <a:gd name="T22" fmla="*/ 420574 w 1384756"/>
              <a:gd name="T23" fmla="*/ 1242700 h 1408472"/>
              <a:gd name="T24" fmla="*/ 440832 w 1384756"/>
              <a:gd name="T25" fmla="*/ 1167838 h 1408472"/>
              <a:gd name="T26" fmla="*/ 0 w 1384756"/>
              <a:gd name="T27" fmla="*/ 1167838 h 1408472"/>
              <a:gd name="T28" fmla="*/ 0 w 1384756"/>
              <a:gd name="T29" fmla="*/ 760517 h 1408472"/>
              <a:gd name="T30" fmla="*/ 82506 w 1384756"/>
              <a:gd name="T31" fmla="*/ 779239 h 1408472"/>
              <a:gd name="T32" fmla="*/ 278455 w 1384756"/>
              <a:gd name="T33" fmla="*/ 583919 h 1408472"/>
              <a:gd name="T34" fmla="*/ 82506 w 1384756"/>
              <a:gd name="T35" fmla="*/ 388599 h 1408472"/>
              <a:gd name="T36" fmla="*/ 0 w 1384756"/>
              <a:gd name="T37" fmla="*/ 407321 h 1408472"/>
              <a:gd name="T38" fmla="*/ 0 w 1384756"/>
              <a:gd name="T39" fmla="*/ 0 h 140847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384756"/>
              <a:gd name="T61" fmla="*/ 0 h 1408472"/>
              <a:gd name="T62" fmla="*/ 1384756 w 1384756"/>
              <a:gd name="T63" fmla="*/ 1408472 h 140847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384756" h="1408472">
                <a:moveTo>
                  <a:pt x="0" y="0"/>
                </a:moveTo>
                <a:lnTo>
                  <a:pt x="1168732" y="0"/>
                </a:lnTo>
                <a:lnTo>
                  <a:pt x="1168732" y="450207"/>
                </a:lnTo>
                <a:cubicBezTo>
                  <a:pt x="1188073" y="439244"/>
                  <a:pt x="1210481" y="433776"/>
                  <a:pt x="1234166" y="433776"/>
                </a:cubicBezTo>
                <a:cubicBezTo>
                  <a:pt x="1317335" y="433776"/>
                  <a:pt x="1384756" y="501197"/>
                  <a:pt x="1384756" y="584366"/>
                </a:cubicBezTo>
                <a:cubicBezTo>
                  <a:pt x="1384756" y="667535"/>
                  <a:pt x="1317335" y="734956"/>
                  <a:pt x="1234166" y="734956"/>
                </a:cubicBezTo>
                <a:cubicBezTo>
                  <a:pt x="1210481" y="734956"/>
                  <a:pt x="1188073" y="729488"/>
                  <a:pt x="1168732" y="718526"/>
                </a:cubicBezTo>
                <a:lnTo>
                  <a:pt x="1168732" y="1168732"/>
                </a:lnTo>
                <a:lnTo>
                  <a:pt x="728979" y="1168732"/>
                </a:lnTo>
                <a:cubicBezTo>
                  <a:pt x="742528" y="1190517"/>
                  <a:pt x="749187" y="1216306"/>
                  <a:pt x="749187" y="1243651"/>
                </a:cubicBezTo>
                <a:cubicBezTo>
                  <a:pt x="749187" y="1334680"/>
                  <a:pt x="675394" y="1408472"/>
                  <a:pt x="584366" y="1408472"/>
                </a:cubicBezTo>
                <a:cubicBezTo>
                  <a:pt x="493337" y="1408472"/>
                  <a:pt x="419545" y="1334680"/>
                  <a:pt x="419545" y="1243651"/>
                </a:cubicBezTo>
                <a:cubicBezTo>
                  <a:pt x="419545" y="1216306"/>
                  <a:pt x="426204" y="1190517"/>
                  <a:pt x="439754" y="1168732"/>
                </a:cubicBezTo>
                <a:lnTo>
                  <a:pt x="0" y="1168732"/>
                </a:lnTo>
                <a:lnTo>
                  <a:pt x="0" y="761099"/>
                </a:lnTo>
                <a:cubicBezTo>
                  <a:pt x="24839" y="773303"/>
                  <a:pt x="52809" y="779836"/>
                  <a:pt x="82305" y="779836"/>
                </a:cubicBezTo>
                <a:cubicBezTo>
                  <a:pt x="190260" y="779836"/>
                  <a:pt x="277774" y="692321"/>
                  <a:pt x="277774" y="584366"/>
                </a:cubicBezTo>
                <a:cubicBezTo>
                  <a:pt x="277774" y="476411"/>
                  <a:pt x="190260" y="388896"/>
                  <a:pt x="82305" y="388896"/>
                </a:cubicBezTo>
                <a:cubicBezTo>
                  <a:pt x="52809" y="388896"/>
                  <a:pt x="24839" y="395429"/>
                  <a:pt x="0" y="40763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7899" name="组合 1">
            <a:extLst>
              <a:ext uri="{FF2B5EF4-FFF2-40B4-BE49-F238E27FC236}">
                <a16:creationId xmlns:a16="http://schemas.microsoft.com/office/drawing/2014/main" id="{D3B75433-629F-479C-A615-728D285DDDCC}"/>
              </a:ext>
            </a:extLst>
          </p:cNvPr>
          <p:cNvGrpSpPr>
            <a:grpSpLocks/>
          </p:cNvGrpSpPr>
          <p:nvPr/>
        </p:nvGrpSpPr>
        <p:grpSpPr bwMode="auto">
          <a:xfrm>
            <a:off x="493185" y="1784351"/>
            <a:ext cx="3659716" cy="1836166"/>
            <a:chOff x="0" y="0"/>
            <a:chExt cx="2373312" cy="1377678"/>
          </a:xfrm>
        </p:grpSpPr>
        <p:sp>
          <p:nvSpPr>
            <p:cNvPr id="37913" name="文本框 19">
              <a:extLst>
                <a:ext uri="{FF2B5EF4-FFF2-40B4-BE49-F238E27FC236}">
                  <a16:creationId xmlns:a16="http://schemas.microsoft.com/office/drawing/2014/main" id="{D3275625-FE14-4747-9C91-A38EA54FD4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1571625" cy="34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24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7914" name="文本框 20">
              <a:extLst>
                <a:ext uri="{FF2B5EF4-FFF2-40B4-BE49-F238E27FC236}">
                  <a16:creationId xmlns:a16="http://schemas.microsoft.com/office/drawing/2014/main" id="{D460C12B-9C55-420D-8B62-30C18FE85D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7" y="446087"/>
              <a:ext cx="2359025" cy="93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900" name="矩形 20">
            <a:extLst>
              <a:ext uri="{FF2B5EF4-FFF2-40B4-BE49-F238E27FC236}">
                <a16:creationId xmlns:a16="http://schemas.microsoft.com/office/drawing/2014/main" id="{DE53A5A4-38A7-4231-A2C5-632EC058A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7167" y="2702984"/>
            <a:ext cx="14986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  <a:endParaRPr lang="zh-CN" altLang="en-US" sz="2667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901" name="组合 1">
            <a:extLst>
              <a:ext uri="{FF2B5EF4-FFF2-40B4-BE49-F238E27FC236}">
                <a16:creationId xmlns:a16="http://schemas.microsoft.com/office/drawing/2014/main" id="{77904421-F152-4CA6-BCDA-726FCAD5F93E}"/>
              </a:ext>
            </a:extLst>
          </p:cNvPr>
          <p:cNvGrpSpPr>
            <a:grpSpLocks/>
          </p:cNvGrpSpPr>
          <p:nvPr/>
        </p:nvGrpSpPr>
        <p:grpSpPr bwMode="auto">
          <a:xfrm>
            <a:off x="516467" y="3812118"/>
            <a:ext cx="3659717" cy="1836963"/>
            <a:chOff x="0" y="0"/>
            <a:chExt cx="2373312" cy="1376431"/>
          </a:xfrm>
        </p:grpSpPr>
        <p:sp>
          <p:nvSpPr>
            <p:cNvPr id="37911" name="文本框 19">
              <a:extLst>
                <a:ext uri="{FF2B5EF4-FFF2-40B4-BE49-F238E27FC236}">
                  <a16:creationId xmlns:a16="http://schemas.microsoft.com/office/drawing/2014/main" id="{31B34C9C-802C-4BB2-86E6-9179F7B334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1571625" cy="345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24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7912" name="文本框 20">
              <a:extLst>
                <a:ext uri="{FF2B5EF4-FFF2-40B4-BE49-F238E27FC236}">
                  <a16:creationId xmlns:a16="http://schemas.microsoft.com/office/drawing/2014/main" id="{0C45EBB5-3B9E-4C4C-B5E3-DB028BA64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7" y="446087"/>
              <a:ext cx="2359025" cy="930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902" name="组合 1">
            <a:extLst>
              <a:ext uri="{FF2B5EF4-FFF2-40B4-BE49-F238E27FC236}">
                <a16:creationId xmlns:a16="http://schemas.microsoft.com/office/drawing/2014/main" id="{DC0792A5-0D06-4AAC-83CA-DA646AC8389A}"/>
              </a:ext>
            </a:extLst>
          </p:cNvPr>
          <p:cNvGrpSpPr>
            <a:grpSpLocks/>
          </p:cNvGrpSpPr>
          <p:nvPr/>
        </p:nvGrpSpPr>
        <p:grpSpPr bwMode="auto">
          <a:xfrm>
            <a:off x="8113185" y="1849967"/>
            <a:ext cx="3659716" cy="1836166"/>
            <a:chOff x="0" y="0"/>
            <a:chExt cx="2373312" cy="1377678"/>
          </a:xfrm>
        </p:grpSpPr>
        <p:sp>
          <p:nvSpPr>
            <p:cNvPr id="37909" name="文本框 19">
              <a:extLst>
                <a:ext uri="{FF2B5EF4-FFF2-40B4-BE49-F238E27FC236}">
                  <a16:creationId xmlns:a16="http://schemas.microsoft.com/office/drawing/2014/main" id="{A7EA1716-FD7A-4839-A7CF-E88A34867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1571625" cy="34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24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7910" name="文本框 20">
              <a:extLst>
                <a:ext uri="{FF2B5EF4-FFF2-40B4-BE49-F238E27FC236}">
                  <a16:creationId xmlns:a16="http://schemas.microsoft.com/office/drawing/2014/main" id="{60DF7537-F9FF-4C6F-AABF-99DB061ED9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7" y="446087"/>
              <a:ext cx="2359025" cy="93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903" name="组合 1">
            <a:extLst>
              <a:ext uri="{FF2B5EF4-FFF2-40B4-BE49-F238E27FC236}">
                <a16:creationId xmlns:a16="http://schemas.microsoft.com/office/drawing/2014/main" id="{DC3863D5-ACB5-4FFB-85B6-3BB94330C114}"/>
              </a:ext>
            </a:extLst>
          </p:cNvPr>
          <p:cNvGrpSpPr>
            <a:grpSpLocks/>
          </p:cNvGrpSpPr>
          <p:nvPr/>
        </p:nvGrpSpPr>
        <p:grpSpPr bwMode="auto">
          <a:xfrm>
            <a:off x="8100485" y="3812118"/>
            <a:ext cx="3659716" cy="1836963"/>
            <a:chOff x="0" y="0"/>
            <a:chExt cx="2373312" cy="1376431"/>
          </a:xfrm>
        </p:grpSpPr>
        <p:sp>
          <p:nvSpPr>
            <p:cNvPr id="37907" name="文本框 19">
              <a:extLst>
                <a:ext uri="{FF2B5EF4-FFF2-40B4-BE49-F238E27FC236}">
                  <a16:creationId xmlns:a16="http://schemas.microsoft.com/office/drawing/2014/main" id="{148E1703-EDD6-4CC3-BCE0-6355691D1C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1571625" cy="345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24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7908" name="文本框 20">
              <a:extLst>
                <a:ext uri="{FF2B5EF4-FFF2-40B4-BE49-F238E27FC236}">
                  <a16:creationId xmlns:a16="http://schemas.microsoft.com/office/drawing/2014/main" id="{B7D41389-B3AA-4FA9-BC24-F1D2EB083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7" y="446087"/>
              <a:ext cx="2359025" cy="930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867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</a:t>
              </a:r>
              <a:endParaRPr lang="zh-CN" altLang="en-US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904" name="矩形 33">
            <a:extLst>
              <a:ext uri="{FF2B5EF4-FFF2-40B4-BE49-F238E27FC236}">
                <a16:creationId xmlns:a16="http://schemas.microsoft.com/office/drawing/2014/main" id="{1B3EAF97-0133-4A8C-B3AC-4058656BD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967" y="2683933"/>
            <a:ext cx="14986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  <a:endParaRPr lang="zh-CN" altLang="en-US" sz="2667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905" name="矩形 34">
            <a:extLst>
              <a:ext uri="{FF2B5EF4-FFF2-40B4-BE49-F238E27FC236}">
                <a16:creationId xmlns:a16="http://schemas.microsoft.com/office/drawing/2014/main" id="{B4209617-D1E7-4E6F-8AC3-3840CBB32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7167" y="4292600"/>
            <a:ext cx="14986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  <a:endParaRPr lang="zh-CN" altLang="en-US" sz="2667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906" name="矩形 35">
            <a:extLst>
              <a:ext uri="{FF2B5EF4-FFF2-40B4-BE49-F238E27FC236}">
                <a16:creationId xmlns:a16="http://schemas.microsoft.com/office/drawing/2014/main" id="{70BDC73A-171A-41B6-BCA8-24DF5EA16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967" y="4292600"/>
            <a:ext cx="14986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667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TEXT</a:t>
            </a:r>
            <a:endParaRPr lang="zh-CN" altLang="en-US" sz="2667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65966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897" grpId="0" animBg="1"/>
      <p:bldP spid="37898" grpId="0" animBg="1"/>
      <p:bldP spid="37900" grpId="0"/>
      <p:bldP spid="37904" grpId="0"/>
      <p:bldP spid="37905" grpId="0"/>
      <p:bldP spid="379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7">
            <a:extLst>
              <a:ext uri="{FF2B5EF4-FFF2-40B4-BE49-F238E27FC236}">
                <a16:creationId xmlns:a16="http://schemas.microsoft.com/office/drawing/2014/main" id="{4D5B4A54-106E-4F93-A87B-5BD769C0D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078" y="2190751"/>
            <a:ext cx="33337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7411" name="TextBox 8">
            <a:extLst>
              <a:ext uri="{FF2B5EF4-FFF2-40B4-BE49-F238E27FC236}">
                <a16:creationId xmlns:a16="http://schemas.microsoft.com/office/drawing/2014/main" id="{257F90EB-8C73-4874-8379-83047298A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078" y="2982384"/>
            <a:ext cx="33337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7412" name="TextBox 9">
            <a:extLst>
              <a:ext uri="{FF2B5EF4-FFF2-40B4-BE49-F238E27FC236}">
                <a16:creationId xmlns:a16="http://schemas.microsoft.com/office/drawing/2014/main" id="{7B17697D-7E59-43BC-91A8-D6F53A2AB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078" y="3744384"/>
            <a:ext cx="33337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grpSp>
        <p:nvGrpSpPr>
          <p:cNvPr id="17413" name="组合 10">
            <a:extLst>
              <a:ext uri="{FF2B5EF4-FFF2-40B4-BE49-F238E27FC236}">
                <a16:creationId xmlns:a16="http://schemas.microsoft.com/office/drawing/2014/main" id="{97D718B1-809E-4C88-988F-56395F634A2B}"/>
              </a:ext>
            </a:extLst>
          </p:cNvPr>
          <p:cNvGrpSpPr>
            <a:grpSpLocks/>
          </p:cNvGrpSpPr>
          <p:nvPr/>
        </p:nvGrpSpPr>
        <p:grpSpPr bwMode="auto">
          <a:xfrm>
            <a:off x="6571936" y="2281767"/>
            <a:ext cx="857251" cy="670549"/>
            <a:chOff x="-8173" y="0"/>
            <a:chExt cx="642942" cy="503809"/>
          </a:xfrm>
        </p:grpSpPr>
        <p:pic>
          <p:nvPicPr>
            <p:cNvPr id="17432" name="图片 11" descr="未标题-1.png">
              <a:extLst>
                <a:ext uri="{FF2B5EF4-FFF2-40B4-BE49-F238E27FC236}">
                  <a16:creationId xmlns:a16="http://schemas.microsoft.com/office/drawing/2014/main" id="{6BBF83C9-7589-49DF-8DEF-BB092671C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3" name="TextBox 12">
              <a:extLst>
                <a:ext uri="{FF2B5EF4-FFF2-40B4-BE49-F238E27FC236}">
                  <a16:creationId xmlns:a16="http://schemas.microsoft.com/office/drawing/2014/main" id="{D8943264-098A-4992-B3EC-EA30BCD8ED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173" y="0"/>
              <a:ext cx="642942" cy="500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3733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17414" name="组合 13">
            <a:extLst>
              <a:ext uri="{FF2B5EF4-FFF2-40B4-BE49-F238E27FC236}">
                <a16:creationId xmlns:a16="http://schemas.microsoft.com/office/drawing/2014/main" id="{89AB4375-48A5-46DD-8828-A624E825E19B}"/>
              </a:ext>
            </a:extLst>
          </p:cNvPr>
          <p:cNvGrpSpPr>
            <a:grpSpLocks/>
          </p:cNvGrpSpPr>
          <p:nvPr/>
        </p:nvGrpSpPr>
        <p:grpSpPr bwMode="auto">
          <a:xfrm>
            <a:off x="6584640" y="3084328"/>
            <a:ext cx="856444" cy="671271"/>
            <a:chOff x="-62205" y="0"/>
            <a:chExt cx="642942" cy="503809"/>
          </a:xfrm>
        </p:grpSpPr>
        <p:pic>
          <p:nvPicPr>
            <p:cNvPr id="17430" name="图片 14" descr="未标题-1.png">
              <a:extLst>
                <a:ext uri="{FF2B5EF4-FFF2-40B4-BE49-F238E27FC236}">
                  <a16:creationId xmlns:a16="http://schemas.microsoft.com/office/drawing/2014/main" id="{5856BED4-9D3A-4D5D-A276-C861630649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1" name="TextBox 15">
              <a:extLst>
                <a:ext uri="{FF2B5EF4-FFF2-40B4-BE49-F238E27FC236}">
                  <a16:creationId xmlns:a16="http://schemas.microsoft.com/office/drawing/2014/main" id="{A1DC0B87-997D-4BF5-8116-0053EC8D25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62205" y="2824"/>
              <a:ext cx="642942" cy="50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3733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贰</a:t>
              </a:r>
            </a:p>
          </p:txBody>
        </p:sp>
      </p:grpSp>
      <p:grpSp>
        <p:nvGrpSpPr>
          <p:cNvPr id="17415" name="组合 16">
            <a:extLst>
              <a:ext uri="{FF2B5EF4-FFF2-40B4-BE49-F238E27FC236}">
                <a16:creationId xmlns:a16="http://schemas.microsoft.com/office/drawing/2014/main" id="{3AD8CF4F-0DE0-48F0-B92C-09ECB8BDCFF2}"/>
              </a:ext>
            </a:extLst>
          </p:cNvPr>
          <p:cNvGrpSpPr>
            <a:grpSpLocks/>
          </p:cNvGrpSpPr>
          <p:nvPr/>
        </p:nvGrpSpPr>
        <p:grpSpPr bwMode="auto">
          <a:xfrm>
            <a:off x="6578849" y="3887611"/>
            <a:ext cx="856444" cy="689641"/>
            <a:chOff x="-66552" y="6640"/>
            <a:chExt cx="642942" cy="516914"/>
          </a:xfrm>
        </p:grpSpPr>
        <p:pic>
          <p:nvPicPr>
            <p:cNvPr id="17428" name="图片 17" descr="未标题-1.png">
              <a:extLst>
                <a:ext uri="{FF2B5EF4-FFF2-40B4-BE49-F238E27FC236}">
                  <a16:creationId xmlns:a16="http://schemas.microsoft.com/office/drawing/2014/main" id="{45354977-CA04-434E-9293-31C736CCC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745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9" name="TextBox 18">
              <a:extLst>
                <a:ext uri="{FF2B5EF4-FFF2-40B4-BE49-F238E27FC236}">
                  <a16:creationId xmlns:a16="http://schemas.microsoft.com/office/drawing/2014/main" id="{528687AB-8AC9-48C4-B52E-B9B68618A1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66552" y="6640"/>
              <a:ext cx="642942" cy="49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3733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17416" name="矩形 19">
            <a:extLst>
              <a:ext uri="{FF2B5EF4-FFF2-40B4-BE49-F238E27FC236}">
                <a16:creationId xmlns:a16="http://schemas.microsoft.com/office/drawing/2014/main" id="{8A26C2EB-9A5D-4B91-BCE9-6D88094B0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5078" y="2696184"/>
            <a:ext cx="2375587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TIELE HERE </a:t>
            </a:r>
            <a:endParaRPr lang="zh-CN" altLang="en-US" sz="14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7" name="矩形 20">
            <a:extLst>
              <a:ext uri="{FF2B5EF4-FFF2-40B4-BE49-F238E27FC236}">
                <a16:creationId xmlns:a16="http://schemas.microsoft.com/office/drawing/2014/main" id="{40C82F5A-04E3-46D8-B85C-BBD46CE44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5078" y="3500567"/>
            <a:ext cx="2375587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TIELE HERE 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8" name="矩形 21">
            <a:extLst>
              <a:ext uri="{FF2B5EF4-FFF2-40B4-BE49-F238E27FC236}">
                <a16:creationId xmlns:a16="http://schemas.microsoft.com/office/drawing/2014/main" id="{47270C5B-3944-48D6-ADFF-5ADFEA540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5078" y="4304950"/>
            <a:ext cx="2375587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TIELE HERE 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9" name="TextBox 22">
            <a:extLst>
              <a:ext uri="{FF2B5EF4-FFF2-40B4-BE49-F238E27FC236}">
                <a16:creationId xmlns:a16="http://schemas.microsoft.com/office/drawing/2014/main" id="{73425841-D7E6-4BF1-9544-8229E2CF7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5078" y="4506384"/>
            <a:ext cx="33337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7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grpSp>
        <p:nvGrpSpPr>
          <p:cNvPr id="17420" name="组合 23">
            <a:extLst>
              <a:ext uri="{FF2B5EF4-FFF2-40B4-BE49-F238E27FC236}">
                <a16:creationId xmlns:a16="http://schemas.microsoft.com/office/drawing/2014/main" id="{AA6A67DB-D1A8-4B50-9A01-C3747F163020}"/>
              </a:ext>
            </a:extLst>
          </p:cNvPr>
          <p:cNvGrpSpPr>
            <a:grpSpLocks/>
          </p:cNvGrpSpPr>
          <p:nvPr/>
        </p:nvGrpSpPr>
        <p:grpSpPr bwMode="auto">
          <a:xfrm>
            <a:off x="6543980" y="4709265"/>
            <a:ext cx="857249" cy="694903"/>
            <a:chOff x="-33265" y="0"/>
            <a:chExt cx="642942" cy="521634"/>
          </a:xfrm>
        </p:grpSpPr>
        <p:pic>
          <p:nvPicPr>
            <p:cNvPr id="17426" name="图片 24" descr="未标题-1.png">
              <a:extLst>
                <a:ext uri="{FF2B5EF4-FFF2-40B4-BE49-F238E27FC236}">
                  <a16:creationId xmlns:a16="http://schemas.microsoft.com/office/drawing/2014/main" id="{F6A9CA51-1AE3-4E5E-9F64-C32AED47B9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7" name="TextBox 25">
              <a:extLst>
                <a:ext uri="{FF2B5EF4-FFF2-40B4-BE49-F238E27FC236}">
                  <a16:creationId xmlns:a16="http://schemas.microsoft.com/office/drawing/2014/main" id="{8E69EBC8-F88D-452C-A126-D1EFF18AB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33265" y="21106"/>
              <a:ext cx="642942" cy="500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3733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17421" name="矩形 26">
            <a:extLst>
              <a:ext uri="{FF2B5EF4-FFF2-40B4-BE49-F238E27FC236}">
                <a16:creationId xmlns:a16="http://schemas.microsoft.com/office/drawing/2014/main" id="{E7A994C1-E677-4B3E-9E46-D0C79CA7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5078" y="5109334"/>
            <a:ext cx="2375587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TIELE HERE </a:t>
            </a:r>
            <a:endParaRPr lang="zh-CN" altLang="en-US" sz="14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422" name="Picture 2">
            <a:extLst>
              <a:ext uri="{FF2B5EF4-FFF2-40B4-BE49-F238E27FC236}">
                <a16:creationId xmlns:a16="http://schemas.microsoft.com/office/drawing/2014/main" id="{E43E42AA-D153-4315-9551-086083D86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2" y="2252133"/>
            <a:ext cx="3194049" cy="2980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3">
            <a:extLst>
              <a:ext uri="{FF2B5EF4-FFF2-40B4-BE49-F238E27FC236}">
                <a16:creationId xmlns:a16="http://schemas.microsoft.com/office/drawing/2014/main" id="{BED419C4-DC35-46B2-AB72-AA00608AB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2855384"/>
            <a:ext cx="1092200" cy="2173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4">
            <a:extLst>
              <a:ext uri="{FF2B5EF4-FFF2-40B4-BE49-F238E27FC236}">
                <a16:creationId xmlns:a16="http://schemas.microsoft.com/office/drawing/2014/main" id="{902AD11A-E9CC-4780-A8D2-B1B93C75E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1" y="4588934"/>
            <a:ext cx="2631017" cy="93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5" name="TextBox 6">
            <a:extLst>
              <a:ext uri="{FF2B5EF4-FFF2-40B4-BE49-F238E27FC236}">
                <a16:creationId xmlns:a16="http://schemas.microsoft.com/office/drawing/2014/main" id="{1FE37275-C9B3-4C93-BE9C-6FAE0BFF3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2985" y="1989667"/>
            <a:ext cx="1856316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9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endParaRPr lang="en-US" altLang="zh-CN" sz="96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96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123172552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6" grpId="0"/>
      <p:bldP spid="17417" grpId="0"/>
      <p:bldP spid="17418" grpId="0"/>
      <p:bldP spid="17419" grpId="0"/>
      <p:bldP spid="17421" grpId="0"/>
      <p:bldP spid="174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>
            <a:extLst>
              <a:ext uri="{FF2B5EF4-FFF2-40B4-BE49-F238E27FC236}">
                <a16:creationId xmlns:a16="http://schemas.microsoft.com/office/drawing/2014/main" id="{83A807BB-7327-4E46-8456-FBAB5F55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>
            <a:extLst>
              <a:ext uri="{FF2B5EF4-FFF2-40B4-BE49-F238E27FC236}">
                <a16:creationId xmlns:a16="http://schemas.microsoft.com/office/drawing/2014/main" id="{2BDD81D7-659F-4A05-8C7E-ECE7A14AC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3">
            <a:extLst>
              <a:ext uri="{FF2B5EF4-FFF2-40B4-BE49-F238E27FC236}">
                <a16:creationId xmlns:a16="http://schemas.microsoft.com/office/drawing/2014/main" id="{1BF5243B-4B70-4B10-8890-1D1DF6C12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3">
            <a:extLst>
              <a:ext uri="{FF2B5EF4-FFF2-40B4-BE49-F238E27FC236}">
                <a16:creationId xmlns:a16="http://schemas.microsoft.com/office/drawing/2014/main" id="{B95D9888-3F94-4716-8F70-AAFDBB54D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8" name="组合 9">
            <a:extLst>
              <a:ext uri="{FF2B5EF4-FFF2-40B4-BE49-F238E27FC236}">
                <a16:creationId xmlns:a16="http://schemas.microsoft.com/office/drawing/2014/main" id="{197EF909-A09A-4A28-8DE1-73C89D2FA703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38934" name="Picture 3">
              <a:extLst>
                <a:ext uri="{FF2B5EF4-FFF2-40B4-BE49-F238E27FC236}">
                  <a16:creationId xmlns:a16="http://schemas.microsoft.com/office/drawing/2014/main" id="{571EBE23-A20B-4994-8860-49A216D16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35" name="TextBox 12">
              <a:extLst>
                <a:ext uri="{FF2B5EF4-FFF2-40B4-BE49-F238E27FC236}">
                  <a16:creationId xmlns:a16="http://schemas.microsoft.com/office/drawing/2014/main" id="{044024B0-6A8B-4D6F-B3BD-A1D09EFDDB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38936" name="矩形 12">
              <a:extLst>
                <a:ext uri="{FF2B5EF4-FFF2-40B4-BE49-F238E27FC236}">
                  <a16:creationId xmlns:a16="http://schemas.microsoft.com/office/drawing/2014/main" id="{5DC77030-3704-4C54-B720-25427D3EC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919" name="任意多边形 13">
            <a:extLst>
              <a:ext uri="{FF2B5EF4-FFF2-40B4-BE49-F238E27FC236}">
                <a16:creationId xmlns:a16="http://schemas.microsoft.com/office/drawing/2014/main" id="{4ACEACC8-263B-4A88-B12E-1CCF03FD7CC2}"/>
              </a:ext>
            </a:extLst>
          </p:cNvPr>
          <p:cNvSpPr>
            <a:spLocks/>
          </p:cNvSpPr>
          <p:nvPr/>
        </p:nvSpPr>
        <p:spPr bwMode="auto">
          <a:xfrm rot="16200000">
            <a:off x="710143" y="1601259"/>
            <a:ext cx="3790949" cy="3962400"/>
          </a:xfrm>
          <a:custGeom>
            <a:avLst/>
            <a:gdLst>
              <a:gd name="T0" fmla="*/ 807778 w 3790824"/>
              <a:gd name="T1" fmla="*/ 440573 h 3962533"/>
              <a:gd name="T2" fmla="*/ 807778 w 3790824"/>
              <a:gd name="T3" fmla="*/ 1230131 h 3962533"/>
              <a:gd name="T4" fmla="*/ 1599413 w 3790824"/>
              <a:gd name="T5" fmla="*/ 756230 h 3962533"/>
              <a:gd name="T6" fmla="*/ 1542036 w 3790824"/>
              <a:gd name="T7" fmla="*/ 936233 h 3962533"/>
              <a:gd name="T8" fmla="*/ 1371088 w 3790824"/>
              <a:gd name="T9" fmla="*/ 951211 h 3962533"/>
              <a:gd name="T10" fmla="*/ 1239965 w 3790824"/>
              <a:gd name="T11" fmla="*/ 1213684 h 3962533"/>
              <a:gd name="T12" fmla="*/ 1371147 w 3790824"/>
              <a:gd name="T13" fmla="*/ 1420579 h 3962533"/>
              <a:gd name="T14" fmla="*/ 1249550 w 3790824"/>
              <a:gd name="T15" fmla="*/ 1530747 h 3962533"/>
              <a:gd name="T16" fmla="*/ 1050058 w 3790824"/>
              <a:gd name="T17" fmla="*/ 1356159 h 3962533"/>
              <a:gd name="T18" fmla="*/ 866567 w 3790824"/>
              <a:gd name="T19" fmla="*/ 1407262 h 3962533"/>
              <a:gd name="T20" fmla="*/ 859681 w 3790824"/>
              <a:gd name="T21" fmla="*/ 1614160 h 3962533"/>
              <a:gd name="T22" fmla="*/ 679642 w 3790824"/>
              <a:gd name="T23" fmla="*/ 1671525 h 3962533"/>
              <a:gd name="T24" fmla="*/ 622266 w 3790824"/>
              <a:gd name="T25" fmla="*/ 1379069 h 3962533"/>
              <a:gd name="T26" fmla="*/ 442030 w 3790824"/>
              <a:gd name="T27" fmla="*/ 1278956 h 3962533"/>
              <a:gd name="T28" fmla="*/ 299595 w 3790824"/>
              <a:gd name="T29" fmla="*/ 1371335 h 3962533"/>
              <a:gd name="T30" fmla="*/ 135352 w 3790824"/>
              <a:gd name="T31" fmla="*/ 1277918 h 3962533"/>
              <a:gd name="T32" fmla="*/ 281050 w 3790824"/>
              <a:gd name="T33" fmla="*/ 1065509 h 3962533"/>
              <a:gd name="T34" fmla="*/ 244468 w 3790824"/>
              <a:gd name="T35" fmla="*/ 951211 h 3962533"/>
              <a:gd name="T36" fmla="*/ 57377 w 3790824"/>
              <a:gd name="T37" fmla="*/ 936234 h 3962533"/>
              <a:gd name="T38" fmla="*/ 0 w 3790824"/>
              <a:gd name="T39" fmla="*/ 756230 h 3962533"/>
              <a:gd name="T40" fmla="*/ 249774 w 3790824"/>
              <a:gd name="T41" fmla="*/ 698866 h 3962533"/>
              <a:gd name="T42" fmla="*/ 330986 w 3790824"/>
              <a:gd name="T43" fmla="*/ 513934 h 3962533"/>
              <a:gd name="T44" fmla="*/ 227199 w 3790824"/>
              <a:gd name="T45" fmla="*/ 310239 h 3962533"/>
              <a:gd name="T46" fmla="*/ 333959 w 3790824"/>
              <a:gd name="T47" fmla="*/ 154359 h 3962533"/>
              <a:gd name="T48" fmla="*/ 540793 w 3790824"/>
              <a:gd name="T49" fmla="*/ 326446 h 3962533"/>
              <a:gd name="T50" fmla="*/ 622265 w 3790824"/>
              <a:gd name="T51" fmla="*/ 291637 h 3962533"/>
              <a:gd name="T52" fmla="*/ 679642 w 3790824"/>
              <a:gd name="T53" fmla="*/ 0 h 3962533"/>
              <a:gd name="T54" fmla="*/ 859681 w 3790824"/>
              <a:gd name="T55" fmla="*/ 57365 h 3962533"/>
              <a:gd name="T56" fmla="*/ 866567 w 3790824"/>
              <a:gd name="T57" fmla="*/ 263444 h 3962533"/>
              <a:gd name="T58" fmla="*/ 1080024 w 3790824"/>
              <a:gd name="T59" fmla="*/ 328979 h 3962533"/>
              <a:gd name="T60" fmla="*/ 1294960 w 3790824"/>
              <a:gd name="T61" fmla="*/ 191448 h 3962533"/>
              <a:gd name="T62" fmla="*/ 1399856 w 3790824"/>
              <a:gd name="T63" fmla="*/ 317617 h 3962533"/>
              <a:gd name="T64" fmla="*/ 1261443 w 3790824"/>
              <a:gd name="T65" fmla="*/ 483013 h 3962533"/>
              <a:gd name="T66" fmla="*/ 1356919 w 3790824"/>
              <a:gd name="T67" fmla="*/ 664403 h 3962533"/>
              <a:gd name="T68" fmla="*/ 1542036 w 3790824"/>
              <a:gd name="T69" fmla="*/ 698865 h 396253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790824"/>
              <a:gd name="T106" fmla="*/ 0 h 3962533"/>
              <a:gd name="T107" fmla="*/ 3790824 w 3790824"/>
              <a:gd name="T108" fmla="*/ 3962533 h 396253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38920" name="组合 17">
            <a:extLst>
              <a:ext uri="{FF2B5EF4-FFF2-40B4-BE49-F238E27FC236}">
                <a16:creationId xmlns:a16="http://schemas.microsoft.com/office/drawing/2014/main" id="{AAB95D77-FBB5-4AB5-A386-5BC30288F194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851" y="4186767"/>
            <a:ext cx="1926167" cy="183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组合 18">
            <a:extLst>
              <a:ext uri="{FF2B5EF4-FFF2-40B4-BE49-F238E27FC236}">
                <a16:creationId xmlns:a16="http://schemas.microsoft.com/office/drawing/2014/main" id="{66E72F89-DAB4-4136-BFFB-F5AC2E1CA35F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985" y="1219200"/>
            <a:ext cx="1204383" cy="116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2" name="Icon-Discussion">
            <a:extLst>
              <a:ext uri="{FF2B5EF4-FFF2-40B4-BE49-F238E27FC236}">
                <a16:creationId xmlns:a16="http://schemas.microsoft.com/office/drawing/2014/main" id="{02CBA8BA-AA82-43D2-B48A-2EEB7ACD2623}"/>
              </a:ext>
            </a:extLst>
          </p:cNvPr>
          <p:cNvSpPr>
            <a:spLocks noEditPoints="1"/>
          </p:cNvSpPr>
          <p:nvPr/>
        </p:nvSpPr>
        <p:spPr bwMode="auto">
          <a:xfrm>
            <a:off x="1968501" y="3007785"/>
            <a:ext cx="1231900" cy="814916"/>
          </a:xfrm>
          <a:custGeom>
            <a:avLst/>
            <a:gdLst>
              <a:gd name="T0" fmla="*/ 2147483646 w 4455"/>
              <a:gd name="T1" fmla="*/ 2147483646 h 2948"/>
              <a:gd name="T2" fmla="*/ 2147483646 w 4455"/>
              <a:gd name="T3" fmla="*/ 0 h 2948"/>
              <a:gd name="T4" fmla="*/ 0 w 4455"/>
              <a:gd name="T5" fmla="*/ 2147483646 h 2948"/>
              <a:gd name="T6" fmla="*/ 2147483646 w 4455"/>
              <a:gd name="T7" fmla="*/ 2147483646 h 2948"/>
              <a:gd name="T8" fmla="*/ 2147483646 w 4455"/>
              <a:gd name="T9" fmla="*/ 2147483646 h 2948"/>
              <a:gd name="T10" fmla="*/ 2147483646 w 4455"/>
              <a:gd name="T11" fmla="*/ 2147483646 h 2948"/>
              <a:gd name="T12" fmla="*/ 2147483646 w 4455"/>
              <a:gd name="T13" fmla="*/ 2147483646 h 2948"/>
              <a:gd name="T14" fmla="*/ 2147483646 w 4455"/>
              <a:gd name="T15" fmla="*/ 2147483646 h 2948"/>
              <a:gd name="T16" fmla="*/ 2147483646 w 4455"/>
              <a:gd name="T17" fmla="*/ 2147483646 h 2948"/>
              <a:gd name="T18" fmla="*/ 2147483646 w 4455"/>
              <a:gd name="T19" fmla="*/ 2147483646 h 2948"/>
              <a:gd name="T20" fmla="*/ 2147483646 w 4455"/>
              <a:gd name="T21" fmla="*/ 2147483646 h 2948"/>
              <a:gd name="T22" fmla="*/ 2147483646 w 4455"/>
              <a:gd name="T23" fmla="*/ 2147483646 h 2948"/>
              <a:gd name="T24" fmla="*/ 2147483646 w 4455"/>
              <a:gd name="T25" fmla="*/ 2147483646 h 2948"/>
              <a:gd name="T26" fmla="*/ 2147483646 w 4455"/>
              <a:gd name="T27" fmla="*/ 2147483646 h 2948"/>
              <a:gd name="T28" fmla="*/ 2147483646 w 4455"/>
              <a:gd name="T29" fmla="*/ 2147483646 h 2948"/>
              <a:gd name="T30" fmla="*/ 2147483646 w 4455"/>
              <a:gd name="T31" fmla="*/ 2147483646 h 2948"/>
              <a:gd name="T32" fmla="*/ 2147483646 w 4455"/>
              <a:gd name="T33" fmla="*/ 2147483646 h 2948"/>
              <a:gd name="T34" fmla="*/ 2147483646 w 4455"/>
              <a:gd name="T35" fmla="*/ 2147483646 h 2948"/>
              <a:gd name="T36" fmla="*/ 2147483646 w 4455"/>
              <a:gd name="T37" fmla="*/ 2147483646 h 2948"/>
              <a:gd name="T38" fmla="*/ 2147483646 w 4455"/>
              <a:gd name="T39" fmla="*/ 2147483646 h 2948"/>
              <a:gd name="T40" fmla="*/ 2147483646 w 4455"/>
              <a:gd name="T41" fmla="*/ 2147483646 h 2948"/>
              <a:gd name="T42" fmla="*/ 2147483646 w 4455"/>
              <a:gd name="T43" fmla="*/ 2147483646 h 2948"/>
              <a:gd name="T44" fmla="*/ 2147483646 w 4455"/>
              <a:gd name="T45" fmla="*/ 2147483646 h 2948"/>
              <a:gd name="T46" fmla="*/ 2147483646 w 4455"/>
              <a:gd name="T47" fmla="*/ 2147483646 h 2948"/>
              <a:gd name="T48" fmla="*/ 2147483646 w 4455"/>
              <a:gd name="T49" fmla="*/ 2147483646 h 2948"/>
              <a:gd name="T50" fmla="*/ 2147483646 w 4455"/>
              <a:gd name="T51" fmla="*/ 2147483646 h 2948"/>
              <a:gd name="T52" fmla="*/ 2147483646 w 4455"/>
              <a:gd name="T53" fmla="*/ 2147483646 h 2948"/>
              <a:gd name="T54" fmla="*/ 2147483646 w 4455"/>
              <a:gd name="T55" fmla="*/ 2147483646 h 2948"/>
              <a:gd name="T56" fmla="*/ 2147483646 w 4455"/>
              <a:gd name="T57" fmla="*/ 2147483646 h 2948"/>
              <a:gd name="T58" fmla="*/ 2147483646 w 4455"/>
              <a:gd name="T59" fmla="*/ 2147483646 h 2948"/>
              <a:gd name="T60" fmla="*/ 2147483646 w 4455"/>
              <a:gd name="T61" fmla="*/ 2147483646 h 294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455"/>
              <a:gd name="T94" fmla="*/ 0 h 2948"/>
              <a:gd name="T95" fmla="*/ 4455 w 4455"/>
              <a:gd name="T96" fmla="*/ 2948 h 294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455" h="2948">
                <a:moveTo>
                  <a:pt x="2828" y="1011"/>
                </a:moveTo>
                <a:cubicBezTo>
                  <a:pt x="2828" y="453"/>
                  <a:pt x="2194" y="0"/>
                  <a:pt x="1414" y="0"/>
                </a:cubicBezTo>
                <a:cubicBezTo>
                  <a:pt x="633" y="0"/>
                  <a:pt x="0" y="453"/>
                  <a:pt x="0" y="1011"/>
                </a:cubicBezTo>
                <a:cubicBezTo>
                  <a:pt x="0" y="1513"/>
                  <a:pt x="510" y="1928"/>
                  <a:pt x="1179" y="2008"/>
                </a:cubicBezTo>
                <a:cubicBezTo>
                  <a:pt x="1173" y="2254"/>
                  <a:pt x="1094" y="2469"/>
                  <a:pt x="974" y="2595"/>
                </a:cubicBezTo>
                <a:cubicBezTo>
                  <a:pt x="1304" y="2538"/>
                  <a:pt x="1563" y="2305"/>
                  <a:pt x="1630" y="2010"/>
                </a:cubicBezTo>
                <a:cubicBezTo>
                  <a:pt x="2307" y="1935"/>
                  <a:pt x="2828" y="1517"/>
                  <a:pt x="2828" y="1011"/>
                </a:cubicBezTo>
                <a:close/>
                <a:moveTo>
                  <a:pt x="723" y="1206"/>
                </a:moveTo>
                <a:cubicBezTo>
                  <a:pt x="616" y="1206"/>
                  <a:pt x="529" y="1119"/>
                  <a:pt x="529" y="1012"/>
                </a:cubicBezTo>
                <a:cubicBezTo>
                  <a:pt x="529" y="905"/>
                  <a:pt x="616" y="818"/>
                  <a:pt x="723" y="818"/>
                </a:cubicBezTo>
                <a:cubicBezTo>
                  <a:pt x="830" y="818"/>
                  <a:pt x="917" y="905"/>
                  <a:pt x="917" y="1012"/>
                </a:cubicBezTo>
                <a:cubicBezTo>
                  <a:pt x="917" y="1119"/>
                  <a:pt x="830" y="1206"/>
                  <a:pt x="723" y="1206"/>
                </a:cubicBezTo>
                <a:close/>
                <a:moveTo>
                  <a:pt x="1419" y="1206"/>
                </a:moveTo>
                <a:cubicBezTo>
                  <a:pt x="1312" y="1206"/>
                  <a:pt x="1225" y="1119"/>
                  <a:pt x="1225" y="1012"/>
                </a:cubicBezTo>
                <a:cubicBezTo>
                  <a:pt x="1225" y="905"/>
                  <a:pt x="1312" y="818"/>
                  <a:pt x="1419" y="818"/>
                </a:cubicBezTo>
                <a:cubicBezTo>
                  <a:pt x="1526" y="818"/>
                  <a:pt x="1613" y="905"/>
                  <a:pt x="1613" y="1012"/>
                </a:cubicBezTo>
                <a:cubicBezTo>
                  <a:pt x="1613" y="1119"/>
                  <a:pt x="1526" y="1206"/>
                  <a:pt x="1419" y="1206"/>
                </a:cubicBezTo>
                <a:close/>
                <a:moveTo>
                  <a:pt x="2115" y="1206"/>
                </a:moveTo>
                <a:cubicBezTo>
                  <a:pt x="2007" y="1206"/>
                  <a:pt x="1921" y="1119"/>
                  <a:pt x="1921" y="1012"/>
                </a:cubicBezTo>
                <a:cubicBezTo>
                  <a:pt x="1921" y="905"/>
                  <a:pt x="2007" y="818"/>
                  <a:pt x="2115" y="818"/>
                </a:cubicBezTo>
                <a:cubicBezTo>
                  <a:pt x="2222" y="818"/>
                  <a:pt x="2309" y="905"/>
                  <a:pt x="2309" y="1012"/>
                </a:cubicBezTo>
                <a:cubicBezTo>
                  <a:pt x="2309" y="1119"/>
                  <a:pt x="2222" y="1206"/>
                  <a:pt x="2115" y="1206"/>
                </a:cubicBezTo>
                <a:close/>
                <a:moveTo>
                  <a:pt x="3402" y="2360"/>
                </a:moveTo>
                <a:cubicBezTo>
                  <a:pt x="3408" y="2607"/>
                  <a:pt x="3487" y="2822"/>
                  <a:pt x="3608" y="2948"/>
                </a:cubicBezTo>
                <a:cubicBezTo>
                  <a:pt x="3277" y="2891"/>
                  <a:pt x="3018" y="2658"/>
                  <a:pt x="2951" y="2362"/>
                </a:cubicBezTo>
                <a:cubicBezTo>
                  <a:pt x="2682" y="2329"/>
                  <a:pt x="2445" y="2234"/>
                  <a:pt x="2260" y="2102"/>
                </a:cubicBezTo>
                <a:cubicBezTo>
                  <a:pt x="2790" y="1891"/>
                  <a:pt x="3149" y="1487"/>
                  <a:pt x="3149" y="1022"/>
                </a:cubicBezTo>
                <a:cubicBezTo>
                  <a:pt x="3149" y="853"/>
                  <a:pt x="3102" y="693"/>
                  <a:pt x="3016" y="547"/>
                </a:cubicBezTo>
                <a:cubicBezTo>
                  <a:pt x="3067" y="542"/>
                  <a:pt x="3116" y="535"/>
                  <a:pt x="3168" y="535"/>
                </a:cubicBezTo>
                <a:cubicBezTo>
                  <a:pt x="3878" y="535"/>
                  <a:pt x="4455" y="947"/>
                  <a:pt x="4455" y="1456"/>
                </a:cubicBezTo>
                <a:cubicBezTo>
                  <a:pt x="4455" y="1907"/>
                  <a:pt x="4001" y="2281"/>
                  <a:pt x="3402" y="23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7" tIns="34295" rIns="68587" bIns="34295"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8923" name="矩形 48">
            <a:extLst>
              <a:ext uri="{FF2B5EF4-FFF2-40B4-BE49-F238E27FC236}">
                <a16:creationId xmlns:a16="http://schemas.microsoft.com/office/drawing/2014/main" id="{44869CE6-B5B4-4742-83C2-59DD29109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9667" y="3780368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grpSp>
        <p:nvGrpSpPr>
          <p:cNvPr id="38924" name="组合 16">
            <a:extLst>
              <a:ext uri="{FF2B5EF4-FFF2-40B4-BE49-F238E27FC236}">
                <a16:creationId xmlns:a16="http://schemas.microsoft.com/office/drawing/2014/main" id="{B0E3D981-E161-42B5-ACEC-9821BAEAA585}"/>
              </a:ext>
            </a:extLst>
          </p:cNvPr>
          <p:cNvGrpSpPr>
            <a:grpSpLocks/>
          </p:cNvGrpSpPr>
          <p:nvPr/>
        </p:nvGrpSpPr>
        <p:grpSpPr bwMode="auto">
          <a:xfrm>
            <a:off x="4660900" y="1447800"/>
            <a:ext cx="4123267" cy="1358027"/>
            <a:chOff x="0" y="0"/>
            <a:chExt cx="4122619" cy="1357416"/>
          </a:xfrm>
        </p:grpSpPr>
        <p:sp>
          <p:nvSpPr>
            <p:cNvPr id="38932" name="矩形 14">
              <a:extLst>
                <a:ext uri="{FF2B5EF4-FFF2-40B4-BE49-F238E27FC236}">
                  <a16:creationId xmlns:a16="http://schemas.microsoft.com/office/drawing/2014/main" id="{F7F83F9A-7C50-4C20-85C1-BA88EF949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99" y="0"/>
              <a:ext cx="2559914" cy="522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r>
                <a:rPr lang="zh-CN" altLang="en-US" sz="2800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  <a:r>
                <a:rPr lang="en-US" altLang="zh-CN" sz="2800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endPara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933" name="矩形 25">
              <a:extLst>
                <a:ext uri="{FF2B5EF4-FFF2-40B4-BE49-F238E27FC236}">
                  <a16:creationId xmlns:a16="http://schemas.microsoft.com/office/drawing/2014/main" id="{C93C22B5-2579-49F8-BB71-C84DF2B64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457"/>
              <a:ext cx="4122619" cy="891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7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 </a:t>
              </a:r>
              <a:endParaRPr lang="zh-CN" altLang="en-US" sz="17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925" name="组合 16">
            <a:extLst>
              <a:ext uri="{FF2B5EF4-FFF2-40B4-BE49-F238E27FC236}">
                <a16:creationId xmlns:a16="http://schemas.microsoft.com/office/drawing/2014/main" id="{63AB5526-0216-43E1-894A-033062533A6B}"/>
              </a:ext>
            </a:extLst>
          </p:cNvPr>
          <p:cNvGrpSpPr>
            <a:grpSpLocks/>
          </p:cNvGrpSpPr>
          <p:nvPr/>
        </p:nvGrpSpPr>
        <p:grpSpPr bwMode="auto">
          <a:xfrm>
            <a:off x="4660900" y="2969684"/>
            <a:ext cx="4123267" cy="1358027"/>
            <a:chOff x="0" y="0"/>
            <a:chExt cx="4122619" cy="1357417"/>
          </a:xfrm>
        </p:grpSpPr>
        <p:sp>
          <p:nvSpPr>
            <p:cNvPr id="38930" name="矩形 14">
              <a:extLst>
                <a:ext uri="{FF2B5EF4-FFF2-40B4-BE49-F238E27FC236}">
                  <a16:creationId xmlns:a16="http://schemas.microsoft.com/office/drawing/2014/main" id="{AAA2D32C-4395-4A1C-8494-E8D339CCD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99" y="0"/>
              <a:ext cx="2559914" cy="522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r>
                <a:rPr lang="zh-CN" altLang="en-US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  <a:r>
                <a:rPr lang="en-US" altLang="zh-CN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endPara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931" name="矩形 28">
              <a:extLst>
                <a:ext uri="{FF2B5EF4-FFF2-40B4-BE49-F238E27FC236}">
                  <a16:creationId xmlns:a16="http://schemas.microsoft.com/office/drawing/2014/main" id="{2C2C3B12-270B-40A0-844B-D1400788F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458"/>
              <a:ext cx="4122619" cy="891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7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 </a:t>
              </a:r>
              <a:endParaRPr lang="zh-CN" altLang="en-US" sz="17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926" name="组合 16">
            <a:extLst>
              <a:ext uri="{FF2B5EF4-FFF2-40B4-BE49-F238E27FC236}">
                <a16:creationId xmlns:a16="http://schemas.microsoft.com/office/drawing/2014/main" id="{1E3CF21D-0E09-4682-974D-B75A06E3419B}"/>
              </a:ext>
            </a:extLst>
          </p:cNvPr>
          <p:cNvGrpSpPr>
            <a:grpSpLocks/>
          </p:cNvGrpSpPr>
          <p:nvPr/>
        </p:nvGrpSpPr>
        <p:grpSpPr bwMode="auto">
          <a:xfrm>
            <a:off x="4656667" y="4485217"/>
            <a:ext cx="4123267" cy="1358027"/>
            <a:chOff x="0" y="0"/>
            <a:chExt cx="4122619" cy="1357417"/>
          </a:xfrm>
        </p:grpSpPr>
        <p:sp>
          <p:nvSpPr>
            <p:cNvPr id="38928" name="矩形 14">
              <a:extLst>
                <a:ext uri="{FF2B5EF4-FFF2-40B4-BE49-F238E27FC236}">
                  <a16:creationId xmlns:a16="http://schemas.microsoft.com/office/drawing/2014/main" id="{D962C371-1543-44A8-BA83-DD1492950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99" y="0"/>
              <a:ext cx="2559914" cy="522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r>
                <a:rPr lang="zh-CN" altLang="en-US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  <a:r>
                <a:rPr lang="en-US" altLang="zh-CN" sz="280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-</a:t>
              </a:r>
              <a:endPara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929" name="矩形 31">
              <a:extLst>
                <a:ext uri="{FF2B5EF4-FFF2-40B4-BE49-F238E27FC236}">
                  <a16:creationId xmlns:a16="http://schemas.microsoft.com/office/drawing/2014/main" id="{D4FA3BCA-6FF5-465E-8CA3-E696D2CE4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458"/>
              <a:ext cx="4122619" cy="891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7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The Monocle Guide to Good Business follows up on the success of The Monocle Guide to Better Living. </a:t>
              </a:r>
              <a:endParaRPr lang="zh-CN" altLang="en-US" sz="17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121310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  <p:bldP spid="38922" grpId="0" animBg="1"/>
      <p:bldP spid="389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6" descr=" er.png">
            <a:extLst>
              <a:ext uri="{FF2B5EF4-FFF2-40B4-BE49-F238E27FC236}">
                <a16:creationId xmlns:a16="http://schemas.microsoft.com/office/drawing/2014/main" id="{E229D4E5-7073-4CF7-8F0C-9E34E6698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1" y="1519768"/>
            <a:ext cx="1236133" cy="207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2">
            <a:extLst>
              <a:ext uri="{FF2B5EF4-FFF2-40B4-BE49-F238E27FC236}">
                <a16:creationId xmlns:a16="http://schemas.microsoft.com/office/drawing/2014/main" id="{39461D1C-1563-4D20-B111-8EB00AC2C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3714752"/>
            <a:ext cx="952500" cy="52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3">
            <a:extLst>
              <a:ext uri="{FF2B5EF4-FFF2-40B4-BE49-F238E27FC236}">
                <a16:creationId xmlns:a16="http://schemas.microsoft.com/office/drawing/2014/main" id="{C6DF6D0F-8F08-4854-917A-0C5E7FEBE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1" y="4459818"/>
            <a:ext cx="6286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267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请在此添加您的标题</a:t>
            </a:r>
          </a:p>
        </p:txBody>
      </p:sp>
      <p:sp>
        <p:nvSpPr>
          <p:cNvPr id="39941" name="矩形 8">
            <a:extLst>
              <a:ext uri="{FF2B5EF4-FFF2-40B4-BE49-F238E27FC236}">
                <a16:creationId xmlns:a16="http://schemas.microsoft.com/office/drawing/2014/main" id="{5D242683-E87F-4B70-B76B-87A46514B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67" y="5048251"/>
            <a:ext cx="609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17115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1">
            <a:extLst>
              <a:ext uri="{FF2B5EF4-FFF2-40B4-BE49-F238E27FC236}">
                <a16:creationId xmlns:a16="http://schemas.microsoft.com/office/drawing/2014/main" id="{CB6F6E3B-FA0B-4ECB-B982-314FEB7B4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096000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63" name="Picture 13">
            <a:extLst>
              <a:ext uri="{FF2B5EF4-FFF2-40B4-BE49-F238E27FC236}">
                <a16:creationId xmlns:a16="http://schemas.microsoft.com/office/drawing/2014/main" id="{FB5059F2-52DB-4C41-B61F-6B4F0F023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034" y="476252"/>
            <a:ext cx="1754717" cy="161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矩形 12">
            <a:extLst>
              <a:ext uri="{FF2B5EF4-FFF2-40B4-BE49-F238E27FC236}">
                <a16:creationId xmlns:a16="http://schemas.microsoft.com/office/drawing/2014/main" id="{0B4C990D-8181-434C-B126-5DED5986B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429000"/>
            <a:ext cx="6096000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965" name="矩形 13">
            <a:extLst>
              <a:ext uri="{FF2B5EF4-FFF2-40B4-BE49-F238E27FC236}">
                <a16:creationId xmlns:a16="http://schemas.microsoft.com/office/drawing/2014/main" id="{DFFA8B09-96FC-4A48-9944-A0B1A0C25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4200" y="2095500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40966" name="矩形 14">
            <a:extLst>
              <a:ext uri="{FF2B5EF4-FFF2-40B4-BE49-F238E27FC236}">
                <a16:creationId xmlns:a16="http://schemas.microsoft.com/office/drawing/2014/main" id="{F880BDFE-3237-4494-8F9E-E7C1AF142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1" y="2571752"/>
            <a:ext cx="4095751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3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67" name="Picture 14">
            <a:extLst>
              <a:ext uri="{FF2B5EF4-FFF2-40B4-BE49-F238E27FC236}">
                <a16:creationId xmlns:a16="http://schemas.microsoft.com/office/drawing/2014/main" id="{129C2BC4-F37D-4881-A930-36C2FDEA9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2" y="571500"/>
            <a:ext cx="2000249" cy="139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矩形 22">
            <a:extLst>
              <a:ext uri="{FF2B5EF4-FFF2-40B4-BE49-F238E27FC236}">
                <a16:creationId xmlns:a16="http://schemas.microsoft.com/office/drawing/2014/main" id="{137E15BF-BE90-4993-828B-035D0A65C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5951" y="2095500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40969" name="矩形 23">
            <a:extLst>
              <a:ext uri="{FF2B5EF4-FFF2-40B4-BE49-F238E27FC236}">
                <a16:creationId xmlns:a16="http://schemas.microsoft.com/office/drawing/2014/main" id="{F5E87107-6934-4E22-BBDD-AAA42BEDF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1" y="2571752"/>
            <a:ext cx="40957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3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970" name="矩形 24">
            <a:extLst>
              <a:ext uri="{FF2B5EF4-FFF2-40B4-BE49-F238E27FC236}">
                <a16:creationId xmlns:a16="http://schemas.microsoft.com/office/drawing/2014/main" id="{437F40F5-2920-4D1B-BBBA-85DF235EA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4200" y="5524500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40971" name="矩形 25">
            <a:extLst>
              <a:ext uri="{FF2B5EF4-FFF2-40B4-BE49-F238E27FC236}">
                <a16:creationId xmlns:a16="http://schemas.microsoft.com/office/drawing/2014/main" id="{D526F858-1C6D-4EF0-9F7F-9CE1C24B3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1" y="6000752"/>
            <a:ext cx="4095751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3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972" name="矩形 26">
            <a:extLst>
              <a:ext uri="{FF2B5EF4-FFF2-40B4-BE49-F238E27FC236}">
                <a16:creationId xmlns:a16="http://schemas.microsoft.com/office/drawing/2014/main" id="{A661297C-9D15-4472-9E7D-F881A2719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0700" y="5522384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40973" name="矩形 27">
            <a:extLst>
              <a:ext uri="{FF2B5EF4-FFF2-40B4-BE49-F238E27FC236}">
                <a16:creationId xmlns:a16="http://schemas.microsoft.com/office/drawing/2014/main" id="{9E8D3022-B764-4A49-9F4C-A082E6164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1" y="5998634"/>
            <a:ext cx="4095751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3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74" name="Picture 2">
            <a:extLst>
              <a:ext uri="{FF2B5EF4-FFF2-40B4-BE49-F238E27FC236}">
                <a16:creationId xmlns:a16="http://schemas.microsoft.com/office/drawing/2014/main" id="{39F18AAD-5F37-4904-B2E3-CB747C255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1" y="4191001"/>
            <a:ext cx="1905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5" name="Picture 2">
            <a:extLst>
              <a:ext uri="{FF2B5EF4-FFF2-40B4-BE49-F238E27FC236}">
                <a16:creationId xmlns:a16="http://schemas.microsoft.com/office/drawing/2014/main" id="{25745542-E0D4-460D-B46E-04CD7BC38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3738034"/>
            <a:ext cx="1388533" cy="171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76" name="组合 16">
            <a:extLst>
              <a:ext uri="{FF2B5EF4-FFF2-40B4-BE49-F238E27FC236}">
                <a16:creationId xmlns:a16="http://schemas.microsoft.com/office/drawing/2014/main" id="{3D4692EE-C02C-455D-914C-F5C338DAE674}"/>
              </a:ext>
            </a:extLst>
          </p:cNvPr>
          <p:cNvGrpSpPr>
            <a:grpSpLocks/>
          </p:cNvGrpSpPr>
          <p:nvPr/>
        </p:nvGrpSpPr>
        <p:grpSpPr bwMode="auto">
          <a:xfrm>
            <a:off x="3661834" y="-410633"/>
            <a:ext cx="5314951" cy="1845733"/>
            <a:chOff x="0" y="0"/>
            <a:chExt cx="3986563" cy="1384576"/>
          </a:xfrm>
        </p:grpSpPr>
        <p:grpSp>
          <p:nvGrpSpPr>
            <p:cNvPr id="40977" name="组合 17">
              <a:extLst>
                <a:ext uri="{FF2B5EF4-FFF2-40B4-BE49-F238E27FC236}">
                  <a16:creationId xmlns:a16="http://schemas.microsoft.com/office/drawing/2014/main" id="{EC6AF48C-E7FA-447F-A217-1FA967A0CD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4316" y="331854"/>
              <a:ext cx="3102247" cy="583569"/>
              <a:chOff x="-203" y="-394"/>
              <a:chExt cx="3102247" cy="583569"/>
            </a:xfrm>
          </p:grpSpPr>
          <p:sp>
            <p:nvSpPr>
              <p:cNvPr id="40979" name="TextBox 12">
                <a:extLst>
                  <a:ext uri="{FF2B5EF4-FFF2-40B4-BE49-F238E27FC236}">
                    <a16:creationId xmlns:a16="http://schemas.microsoft.com/office/drawing/2014/main" id="{CAA5B01C-3545-4788-A113-C043B1FD1C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62" y="-394"/>
                <a:ext cx="3072082" cy="438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添加您的标题</a:t>
                </a:r>
              </a:p>
            </p:txBody>
          </p:sp>
          <p:sp>
            <p:nvSpPr>
              <p:cNvPr id="40980" name="矩形 20">
                <a:extLst>
                  <a:ext uri="{FF2B5EF4-FFF2-40B4-BE49-F238E27FC236}">
                    <a16:creationId xmlns:a16="http://schemas.microsoft.com/office/drawing/2014/main" id="{53D91EDD-78F0-4A81-BD96-C1BBDB640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03" y="360040"/>
                <a:ext cx="2571976" cy="223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zh-CN" sz="1333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 PLEASE ADD YOUR  TITLE  HERE</a:t>
                </a:r>
                <a:endParaRPr lang="zh-CN" altLang="en-US" sz="1333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40978" name="图片 18">
              <a:extLst>
                <a:ext uri="{FF2B5EF4-FFF2-40B4-BE49-F238E27FC236}">
                  <a16:creationId xmlns:a16="http://schemas.microsoft.com/office/drawing/2014/main" id="{32471A9A-ECD6-4E19-B692-E2D4B8FE36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57258" cy="138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601541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6" grpId="0"/>
      <p:bldP spid="40968" grpId="0"/>
      <p:bldP spid="40969" grpId="0"/>
      <p:bldP spid="40970" grpId="0"/>
      <p:bldP spid="40971" grpId="0"/>
      <p:bldP spid="40972" grpId="0"/>
      <p:bldP spid="409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>
            <a:extLst>
              <a:ext uri="{FF2B5EF4-FFF2-40B4-BE49-F238E27FC236}">
                <a16:creationId xmlns:a16="http://schemas.microsoft.com/office/drawing/2014/main" id="{3C9F8CB1-5267-4DDB-A135-B5A6081D9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>
            <a:extLst>
              <a:ext uri="{FF2B5EF4-FFF2-40B4-BE49-F238E27FC236}">
                <a16:creationId xmlns:a16="http://schemas.microsoft.com/office/drawing/2014/main" id="{0C2D2EBD-1398-4641-99B5-BC5D4BB77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3">
            <a:extLst>
              <a:ext uri="{FF2B5EF4-FFF2-40B4-BE49-F238E27FC236}">
                <a16:creationId xmlns:a16="http://schemas.microsoft.com/office/drawing/2014/main" id="{AEDC3879-2907-404A-BE34-BCDFB702C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>
            <a:extLst>
              <a:ext uri="{FF2B5EF4-FFF2-40B4-BE49-F238E27FC236}">
                <a16:creationId xmlns:a16="http://schemas.microsoft.com/office/drawing/2014/main" id="{F5864BE1-EC8A-48A2-99A3-B6DD1D086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90" name="组合 9">
            <a:extLst>
              <a:ext uri="{FF2B5EF4-FFF2-40B4-BE49-F238E27FC236}">
                <a16:creationId xmlns:a16="http://schemas.microsoft.com/office/drawing/2014/main" id="{F9572163-189B-4133-8710-96B193E1BF51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42018" name="Picture 3">
              <a:extLst>
                <a:ext uri="{FF2B5EF4-FFF2-40B4-BE49-F238E27FC236}">
                  <a16:creationId xmlns:a16="http://schemas.microsoft.com/office/drawing/2014/main" id="{ABA84552-6DDF-4730-AE02-31B3A7D8E4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019" name="TextBox 12">
              <a:extLst>
                <a:ext uri="{FF2B5EF4-FFF2-40B4-BE49-F238E27FC236}">
                  <a16:creationId xmlns:a16="http://schemas.microsoft.com/office/drawing/2014/main" id="{1D02636B-C2D8-441D-8690-FA429F376B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42020" name="矩形 12">
              <a:extLst>
                <a:ext uri="{FF2B5EF4-FFF2-40B4-BE49-F238E27FC236}">
                  <a16:creationId xmlns:a16="http://schemas.microsoft.com/office/drawing/2014/main" id="{E43802F3-F088-464C-85FE-2E14B3AA0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41991" name="图片 13">
            <a:extLst>
              <a:ext uri="{FF2B5EF4-FFF2-40B4-BE49-F238E27FC236}">
                <a16:creationId xmlns:a16="http://schemas.microsoft.com/office/drawing/2014/main" id="{E01F06AA-0F33-455A-A8A7-BFE3A942D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684" y="2154767"/>
            <a:ext cx="2836333" cy="283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直接连接符 19">
            <a:extLst>
              <a:ext uri="{FF2B5EF4-FFF2-40B4-BE49-F238E27FC236}">
                <a16:creationId xmlns:a16="http://schemas.microsoft.com/office/drawing/2014/main" id="{C334D4E3-1168-42E4-977C-DC834A2243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1" y="3572933"/>
            <a:ext cx="5033433" cy="0"/>
          </a:xfrm>
          <a:prstGeom prst="line">
            <a:avLst/>
          </a:prstGeom>
          <a:noFill/>
          <a:ln w="12700">
            <a:solidFill>
              <a:srgbClr val="32303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1993" name="椭圆 2">
            <a:extLst>
              <a:ext uri="{FF2B5EF4-FFF2-40B4-BE49-F238E27FC236}">
                <a16:creationId xmlns:a16="http://schemas.microsoft.com/office/drawing/2014/main" id="{48984837-C200-4C28-953F-F0AE77CBA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234" y="3128433"/>
            <a:ext cx="935567" cy="933451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94" name="文本框 22">
            <a:extLst>
              <a:ext uri="{FF2B5EF4-FFF2-40B4-BE49-F238E27FC236}">
                <a16:creationId xmlns:a16="http://schemas.microsoft.com/office/drawing/2014/main" id="{352B6579-9354-4653-AF1A-B7E181DF8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6952" y="3124200"/>
            <a:ext cx="1909233" cy="75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添加文本</a:t>
            </a:r>
          </a:p>
        </p:txBody>
      </p:sp>
      <p:grpSp>
        <p:nvGrpSpPr>
          <p:cNvPr id="41995" name="组合 35">
            <a:extLst>
              <a:ext uri="{FF2B5EF4-FFF2-40B4-BE49-F238E27FC236}">
                <a16:creationId xmlns:a16="http://schemas.microsoft.com/office/drawing/2014/main" id="{67E1008A-13A6-4033-B623-958C7A0E901F}"/>
              </a:ext>
            </a:extLst>
          </p:cNvPr>
          <p:cNvGrpSpPr>
            <a:grpSpLocks/>
          </p:cNvGrpSpPr>
          <p:nvPr/>
        </p:nvGrpSpPr>
        <p:grpSpPr bwMode="auto">
          <a:xfrm>
            <a:off x="5715000" y="2372784"/>
            <a:ext cx="273051" cy="1200149"/>
            <a:chOff x="0" y="0"/>
            <a:chExt cx="254062" cy="1117600"/>
          </a:xfrm>
        </p:grpSpPr>
        <p:sp>
          <p:nvSpPr>
            <p:cNvPr id="42016" name="直接连接符 30">
              <a:extLst>
                <a:ext uri="{FF2B5EF4-FFF2-40B4-BE49-F238E27FC236}">
                  <a16:creationId xmlns:a16="http://schemas.microsoft.com/office/drawing/2014/main" id="{E86A1E45-245C-4EEE-B271-48EECF8810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8016" y="0"/>
              <a:ext cx="0" cy="11176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017" name="直接连接符 33">
              <a:extLst>
                <a:ext uri="{FF2B5EF4-FFF2-40B4-BE49-F238E27FC236}">
                  <a16:creationId xmlns:a16="http://schemas.microsoft.com/office/drawing/2014/main" id="{05AD7655-5499-492B-B7EA-9D44DDDDF1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0"/>
              <a:ext cx="254062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996" name="文本框 34">
            <a:extLst>
              <a:ext uri="{FF2B5EF4-FFF2-40B4-BE49-F238E27FC236}">
                <a16:creationId xmlns:a16="http://schemas.microsoft.com/office/drawing/2014/main" id="{889C9F01-E51C-4DD6-AD5E-57A391B8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7352" y="1363134"/>
            <a:ext cx="2279649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Click the text box to modify text.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97" name="椭圆 23">
            <a:extLst>
              <a:ext uri="{FF2B5EF4-FFF2-40B4-BE49-F238E27FC236}">
                <a16:creationId xmlns:a16="http://schemas.microsoft.com/office/drawing/2014/main" id="{48DA7B23-0BEF-4C27-8140-F00D6C980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3984" y="3367617"/>
            <a:ext cx="457200" cy="457200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1998" name="组合 36">
            <a:extLst>
              <a:ext uri="{FF2B5EF4-FFF2-40B4-BE49-F238E27FC236}">
                <a16:creationId xmlns:a16="http://schemas.microsoft.com/office/drawing/2014/main" id="{9C646E3C-94BC-4903-A525-97E482378268}"/>
              </a:ext>
            </a:extLst>
          </p:cNvPr>
          <p:cNvGrpSpPr>
            <a:grpSpLocks/>
          </p:cNvGrpSpPr>
          <p:nvPr/>
        </p:nvGrpSpPr>
        <p:grpSpPr bwMode="auto">
          <a:xfrm rot="13343110">
            <a:off x="5340351" y="3594101"/>
            <a:ext cx="1526116" cy="1945217"/>
            <a:chOff x="0" y="0"/>
            <a:chExt cx="1422687" cy="1123997"/>
          </a:xfrm>
        </p:grpSpPr>
        <p:sp>
          <p:nvSpPr>
            <p:cNvPr id="42014" name="直接连接符 37">
              <a:extLst>
                <a:ext uri="{FF2B5EF4-FFF2-40B4-BE49-F238E27FC236}">
                  <a16:creationId xmlns:a16="http://schemas.microsoft.com/office/drawing/2014/main" id="{E5A1E5AE-2A89-442A-BB30-7960A90D10B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256890" flipH="1">
              <a:off x="511" y="157252"/>
              <a:ext cx="1422688" cy="96622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015" name="直接连接符 38">
              <a:extLst>
                <a:ext uri="{FF2B5EF4-FFF2-40B4-BE49-F238E27FC236}">
                  <a16:creationId xmlns:a16="http://schemas.microsoft.com/office/drawing/2014/main" id="{370EAE5D-27EC-44D4-B3B5-9352E0E17B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256890" flipH="1" flipV="1">
              <a:off x="539091" y="-910"/>
              <a:ext cx="295982" cy="24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999" name="椭圆 24">
            <a:extLst>
              <a:ext uri="{FF2B5EF4-FFF2-40B4-BE49-F238E27FC236}">
                <a16:creationId xmlns:a16="http://schemas.microsoft.com/office/drawing/2014/main" id="{5A990A26-F1EC-4FB9-B39F-BB0F6375D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0567" y="3191933"/>
            <a:ext cx="806451" cy="806451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2000" name="组合 43">
            <a:extLst>
              <a:ext uri="{FF2B5EF4-FFF2-40B4-BE49-F238E27FC236}">
                <a16:creationId xmlns:a16="http://schemas.microsoft.com/office/drawing/2014/main" id="{61A2697A-2A10-4B61-978F-409A98355FBF}"/>
              </a:ext>
            </a:extLst>
          </p:cNvPr>
          <p:cNvGrpSpPr>
            <a:grpSpLocks/>
          </p:cNvGrpSpPr>
          <p:nvPr/>
        </p:nvGrpSpPr>
        <p:grpSpPr bwMode="auto">
          <a:xfrm rot="13343110">
            <a:off x="7575551" y="3594101"/>
            <a:ext cx="1526116" cy="1945217"/>
            <a:chOff x="0" y="0"/>
            <a:chExt cx="1422687" cy="1123997"/>
          </a:xfrm>
        </p:grpSpPr>
        <p:sp>
          <p:nvSpPr>
            <p:cNvPr id="42012" name="直接连接符 44">
              <a:extLst>
                <a:ext uri="{FF2B5EF4-FFF2-40B4-BE49-F238E27FC236}">
                  <a16:creationId xmlns:a16="http://schemas.microsoft.com/office/drawing/2014/main" id="{EF5FD03D-6421-4AAE-A18C-54895BBDF10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256890" flipH="1">
              <a:off x="511" y="157252"/>
              <a:ext cx="1422688" cy="96622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013" name="直接连接符 45">
              <a:extLst>
                <a:ext uri="{FF2B5EF4-FFF2-40B4-BE49-F238E27FC236}">
                  <a16:creationId xmlns:a16="http://schemas.microsoft.com/office/drawing/2014/main" id="{03218275-E40A-45CD-91A1-F1D9D03FE7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256890" flipH="1" flipV="1">
              <a:off x="539091" y="-910"/>
              <a:ext cx="295982" cy="24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001" name="椭圆 27">
            <a:extLst>
              <a:ext uri="{FF2B5EF4-FFF2-40B4-BE49-F238E27FC236}">
                <a16:creationId xmlns:a16="http://schemas.microsoft.com/office/drawing/2014/main" id="{11B90881-1846-4B0B-B210-9782C2578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4084" y="3367617"/>
            <a:ext cx="457200" cy="457200"/>
          </a:xfrm>
          <a:prstGeom prst="ellipse">
            <a:avLst/>
          </a:prstGeom>
          <a:solidFill>
            <a:srgbClr val="C000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2002" name="组合 47">
            <a:extLst>
              <a:ext uri="{FF2B5EF4-FFF2-40B4-BE49-F238E27FC236}">
                <a16:creationId xmlns:a16="http://schemas.microsoft.com/office/drawing/2014/main" id="{2B57DA68-7B4F-46BE-BF7F-DC3C0067C57A}"/>
              </a:ext>
            </a:extLst>
          </p:cNvPr>
          <p:cNvGrpSpPr>
            <a:grpSpLocks/>
          </p:cNvGrpSpPr>
          <p:nvPr/>
        </p:nvGrpSpPr>
        <p:grpSpPr bwMode="auto">
          <a:xfrm>
            <a:off x="7975600" y="2372784"/>
            <a:ext cx="270933" cy="1200149"/>
            <a:chOff x="0" y="0"/>
            <a:chExt cx="254062" cy="1117600"/>
          </a:xfrm>
        </p:grpSpPr>
        <p:sp>
          <p:nvSpPr>
            <p:cNvPr id="42010" name="直接连接符 48">
              <a:extLst>
                <a:ext uri="{FF2B5EF4-FFF2-40B4-BE49-F238E27FC236}">
                  <a16:creationId xmlns:a16="http://schemas.microsoft.com/office/drawing/2014/main" id="{738CFF3C-4D1E-4F06-B75C-AE9C2F43D3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7031" y="0"/>
              <a:ext cx="0" cy="11176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011" name="直接连接符 49">
              <a:extLst>
                <a:ext uri="{FF2B5EF4-FFF2-40B4-BE49-F238E27FC236}">
                  <a16:creationId xmlns:a16="http://schemas.microsoft.com/office/drawing/2014/main" id="{F38FDCA0-364B-4B1E-A08E-67E128E4E1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0"/>
              <a:ext cx="254062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003" name="椭圆 33">
            <a:extLst>
              <a:ext uri="{FF2B5EF4-FFF2-40B4-BE49-F238E27FC236}">
                <a16:creationId xmlns:a16="http://schemas.microsoft.com/office/drawing/2014/main" id="{E8B72266-6E31-4511-AE90-C46825E22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467" y="3367617"/>
            <a:ext cx="455084" cy="457200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4" name="文本框 34">
            <a:extLst>
              <a:ext uri="{FF2B5EF4-FFF2-40B4-BE49-F238E27FC236}">
                <a16:creationId xmlns:a16="http://schemas.microsoft.com/office/drawing/2014/main" id="{7EEB032B-2CF7-4783-A538-D751FDAC1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7000" y="1373718"/>
            <a:ext cx="2279651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Click the text box to modify text.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5" name="文本框 34">
            <a:extLst>
              <a:ext uri="{FF2B5EF4-FFF2-40B4-BE49-F238E27FC236}">
                <a16:creationId xmlns:a16="http://schemas.microsoft.com/office/drawing/2014/main" id="{7A7083B8-4698-48BA-B036-8B84915D6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5785" y="5391151"/>
            <a:ext cx="2281767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Click the text box to modify text.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06" name="文本框 34">
            <a:extLst>
              <a:ext uri="{FF2B5EF4-FFF2-40B4-BE49-F238E27FC236}">
                <a16:creationId xmlns:a16="http://schemas.microsoft.com/office/drawing/2014/main" id="{FCB95020-D896-43AC-B36F-7270EF515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6667" y="5416551"/>
            <a:ext cx="2281767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Click the text box to modify text.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2007" name="组合 56">
            <a:extLst>
              <a:ext uri="{FF2B5EF4-FFF2-40B4-BE49-F238E27FC236}">
                <a16:creationId xmlns:a16="http://schemas.microsoft.com/office/drawing/2014/main" id="{1C977AC9-310C-4A9D-BB1C-89E2AD3D4A81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1" y="3251201"/>
            <a:ext cx="649817" cy="68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8" name="图片 1">
            <a:extLst>
              <a:ext uri="{FF2B5EF4-FFF2-40B4-BE49-F238E27FC236}">
                <a16:creationId xmlns:a16="http://schemas.microsoft.com/office/drawing/2014/main" id="{5D3A89AE-E457-4D32-A7AB-D4CC955C0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085" y="3382433"/>
            <a:ext cx="442383" cy="44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9" name="图片 2">
            <a:extLst>
              <a:ext uri="{FF2B5EF4-FFF2-40B4-BE49-F238E27FC236}">
                <a16:creationId xmlns:a16="http://schemas.microsoft.com/office/drawing/2014/main" id="{4A394101-D84D-4C0C-8E21-B6F8A96B4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985" y="3204634"/>
            <a:ext cx="82338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31677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animBg="1"/>
      <p:bldP spid="41993" grpId="0" animBg="1"/>
      <p:bldP spid="41994" grpId="0"/>
      <p:bldP spid="41996" grpId="0"/>
      <p:bldP spid="41997" grpId="0" animBg="1"/>
      <p:bldP spid="41999" grpId="0" animBg="1"/>
      <p:bldP spid="42001" grpId="0" animBg="1"/>
      <p:bldP spid="42003" grpId="0" animBg="1"/>
      <p:bldP spid="42004" grpId="0"/>
      <p:bldP spid="42005" grpId="0"/>
      <p:bldP spid="420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>
            <a:extLst>
              <a:ext uri="{FF2B5EF4-FFF2-40B4-BE49-F238E27FC236}">
                <a16:creationId xmlns:a16="http://schemas.microsoft.com/office/drawing/2014/main" id="{AEAC4290-135D-469C-9B61-969795CA7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3">
            <a:extLst>
              <a:ext uri="{FF2B5EF4-FFF2-40B4-BE49-F238E27FC236}">
                <a16:creationId xmlns:a16="http://schemas.microsoft.com/office/drawing/2014/main" id="{26081AA2-1EB3-4B42-BAD7-ED7A3EB74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3">
            <a:extLst>
              <a:ext uri="{FF2B5EF4-FFF2-40B4-BE49-F238E27FC236}">
                <a16:creationId xmlns:a16="http://schemas.microsoft.com/office/drawing/2014/main" id="{20978972-6423-46F0-A732-DE911148F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3">
            <a:extLst>
              <a:ext uri="{FF2B5EF4-FFF2-40B4-BE49-F238E27FC236}">
                <a16:creationId xmlns:a16="http://schemas.microsoft.com/office/drawing/2014/main" id="{47D20486-8E9C-473B-8F3E-FF020A103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8" name="组合 9">
            <a:extLst>
              <a:ext uri="{FF2B5EF4-FFF2-40B4-BE49-F238E27FC236}">
                <a16:creationId xmlns:a16="http://schemas.microsoft.com/office/drawing/2014/main" id="{DA6649F6-F4ED-4D72-BCCD-F5F2792691F0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44057" name="Picture 3">
              <a:extLst>
                <a:ext uri="{FF2B5EF4-FFF2-40B4-BE49-F238E27FC236}">
                  <a16:creationId xmlns:a16="http://schemas.microsoft.com/office/drawing/2014/main" id="{69F70776-EBCF-4D35-981B-F722D6F7DE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58" name="TextBox 12">
              <a:extLst>
                <a:ext uri="{FF2B5EF4-FFF2-40B4-BE49-F238E27FC236}">
                  <a16:creationId xmlns:a16="http://schemas.microsoft.com/office/drawing/2014/main" id="{02B74994-92FD-4861-A10F-2FB47C015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44059" name="矩形 12">
              <a:extLst>
                <a:ext uri="{FF2B5EF4-FFF2-40B4-BE49-F238E27FC236}">
                  <a16:creationId xmlns:a16="http://schemas.microsoft.com/office/drawing/2014/main" id="{3585C5B0-3ED1-4B3E-B4C8-BE8A67C0C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039" name="椭圆 13">
            <a:extLst>
              <a:ext uri="{FF2B5EF4-FFF2-40B4-BE49-F238E27FC236}">
                <a16:creationId xmlns:a16="http://schemas.microsoft.com/office/drawing/2014/main" id="{E823DAF2-584C-410A-AA55-221F6F9EB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300" y="2937934"/>
            <a:ext cx="338667" cy="124884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4040" name="组合 14">
            <a:extLst>
              <a:ext uri="{FF2B5EF4-FFF2-40B4-BE49-F238E27FC236}">
                <a16:creationId xmlns:a16="http://schemas.microsoft.com/office/drawing/2014/main" id="{06EBE76B-4DEB-4B35-AB9B-0F25A606105C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2" y="1316567"/>
            <a:ext cx="2000249" cy="178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41" name="直接连接符 23">
            <a:extLst>
              <a:ext uri="{FF2B5EF4-FFF2-40B4-BE49-F238E27FC236}">
                <a16:creationId xmlns:a16="http://schemas.microsoft.com/office/drawing/2014/main" id="{AB1730CF-11CD-4DFD-9DAF-1050921D36D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476067" y="2990851"/>
            <a:ext cx="1699684" cy="1066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2" name="直接连接符 24">
            <a:extLst>
              <a:ext uri="{FF2B5EF4-FFF2-40B4-BE49-F238E27FC236}">
                <a16:creationId xmlns:a16="http://schemas.microsoft.com/office/drawing/2014/main" id="{CFD24973-828F-490E-97EF-12FADAE4B11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76067" y="4057652"/>
            <a:ext cx="2669117" cy="1416049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43" name="椭圆 25">
            <a:extLst>
              <a:ext uri="{FF2B5EF4-FFF2-40B4-BE49-F238E27FC236}">
                <a16:creationId xmlns:a16="http://schemas.microsoft.com/office/drawing/2014/main" id="{70D480E6-6E2B-42FE-BF0D-8279596A7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9218" y="3958168"/>
            <a:ext cx="387349" cy="141817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4044" name="组合 26">
            <a:extLst>
              <a:ext uri="{FF2B5EF4-FFF2-40B4-BE49-F238E27FC236}">
                <a16:creationId xmlns:a16="http://schemas.microsoft.com/office/drawing/2014/main" id="{7D3B2061-261A-424D-95EE-8ADF370B6397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67" y="1894418"/>
            <a:ext cx="2550584" cy="226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5" name="组合 56">
            <a:extLst>
              <a:ext uri="{FF2B5EF4-FFF2-40B4-BE49-F238E27FC236}">
                <a16:creationId xmlns:a16="http://schemas.microsoft.com/office/drawing/2014/main" id="{F31AF559-6FD9-4A51-9CA4-0B6CC88D0DF3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467" y="2518833"/>
            <a:ext cx="61806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6" name="椭圆 32">
            <a:extLst>
              <a:ext uri="{FF2B5EF4-FFF2-40B4-BE49-F238E27FC236}">
                <a16:creationId xmlns:a16="http://schemas.microsoft.com/office/drawing/2014/main" id="{B61D21C7-91E2-42B9-8087-88E1E2EA9E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717" y="5403851"/>
            <a:ext cx="355600" cy="122767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733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4047" name="组合 33">
            <a:extLst>
              <a:ext uri="{FF2B5EF4-FFF2-40B4-BE49-F238E27FC236}">
                <a16:creationId xmlns:a16="http://schemas.microsoft.com/office/drawing/2014/main" id="{7ACBBE0A-11B6-4EC7-9DF2-DAE4804221C7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201" y="3941233"/>
            <a:ext cx="1835151" cy="163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8" name="矩形 63">
            <a:extLst>
              <a:ext uri="{FF2B5EF4-FFF2-40B4-BE49-F238E27FC236}">
                <a16:creationId xmlns:a16="http://schemas.microsoft.com/office/drawing/2014/main" id="{44E35DF8-9810-4173-BB75-E627DA823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5051" y="4099985"/>
            <a:ext cx="40428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60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$</a:t>
            </a:r>
          </a:p>
        </p:txBody>
      </p:sp>
      <p:cxnSp>
        <p:nvCxnSpPr>
          <p:cNvPr id="44049" name="直接连接符 37">
            <a:extLst>
              <a:ext uri="{FF2B5EF4-FFF2-40B4-BE49-F238E27FC236}">
                <a16:creationId xmlns:a16="http://schemas.microsoft.com/office/drawing/2014/main" id="{EEFCE88F-BA01-433A-B17C-74BDCF6C3882}"/>
              </a:ext>
            </a:extLst>
          </p:cNvPr>
          <p:cNvCxnSpPr>
            <a:cxnSpLocks noChangeShapeType="1"/>
            <a:stCxn id="44039" idx="7"/>
          </p:cNvCxnSpPr>
          <p:nvPr/>
        </p:nvCxnSpPr>
        <p:spPr bwMode="auto">
          <a:xfrm flipV="1">
            <a:off x="9292167" y="2635251"/>
            <a:ext cx="1286933" cy="32173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0" name="直接连接符 38">
            <a:extLst>
              <a:ext uri="{FF2B5EF4-FFF2-40B4-BE49-F238E27FC236}">
                <a16:creationId xmlns:a16="http://schemas.microsoft.com/office/drawing/2014/main" id="{23CEE114-E95F-4784-8278-821B07E271F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668934" y="5505451"/>
            <a:ext cx="503767" cy="53551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1" name="文本框 75">
            <a:extLst>
              <a:ext uri="{FF2B5EF4-FFF2-40B4-BE49-F238E27FC236}">
                <a16:creationId xmlns:a16="http://schemas.microsoft.com/office/drawing/2014/main" id="{354A1A9F-B0D5-40D9-B940-B68486051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984" y="2059517"/>
            <a:ext cx="38015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Within you I lose myself, without you I find myself wanting to be lost again.</a:t>
            </a:r>
            <a:endParaRPr lang="zh-CN" altLang="en-US" sz="2133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052" name="文本框 75">
            <a:extLst>
              <a:ext uri="{FF2B5EF4-FFF2-40B4-BE49-F238E27FC236}">
                <a16:creationId xmlns:a16="http://schemas.microsoft.com/office/drawing/2014/main" id="{D61513DA-B469-4319-9D5F-E91D3A750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984" y="3407833"/>
            <a:ext cx="38015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Within you I lose myself, without you I find myself wanting to be lost again.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053" name="文本框 75">
            <a:extLst>
              <a:ext uri="{FF2B5EF4-FFF2-40B4-BE49-F238E27FC236}">
                <a16:creationId xmlns:a16="http://schemas.microsoft.com/office/drawing/2014/main" id="{90C7E227-FEBC-48AE-B3CA-27884688B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984" y="4751917"/>
            <a:ext cx="3801533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1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Within you I lose myself, without you I find myself wanting to be lost again.</a:t>
            </a:r>
            <a:endParaRPr lang="zh-CN" altLang="en-US" sz="21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4054" name="图片 42" descr="未标题-1.png">
            <a:extLst>
              <a:ext uri="{FF2B5EF4-FFF2-40B4-BE49-F238E27FC236}">
                <a16:creationId xmlns:a16="http://schemas.microsoft.com/office/drawing/2014/main" id="{0607C4CE-8D09-4E79-820B-5AC1AD7C3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68" y="2169584"/>
            <a:ext cx="649817" cy="65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5" name="图片 43" descr="未标题-1.png">
            <a:extLst>
              <a:ext uri="{FF2B5EF4-FFF2-40B4-BE49-F238E27FC236}">
                <a16:creationId xmlns:a16="http://schemas.microsoft.com/office/drawing/2014/main" id="{60CFC50C-696E-4BA4-9785-188BA1856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68" y="3520018"/>
            <a:ext cx="664633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6" name="图片 44" descr="未标题-1.png">
            <a:extLst>
              <a:ext uri="{FF2B5EF4-FFF2-40B4-BE49-F238E27FC236}">
                <a16:creationId xmlns:a16="http://schemas.microsoft.com/office/drawing/2014/main" id="{C20A1523-0508-4470-B474-E4576D1C9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67" y="4851401"/>
            <a:ext cx="673100" cy="68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9927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43" grpId="0" animBg="1"/>
      <p:bldP spid="44046" grpId="0" animBg="1"/>
      <p:bldP spid="44048" grpId="0"/>
      <p:bldP spid="44051" grpId="0"/>
      <p:bldP spid="44052" grpId="0"/>
      <p:bldP spid="440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>
            <a:extLst>
              <a:ext uri="{FF2B5EF4-FFF2-40B4-BE49-F238E27FC236}">
                <a16:creationId xmlns:a16="http://schemas.microsoft.com/office/drawing/2014/main" id="{A6D1EACA-C15F-4496-AE67-3B8A951E7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>
            <a:extLst>
              <a:ext uri="{FF2B5EF4-FFF2-40B4-BE49-F238E27FC236}">
                <a16:creationId xmlns:a16="http://schemas.microsoft.com/office/drawing/2014/main" id="{8821074F-DD60-4A2E-9AA7-8E1E758ED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3">
            <a:extLst>
              <a:ext uri="{FF2B5EF4-FFF2-40B4-BE49-F238E27FC236}">
                <a16:creationId xmlns:a16="http://schemas.microsoft.com/office/drawing/2014/main" id="{9D5C8871-1EAA-4AB6-805F-2D1DC11EC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3">
            <a:extLst>
              <a:ext uri="{FF2B5EF4-FFF2-40B4-BE49-F238E27FC236}">
                <a16:creationId xmlns:a16="http://schemas.microsoft.com/office/drawing/2014/main" id="{A537460D-F874-4584-B782-3DC19BEDE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62" name="组合 9">
            <a:extLst>
              <a:ext uri="{FF2B5EF4-FFF2-40B4-BE49-F238E27FC236}">
                <a16:creationId xmlns:a16="http://schemas.microsoft.com/office/drawing/2014/main" id="{84F9DD01-7BA1-4222-BA9A-0179C492A063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45082" name="Picture 3">
              <a:extLst>
                <a:ext uri="{FF2B5EF4-FFF2-40B4-BE49-F238E27FC236}">
                  <a16:creationId xmlns:a16="http://schemas.microsoft.com/office/drawing/2014/main" id="{988C1215-BBAD-407F-88B1-4F66757563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83" name="TextBox 12">
              <a:extLst>
                <a:ext uri="{FF2B5EF4-FFF2-40B4-BE49-F238E27FC236}">
                  <a16:creationId xmlns:a16="http://schemas.microsoft.com/office/drawing/2014/main" id="{5B2511C2-2F1F-4D3E-A481-D85CACA7D3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45084" name="矩形 12">
              <a:extLst>
                <a:ext uri="{FF2B5EF4-FFF2-40B4-BE49-F238E27FC236}">
                  <a16:creationId xmlns:a16="http://schemas.microsoft.com/office/drawing/2014/main" id="{24EE2C3E-3A07-4342-A02E-3A9145675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45063" name="图片 14">
            <a:extLst>
              <a:ext uri="{FF2B5EF4-FFF2-40B4-BE49-F238E27FC236}">
                <a16:creationId xmlns:a16="http://schemas.microsoft.com/office/drawing/2014/main" id="{DA5C488E-476F-46B9-B0A2-FA2CBB70A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784" y="1797051"/>
            <a:ext cx="1549400" cy="152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图片 15">
            <a:extLst>
              <a:ext uri="{FF2B5EF4-FFF2-40B4-BE49-F238E27FC236}">
                <a16:creationId xmlns:a16="http://schemas.microsoft.com/office/drawing/2014/main" id="{74640947-0964-4543-8EDC-8A61455DB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33" y="1797051"/>
            <a:ext cx="1549400" cy="152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图片 16">
            <a:extLst>
              <a:ext uri="{FF2B5EF4-FFF2-40B4-BE49-F238E27FC236}">
                <a16:creationId xmlns:a16="http://schemas.microsoft.com/office/drawing/2014/main" id="{3A759EB2-D89B-4FF3-B5B2-D1BBECC00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867" y="1797051"/>
            <a:ext cx="1549400" cy="152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6" name="图片 17">
            <a:extLst>
              <a:ext uri="{FF2B5EF4-FFF2-40B4-BE49-F238E27FC236}">
                <a16:creationId xmlns:a16="http://schemas.microsoft.com/office/drawing/2014/main" id="{7233FA25-EAD1-4936-B8FD-7CC12947B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884" y="1797051"/>
            <a:ext cx="1549400" cy="152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7" name="Freeform 33">
            <a:extLst>
              <a:ext uri="{FF2B5EF4-FFF2-40B4-BE49-F238E27FC236}">
                <a16:creationId xmlns:a16="http://schemas.microsoft.com/office/drawing/2014/main" id="{9C33E1ED-3283-45F7-BFDC-1C4ED589C119}"/>
              </a:ext>
            </a:extLst>
          </p:cNvPr>
          <p:cNvSpPr>
            <a:spLocks noEditPoints="1"/>
          </p:cNvSpPr>
          <p:nvPr/>
        </p:nvSpPr>
        <p:spPr bwMode="auto">
          <a:xfrm>
            <a:off x="6961718" y="2224618"/>
            <a:ext cx="721783" cy="594783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44"/>
              <a:gd name="T178" fmla="*/ 0 h 200"/>
              <a:gd name="T179" fmla="*/ 244 w 244"/>
              <a:gd name="T180" fmla="*/ 200 h 20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68" name="Freeform 5">
            <a:extLst>
              <a:ext uri="{FF2B5EF4-FFF2-40B4-BE49-F238E27FC236}">
                <a16:creationId xmlns:a16="http://schemas.microsoft.com/office/drawing/2014/main" id="{0433A5F0-4856-4155-8474-20E9949ABEDE}"/>
              </a:ext>
            </a:extLst>
          </p:cNvPr>
          <p:cNvSpPr>
            <a:spLocks noEditPoints="1"/>
          </p:cNvSpPr>
          <p:nvPr/>
        </p:nvSpPr>
        <p:spPr bwMode="auto">
          <a:xfrm>
            <a:off x="4574118" y="2152651"/>
            <a:ext cx="628649" cy="607483"/>
          </a:xfrm>
          <a:custGeom>
            <a:avLst/>
            <a:gdLst>
              <a:gd name="T0" fmla="*/ 2147483646 w 103"/>
              <a:gd name="T1" fmla="*/ 2147483646 h 100"/>
              <a:gd name="T2" fmla="*/ 2147483646 w 103"/>
              <a:gd name="T3" fmla="*/ 2147483646 h 100"/>
              <a:gd name="T4" fmla="*/ 2147483646 w 103"/>
              <a:gd name="T5" fmla="*/ 2147483646 h 100"/>
              <a:gd name="T6" fmla="*/ 2147483646 w 103"/>
              <a:gd name="T7" fmla="*/ 2147483646 h 100"/>
              <a:gd name="T8" fmla="*/ 2147483646 w 103"/>
              <a:gd name="T9" fmla="*/ 2147483646 h 100"/>
              <a:gd name="T10" fmla="*/ 2147483646 w 103"/>
              <a:gd name="T11" fmla="*/ 2147483646 h 100"/>
              <a:gd name="T12" fmla="*/ 2147483646 w 103"/>
              <a:gd name="T13" fmla="*/ 2147483646 h 100"/>
              <a:gd name="T14" fmla="*/ 2147483646 w 103"/>
              <a:gd name="T15" fmla="*/ 2147483646 h 100"/>
              <a:gd name="T16" fmla="*/ 2147483646 w 103"/>
              <a:gd name="T17" fmla="*/ 2147483646 h 100"/>
              <a:gd name="T18" fmla="*/ 2147483646 w 103"/>
              <a:gd name="T19" fmla="*/ 2147483646 h 100"/>
              <a:gd name="T20" fmla="*/ 2147483646 w 103"/>
              <a:gd name="T21" fmla="*/ 2147483646 h 100"/>
              <a:gd name="T22" fmla="*/ 2147483646 w 103"/>
              <a:gd name="T23" fmla="*/ 2147483646 h 100"/>
              <a:gd name="T24" fmla="*/ 2147483646 w 103"/>
              <a:gd name="T25" fmla="*/ 2147483646 h 100"/>
              <a:gd name="T26" fmla="*/ 2147483646 w 103"/>
              <a:gd name="T27" fmla="*/ 2147483646 h 100"/>
              <a:gd name="T28" fmla="*/ 2147483646 w 103"/>
              <a:gd name="T29" fmla="*/ 2147483646 h 100"/>
              <a:gd name="T30" fmla="*/ 2147483646 w 103"/>
              <a:gd name="T31" fmla="*/ 2147483646 h 100"/>
              <a:gd name="T32" fmla="*/ 2147483646 w 103"/>
              <a:gd name="T33" fmla="*/ 2147483646 h 100"/>
              <a:gd name="T34" fmla="*/ 2147483646 w 103"/>
              <a:gd name="T35" fmla="*/ 2147483646 h 100"/>
              <a:gd name="T36" fmla="*/ 2147483646 w 103"/>
              <a:gd name="T37" fmla="*/ 2147483646 h 100"/>
              <a:gd name="T38" fmla="*/ 2147483646 w 103"/>
              <a:gd name="T39" fmla="*/ 2147483646 h 100"/>
              <a:gd name="T40" fmla="*/ 2147483646 w 103"/>
              <a:gd name="T41" fmla="*/ 2147483646 h 10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03"/>
              <a:gd name="T64" fmla="*/ 0 h 100"/>
              <a:gd name="T65" fmla="*/ 103 w 103"/>
              <a:gd name="T66" fmla="*/ 100 h 10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03" h="100">
                <a:moveTo>
                  <a:pt x="103" y="28"/>
                </a:moveTo>
                <a:cubicBezTo>
                  <a:pt x="96" y="15"/>
                  <a:pt x="83" y="6"/>
                  <a:pt x="67" y="3"/>
                </a:cubicBezTo>
                <a:cubicBezTo>
                  <a:pt x="38" y="0"/>
                  <a:pt x="15" y="21"/>
                  <a:pt x="8" y="50"/>
                </a:cubicBezTo>
                <a:cubicBezTo>
                  <a:pt x="0" y="87"/>
                  <a:pt x="9" y="99"/>
                  <a:pt x="27" y="100"/>
                </a:cubicBezTo>
                <a:cubicBezTo>
                  <a:pt x="30" y="97"/>
                  <a:pt x="34" y="95"/>
                  <a:pt x="39" y="93"/>
                </a:cubicBezTo>
                <a:lnTo>
                  <a:pt x="103" y="28"/>
                </a:lnTo>
                <a:close/>
                <a:moveTo>
                  <a:pt x="51" y="25"/>
                </a:moveTo>
                <a:cubicBezTo>
                  <a:pt x="52" y="18"/>
                  <a:pt x="58" y="14"/>
                  <a:pt x="65" y="15"/>
                </a:cubicBezTo>
                <a:cubicBezTo>
                  <a:pt x="72" y="16"/>
                  <a:pt x="77" y="22"/>
                  <a:pt x="76" y="29"/>
                </a:cubicBezTo>
                <a:cubicBezTo>
                  <a:pt x="75" y="36"/>
                  <a:pt x="69" y="41"/>
                  <a:pt x="62" y="40"/>
                </a:cubicBezTo>
                <a:cubicBezTo>
                  <a:pt x="55" y="39"/>
                  <a:pt x="50" y="32"/>
                  <a:pt x="51" y="25"/>
                </a:cubicBezTo>
                <a:close/>
                <a:moveTo>
                  <a:pt x="25" y="39"/>
                </a:moveTo>
                <a:cubicBezTo>
                  <a:pt x="25" y="34"/>
                  <a:pt x="30" y="30"/>
                  <a:pt x="35" y="31"/>
                </a:cubicBezTo>
                <a:cubicBezTo>
                  <a:pt x="40" y="32"/>
                  <a:pt x="44" y="37"/>
                  <a:pt x="43" y="42"/>
                </a:cubicBezTo>
                <a:cubicBezTo>
                  <a:pt x="43" y="47"/>
                  <a:pt x="38" y="51"/>
                  <a:pt x="33" y="50"/>
                </a:cubicBezTo>
                <a:cubicBezTo>
                  <a:pt x="28" y="49"/>
                  <a:pt x="24" y="44"/>
                  <a:pt x="25" y="39"/>
                </a:cubicBezTo>
                <a:close/>
                <a:moveTo>
                  <a:pt x="27" y="81"/>
                </a:moveTo>
                <a:cubicBezTo>
                  <a:pt x="22" y="81"/>
                  <a:pt x="19" y="76"/>
                  <a:pt x="19" y="71"/>
                </a:cubicBezTo>
                <a:cubicBezTo>
                  <a:pt x="20" y="66"/>
                  <a:pt x="25" y="62"/>
                  <a:pt x="30" y="63"/>
                </a:cubicBezTo>
                <a:cubicBezTo>
                  <a:pt x="35" y="63"/>
                  <a:pt x="39" y="68"/>
                  <a:pt x="38" y="73"/>
                </a:cubicBezTo>
                <a:cubicBezTo>
                  <a:pt x="37" y="79"/>
                  <a:pt x="33" y="82"/>
                  <a:pt x="27" y="8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69" name="Freeform 6">
            <a:extLst>
              <a:ext uri="{FF2B5EF4-FFF2-40B4-BE49-F238E27FC236}">
                <a16:creationId xmlns:a16="http://schemas.microsoft.com/office/drawing/2014/main" id="{06FBD5EC-FB93-4AF1-BBD5-F6F17F9D4036}"/>
              </a:ext>
            </a:extLst>
          </p:cNvPr>
          <p:cNvSpPr>
            <a:spLocks/>
          </p:cNvSpPr>
          <p:nvPr/>
        </p:nvSpPr>
        <p:spPr bwMode="auto">
          <a:xfrm>
            <a:off x="4950885" y="2266951"/>
            <a:ext cx="393700" cy="429683"/>
          </a:xfrm>
          <a:custGeom>
            <a:avLst/>
            <a:gdLst>
              <a:gd name="T0" fmla="*/ 2147483646 w 65"/>
              <a:gd name="T1" fmla="*/ 2147483646 h 71"/>
              <a:gd name="T2" fmla="*/ 2147483646 w 65"/>
              <a:gd name="T3" fmla="*/ 2147483646 h 71"/>
              <a:gd name="T4" fmla="*/ 2147483646 w 65"/>
              <a:gd name="T5" fmla="*/ 2147483646 h 71"/>
              <a:gd name="T6" fmla="*/ 2147483646 w 65"/>
              <a:gd name="T7" fmla="*/ 2147483646 h 71"/>
              <a:gd name="T8" fmla="*/ 2147483646 w 65"/>
              <a:gd name="T9" fmla="*/ 2147483646 h 71"/>
              <a:gd name="T10" fmla="*/ 2147483646 w 65"/>
              <a:gd name="T11" fmla="*/ 2147483646 h 71"/>
              <a:gd name="T12" fmla="*/ 0 w 65"/>
              <a:gd name="T13" fmla="*/ 2147483646 h 71"/>
              <a:gd name="T14" fmla="*/ 2147483646 w 65"/>
              <a:gd name="T15" fmla="*/ 2147483646 h 7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5"/>
              <a:gd name="T25" fmla="*/ 0 h 71"/>
              <a:gd name="T26" fmla="*/ 65 w 65"/>
              <a:gd name="T27" fmla="*/ 71 h 7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5" h="71">
                <a:moveTo>
                  <a:pt x="16" y="71"/>
                </a:moveTo>
                <a:cubicBezTo>
                  <a:pt x="17" y="70"/>
                  <a:pt x="17" y="70"/>
                  <a:pt x="17" y="7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4" y="5"/>
                  <a:pt x="63" y="3"/>
                </a:cubicBezTo>
                <a:cubicBezTo>
                  <a:pt x="59" y="0"/>
                  <a:pt x="57" y="2"/>
                  <a:pt x="57" y="2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7"/>
                  <a:pt x="0" y="57"/>
                  <a:pt x="0" y="57"/>
                </a:cubicBezTo>
                <a:lnTo>
                  <a:pt x="16" y="7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70" name="Freeform 7">
            <a:extLst>
              <a:ext uri="{FF2B5EF4-FFF2-40B4-BE49-F238E27FC236}">
                <a16:creationId xmlns:a16="http://schemas.microsoft.com/office/drawing/2014/main" id="{7A4D00B3-6219-41F3-A950-2851A0A34F44}"/>
              </a:ext>
            </a:extLst>
          </p:cNvPr>
          <p:cNvSpPr>
            <a:spLocks noEditPoints="1"/>
          </p:cNvSpPr>
          <p:nvPr/>
        </p:nvSpPr>
        <p:spPr bwMode="auto">
          <a:xfrm>
            <a:off x="4864100" y="2603501"/>
            <a:ext cx="194733" cy="201084"/>
          </a:xfrm>
          <a:custGeom>
            <a:avLst/>
            <a:gdLst>
              <a:gd name="T0" fmla="*/ 2147483646 w 32"/>
              <a:gd name="T1" fmla="*/ 2147483646 h 33"/>
              <a:gd name="T2" fmla="*/ 2147483646 w 32"/>
              <a:gd name="T3" fmla="*/ 2147483646 h 33"/>
              <a:gd name="T4" fmla="*/ 2147483646 w 32"/>
              <a:gd name="T5" fmla="*/ 2147483646 h 33"/>
              <a:gd name="T6" fmla="*/ 2147483646 w 32"/>
              <a:gd name="T7" fmla="*/ 0 h 33"/>
              <a:gd name="T8" fmla="*/ 2147483646 w 32"/>
              <a:gd name="T9" fmla="*/ 2147483646 h 33"/>
              <a:gd name="T10" fmla="*/ 0 w 32"/>
              <a:gd name="T11" fmla="*/ 2147483646 h 33"/>
              <a:gd name="T12" fmla="*/ 2147483646 w 32"/>
              <a:gd name="T13" fmla="*/ 2147483646 h 33"/>
              <a:gd name="T14" fmla="*/ 2147483646 w 32"/>
              <a:gd name="T15" fmla="*/ 2147483646 h 33"/>
              <a:gd name="T16" fmla="*/ 2147483646 w 32"/>
              <a:gd name="T17" fmla="*/ 2147483646 h 33"/>
              <a:gd name="T18" fmla="*/ 2147483646 w 32"/>
              <a:gd name="T19" fmla="*/ 2147483646 h 33"/>
              <a:gd name="T20" fmla="*/ 2147483646 w 32"/>
              <a:gd name="T21" fmla="*/ 2147483646 h 33"/>
              <a:gd name="T22" fmla="*/ 2147483646 w 32"/>
              <a:gd name="T23" fmla="*/ 2147483646 h 33"/>
              <a:gd name="T24" fmla="*/ 2147483646 w 32"/>
              <a:gd name="T25" fmla="*/ 2147483646 h 33"/>
              <a:gd name="T26" fmla="*/ 2147483646 w 32"/>
              <a:gd name="T27" fmla="*/ 2147483646 h 33"/>
              <a:gd name="T28" fmla="*/ 2147483646 w 32"/>
              <a:gd name="T29" fmla="*/ 2147483646 h 33"/>
              <a:gd name="T30" fmla="*/ 2147483646 w 32"/>
              <a:gd name="T31" fmla="*/ 2147483646 h 33"/>
              <a:gd name="T32" fmla="*/ 2147483646 w 32"/>
              <a:gd name="T33" fmla="*/ 2147483646 h 33"/>
              <a:gd name="T34" fmla="*/ 2147483646 w 32"/>
              <a:gd name="T35" fmla="*/ 2147483646 h 3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2"/>
              <a:gd name="T55" fmla="*/ 0 h 33"/>
              <a:gd name="T56" fmla="*/ 32 w 32"/>
              <a:gd name="T57" fmla="*/ 33 h 3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2" h="33">
                <a:moveTo>
                  <a:pt x="16" y="33"/>
                </a:moveTo>
                <a:cubicBezTo>
                  <a:pt x="17" y="31"/>
                  <a:pt x="17" y="31"/>
                  <a:pt x="17" y="31"/>
                </a:cubicBezTo>
                <a:cubicBezTo>
                  <a:pt x="32" y="14"/>
                  <a:pt x="32" y="14"/>
                  <a:pt x="32" y="14"/>
                </a:cubicBezTo>
                <a:cubicBezTo>
                  <a:pt x="16" y="0"/>
                  <a:pt x="16" y="0"/>
                  <a:pt x="16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8"/>
                  <a:pt x="0" y="18"/>
                  <a:pt x="0" y="18"/>
                </a:cubicBezTo>
                <a:lnTo>
                  <a:pt x="16" y="33"/>
                </a:lnTo>
                <a:close/>
                <a:moveTo>
                  <a:pt x="7" y="16"/>
                </a:moveTo>
                <a:cubicBezTo>
                  <a:pt x="14" y="7"/>
                  <a:pt x="14" y="7"/>
                  <a:pt x="14" y="7"/>
                </a:cubicBezTo>
                <a:cubicBezTo>
                  <a:pt x="15" y="6"/>
                  <a:pt x="16" y="6"/>
                  <a:pt x="17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9" y="9"/>
                  <a:pt x="19" y="9"/>
                </a:cubicBezTo>
                <a:cubicBezTo>
                  <a:pt x="19" y="10"/>
                  <a:pt x="19" y="10"/>
                  <a:pt x="18" y="10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9" y="20"/>
                  <a:pt x="8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7"/>
                  <a:pt x="7" y="17"/>
                </a:cubicBezTo>
                <a:cubicBezTo>
                  <a:pt x="6" y="16"/>
                  <a:pt x="7" y="16"/>
                  <a:pt x="7" y="1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71" name="Freeform 8">
            <a:extLst>
              <a:ext uri="{FF2B5EF4-FFF2-40B4-BE49-F238E27FC236}">
                <a16:creationId xmlns:a16="http://schemas.microsoft.com/office/drawing/2014/main" id="{E50B100B-11D6-48FF-958B-2847AE12FE93}"/>
              </a:ext>
            </a:extLst>
          </p:cNvPr>
          <p:cNvSpPr>
            <a:spLocks noEditPoints="1"/>
          </p:cNvSpPr>
          <p:nvPr/>
        </p:nvSpPr>
        <p:spPr bwMode="auto">
          <a:xfrm>
            <a:off x="4699000" y="2730500"/>
            <a:ext cx="247651" cy="194733"/>
          </a:xfrm>
          <a:custGeom>
            <a:avLst/>
            <a:gdLst>
              <a:gd name="T0" fmla="*/ 2147483646 w 41"/>
              <a:gd name="T1" fmla="*/ 2147483646 h 32"/>
              <a:gd name="T2" fmla="*/ 2147483646 w 41"/>
              <a:gd name="T3" fmla="*/ 2147483646 h 32"/>
              <a:gd name="T4" fmla="*/ 2147483646 w 41"/>
              <a:gd name="T5" fmla="*/ 2147483646 h 32"/>
              <a:gd name="T6" fmla="*/ 2147483646 w 41"/>
              <a:gd name="T7" fmla="*/ 0 h 32"/>
              <a:gd name="T8" fmla="*/ 2147483646 w 41"/>
              <a:gd name="T9" fmla="*/ 0 h 32"/>
              <a:gd name="T10" fmla="*/ 2147483646 w 41"/>
              <a:gd name="T11" fmla="*/ 0 h 32"/>
              <a:gd name="T12" fmla="*/ 2147483646 w 41"/>
              <a:gd name="T13" fmla="*/ 2147483646 h 32"/>
              <a:gd name="T14" fmla="*/ 2147483646 w 41"/>
              <a:gd name="T15" fmla="*/ 2147483646 h 32"/>
              <a:gd name="T16" fmla="*/ 2147483646 w 41"/>
              <a:gd name="T17" fmla="*/ 2147483646 h 32"/>
              <a:gd name="T18" fmla="*/ 2147483646 w 41"/>
              <a:gd name="T19" fmla="*/ 2147483646 h 32"/>
              <a:gd name="T20" fmla="*/ 2147483646 w 41"/>
              <a:gd name="T21" fmla="*/ 2147483646 h 32"/>
              <a:gd name="T22" fmla="*/ 2147483646 w 41"/>
              <a:gd name="T23" fmla="*/ 2147483646 h 32"/>
              <a:gd name="T24" fmla="*/ 2147483646 w 41"/>
              <a:gd name="T25" fmla="*/ 2147483646 h 32"/>
              <a:gd name="T26" fmla="*/ 2147483646 w 41"/>
              <a:gd name="T27" fmla="*/ 2147483646 h 32"/>
              <a:gd name="T28" fmla="*/ 2147483646 w 41"/>
              <a:gd name="T29" fmla="*/ 2147483646 h 32"/>
              <a:gd name="T30" fmla="*/ 2147483646 w 41"/>
              <a:gd name="T31" fmla="*/ 2147483646 h 32"/>
              <a:gd name="T32" fmla="*/ 2147483646 w 41"/>
              <a:gd name="T33" fmla="*/ 2147483646 h 32"/>
              <a:gd name="T34" fmla="*/ 2147483646 w 41"/>
              <a:gd name="T35" fmla="*/ 2147483646 h 32"/>
              <a:gd name="T36" fmla="*/ 2147483646 w 41"/>
              <a:gd name="T37" fmla="*/ 2147483646 h 32"/>
              <a:gd name="T38" fmla="*/ 2147483646 w 41"/>
              <a:gd name="T39" fmla="*/ 2147483646 h 32"/>
              <a:gd name="T40" fmla="*/ 2147483646 w 41"/>
              <a:gd name="T41" fmla="*/ 2147483646 h 3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1"/>
              <a:gd name="T64" fmla="*/ 0 h 32"/>
              <a:gd name="T65" fmla="*/ 41 w 41"/>
              <a:gd name="T66" fmla="*/ 32 h 3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1" h="32">
                <a:moveTo>
                  <a:pt x="40" y="15"/>
                </a:move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4"/>
                  <a:pt x="41" y="13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2" y="3"/>
                  <a:pt x="0" y="16"/>
                  <a:pt x="12" y="31"/>
                </a:cubicBezTo>
                <a:cubicBezTo>
                  <a:pt x="13" y="31"/>
                  <a:pt x="14" y="32"/>
                  <a:pt x="14" y="31"/>
                </a:cubicBezTo>
                <a:cubicBezTo>
                  <a:pt x="15" y="31"/>
                  <a:pt x="16" y="30"/>
                  <a:pt x="16" y="30"/>
                </a:cubicBezTo>
                <a:cubicBezTo>
                  <a:pt x="16" y="28"/>
                  <a:pt x="17" y="26"/>
                  <a:pt x="19" y="24"/>
                </a:cubicBezTo>
                <a:cubicBezTo>
                  <a:pt x="22" y="20"/>
                  <a:pt x="33" y="26"/>
                  <a:pt x="40" y="15"/>
                </a:cubicBezTo>
                <a:close/>
                <a:moveTo>
                  <a:pt x="25" y="19"/>
                </a:moveTo>
                <a:cubicBezTo>
                  <a:pt x="22" y="19"/>
                  <a:pt x="19" y="19"/>
                  <a:pt x="16" y="21"/>
                </a:cubicBezTo>
                <a:cubicBezTo>
                  <a:pt x="16" y="22"/>
                  <a:pt x="15" y="22"/>
                  <a:pt x="15" y="23"/>
                </a:cubicBezTo>
                <a:cubicBezTo>
                  <a:pt x="14" y="23"/>
                  <a:pt x="14" y="23"/>
                  <a:pt x="13" y="23"/>
                </a:cubicBezTo>
                <a:cubicBezTo>
                  <a:pt x="12" y="23"/>
                  <a:pt x="12" y="23"/>
                  <a:pt x="12" y="22"/>
                </a:cubicBezTo>
                <a:cubicBezTo>
                  <a:pt x="11" y="20"/>
                  <a:pt x="11" y="18"/>
                  <a:pt x="11" y="15"/>
                </a:cubicBezTo>
                <a:cubicBezTo>
                  <a:pt x="12" y="14"/>
                  <a:pt x="12" y="13"/>
                  <a:pt x="13" y="12"/>
                </a:cubicBezTo>
                <a:cubicBezTo>
                  <a:pt x="16" y="15"/>
                  <a:pt x="19" y="17"/>
                  <a:pt x="24" y="16"/>
                </a:cubicBezTo>
                <a:cubicBezTo>
                  <a:pt x="27" y="16"/>
                  <a:pt x="30" y="16"/>
                  <a:pt x="33" y="17"/>
                </a:cubicBezTo>
                <a:cubicBezTo>
                  <a:pt x="30" y="18"/>
                  <a:pt x="27" y="19"/>
                  <a:pt x="25" y="19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72" name="Freeform 5">
            <a:extLst>
              <a:ext uri="{FF2B5EF4-FFF2-40B4-BE49-F238E27FC236}">
                <a16:creationId xmlns:a16="http://schemas.microsoft.com/office/drawing/2014/main" id="{48966523-47A0-4FF9-8264-5DFA3C486717}"/>
              </a:ext>
            </a:extLst>
          </p:cNvPr>
          <p:cNvSpPr>
            <a:spLocks noEditPoints="1"/>
          </p:cNvSpPr>
          <p:nvPr/>
        </p:nvSpPr>
        <p:spPr bwMode="auto">
          <a:xfrm>
            <a:off x="1943101" y="2171701"/>
            <a:ext cx="971551" cy="607484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60"/>
              <a:gd name="T55" fmla="*/ 0 h 162"/>
              <a:gd name="T56" fmla="*/ 260 w 260"/>
              <a:gd name="T57" fmla="*/ 162 h 16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73" name="文本框 77">
            <a:extLst>
              <a:ext uri="{FF2B5EF4-FFF2-40B4-BE49-F238E27FC236}">
                <a16:creationId xmlns:a16="http://schemas.microsoft.com/office/drawing/2014/main" id="{5227558E-7C0F-4A8F-904B-902C37CF6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5734" y="3524251"/>
            <a:ext cx="14012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45074" name="Freeform 7">
            <a:extLst>
              <a:ext uri="{FF2B5EF4-FFF2-40B4-BE49-F238E27FC236}">
                <a16:creationId xmlns:a16="http://schemas.microsoft.com/office/drawing/2014/main" id="{D3054998-C7C4-4279-B813-2191F9E8F208}"/>
              </a:ext>
            </a:extLst>
          </p:cNvPr>
          <p:cNvSpPr>
            <a:spLocks noEditPoints="1"/>
          </p:cNvSpPr>
          <p:nvPr/>
        </p:nvSpPr>
        <p:spPr bwMode="auto">
          <a:xfrm>
            <a:off x="9580034" y="2171700"/>
            <a:ext cx="546100" cy="592667"/>
          </a:xfrm>
          <a:custGeom>
            <a:avLst/>
            <a:gdLst>
              <a:gd name="T0" fmla="*/ 2147483646 w 100"/>
              <a:gd name="T1" fmla="*/ 2147483646 h 132"/>
              <a:gd name="T2" fmla="*/ 2147483646 w 100"/>
              <a:gd name="T3" fmla="*/ 2147483646 h 132"/>
              <a:gd name="T4" fmla="*/ 2147483646 w 100"/>
              <a:gd name="T5" fmla="*/ 2147483646 h 132"/>
              <a:gd name="T6" fmla="*/ 2147483646 w 100"/>
              <a:gd name="T7" fmla="*/ 2147483646 h 132"/>
              <a:gd name="T8" fmla="*/ 2147483646 w 100"/>
              <a:gd name="T9" fmla="*/ 2147483646 h 132"/>
              <a:gd name="T10" fmla="*/ 2147483646 w 100"/>
              <a:gd name="T11" fmla="*/ 2147483646 h 132"/>
              <a:gd name="T12" fmla="*/ 2147483646 w 100"/>
              <a:gd name="T13" fmla="*/ 2147483646 h 132"/>
              <a:gd name="T14" fmla="*/ 2147483646 w 100"/>
              <a:gd name="T15" fmla="*/ 2147483646 h 132"/>
              <a:gd name="T16" fmla="*/ 2147483646 w 100"/>
              <a:gd name="T17" fmla="*/ 2147483646 h 132"/>
              <a:gd name="T18" fmla="*/ 2147483646 w 100"/>
              <a:gd name="T19" fmla="*/ 2147483646 h 132"/>
              <a:gd name="T20" fmla="*/ 2147483646 w 100"/>
              <a:gd name="T21" fmla="*/ 2147483646 h 132"/>
              <a:gd name="T22" fmla="*/ 2147483646 w 100"/>
              <a:gd name="T23" fmla="*/ 2147483646 h 132"/>
              <a:gd name="T24" fmla="*/ 2147483646 w 100"/>
              <a:gd name="T25" fmla="*/ 2147483646 h 132"/>
              <a:gd name="T26" fmla="*/ 2147483646 w 100"/>
              <a:gd name="T27" fmla="*/ 2147483646 h 132"/>
              <a:gd name="T28" fmla="*/ 2147483646 w 100"/>
              <a:gd name="T29" fmla="*/ 2147483646 h 132"/>
              <a:gd name="T30" fmla="*/ 2147483646 w 100"/>
              <a:gd name="T31" fmla="*/ 2147483646 h 132"/>
              <a:gd name="T32" fmla="*/ 2147483646 w 100"/>
              <a:gd name="T33" fmla="*/ 0 h 132"/>
              <a:gd name="T34" fmla="*/ 2147483646 w 100"/>
              <a:gd name="T35" fmla="*/ 2147483646 h 132"/>
              <a:gd name="T36" fmla="*/ 2147483646 w 100"/>
              <a:gd name="T37" fmla="*/ 2147483646 h 132"/>
              <a:gd name="T38" fmla="*/ 0 w 100"/>
              <a:gd name="T39" fmla="*/ 2147483646 h 132"/>
              <a:gd name="T40" fmla="*/ 0 w 100"/>
              <a:gd name="T41" fmla="*/ 2147483646 h 132"/>
              <a:gd name="T42" fmla="*/ 2147483646 w 100"/>
              <a:gd name="T43" fmla="*/ 2147483646 h 132"/>
              <a:gd name="T44" fmla="*/ 2147483646 w 100"/>
              <a:gd name="T45" fmla="*/ 2147483646 h 132"/>
              <a:gd name="T46" fmla="*/ 2147483646 w 100"/>
              <a:gd name="T47" fmla="*/ 2147483646 h 132"/>
              <a:gd name="T48" fmla="*/ 2147483646 w 100"/>
              <a:gd name="T49" fmla="*/ 2147483646 h 132"/>
              <a:gd name="T50" fmla="*/ 2147483646 w 100"/>
              <a:gd name="T51" fmla="*/ 2147483646 h 132"/>
              <a:gd name="T52" fmla="*/ 2147483646 w 100"/>
              <a:gd name="T53" fmla="*/ 2147483646 h 132"/>
              <a:gd name="T54" fmla="*/ 2147483646 w 100"/>
              <a:gd name="T55" fmla="*/ 2147483646 h 132"/>
              <a:gd name="T56" fmla="*/ 2147483646 w 100"/>
              <a:gd name="T57" fmla="*/ 2147483646 h 132"/>
              <a:gd name="T58" fmla="*/ 2147483646 w 100"/>
              <a:gd name="T59" fmla="*/ 2147483646 h 132"/>
              <a:gd name="T60" fmla="*/ 2147483646 w 100"/>
              <a:gd name="T61" fmla="*/ 2147483646 h 132"/>
              <a:gd name="T62" fmla="*/ 2147483646 w 100"/>
              <a:gd name="T63" fmla="*/ 2147483646 h 132"/>
              <a:gd name="T64" fmla="*/ 2147483646 w 100"/>
              <a:gd name="T65" fmla="*/ 2147483646 h 132"/>
              <a:gd name="T66" fmla="*/ 2147483646 w 100"/>
              <a:gd name="T67" fmla="*/ 2147483646 h 132"/>
              <a:gd name="T68" fmla="*/ 2147483646 w 100"/>
              <a:gd name="T69" fmla="*/ 2147483646 h 132"/>
              <a:gd name="T70" fmla="*/ 2147483646 w 100"/>
              <a:gd name="T71" fmla="*/ 2147483646 h 132"/>
              <a:gd name="T72" fmla="*/ 2147483646 w 100"/>
              <a:gd name="T73" fmla="*/ 2147483646 h 13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0"/>
              <a:gd name="T112" fmla="*/ 0 h 132"/>
              <a:gd name="T113" fmla="*/ 100 w 100"/>
              <a:gd name="T114" fmla="*/ 132 h 13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0" h="132">
                <a:moveTo>
                  <a:pt x="50" y="70"/>
                </a:moveTo>
                <a:cubicBezTo>
                  <a:pt x="39" y="70"/>
                  <a:pt x="30" y="79"/>
                  <a:pt x="30" y="90"/>
                </a:cubicBezTo>
                <a:cubicBezTo>
                  <a:pt x="30" y="102"/>
                  <a:pt x="39" y="111"/>
                  <a:pt x="50" y="111"/>
                </a:cubicBezTo>
                <a:cubicBezTo>
                  <a:pt x="61" y="111"/>
                  <a:pt x="70" y="102"/>
                  <a:pt x="70" y="90"/>
                </a:cubicBezTo>
                <a:cubicBezTo>
                  <a:pt x="70" y="79"/>
                  <a:pt x="61" y="70"/>
                  <a:pt x="50" y="70"/>
                </a:cubicBezTo>
                <a:close/>
                <a:moveTo>
                  <a:pt x="53" y="93"/>
                </a:moveTo>
                <a:cubicBezTo>
                  <a:pt x="53" y="102"/>
                  <a:pt x="53" y="102"/>
                  <a:pt x="53" y="102"/>
                </a:cubicBezTo>
                <a:cubicBezTo>
                  <a:pt x="53" y="104"/>
                  <a:pt x="52" y="105"/>
                  <a:pt x="50" y="105"/>
                </a:cubicBezTo>
                <a:cubicBezTo>
                  <a:pt x="48" y="105"/>
                  <a:pt x="47" y="104"/>
                  <a:pt x="47" y="102"/>
                </a:cubicBezTo>
                <a:cubicBezTo>
                  <a:pt x="47" y="93"/>
                  <a:pt x="47" y="93"/>
                  <a:pt x="47" y="93"/>
                </a:cubicBezTo>
                <a:cubicBezTo>
                  <a:pt x="44" y="91"/>
                  <a:pt x="41" y="88"/>
                  <a:pt x="41" y="84"/>
                </a:cubicBezTo>
                <a:cubicBezTo>
                  <a:pt x="41" y="80"/>
                  <a:pt x="45" y="76"/>
                  <a:pt x="50" y="76"/>
                </a:cubicBezTo>
                <a:cubicBezTo>
                  <a:pt x="55" y="76"/>
                  <a:pt x="59" y="80"/>
                  <a:pt x="59" y="84"/>
                </a:cubicBezTo>
                <a:cubicBezTo>
                  <a:pt x="59" y="88"/>
                  <a:pt x="56" y="91"/>
                  <a:pt x="53" y="93"/>
                </a:cubicBezTo>
                <a:close/>
                <a:moveTo>
                  <a:pt x="86" y="50"/>
                </a:moveTo>
                <a:cubicBezTo>
                  <a:pt x="86" y="36"/>
                  <a:pt x="86" y="36"/>
                  <a:pt x="86" y="36"/>
                </a:cubicBezTo>
                <a:cubicBezTo>
                  <a:pt x="86" y="16"/>
                  <a:pt x="70" y="0"/>
                  <a:pt x="50" y="0"/>
                </a:cubicBezTo>
                <a:cubicBezTo>
                  <a:pt x="30" y="0"/>
                  <a:pt x="14" y="16"/>
                  <a:pt x="14" y="36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3"/>
                  <a:pt x="0" y="60"/>
                  <a:pt x="0" y="6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3"/>
                  <a:pt x="9" y="132"/>
                  <a:pt x="2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91" y="132"/>
                  <a:pt x="100" y="123"/>
                  <a:pt x="100" y="112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0"/>
                  <a:pt x="94" y="53"/>
                  <a:pt x="86" y="50"/>
                </a:cubicBezTo>
                <a:close/>
                <a:moveTo>
                  <a:pt x="50" y="115"/>
                </a:moveTo>
                <a:cubicBezTo>
                  <a:pt x="36" y="115"/>
                  <a:pt x="25" y="104"/>
                  <a:pt x="25" y="90"/>
                </a:cubicBezTo>
                <a:cubicBezTo>
                  <a:pt x="25" y="77"/>
                  <a:pt x="36" y="66"/>
                  <a:pt x="50" y="66"/>
                </a:cubicBezTo>
                <a:cubicBezTo>
                  <a:pt x="64" y="66"/>
                  <a:pt x="75" y="77"/>
                  <a:pt x="75" y="90"/>
                </a:cubicBezTo>
                <a:cubicBezTo>
                  <a:pt x="75" y="104"/>
                  <a:pt x="64" y="115"/>
                  <a:pt x="50" y="115"/>
                </a:cubicBezTo>
                <a:close/>
                <a:moveTo>
                  <a:pt x="76" y="49"/>
                </a:moveTo>
                <a:cubicBezTo>
                  <a:pt x="24" y="49"/>
                  <a:pt x="24" y="49"/>
                  <a:pt x="24" y="49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2"/>
                  <a:pt x="36" y="11"/>
                  <a:pt x="50" y="11"/>
                </a:cubicBezTo>
                <a:cubicBezTo>
                  <a:pt x="64" y="11"/>
                  <a:pt x="76" y="22"/>
                  <a:pt x="76" y="36"/>
                </a:cubicBezTo>
                <a:lnTo>
                  <a:pt x="76" y="4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5075" name="文本框 83">
            <a:extLst>
              <a:ext uri="{FF2B5EF4-FFF2-40B4-BE49-F238E27FC236}">
                <a16:creationId xmlns:a16="http://schemas.microsoft.com/office/drawing/2014/main" id="{5F6C5963-248A-4F8E-938D-B13F124CD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0151" y="4419601"/>
            <a:ext cx="2334683" cy="201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076" name="文本框 77">
            <a:extLst>
              <a:ext uri="{FF2B5EF4-FFF2-40B4-BE49-F238E27FC236}">
                <a16:creationId xmlns:a16="http://schemas.microsoft.com/office/drawing/2014/main" id="{C48E942B-A083-4F68-9BB5-27D989915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3985" y="3524251"/>
            <a:ext cx="14012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45077" name="文本框 83">
            <a:extLst>
              <a:ext uri="{FF2B5EF4-FFF2-40B4-BE49-F238E27FC236}">
                <a16:creationId xmlns:a16="http://schemas.microsoft.com/office/drawing/2014/main" id="{A6C1E31E-3E03-4518-905D-C97A9A86D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1" y="4419601"/>
            <a:ext cx="2324100" cy="201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078" name="文本框 77">
            <a:extLst>
              <a:ext uri="{FF2B5EF4-FFF2-40B4-BE49-F238E27FC236}">
                <a16:creationId xmlns:a16="http://schemas.microsoft.com/office/drawing/2014/main" id="{494B46DF-025D-4636-AEC7-AF73C409E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9534" y="3524251"/>
            <a:ext cx="14033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45079" name="文本框 83">
            <a:extLst>
              <a:ext uri="{FF2B5EF4-FFF2-40B4-BE49-F238E27FC236}">
                <a16:creationId xmlns:a16="http://schemas.microsoft.com/office/drawing/2014/main" id="{16B62A64-3434-4C05-A0F0-ACD3B4459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3951" y="4419601"/>
            <a:ext cx="2324100" cy="201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080" name="文本框 77">
            <a:extLst>
              <a:ext uri="{FF2B5EF4-FFF2-40B4-BE49-F238E27FC236}">
                <a16:creationId xmlns:a16="http://schemas.microsoft.com/office/drawing/2014/main" id="{4AFD84C0-0CAF-4874-B359-EF71957ED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5084" y="3524251"/>
            <a:ext cx="14033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45081" name="文本框 83">
            <a:extLst>
              <a:ext uri="{FF2B5EF4-FFF2-40B4-BE49-F238E27FC236}">
                <a16:creationId xmlns:a16="http://schemas.microsoft.com/office/drawing/2014/main" id="{F2F3169F-E77F-4DF5-B712-82E37317A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9501" y="4419601"/>
            <a:ext cx="2324100" cy="201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 Monocle Guide to Good Business follows up on the success of The Monocle Guide to Better Living.</a:t>
            </a:r>
          </a:p>
          <a:p>
            <a:pPr algn="ctr" defTabSz="1219170" fontAlgn="base">
              <a:lnSpc>
                <a:spcPct val="90000"/>
              </a:lnSpc>
              <a:spcBef>
                <a:spcPts val="1333"/>
              </a:spcBef>
              <a:spcAft>
                <a:spcPct val="0"/>
              </a:spcAft>
            </a:pP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592752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5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5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5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nimBg="1"/>
      <p:bldP spid="45068" grpId="0" animBg="1"/>
      <p:bldP spid="45069" grpId="0" animBg="1"/>
      <p:bldP spid="45070" grpId="0" animBg="1"/>
      <p:bldP spid="45071" grpId="0" animBg="1"/>
      <p:bldP spid="45072" grpId="0" animBg="1"/>
      <p:bldP spid="45073" grpId="0"/>
      <p:bldP spid="45074" grpId="0" animBg="1"/>
      <p:bldP spid="45075" grpId="0"/>
      <p:bldP spid="45076" grpId="0"/>
      <p:bldP spid="45077" grpId="0"/>
      <p:bldP spid="45078" grpId="0"/>
      <p:bldP spid="45079" grpId="0"/>
      <p:bldP spid="45080" grpId="0"/>
      <p:bldP spid="4508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图片 6">
            <a:extLst>
              <a:ext uri="{FF2B5EF4-FFF2-40B4-BE49-F238E27FC236}">
                <a16:creationId xmlns:a16="http://schemas.microsoft.com/office/drawing/2014/main" id="{0445F854-DC90-458B-86C3-496887F2A3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1" y="1966385"/>
            <a:ext cx="7330016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12406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6" descr=" er.png">
            <a:extLst>
              <a:ext uri="{FF2B5EF4-FFF2-40B4-BE49-F238E27FC236}">
                <a16:creationId xmlns:a16="http://schemas.microsoft.com/office/drawing/2014/main" id="{5FCEEC7D-35AE-41C7-A31B-95AE3FBC0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1" y="1519768"/>
            <a:ext cx="1236133" cy="207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>
            <a:extLst>
              <a:ext uri="{FF2B5EF4-FFF2-40B4-BE49-F238E27FC236}">
                <a16:creationId xmlns:a16="http://schemas.microsoft.com/office/drawing/2014/main" id="{289EA52E-BEE5-446F-9BCC-14CBF45C2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1" y="4459818"/>
            <a:ext cx="6286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267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请在此添加您的标题</a:t>
            </a:r>
          </a:p>
        </p:txBody>
      </p:sp>
      <p:sp>
        <p:nvSpPr>
          <p:cNvPr id="18436" name="矩形 4">
            <a:extLst>
              <a:ext uri="{FF2B5EF4-FFF2-40B4-BE49-F238E27FC236}">
                <a16:creationId xmlns:a16="http://schemas.microsoft.com/office/drawing/2014/main" id="{2908344A-03E4-4D36-9897-DFAE7777C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67" y="5048251"/>
            <a:ext cx="609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437" name="Picture 2">
            <a:extLst>
              <a:ext uri="{FF2B5EF4-FFF2-40B4-BE49-F238E27FC236}">
                <a16:creationId xmlns:a16="http://schemas.microsoft.com/office/drawing/2014/main" id="{B8760EB9-F3F8-45FB-8725-24ED88206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3714752"/>
            <a:ext cx="952500" cy="52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4391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extLst>
              <a:ext uri="{FF2B5EF4-FFF2-40B4-BE49-F238E27FC236}">
                <a16:creationId xmlns:a16="http://schemas.microsoft.com/office/drawing/2014/main" id="{DBE3EA1B-3367-4BF3-97CF-D8D878165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1" y="857251"/>
            <a:ext cx="11328400" cy="6982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6">
            <a:extLst>
              <a:ext uri="{FF2B5EF4-FFF2-40B4-BE49-F238E27FC236}">
                <a16:creationId xmlns:a16="http://schemas.microsoft.com/office/drawing/2014/main" id="{89560F65-685C-4CB0-8CC8-102B4DC84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96445">
            <a:off x="1238250" y="4383617"/>
            <a:ext cx="480484" cy="247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0" name="组合 1">
            <a:extLst>
              <a:ext uri="{FF2B5EF4-FFF2-40B4-BE49-F238E27FC236}">
                <a16:creationId xmlns:a16="http://schemas.microsoft.com/office/drawing/2014/main" id="{637EF45C-0BEC-48E4-8A70-A8B6DD9AA88B}"/>
              </a:ext>
            </a:extLst>
          </p:cNvPr>
          <p:cNvGrpSpPr>
            <a:grpSpLocks/>
          </p:cNvGrpSpPr>
          <p:nvPr/>
        </p:nvGrpSpPr>
        <p:grpSpPr bwMode="auto">
          <a:xfrm>
            <a:off x="-95250" y="-285751"/>
            <a:ext cx="5238751" cy="1866901"/>
            <a:chOff x="0" y="0"/>
            <a:chExt cx="3929090" cy="1400182"/>
          </a:xfrm>
        </p:grpSpPr>
        <p:pic>
          <p:nvPicPr>
            <p:cNvPr id="19466" name="Picture 3">
              <a:extLst>
                <a:ext uri="{FF2B5EF4-FFF2-40B4-BE49-F238E27FC236}">
                  <a16:creationId xmlns:a16="http://schemas.microsoft.com/office/drawing/2014/main" id="{DCA001CA-B8FC-4FA7-981E-BEE1FF2DED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TextBox 12">
              <a:extLst>
                <a:ext uri="{FF2B5EF4-FFF2-40B4-BE49-F238E27FC236}">
                  <a16:creationId xmlns:a16="http://schemas.microsoft.com/office/drawing/2014/main" id="{849CEFB9-E7CC-408D-9BF8-B214CE748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7" y="338139"/>
              <a:ext cx="3071833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19468" name="矩形 13">
              <a:extLst>
                <a:ext uri="{FF2B5EF4-FFF2-40B4-BE49-F238E27FC236}">
                  <a16:creationId xmlns:a16="http://schemas.microsoft.com/office/drawing/2014/main" id="{1C409EF1-3A26-44C4-A21E-F7BC5DF96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4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461" name="TextBox 19">
            <a:extLst>
              <a:ext uri="{FF2B5EF4-FFF2-40B4-BE49-F238E27FC236}">
                <a16:creationId xmlns:a16="http://schemas.microsoft.com/office/drawing/2014/main" id="{3AF626CE-11B0-4D89-B7DC-F94B42118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2" y="5031317"/>
            <a:ext cx="611504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133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请在此添加您的标题</a:t>
            </a:r>
            <a:endParaRPr lang="zh-CN" altLang="zh-CN" sz="2133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2" name="TextBox 20">
            <a:extLst>
              <a:ext uri="{FF2B5EF4-FFF2-40B4-BE49-F238E27FC236}">
                <a16:creationId xmlns:a16="http://schemas.microsoft.com/office/drawing/2014/main" id="{95ED877B-D07C-475D-A7B3-2B1462772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452" y="2745318"/>
            <a:ext cx="3524249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请输入您的文字内容</a:t>
            </a:r>
            <a:endParaRPr lang="zh-CN" altLang="zh-CN" sz="2667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3" name="TextBox 21">
            <a:extLst>
              <a:ext uri="{FF2B5EF4-FFF2-40B4-BE49-F238E27FC236}">
                <a16:creationId xmlns:a16="http://schemas.microsoft.com/office/drawing/2014/main" id="{74E7FC2D-0CFD-4CEF-885E-35A833484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1" y="3412068"/>
            <a:ext cx="6610349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133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19464" name="TextBox 22">
            <a:extLst>
              <a:ext uri="{FF2B5EF4-FFF2-40B4-BE49-F238E27FC236}">
                <a16:creationId xmlns:a16="http://schemas.microsoft.com/office/drawing/2014/main" id="{8EC57494-CF27-405B-874D-8C513138E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675" y="4282522"/>
            <a:ext cx="6667500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133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grpSp>
        <p:nvGrpSpPr>
          <p:cNvPr id="13" name="组合 10">
            <a:extLst>
              <a:ext uri="{FF2B5EF4-FFF2-40B4-BE49-F238E27FC236}">
                <a16:creationId xmlns:a16="http://schemas.microsoft.com/office/drawing/2014/main" id="{8038DA94-A158-4DC6-AAB6-F5EAFB04429E}"/>
              </a:ext>
            </a:extLst>
          </p:cNvPr>
          <p:cNvGrpSpPr>
            <a:grpSpLocks/>
          </p:cNvGrpSpPr>
          <p:nvPr/>
        </p:nvGrpSpPr>
        <p:grpSpPr bwMode="auto">
          <a:xfrm>
            <a:off x="535450" y="1432911"/>
            <a:ext cx="1790314" cy="1423208"/>
            <a:chOff x="-8173" y="0"/>
            <a:chExt cx="642942" cy="503809"/>
          </a:xfrm>
        </p:grpSpPr>
        <p:pic>
          <p:nvPicPr>
            <p:cNvPr id="14" name="图片 11" descr="未标题-1.png">
              <a:extLst>
                <a:ext uri="{FF2B5EF4-FFF2-40B4-BE49-F238E27FC236}">
                  <a16:creationId xmlns:a16="http://schemas.microsoft.com/office/drawing/2014/main" id="{8A8E10E7-CDD3-4EC5-B247-5274DD8F3D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>
              <a:extLst>
                <a:ext uri="{FF2B5EF4-FFF2-40B4-BE49-F238E27FC236}">
                  <a16:creationId xmlns:a16="http://schemas.microsoft.com/office/drawing/2014/main" id="{1E5317CB-4ED8-4EF6-89E0-60E7619C4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173" y="0"/>
              <a:ext cx="642942" cy="46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25216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>
            <a:extLst>
              <a:ext uri="{FF2B5EF4-FFF2-40B4-BE49-F238E27FC236}">
                <a16:creationId xmlns:a16="http://schemas.microsoft.com/office/drawing/2014/main" id="{DB0E1765-4FA3-4673-8272-EAED63AF7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7779" y="1377765"/>
            <a:ext cx="10160000" cy="626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7" name="组合 1">
            <a:extLst>
              <a:ext uri="{FF2B5EF4-FFF2-40B4-BE49-F238E27FC236}">
                <a16:creationId xmlns:a16="http://schemas.microsoft.com/office/drawing/2014/main" id="{0116A292-B584-48EC-BCBC-7F8D2EEAAECA}"/>
              </a:ext>
            </a:extLst>
          </p:cNvPr>
          <p:cNvGrpSpPr>
            <a:grpSpLocks/>
          </p:cNvGrpSpPr>
          <p:nvPr/>
        </p:nvGrpSpPr>
        <p:grpSpPr bwMode="auto">
          <a:xfrm>
            <a:off x="-95250" y="-285751"/>
            <a:ext cx="5238751" cy="1866901"/>
            <a:chOff x="0" y="0"/>
            <a:chExt cx="3929090" cy="1400182"/>
          </a:xfrm>
        </p:grpSpPr>
        <p:pic>
          <p:nvPicPr>
            <p:cNvPr id="21515" name="Picture 3">
              <a:extLst>
                <a:ext uri="{FF2B5EF4-FFF2-40B4-BE49-F238E27FC236}">
                  <a16:creationId xmlns:a16="http://schemas.microsoft.com/office/drawing/2014/main" id="{F40C0E0B-28CB-4718-BC08-67880AA810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TextBox 12">
              <a:extLst>
                <a:ext uri="{FF2B5EF4-FFF2-40B4-BE49-F238E27FC236}">
                  <a16:creationId xmlns:a16="http://schemas.microsoft.com/office/drawing/2014/main" id="{6E4F9D6D-E8E7-4603-8BC6-A26C1D0CD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7" y="338139"/>
              <a:ext cx="3071833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1517" name="矩形 13">
              <a:extLst>
                <a:ext uri="{FF2B5EF4-FFF2-40B4-BE49-F238E27FC236}">
                  <a16:creationId xmlns:a16="http://schemas.microsoft.com/office/drawing/2014/main" id="{4FA9CEA1-0201-430C-9B45-5F815D7F4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4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508" name="TextBox 19">
            <a:extLst>
              <a:ext uri="{FF2B5EF4-FFF2-40B4-BE49-F238E27FC236}">
                <a16:creationId xmlns:a16="http://schemas.microsoft.com/office/drawing/2014/main" id="{1683B99B-51F8-40FF-B9C5-1568EB107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013" y="5672165"/>
            <a:ext cx="61150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请在此输入您的标题</a:t>
            </a:r>
          </a:p>
        </p:txBody>
      </p:sp>
      <p:sp>
        <p:nvSpPr>
          <p:cNvPr id="21509" name="TextBox 20">
            <a:extLst>
              <a:ext uri="{FF2B5EF4-FFF2-40B4-BE49-F238E27FC236}">
                <a16:creationId xmlns:a16="http://schemas.microsoft.com/office/drawing/2014/main" id="{573F6A02-8F0F-4651-8E06-BA22D8ECC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34" y="3187701"/>
            <a:ext cx="447463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67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请添加标题文字</a:t>
            </a:r>
            <a:endParaRPr lang="zh-CN" altLang="zh-CN" sz="2667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10" name="TextBox 21">
            <a:extLst>
              <a:ext uri="{FF2B5EF4-FFF2-40B4-BE49-F238E27FC236}">
                <a16:creationId xmlns:a16="http://schemas.microsoft.com/office/drawing/2014/main" id="{73DC9F3F-756C-4931-9534-081E1499E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34" y="3826741"/>
            <a:ext cx="6610351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133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21511" name="TextBox 22">
            <a:extLst>
              <a:ext uri="{FF2B5EF4-FFF2-40B4-BE49-F238E27FC236}">
                <a16:creationId xmlns:a16="http://schemas.microsoft.com/office/drawing/2014/main" id="{5864F0CE-BD08-4E51-B6EC-59E048C0A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34" y="4770346"/>
            <a:ext cx="6667500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133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pic>
        <p:nvPicPr>
          <p:cNvPr id="21512" name="图片 3">
            <a:extLst>
              <a:ext uri="{FF2B5EF4-FFF2-40B4-BE49-F238E27FC236}">
                <a16:creationId xmlns:a16="http://schemas.microsoft.com/office/drawing/2014/main" id="{17B7D9AE-FF32-45CC-BF45-8D3447A30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3485" y="3454400"/>
            <a:ext cx="1401233" cy="271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图片 4">
            <a:extLst>
              <a:ext uri="{FF2B5EF4-FFF2-40B4-BE49-F238E27FC236}">
                <a16:creationId xmlns:a16="http://schemas.microsoft.com/office/drawing/2014/main" id="{28362A2B-E16C-47E6-ADBE-8C72E5C70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033" y="5750985"/>
            <a:ext cx="3464984" cy="122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0">
            <a:extLst>
              <a:ext uri="{FF2B5EF4-FFF2-40B4-BE49-F238E27FC236}">
                <a16:creationId xmlns:a16="http://schemas.microsoft.com/office/drawing/2014/main" id="{BDE0A7D6-B2BD-4383-A301-4330F65CA04D}"/>
              </a:ext>
            </a:extLst>
          </p:cNvPr>
          <p:cNvGrpSpPr>
            <a:grpSpLocks/>
          </p:cNvGrpSpPr>
          <p:nvPr/>
        </p:nvGrpSpPr>
        <p:grpSpPr bwMode="auto">
          <a:xfrm>
            <a:off x="8792760" y="1224741"/>
            <a:ext cx="1790314" cy="1423208"/>
            <a:chOff x="-8173" y="0"/>
            <a:chExt cx="642942" cy="503809"/>
          </a:xfrm>
        </p:grpSpPr>
        <p:pic>
          <p:nvPicPr>
            <p:cNvPr id="15" name="图片 11" descr="未标题-1.png">
              <a:extLst>
                <a:ext uri="{FF2B5EF4-FFF2-40B4-BE49-F238E27FC236}">
                  <a16:creationId xmlns:a16="http://schemas.microsoft.com/office/drawing/2014/main" id="{F04D6636-63E9-4209-AF6F-6926E613B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2">
              <a:extLst>
                <a:ext uri="{FF2B5EF4-FFF2-40B4-BE49-F238E27FC236}">
                  <a16:creationId xmlns:a16="http://schemas.microsoft.com/office/drawing/2014/main" id="{4E820F85-185D-49B5-8F22-C3BE16726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173" y="0"/>
              <a:ext cx="642942" cy="46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057686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>
            <a:extLst>
              <a:ext uri="{FF2B5EF4-FFF2-40B4-BE49-F238E27FC236}">
                <a16:creationId xmlns:a16="http://schemas.microsoft.com/office/drawing/2014/main" id="{14E2FB7E-5DBF-4B86-B0D9-9168D62E8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>
            <a:extLst>
              <a:ext uri="{FF2B5EF4-FFF2-40B4-BE49-F238E27FC236}">
                <a16:creationId xmlns:a16="http://schemas.microsoft.com/office/drawing/2014/main" id="{9F64C3AC-FBB9-4041-8AD1-3B4C4950C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>
            <a:extLst>
              <a:ext uri="{FF2B5EF4-FFF2-40B4-BE49-F238E27FC236}">
                <a16:creationId xmlns:a16="http://schemas.microsoft.com/office/drawing/2014/main" id="{5EC214F5-0623-49FC-AFD7-3625801A9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3">
            <a:extLst>
              <a:ext uri="{FF2B5EF4-FFF2-40B4-BE49-F238E27FC236}">
                <a16:creationId xmlns:a16="http://schemas.microsoft.com/office/drawing/2014/main" id="{A68B5C97-8978-4520-BFE2-D57AC36D5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535" name="直接连接符 14">
            <a:extLst>
              <a:ext uri="{FF2B5EF4-FFF2-40B4-BE49-F238E27FC236}">
                <a16:creationId xmlns:a16="http://schemas.microsoft.com/office/drawing/2014/main" id="{D96D1537-362E-4CD3-B980-032C87C15BEF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780367" y="3879851"/>
            <a:ext cx="4250267" cy="10583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6" name="直接连接符 15">
            <a:extLst>
              <a:ext uri="{FF2B5EF4-FFF2-40B4-BE49-F238E27FC236}">
                <a16:creationId xmlns:a16="http://schemas.microsoft.com/office/drawing/2014/main" id="{7312B2D3-B234-42E0-979C-3F16A4840C5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81700" y="2203451"/>
            <a:ext cx="0" cy="3530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7" name="文本框 17">
            <a:extLst>
              <a:ext uri="{FF2B5EF4-FFF2-40B4-BE49-F238E27FC236}">
                <a16:creationId xmlns:a16="http://schemas.microsoft.com/office/drawing/2014/main" id="{5566A59E-4444-49F3-BBDD-BC7681F0C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267" y="2341033"/>
            <a:ext cx="215053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667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2538" name="文本框 48">
            <a:extLst>
              <a:ext uri="{FF2B5EF4-FFF2-40B4-BE49-F238E27FC236}">
                <a16:creationId xmlns:a16="http://schemas.microsoft.com/office/drawing/2014/main" id="{810524BB-2106-47BD-86FF-B86B04FCA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018" y="2954867"/>
            <a:ext cx="2379133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TEXT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39" name="文本框 49">
            <a:extLst>
              <a:ext uri="{FF2B5EF4-FFF2-40B4-BE49-F238E27FC236}">
                <a16:creationId xmlns:a16="http://schemas.microsoft.com/office/drawing/2014/main" id="{7B59FEB3-6119-4444-982E-6603CD891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2534" y="3259667"/>
            <a:ext cx="1860551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TEXT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3" name="文本框 17">
            <a:extLst>
              <a:ext uri="{FF2B5EF4-FFF2-40B4-BE49-F238E27FC236}">
                <a16:creationId xmlns:a16="http://schemas.microsoft.com/office/drawing/2014/main" id="{EBDF6696-645C-4A78-9068-77DFA42F3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9400" y="4315884"/>
            <a:ext cx="215053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667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2544" name="文本框 48">
            <a:extLst>
              <a:ext uri="{FF2B5EF4-FFF2-40B4-BE49-F238E27FC236}">
                <a16:creationId xmlns:a16="http://schemas.microsoft.com/office/drawing/2014/main" id="{7B074E0E-33FB-4115-B5A2-9896C5843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0151" y="4929718"/>
            <a:ext cx="2377016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TEXT HERE</a:t>
            </a:r>
            <a:endParaRPr lang="zh-CN" altLang="en-US" sz="13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5" name="文本框 49">
            <a:extLst>
              <a:ext uri="{FF2B5EF4-FFF2-40B4-BE49-F238E27FC236}">
                <a16:creationId xmlns:a16="http://schemas.microsoft.com/office/drawing/2014/main" id="{3DBA00AA-9CDD-47A0-A8EF-7732E1E92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667" y="5232400"/>
            <a:ext cx="18605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TEXT HERE</a:t>
            </a:r>
            <a:endParaRPr lang="zh-CN" altLang="en-US" sz="16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6" name="文本框 17">
            <a:extLst>
              <a:ext uri="{FF2B5EF4-FFF2-40B4-BE49-F238E27FC236}">
                <a16:creationId xmlns:a16="http://schemas.microsoft.com/office/drawing/2014/main" id="{1BC99887-606D-45AA-9D4E-1FFC4AA75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8700" y="2326217"/>
            <a:ext cx="2152651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667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2547" name="文本框 48">
            <a:extLst>
              <a:ext uri="{FF2B5EF4-FFF2-40B4-BE49-F238E27FC236}">
                <a16:creationId xmlns:a16="http://schemas.microsoft.com/office/drawing/2014/main" id="{3388F446-7A6A-4DE0-A570-3AC5F97AC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8917" y="2940051"/>
            <a:ext cx="2377016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TEXT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8" name="文本框 49">
            <a:extLst>
              <a:ext uri="{FF2B5EF4-FFF2-40B4-BE49-F238E27FC236}">
                <a16:creationId xmlns:a16="http://schemas.microsoft.com/office/drawing/2014/main" id="{CF1546C0-8724-4AD9-8D3A-B4AEBCDC5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5084" y="3242734"/>
            <a:ext cx="1860549" cy="3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4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TEXT HERE</a:t>
            </a:r>
            <a:endParaRPr lang="zh-CN" altLang="en-US" sz="14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49" name="文本框 17">
            <a:extLst>
              <a:ext uri="{FF2B5EF4-FFF2-40B4-BE49-F238E27FC236}">
                <a16:creationId xmlns:a16="http://schemas.microsoft.com/office/drawing/2014/main" id="{3DDE504F-D3B3-43A7-9FA7-258589036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1984" y="4315884"/>
            <a:ext cx="2150533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667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2550" name="文本框 48">
            <a:extLst>
              <a:ext uri="{FF2B5EF4-FFF2-40B4-BE49-F238E27FC236}">
                <a16:creationId xmlns:a16="http://schemas.microsoft.com/office/drawing/2014/main" id="{D9B6F223-54C7-4248-A5B8-883401AA1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0084" y="4929718"/>
            <a:ext cx="2379133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TEXT HERE</a:t>
            </a:r>
            <a:endParaRPr lang="zh-CN" altLang="en-US" sz="1333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551" name="文本框 49">
            <a:extLst>
              <a:ext uri="{FF2B5EF4-FFF2-40B4-BE49-F238E27FC236}">
                <a16:creationId xmlns:a16="http://schemas.microsoft.com/office/drawing/2014/main" id="{9CDAAE96-D310-477D-882D-B0899D9BB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367" y="5232400"/>
            <a:ext cx="18605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TEXT HERE</a:t>
            </a:r>
            <a:endParaRPr lang="zh-CN" altLang="en-US" sz="16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552" name="组合 35">
            <a:extLst>
              <a:ext uri="{FF2B5EF4-FFF2-40B4-BE49-F238E27FC236}">
                <a16:creationId xmlns:a16="http://schemas.microsoft.com/office/drawing/2014/main" id="{50D39F37-648F-4AA6-869E-8F90AE2C83ED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22553" name="Picture 3">
              <a:extLst>
                <a:ext uri="{FF2B5EF4-FFF2-40B4-BE49-F238E27FC236}">
                  <a16:creationId xmlns:a16="http://schemas.microsoft.com/office/drawing/2014/main" id="{5E9DD650-AFEA-4300-8A53-27BB6B92CF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4" name="TextBox 12">
              <a:extLst>
                <a:ext uri="{FF2B5EF4-FFF2-40B4-BE49-F238E27FC236}">
                  <a16:creationId xmlns:a16="http://schemas.microsoft.com/office/drawing/2014/main" id="{14B68644-6825-49EE-905F-77898D42EB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2555" name="矩形 38">
              <a:extLst>
                <a:ext uri="{FF2B5EF4-FFF2-40B4-BE49-F238E27FC236}">
                  <a16:creationId xmlns:a16="http://schemas.microsoft.com/office/drawing/2014/main" id="{927C7AD5-5408-4549-A92D-923B817B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10">
            <a:extLst>
              <a:ext uri="{FF2B5EF4-FFF2-40B4-BE49-F238E27FC236}">
                <a16:creationId xmlns:a16="http://schemas.microsoft.com/office/drawing/2014/main" id="{B0185D3A-3FA0-479A-95F8-1051907BA3C9}"/>
              </a:ext>
            </a:extLst>
          </p:cNvPr>
          <p:cNvGrpSpPr>
            <a:grpSpLocks/>
          </p:cNvGrpSpPr>
          <p:nvPr/>
        </p:nvGrpSpPr>
        <p:grpSpPr bwMode="auto">
          <a:xfrm>
            <a:off x="3854758" y="2249897"/>
            <a:ext cx="1862046" cy="1456504"/>
            <a:chOff x="-23522" y="0"/>
            <a:chExt cx="642942" cy="503809"/>
          </a:xfrm>
        </p:grpSpPr>
        <p:pic>
          <p:nvPicPr>
            <p:cNvPr id="29" name="图片 11" descr="未标题-1.png">
              <a:extLst>
                <a:ext uri="{FF2B5EF4-FFF2-40B4-BE49-F238E27FC236}">
                  <a16:creationId xmlns:a16="http://schemas.microsoft.com/office/drawing/2014/main" id="{7EDB5CC0-C2DD-45EE-B210-A6D7DC1A59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12">
              <a:extLst>
                <a:ext uri="{FF2B5EF4-FFF2-40B4-BE49-F238E27FC236}">
                  <a16:creationId xmlns:a16="http://schemas.microsoft.com/office/drawing/2014/main" id="{855E34BF-128B-4E78-9DDD-18A9F3AF3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522" y="9148"/>
              <a:ext cx="642942" cy="457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zh-CN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40" name="组合 10">
            <a:extLst>
              <a:ext uri="{FF2B5EF4-FFF2-40B4-BE49-F238E27FC236}">
                <a16:creationId xmlns:a16="http://schemas.microsoft.com/office/drawing/2014/main" id="{7A14BFB3-EFB0-440D-B08C-12D748C0CEF8}"/>
              </a:ext>
            </a:extLst>
          </p:cNvPr>
          <p:cNvGrpSpPr>
            <a:grpSpLocks/>
          </p:cNvGrpSpPr>
          <p:nvPr/>
        </p:nvGrpSpPr>
        <p:grpSpPr bwMode="auto">
          <a:xfrm>
            <a:off x="3854758" y="4083598"/>
            <a:ext cx="1862046" cy="1456504"/>
            <a:chOff x="-23522" y="0"/>
            <a:chExt cx="642942" cy="503809"/>
          </a:xfrm>
        </p:grpSpPr>
        <p:pic>
          <p:nvPicPr>
            <p:cNvPr id="41" name="图片 11" descr="未标题-1.png">
              <a:extLst>
                <a:ext uri="{FF2B5EF4-FFF2-40B4-BE49-F238E27FC236}">
                  <a16:creationId xmlns:a16="http://schemas.microsoft.com/office/drawing/2014/main" id="{77B82A28-C867-4651-95A5-50B4BDC404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12">
              <a:extLst>
                <a:ext uri="{FF2B5EF4-FFF2-40B4-BE49-F238E27FC236}">
                  <a16:creationId xmlns:a16="http://schemas.microsoft.com/office/drawing/2014/main" id="{1F5EE0A6-0F5B-4BCD-9A61-A48B808D17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522" y="9148"/>
              <a:ext cx="642942" cy="457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叁</a:t>
              </a:r>
              <a:endParaRPr lang="zh-CN" altLang="zh-CN" sz="8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10">
            <a:extLst>
              <a:ext uri="{FF2B5EF4-FFF2-40B4-BE49-F238E27FC236}">
                <a16:creationId xmlns:a16="http://schemas.microsoft.com/office/drawing/2014/main" id="{136DAE4D-FFEC-4EA5-9343-88AFE9461878}"/>
              </a:ext>
            </a:extLst>
          </p:cNvPr>
          <p:cNvGrpSpPr>
            <a:grpSpLocks/>
          </p:cNvGrpSpPr>
          <p:nvPr/>
        </p:nvGrpSpPr>
        <p:grpSpPr bwMode="auto">
          <a:xfrm>
            <a:off x="6158469" y="2249897"/>
            <a:ext cx="1862046" cy="1456504"/>
            <a:chOff x="-23522" y="0"/>
            <a:chExt cx="642942" cy="503809"/>
          </a:xfrm>
        </p:grpSpPr>
        <p:pic>
          <p:nvPicPr>
            <p:cNvPr id="44" name="图片 11" descr="未标题-1.png">
              <a:extLst>
                <a:ext uri="{FF2B5EF4-FFF2-40B4-BE49-F238E27FC236}">
                  <a16:creationId xmlns:a16="http://schemas.microsoft.com/office/drawing/2014/main" id="{D11849A3-E18A-4B9C-984B-5515C6383D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TextBox 12">
              <a:extLst>
                <a:ext uri="{FF2B5EF4-FFF2-40B4-BE49-F238E27FC236}">
                  <a16:creationId xmlns:a16="http://schemas.microsoft.com/office/drawing/2014/main" id="{2432DD5D-F152-4011-8CC4-5A342D3B8B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522" y="9148"/>
              <a:ext cx="642942" cy="457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贰</a:t>
              </a:r>
              <a:endParaRPr lang="zh-CN" altLang="zh-CN" sz="8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组合 10">
            <a:extLst>
              <a:ext uri="{FF2B5EF4-FFF2-40B4-BE49-F238E27FC236}">
                <a16:creationId xmlns:a16="http://schemas.microsoft.com/office/drawing/2014/main" id="{38CE443A-4866-41DB-924D-A23DD7F506D0}"/>
              </a:ext>
            </a:extLst>
          </p:cNvPr>
          <p:cNvGrpSpPr>
            <a:grpSpLocks/>
          </p:cNvGrpSpPr>
          <p:nvPr/>
        </p:nvGrpSpPr>
        <p:grpSpPr bwMode="auto">
          <a:xfrm>
            <a:off x="6158469" y="4083598"/>
            <a:ext cx="1862046" cy="1456504"/>
            <a:chOff x="-23522" y="0"/>
            <a:chExt cx="642942" cy="503809"/>
          </a:xfrm>
        </p:grpSpPr>
        <p:pic>
          <p:nvPicPr>
            <p:cNvPr id="47" name="图片 11" descr="未标题-1.png">
              <a:extLst>
                <a:ext uri="{FF2B5EF4-FFF2-40B4-BE49-F238E27FC236}">
                  <a16:creationId xmlns:a16="http://schemas.microsoft.com/office/drawing/2014/main" id="{7CB0A283-1504-4FD7-9B36-546D22237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8" y="0"/>
              <a:ext cx="500066" cy="503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12">
              <a:extLst>
                <a:ext uri="{FF2B5EF4-FFF2-40B4-BE49-F238E27FC236}">
                  <a16:creationId xmlns:a16="http://schemas.microsoft.com/office/drawing/2014/main" id="{6CD3A3D1-6259-4C35-857C-511BE04E7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3522" y="9148"/>
              <a:ext cx="642942" cy="457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8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肆</a:t>
              </a:r>
              <a:endParaRPr lang="zh-CN" altLang="zh-CN" sz="8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319280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38" grpId="0"/>
      <p:bldP spid="22539" grpId="0"/>
      <p:bldP spid="22543" grpId="0"/>
      <p:bldP spid="22544" grpId="0"/>
      <p:bldP spid="22545" grpId="0"/>
      <p:bldP spid="22546" grpId="0"/>
      <p:bldP spid="22547" grpId="0"/>
      <p:bldP spid="22548" grpId="0"/>
      <p:bldP spid="22549" grpId="0"/>
      <p:bldP spid="22550" grpId="0"/>
      <p:bldP spid="225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>
            <a:extLst>
              <a:ext uri="{FF2B5EF4-FFF2-40B4-BE49-F238E27FC236}">
                <a16:creationId xmlns:a16="http://schemas.microsoft.com/office/drawing/2014/main" id="{DD237968-AB9B-4C37-BCFD-5ED3CF6B6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>
            <a:extLst>
              <a:ext uri="{FF2B5EF4-FFF2-40B4-BE49-F238E27FC236}">
                <a16:creationId xmlns:a16="http://schemas.microsoft.com/office/drawing/2014/main" id="{CDB6F85A-2037-4A65-B6A7-83EBA1C59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3">
            <a:extLst>
              <a:ext uri="{FF2B5EF4-FFF2-40B4-BE49-F238E27FC236}">
                <a16:creationId xmlns:a16="http://schemas.microsoft.com/office/drawing/2014/main" id="{9AC2FBFC-F5A9-447A-A13E-9B969BCC3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>
            <a:extLst>
              <a:ext uri="{FF2B5EF4-FFF2-40B4-BE49-F238E27FC236}">
                <a16:creationId xmlns:a16="http://schemas.microsoft.com/office/drawing/2014/main" id="{4763CE7C-1DAA-4D0D-AC45-8C746E7A8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13">
            <a:extLst>
              <a:ext uri="{FF2B5EF4-FFF2-40B4-BE49-F238E27FC236}">
                <a16:creationId xmlns:a16="http://schemas.microsoft.com/office/drawing/2014/main" id="{6C9399B9-3774-4802-A294-51528AF7C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82951"/>
            <a:ext cx="12433300" cy="65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文本框 45">
            <a:extLst>
              <a:ext uri="{FF2B5EF4-FFF2-40B4-BE49-F238E27FC236}">
                <a16:creationId xmlns:a16="http://schemas.microsoft.com/office/drawing/2014/main" id="{FD5FAEE7-7D74-47B7-B159-98170BD2C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768" y="1401234"/>
            <a:ext cx="18584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3560" name="文本框 47">
            <a:extLst>
              <a:ext uri="{FF2B5EF4-FFF2-40B4-BE49-F238E27FC236}">
                <a16:creationId xmlns:a16="http://schemas.microsoft.com/office/drawing/2014/main" id="{453D6C48-FD8F-402D-AF4B-C68355D68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118" y="4819652"/>
            <a:ext cx="3507316" cy="152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 Monocle Guide to Good Business follows up on the success of The Monocle Guide to Better Living. 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61" name="文本框 48">
            <a:extLst>
              <a:ext uri="{FF2B5EF4-FFF2-40B4-BE49-F238E27FC236}">
                <a16:creationId xmlns:a16="http://schemas.microsoft.com/office/drawing/2014/main" id="{DE1879F1-F024-40DF-844D-456A14251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2585" y="4845052"/>
            <a:ext cx="3507316" cy="152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 Monocle Guide to Good Business follows up on the success of The Monocle Guide to Better Living. </a:t>
            </a:r>
            <a:endParaRPr lang="zh-CN" altLang="en-US" sz="18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62" name="文本框 49">
            <a:extLst>
              <a:ext uri="{FF2B5EF4-FFF2-40B4-BE49-F238E27FC236}">
                <a16:creationId xmlns:a16="http://schemas.microsoft.com/office/drawing/2014/main" id="{11DF644C-C9EF-4367-908B-16A9569AD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333" y="1869018"/>
            <a:ext cx="3869267" cy="152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 Monocle Guide to Good Business follows up on the success of The Monocle Guide to Better Living. </a:t>
            </a: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67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563" name="矩形 18">
            <a:extLst>
              <a:ext uri="{FF2B5EF4-FFF2-40B4-BE49-F238E27FC236}">
                <a16:creationId xmlns:a16="http://schemas.microsoft.com/office/drawing/2014/main" id="{A660096B-B93A-4DB0-8ADB-DF3A3E0584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4433" y="4311652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3564" name="矩形 19">
            <a:extLst>
              <a:ext uri="{FF2B5EF4-FFF2-40B4-BE49-F238E27FC236}">
                <a16:creationId xmlns:a16="http://schemas.microsoft.com/office/drawing/2014/main" id="{FE104E5F-A3C2-4997-891E-B729CC079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2900" y="4389968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pic>
        <p:nvPicPr>
          <p:cNvPr id="23565" name="图片 20">
            <a:extLst>
              <a:ext uri="{FF2B5EF4-FFF2-40B4-BE49-F238E27FC236}">
                <a16:creationId xmlns:a16="http://schemas.microsoft.com/office/drawing/2014/main" id="{DB3410E9-7E6A-4DCB-BDBB-D18E4E92D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884" y="2948517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图片 21">
            <a:extLst>
              <a:ext uri="{FF2B5EF4-FFF2-40B4-BE49-F238E27FC236}">
                <a16:creationId xmlns:a16="http://schemas.microsoft.com/office/drawing/2014/main" id="{9EE52F00-42FA-444A-B174-FDAA568FB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284" y="2948517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图片 22">
            <a:extLst>
              <a:ext uri="{FF2B5EF4-FFF2-40B4-BE49-F238E27FC236}">
                <a16:creationId xmlns:a16="http://schemas.microsoft.com/office/drawing/2014/main" id="{F4BB1F7C-7115-4536-9340-8F86C266F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51" y="2997200"/>
            <a:ext cx="1371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文本框 23">
            <a:extLst>
              <a:ext uri="{FF2B5EF4-FFF2-40B4-BE49-F238E27FC236}">
                <a16:creationId xmlns:a16="http://schemas.microsoft.com/office/drawing/2014/main" id="{DC2F0800-AE8F-4E2B-B9DC-D2D93C899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500" y="3141134"/>
            <a:ext cx="821267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5333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壹</a:t>
            </a:r>
          </a:p>
        </p:txBody>
      </p:sp>
      <p:sp>
        <p:nvSpPr>
          <p:cNvPr id="23569" name="文本框 24">
            <a:extLst>
              <a:ext uri="{FF2B5EF4-FFF2-40B4-BE49-F238E27FC236}">
                <a16:creationId xmlns:a16="http://schemas.microsoft.com/office/drawing/2014/main" id="{337FED38-77E1-4814-9AE7-2BD2C67CD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118" y="3141134"/>
            <a:ext cx="823383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5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贰</a:t>
            </a:r>
          </a:p>
        </p:txBody>
      </p:sp>
      <p:sp>
        <p:nvSpPr>
          <p:cNvPr id="23570" name="文本框 25">
            <a:extLst>
              <a:ext uri="{FF2B5EF4-FFF2-40B4-BE49-F238E27FC236}">
                <a16:creationId xmlns:a16="http://schemas.microsoft.com/office/drawing/2014/main" id="{1605FB37-FFFB-468A-929B-1A50F389B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4485" y="3141134"/>
            <a:ext cx="823383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5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叁</a:t>
            </a:r>
          </a:p>
        </p:txBody>
      </p:sp>
      <p:pic>
        <p:nvPicPr>
          <p:cNvPr id="23571" name="图片 26">
            <a:extLst>
              <a:ext uri="{FF2B5EF4-FFF2-40B4-BE49-F238E27FC236}">
                <a16:creationId xmlns:a16="http://schemas.microsoft.com/office/drawing/2014/main" id="{CE8421EC-1ABA-465A-B70D-EC1BD48BE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384" y="3045884"/>
            <a:ext cx="1371600" cy="129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2" name="文本框 27">
            <a:extLst>
              <a:ext uri="{FF2B5EF4-FFF2-40B4-BE49-F238E27FC236}">
                <a16:creationId xmlns:a16="http://schemas.microsoft.com/office/drawing/2014/main" id="{FE94B16E-A01B-4A13-BA61-C46DBE61A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4633" y="3187701"/>
            <a:ext cx="821267" cy="9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5333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肆</a:t>
            </a:r>
          </a:p>
        </p:txBody>
      </p:sp>
      <p:sp>
        <p:nvSpPr>
          <p:cNvPr id="23573" name="文本框 45">
            <a:extLst>
              <a:ext uri="{FF2B5EF4-FFF2-40B4-BE49-F238E27FC236}">
                <a16:creationId xmlns:a16="http://schemas.microsoft.com/office/drawing/2014/main" id="{4B16B1D8-3BE3-4765-9274-D70544A69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7734" y="1411818"/>
            <a:ext cx="18563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23574" name="文本框 49">
            <a:extLst>
              <a:ext uri="{FF2B5EF4-FFF2-40B4-BE49-F238E27FC236}">
                <a16:creationId xmlns:a16="http://schemas.microsoft.com/office/drawing/2014/main" id="{883E865D-FCA2-4549-BBBE-0EDB89021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8300" y="1881718"/>
            <a:ext cx="3869267" cy="152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867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The Monocle Guide to Good Business follows up on the success of The Monocle Guide to Better Living. </a:t>
            </a:r>
            <a:endParaRPr lang="zh-CN" altLang="en-US" sz="18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67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35">
            <a:extLst>
              <a:ext uri="{FF2B5EF4-FFF2-40B4-BE49-F238E27FC236}">
                <a16:creationId xmlns:a16="http://schemas.microsoft.com/office/drawing/2014/main" id="{D239FECF-F04C-4111-B106-28B8071B0B34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24" name="Picture 3">
              <a:extLst>
                <a:ext uri="{FF2B5EF4-FFF2-40B4-BE49-F238E27FC236}">
                  <a16:creationId xmlns:a16="http://schemas.microsoft.com/office/drawing/2014/main" id="{4F2E10FB-73ED-481E-824B-0133BC8F3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7039E368-6EB1-4A7C-96A5-CA5EB1F64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6" name="矩形 38">
              <a:extLst>
                <a:ext uri="{FF2B5EF4-FFF2-40B4-BE49-F238E27FC236}">
                  <a16:creationId xmlns:a16="http://schemas.microsoft.com/office/drawing/2014/main" id="{A0C0AF3A-C561-4DD3-82DC-A1E732EC6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84796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/>
      <p:bldP spid="23561" grpId="0"/>
      <p:bldP spid="23562" grpId="0"/>
      <p:bldP spid="23563" grpId="0"/>
      <p:bldP spid="23564" grpId="0"/>
      <p:bldP spid="23568" grpId="0"/>
      <p:bldP spid="23569" grpId="0"/>
      <p:bldP spid="23570" grpId="0"/>
      <p:bldP spid="23572" grpId="0"/>
      <p:bldP spid="23573" grpId="0"/>
      <p:bldP spid="235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>
            <a:extLst>
              <a:ext uri="{FF2B5EF4-FFF2-40B4-BE49-F238E27FC236}">
                <a16:creationId xmlns:a16="http://schemas.microsoft.com/office/drawing/2014/main" id="{7AE8706D-23A6-4A10-963D-0F628FF10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0867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>
            <a:extLst>
              <a:ext uri="{FF2B5EF4-FFF2-40B4-BE49-F238E27FC236}">
                <a16:creationId xmlns:a16="http://schemas.microsoft.com/office/drawing/2014/main" id="{18F74201-C683-487D-9FD7-1565698DB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92" y="5220759"/>
            <a:ext cx="1422400" cy="145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3">
            <a:extLst>
              <a:ext uri="{FF2B5EF4-FFF2-40B4-BE49-F238E27FC236}">
                <a16:creationId xmlns:a16="http://schemas.microsoft.com/office/drawing/2014/main" id="{317D7686-1E86-49B2-B277-CFBB61957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561109" y="172509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3">
            <a:extLst>
              <a:ext uri="{FF2B5EF4-FFF2-40B4-BE49-F238E27FC236}">
                <a16:creationId xmlns:a16="http://schemas.microsoft.com/office/drawing/2014/main" id="{D22E980D-754E-4638-B45A-3CE563502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572751" y="5238751"/>
            <a:ext cx="1422400" cy="145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9">
            <a:extLst>
              <a:ext uri="{FF2B5EF4-FFF2-40B4-BE49-F238E27FC236}">
                <a16:creationId xmlns:a16="http://schemas.microsoft.com/office/drawing/2014/main" id="{F072E4A4-EF43-48A5-882B-3F9A58E98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4143" y="1905001"/>
            <a:ext cx="677108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辛弃疾</a:t>
            </a:r>
          </a:p>
        </p:txBody>
      </p:sp>
      <p:sp>
        <p:nvSpPr>
          <p:cNvPr id="24583" name="TextBox 14">
            <a:extLst>
              <a:ext uri="{FF2B5EF4-FFF2-40B4-BE49-F238E27FC236}">
                <a16:creationId xmlns:a16="http://schemas.microsoft.com/office/drawing/2014/main" id="{5420E5B4-BB25-4942-9B96-D94F69F17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4997" y="1809751"/>
            <a:ext cx="841321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267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满江红</a:t>
            </a:r>
            <a:r>
              <a:rPr lang="en-US" altLang="zh-CN" sz="4267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4267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暮春</a:t>
            </a:r>
          </a:p>
        </p:txBody>
      </p:sp>
      <p:cxnSp>
        <p:nvCxnSpPr>
          <p:cNvPr id="24584" name="直接连接符 16">
            <a:extLst>
              <a:ext uri="{FF2B5EF4-FFF2-40B4-BE49-F238E27FC236}">
                <a16:creationId xmlns:a16="http://schemas.microsoft.com/office/drawing/2014/main" id="{4F14B185-9F7D-4E61-B3C0-3767AE7CA20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53250" y="3524251"/>
            <a:ext cx="3240617" cy="21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5" name="TextBox 17">
            <a:extLst>
              <a:ext uri="{FF2B5EF4-FFF2-40B4-BE49-F238E27FC236}">
                <a16:creationId xmlns:a16="http://schemas.microsoft.com/office/drawing/2014/main" id="{F521463F-BF9B-40C8-A6B5-604F0E245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0162" y="1809751"/>
            <a:ext cx="1415772" cy="447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 ADD YOUR SUBTITLE HERE ADD YOUR SUBTITLE HERE</a:t>
            </a:r>
            <a:endParaRPr lang="zh-CN" altLang="en-US" sz="16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86" name="TextBox 18">
            <a:extLst>
              <a:ext uri="{FF2B5EF4-FFF2-40B4-BE49-F238E27FC236}">
                <a16:creationId xmlns:a16="http://schemas.microsoft.com/office/drawing/2014/main" id="{F129ACC7-6A47-4499-A5DF-9ABE66B30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9" y="1238251"/>
            <a:ext cx="6092822" cy="485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家住江南，又过了、清明寒食。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花径里、一番风雨，一番狼藉。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红粉暗随流水去，园林渐觉清阴密。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算年年、落尽刺桐花，寒无力。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庭院静，空相忆。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无说处，闲愁极。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怕流莺乳燕，得知消息。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尽素如今何处也，绿云依旧无踪迹。</a:t>
            </a: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b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zh-CN" sz="2133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谩教人、羞去上层楼，平芜碧。</a:t>
            </a:r>
          </a:p>
        </p:txBody>
      </p:sp>
      <p:grpSp>
        <p:nvGrpSpPr>
          <p:cNvPr id="24587" name="组合 20">
            <a:extLst>
              <a:ext uri="{FF2B5EF4-FFF2-40B4-BE49-F238E27FC236}">
                <a16:creationId xmlns:a16="http://schemas.microsoft.com/office/drawing/2014/main" id="{43466AD6-405D-4AF1-9F33-0C2CBA797644}"/>
              </a:ext>
            </a:extLst>
          </p:cNvPr>
          <p:cNvGrpSpPr>
            <a:grpSpLocks/>
          </p:cNvGrpSpPr>
          <p:nvPr/>
        </p:nvGrpSpPr>
        <p:grpSpPr bwMode="auto">
          <a:xfrm>
            <a:off x="3833284" y="-285751"/>
            <a:ext cx="5238749" cy="1866901"/>
            <a:chOff x="0" y="0"/>
            <a:chExt cx="3929090" cy="1400182"/>
          </a:xfrm>
        </p:grpSpPr>
        <p:pic>
          <p:nvPicPr>
            <p:cNvPr id="24588" name="Picture 3">
              <a:extLst>
                <a:ext uri="{FF2B5EF4-FFF2-40B4-BE49-F238E27FC236}">
                  <a16:creationId xmlns:a16="http://schemas.microsoft.com/office/drawing/2014/main" id="{4D1F23EC-7CEF-44D1-A5D5-F0E87C46E7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9" name="TextBox 12">
              <a:extLst>
                <a:ext uri="{FF2B5EF4-FFF2-40B4-BE49-F238E27FC236}">
                  <a16:creationId xmlns:a16="http://schemas.microsoft.com/office/drawing/2014/main" id="{7A054D5F-C421-4BAB-917D-C3D5F6224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38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添加您的标题</a:t>
              </a:r>
            </a:p>
          </p:txBody>
        </p:sp>
        <p:sp>
          <p:nvSpPr>
            <p:cNvPr id="24590" name="矩形 23">
              <a:extLst>
                <a:ext uri="{FF2B5EF4-FFF2-40B4-BE49-F238E27FC236}">
                  <a16:creationId xmlns:a16="http://schemas.microsoft.com/office/drawing/2014/main" id="{B5FE3DDC-8F09-4DC8-A1A2-942B152F7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3" y="698504"/>
              <a:ext cx="2571768" cy="223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333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 PLEASE ADD YOUR  TITLE  HERE</a:t>
              </a:r>
              <a:endParaRPr lang="zh-CN" altLang="en-US" sz="1333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38427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3" grpId="0"/>
      <p:bldP spid="24585" grpId="0"/>
      <p:bldP spid="245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6" descr=" er.png">
            <a:extLst>
              <a:ext uri="{FF2B5EF4-FFF2-40B4-BE49-F238E27FC236}">
                <a16:creationId xmlns:a16="http://schemas.microsoft.com/office/drawing/2014/main" id="{698ABEF5-4A57-41D3-8A02-F4D3D2D65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1" y="1519768"/>
            <a:ext cx="1236133" cy="207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2">
            <a:extLst>
              <a:ext uri="{FF2B5EF4-FFF2-40B4-BE49-F238E27FC236}">
                <a16:creationId xmlns:a16="http://schemas.microsoft.com/office/drawing/2014/main" id="{41C38D93-42A6-4431-BC43-3DD7B2451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3714752"/>
            <a:ext cx="952500" cy="52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3">
            <a:extLst>
              <a:ext uri="{FF2B5EF4-FFF2-40B4-BE49-F238E27FC236}">
                <a16:creationId xmlns:a16="http://schemas.microsoft.com/office/drawing/2014/main" id="{D7D64FFB-F05B-4E7C-A3C5-021537C0E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1" y="4459818"/>
            <a:ext cx="6286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267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请在此添加您的标题</a:t>
            </a:r>
          </a:p>
        </p:txBody>
      </p:sp>
      <p:sp>
        <p:nvSpPr>
          <p:cNvPr id="25605" name="矩形 7">
            <a:extLst>
              <a:ext uri="{FF2B5EF4-FFF2-40B4-BE49-F238E27FC236}">
                <a16:creationId xmlns:a16="http://schemas.microsoft.com/office/drawing/2014/main" id="{CA93540D-C428-4CD3-BF76-5AA2BD771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67" y="5048251"/>
            <a:ext cx="609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17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6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YOUR SUBTITLE HERE ADD YOUR SUBTITLE HERE</a:t>
            </a:r>
            <a:endParaRPr lang="zh-CN" altLang="en-US" sz="16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5417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txtydjga">
      <a:majorFont>
        <a:latin typeface="Arial"/>
        <a:ea typeface="叶根友毛笔行书2.0版"/>
        <a:cs typeface=""/>
      </a:majorFont>
      <a:minorFont>
        <a:latin typeface="Arial"/>
        <a:ea typeface="叶根友毛笔行书2.0版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988</Words>
  <Application>Microsoft Office PowerPoint</Application>
  <PresentationFormat>宽屏</PresentationFormat>
  <Paragraphs>204</Paragraphs>
  <Slides>26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0" baseType="lpstr">
      <vt:lpstr>等线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notebook</cp:lastModifiedBy>
  <cp:revision>2</cp:revision>
  <dcterms:created xsi:type="dcterms:W3CDTF">2017-08-30T15:10:21Z</dcterms:created>
  <dcterms:modified xsi:type="dcterms:W3CDTF">2019-03-21T05:27:30Z</dcterms:modified>
</cp:coreProperties>
</file>