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9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3" r:id="rId10"/>
    <p:sldId id="265" r:id="rId11"/>
    <p:sldId id="266" r:id="rId12"/>
    <p:sldId id="267" r:id="rId13"/>
    <p:sldId id="269" r:id="rId14"/>
    <p:sldId id="268" r:id="rId15"/>
    <p:sldId id="270" r:id="rId16"/>
    <p:sldId id="271" r:id="rId17"/>
    <p:sldId id="279" r:id="rId18"/>
    <p:sldId id="272" r:id="rId19"/>
    <p:sldId id="273" r:id="rId20"/>
    <p:sldId id="275" r:id="rId21"/>
    <p:sldId id="274" r:id="rId22"/>
    <p:sldId id="276" r:id="rId23"/>
    <p:sldId id="277" r:id="rId24"/>
    <p:sldId id="278" r:id="rId25"/>
    <p:sldId id="280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E9D67"/>
    <a:srgbClr val="373D53"/>
    <a:srgbClr val="4C9A95"/>
    <a:srgbClr val="4B884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95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510" y="108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373D5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E42-4A5C-963E-45065B9C0F7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4C9A95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3E42-4A5C-963E-45065B9C0F76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3E42-4A5C-963E-45065B9C0F7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516283440"/>
        <c:axId val="516283832"/>
      </c:barChart>
      <c:catAx>
        <c:axId val="51628344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516283832"/>
        <c:crosses val="autoZero"/>
        <c:auto val="1"/>
        <c:lblAlgn val="ctr"/>
        <c:lblOffset val="100"/>
        <c:noMultiLvlLbl val="0"/>
      </c:catAx>
      <c:valAx>
        <c:axId val="5162838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5162834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explosion val="2"/>
          <c:dPt>
            <c:idx val="0"/>
            <c:bubble3D val="0"/>
            <c:spPr>
              <a:solidFill>
                <a:srgbClr val="373D5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1439-4F3F-B665-BC8E6F9EC9C7}"/>
              </c:ext>
            </c:extLst>
          </c:dPt>
          <c:dPt>
            <c:idx val="1"/>
            <c:bubble3D val="0"/>
            <c:spPr>
              <a:solidFill>
                <a:srgbClr val="2C394C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1439-4F3F-B665-BC8E6F9EC9C7}"/>
              </c:ext>
            </c:extLst>
          </c:dPt>
          <c:dPt>
            <c:idx val="2"/>
            <c:bubble3D val="0"/>
            <c:spPr>
              <a:solidFill>
                <a:srgbClr val="4B884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1439-4F3F-B665-BC8E6F9EC9C7}"/>
              </c:ext>
            </c:extLst>
          </c:dPt>
          <c:dPt>
            <c:idx val="3"/>
            <c:bubble3D val="0"/>
            <c:spPr>
              <a:solidFill>
                <a:srgbClr val="4E9D67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1439-4F3F-B665-BC8E6F9EC9C7}"/>
              </c:ext>
            </c:extLst>
          </c:dPt>
          <c:dPt>
            <c:idx val="4"/>
            <c:bubble3D val="0"/>
            <c:spPr>
              <a:solidFill>
                <a:srgbClr val="4C9A95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1439-4F3F-B665-BC8E6F9EC9C7}"/>
              </c:ext>
            </c:extLst>
          </c:dPt>
          <c:cat>
            <c:strRef>
              <c:f>Sheet1!$A$2:$A$6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  <c:pt idx="4">
                  <c:v>1.5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1439-4F3F-B665-BC8E6F9EC9C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AED90B-4179-4399-800F-09FCE942EE5B}" type="datetimeFigureOut">
              <a:rPr lang="zh-CN" altLang="en-US" smtClean="0"/>
              <a:t>2017/7/10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31BF83-DF42-44E6-A0A6-125B57B908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74445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31BF83-DF42-44E6-A0A6-125B57B908C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91126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31BF83-DF42-44E6-A0A6-125B57B908C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058285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31BF83-DF42-44E6-A0A6-125B57B908C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824719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31BF83-DF42-44E6-A0A6-125B57B908C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807274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31BF83-DF42-44E6-A0A6-125B57B908C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395107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31BF83-DF42-44E6-A0A6-125B57B908C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212916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31BF83-DF42-44E6-A0A6-125B57B908C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998260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31BF83-DF42-44E6-A0A6-125B57B908C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863764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31BF83-DF42-44E6-A0A6-125B57B908C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00131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31BF83-DF42-44E6-A0A6-125B57B908CA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56485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31BF83-DF42-44E6-A0A6-125B57B908CA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72730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31BF83-DF42-44E6-A0A6-125B57B908C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545243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31BF83-DF42-44E6-A0A6-125B57B908CA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626823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31BF83-DF42-44E6-A0A6-125B57B908CA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124150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31BF83-DF42-44E6-A0A6-125B57B908CA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559103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31BF83-DF42-44E6-A0A6-125B57B908CA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057856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31BF83-DF42-44E6-A0A6-125B57B908CA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180950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31BF83-DF42-44E6-A0A6-125B57B908CA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89688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31BF83-DF42-44E6-A0A6-125B57B908C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5636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31BF83-DF42-44E6-A0A6-125B57B908C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95524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31BF83-DF42-44E6-A0A6-125B57B908C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45575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31BF83-DF42-44E6-A0A6-125B57B908C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45834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31BF83-DF42-44E6-A0A6-125B57B908C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60685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31BF83-DF42-44E6-A0A6-125B57B908C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7725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31BF83-DF42-44E6-A0A6-125B57B908C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34073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1C419-5E91-4535-8C44-F4A21E63FCC2}" type="datetimeFigureOut">
              <a:rPr lang="zh-CN" altLang="en-US" smtClean="0"/>
              <a:t>2017/7/10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DDD41-4113-47D9-8713-9EDBF712CC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50642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1C419-5E91-4535-8C44-F4A21E63FCC2}" type="datetimeFigureOut">
              <a:rPr lang="zh-CN" altLang="en-US" smtClean="0"/>
              <a:t>2017/7/10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DDD41-4113-47D9-8713-9EDBF712CC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5566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1C419-5E91-4535-8C44-F4A21E63FCC2}" type="datetimeFigureOut">
              <a:rPr lang="zh-CN" altLang="en-US" smtClean="0"/>
              <a:t>2017/7/10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DDD41-4113-47D9-8713-9EDBF712CC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95547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1C419-5E91-4535-8C44-F4A21E63FCC2}" type="datetimeFigureOut">
              <a:rPr lang="zh-CN" altLang="en-US" smtClean="0"/>
              <a:t>2017/7/10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DDD41-4113-47D9-8713-9EDBF712CC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3988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1C419-5E91-4535-8C44-F4A21E63FCC2}" type="datetimeFigureOut">
              <a:rPr lang="zh-CN" altLang="en-US" smtClean="0"/>
              <a:t>2017/7/10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DDD41-4113-47D9-8713-9EDBF712CC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0413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1C419-5E91-4535-8C44-F4A21E63FCC2}" type="datetimeFigureOut">
              <a:rPr lang="zh-CN" altLang="en-US" smtClean="0"/>
              <a:t>2017/7/10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DDD41-4113-47D9-8713-9EDBF712CC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24799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1C419-5E91-4535-8C44-F4A21E63FCC2}" type="datetimeFigureOut">
              <a:rPr lang="zh-CN" altLang="en-US" smtClean="0"/>
              <a:t>2017/7/10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DDD41-4113-47D9-8713-9EDBF712CC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72108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1C419-5E91-4535-8C44-F4A21E63FCC2}" type="datetimeFigureOut">
              <a:rPr lang="zh-CN" altLang="en-US" smtClean="0"/>
              <a:t>2017/7/10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DDD41-4113-47D9-8713-9EDBF712CC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80049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1C419-5E91-4535-8C44-F4A21E63FCC2}" type="datetimeFigureOut">
              <a:rPr lang="zh-CN" altLang="en-US" smtClean="0"/>
              <a:t>2017/7/10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DDD41-4113-47D9-8713-9EDBF712CC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41999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1C419-5E91-4535-8C44-F4A21E63FCC2}" type="datetimeFigureOut">
              <a:rPr lang="zh-CN" altLang="en-US" smtClean="0"/>
              <a:t>2017/7/10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DDD41-4113-47D9-8713-9EDBF712CC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34138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1C419-5E91-4535-8C44-F4A21E63FCC2}" type="datetimeFigureOut">
              <a:rPr lang="zh-CN" altLang="en-US" smtClean="0"/>
              <a:t>2017/7/10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DDD41-4113-47D9-8713-9EDBF712CC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51297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91C419-5E91-4535-8C44-F4A21E63FCC2}" type="datetimeFigureOut">
              <a:rPr lang="zh-CN" altLang="en-US" smtClean="0"/>
              <a:t>2017/7/10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EDDD41-4113-47D9-8713-9EDBF712CC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937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419"/>
          <a:stretch/>
        </p:blipFill>
        <p:spPr>
          <a:xfrm rot="5400000">
            <a:off x="2667001" y="-2666999"/>
            <a:ext cx="6858000" cy="12192002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333501" y="1162052"/>
            <a:ext cx="9525000" cy="45339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533525" y="1343025"/>
            <a:ext cx="9124950" cy="41719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618025" y="2161528"/>
            <a:ext cx="89559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spc="600" dirty="0" smtClean="0">
                <a:latin typeface="文悦古典明朝体 (非商业使用) W5" pitchFamily="50" charset="-122"/>
                <a:ea typeface="文悦古典明朝体 (非商业使用) W5" pitchFamily="50" charset="-122"/>
              </a:rPr>
              <a:t>你好七月清新模板</a:t>
            </a:r>
            <a:endParaRPr lang="zh-CN" altLang="en-US" sz="7200" spc="600" dirty="0">
              <a:latin typeface="文悦古典明朝体 (非商业使用) W5" pitchFamily="50" charset="-122"/>
              <a:ea typeface="文悦古典明朝体 (非商业使用) W5" pitchFamily="50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985547" y="3445872"/>
            <a:ext cx="6220907" cy="382395"/>
            <a:chOff x="2690950" y="3814354"/>
            <a:chExt cx="6220907" cy="382395"/>
          </a:xfrm>
        </p:grpSpPr>
        <p:sp>
          <p:nvSpPr>
            <p:cNvPr id="2" name="文本框 1"/>
            <p:cNvSpPr txBox="1"/>
            <p:nvPr/>
          </p:nvSpPr>
          <p:spPr>
            <a:xfrm>
              <a:off x="2690950" y="3827417"/>
              <a:ext cx="11364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latin typeface="文悦古典明朝体 (非商业使用) W5" pitchFamily="50" charset="-122"/>
                  <a:ea typeface="文悦古典明朝体 (非商业使用) W5" pitchFamily="50" charset="-122"/>
                </a:rPr>
                <a:t>工作总结</a:t>
              </a:r>
              <a:endParaRPr lang="zh-CN" altLang="en-US" dirty="0"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4385763" y="3827417"/>
              <a:ext cx="11364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latin typeface="文悦古典明朝体 (非商业使用) W5" pitchFamily="50" charset="-122"/>
                  <a:ea typeface="文悦古典明朝体 (非商业使用) W5" pitchFamily="50" charset="-122"/>
                </a:rPr>
                <a:t>广告宣传</a:t>
              </a:r>
              <a:endParaRPr lang="zh-CN" altLang="en-US" dirty="0"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6080576" y="3827417"/>
              <a:ext cx="11364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latin typeface="文悦古典明朝体 (非商业使用) W5" pitchFamily="50" charset="-122"/>
                  <a:ea typeface="文悦古典明朝体 (非商业使用) W5" pitchFamily="50" charset="-122"/>
                </a:rPr>
                <a:t>教学课件</a:t>
              </a:r>
              <a:endParaRPr lang="zh-CN" altLang="en-US" dirty="0"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7775389" y="3814354"/>
              <a:ext cx="11364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latin typeface="文悦古典明朝体 (非商业使用) W5" pitchFamily="50" charset="-122"/>
                  <a:ea typeface="文悦古典明朝体 (非商业使用) W5" pitchFamily="50" charset="-122"/>
                </a:rPr>
                <a:t>商务通用</a:t>
              </a:r>
              <a:endParaRPr lang="zh-CN" altLang="en-US" dirty="0"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</p:txBody>
        </p:sp>
      </p:grpSp>
      <p:sp>
        <p:nvSpPr>
          <p:cNvPr id="4" name="椭圆 3"/>
          <p:cNvSpPr/>
          <p:nvPr/>
        </p:nvSpPr>
        <p:spPr>
          <a:xfrm>
            <a:off x="4350538" y="3581031"/>
            <a:ext cx="129796" cy="12979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6045351" y="3581031"/>
            <a:ext cx="129796" cy="12979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" name="椭圆 14"/>
          <p:cNvSpPr/>
          <p:nvPr/>
        </p:nvSpPr>
        <p:spPr>
          <a:xfrm>
            <a:off x="7711665" y="3565640"/>
            <a:ext cx="129796" cy="12979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2334975" y="4274243"/>
            <a:ext cx="755054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spc="300" noProof="1" smtClean="0">
                <a:latin typeface="Bell MT" panose="02020503060305020303" pitchFamily="18" charset="0"/>
              </a:rPr>
              <a:t>LOREM IPSUM DOLOR SIT ER ELIT LAMET, CONSECTETAUR CILLIUM ADIPISICING PECU, SED DO EIUSMOD TEMPOR</a:t>
            </a:r>
            <a:endParaRPr lang="zh-CN" altLang="en-US" sz="1400" spc="300" dirty="0">
              <a:latin typeface="Bell MT" panose="02020503060305020303" pitchFamily="18" charset="0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2601686" y="4062549"/>
            <a:ext cx="6988628" cy="0"/>
          </a:xfrm>
          <a:prstGeom prst="line">
            <a:avLst/>
          </a:prstGeom>
          <a:ln>
            <a:solidFill>
              <a:schemeClr val="tx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The Weepies - Gotta Have You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260455" y="15739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8553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300"/>
    </mc:Choice>
    <mc:Fallback xmlns="">
      <p:transition spd="slow" advClick="0" advTm="4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9" grpId="0" animBg="1"/>
      <p:bldP spid="10" grpId="0" animBg="1"/>
      <p:bldP spid="11" grpId="0"/>
      <p:bldP spid="4" grpId="0" animBg="1"/>
      <p:bldP spid="14" grpId="0" animBg="1"/>
      <p:bldP spid="15" grpId="0" animBg="1"/>
      <p:bldP spid="1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419"/>
          <a:stretch/>
        </p:blipFill>
        <p:spPr>
          <a:xfrm rot="5400000">
            <a:off x="2667001" y="-2666999"/>
            <a:ext cx="6858000" cy="1219200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85775" y="342900"/>
            <a:ext cx="11220450" cy="6172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Arc 10"/>
          <p:cNvSpPr/>
          <p:nvPr/>
        </p:nvSpPr>
        <p:spPr>
          <a:xfrm>
            <a:off x="1047715" y="3921298"/>
            <a:ext cx="1982075" cy="1982075"/>
          </a:xfrm>
          <a:prstGeom prst="arc">
            <a:avLst>
              <a:gd name="adj1" fmla="val 10810458"/>
              <a:gd name="adj2" fmla="val 0"/>
            </a:avLst>
          </a:prstGeom>
          <a:solidFill>
            <a:srgbClr val="4C9A95">
              <a:alpha val="70000"/>
            </a:srgbClr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7" name="Rectangle 19"/>
          <p:cNvSpPr/>
          <p:nvPr/>
        </p:nvSpPr>
        <p:spPr>
          <a:xfrm>
            <a:off x="1792536" y="3288398"/>
            <a:ext cx="8980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200" dirty="0">
                <a:latin typeface="Bell MT" panose="02020503060305020303" pitchFamily="18" charset="0"/>
                <a:ea typeface="Open Sans" pitchFamily="34" charset="0"/>
                <a:cs typeface="Open Sans" pitchFamily="34" charset="0"/>
              </a:rPr>
              <a:t>60%</a:t>
            </a:r>
          </a:p>
        </p:txBody>
      </p:sp>
      <p:sp>
        <p:nvSpPr>
          <p:cNvPr id="8" name="Arc 7"/>
          <p:cNvSpPr/>
          <p:nvPr/>
        </p:nvSpPr>
        <p:spPr>
          <a:xfrm>
            <a:off x="2361333" y="3476310"/>
            <a:ext cx="2872051" cy="2872051"/>
          </a:xfrm>
          <a:prstGeom prst="arc">
            <a:avLst>
              <a:gd name="adj1" fmla="val 10786903"/>
              <a:gd name="adj2" fmla="val 0"/>
            </a:avLst>
          </a:prstGeom>
          <a:solidFill>
            <a:srgbClr val="4E9D67">
              <a:alpha val="70000"/>
            </a:srgbClr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9" name="Rectangle 20"/>
          <p:cNvSpPr/>
          <p:nvPr/>
        </p:nvSpPr>
        <p:spPr>
          <a:xfrm>
            <a:off x="3792800" y="2812145"/>
            <a:ext cx="8980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200" dirty="0">
                <a:latin typeface="Bell MT" panose="02020503060305020303" pitchFamily="18" charset="0"/>
                <a:ea typeface="Open Sans" pitchFamily="34" charset="0"/>
                <a:cs typeface="Open Sans" pitchFamily="34" charset="0"/>
              </a:rPr>
              <a:t>70%</a:t>
            </a:r>
          </a:p>
        </p:txBody>
      </p:sp>
      <p:sp>
        <p:nvSpPr>
          <p:cNvPr id="10" name="Arc 8"/>
          <p:cNvSpPr/>
          <p:nvPr/>
        </p:nvSpPr>
        <p:spPr>
          <a:xfrm>
            <a:off x="4095736" y="3019947"/>
            <a:ext cx="3784776" cy="3784777"/>
          </a:xfrm>
          <a:prstGeom prst="arc">
            <a:avLst>
              <a:gd name="adj1" fmla="val 10792861"/>
              <a:gd name="adj2" fmla="val 0"/>
            </a:avLst>
          </a:prstGeom>
          <a:solidFill>
            <a:srgbClr val="373D53">
              <a:alpha val="70000"/>
            </a:srgbClr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1" name="Rectangle 21"/>
          <p:cNvSpPr/>
          <p:nvPr/>
        </p:nvSpPr>
        <p:spPr>
          <a:xfrm>
            <a:off x="6078816" y="2431142"/>
            <a:ext cx="8980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200" dirty="0">
                <a:latin typeface="Bell MT" panose="02020503060305020303" pitchFamily="18" charset="0"/>
                <a:ea typeface="Open Sans" pitchFamily="34" charset="0"/>
                <a:cs typeface="Open Sans" pitchFamily="34" charset="0"/>
              </a:rPr>
              <a:t>80%</a:t>
            </a:r>
          </a:p>
        </p:txBody>
      </p:sp>
      <p:sp>
        <p:nvSpPr>
          <p:cNvPr id="12" name="Arc 9"/>
          <p:cNvSpPr/>
          <p:nvPr/>
        </p:nvSpPr>
        <p:spPr>
          <a:xfrm>
            <a:off x="6286502" y="2593065"/>
            <a:ext cx="4647317" cy="4647317"/>
          </a:xfrm>
          <a:prstGeom prst="arc">
            <a:avLst>
              <a:gd name="adj1" fmla="val 10787253"/>
              <a:gd name="adj2" fmla="val 0"/>
            </a:avLst>
          </a:prstGeom>
          <a:solidFill>
            <a:srgbClr val="4B8842">
              <a:alpha val="70000"/>
            </a:srgbClr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3200" dirty="0"/>
          </a:p>
        </p:txBody>
      </p:sp>
      <p:sp>
        <p:nvSpPr>
          <p:cNvPr id="13" name="Rectangle 22"/>
          <p:cNvSpPr/>
          <p:nvPr/>
        </p:nvSpPr>
        <p:spPr>
          <a:xfrm>
            <a:off x="9793592" y="2335892"/>
            <a:ext cx="8980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200" dirty="0">
                <a:latin typeface="Bell MT" panose="02020503060305020303" pitchFamily="18" charset="0"/>
                <a:ea typeface="Open Sans" pitchFamily="34" charset="0"/>
                <a:cs typeface="Open Sans" pitchFamily="34" charset="0"/>
              </a:rPr>
              <a:t>90%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3384132" y="911632"/>
            <a:ext cx="5466899" cy="923330"/>
            <a:chOff x="3384132" y="380689"/>
            <a:chExt cx="5466899" cy="923330"/>
          </a:xfrm>
        </p:grpSpPr>
        <p:sp>
          <p:nvSpPr>
            <p:cNvPr id="15" name="文本框 14"/>
            <p:cNvSpPr txBox="1"/>
            <p:nvPr/>
          </p:nvSpPr>
          <p:spPr>
            <a:xfrm>
              <a:off x="3694282" y="380689"/>
              <a:ext cx="500661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5400" spc="600" dirty="0" smtClean="0">
                  <a:latin typeface="文悦古典明朝体 (非商业使用) W5" pitchFamily="50" charset="-122"/>
                  <a:ea typeface="文悦古典明朝体 (非商业使用) W5" pitchFamily="50" charset="-122"/>
                </a:rPr>
                <a:t>输入你的标题</a:t>
              </a:r>
              <a:endParaRPr lang="zh-CN" altLang="en-US" sz="5400" spc="600" dirty="0"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</p:txBody>
        </p:sp>
        <p:cxnSp>
          <p:nvCxnSpPr>
            <p:cNvPr id="16" name="直接连接符 15"/>
            <p:cNvCxnSpPr>
              <a:endCxn id="15" idx="1"/>
            </p:cNvCxnSpPr>
            <p:nvPr/>
          </p:nvCxnSpPr>
          <p:spPr>
            <a:xfrm>
              <a:off x="3384132" y="842354"/>
              <a:ext cx="31015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8540881" y="842354"/>
              <a:ext cx="31015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矩形 17"/>
          <p:cNvSpPr/>
          <p:nvPr/>
        </p:nvSpPr>
        <p:spPr>
          <a:xfrm>
            <a:off x="2339189" y="5466173"/>
            <a:ext cx="755054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spc="300" noProof="1" smtClean="0">
                <a:latin typeface="Bell MT" panose="02020503060305020303" pitchFamily="18" charset="0"/>
              </a:rPr>
              <a:t>LOREM IPSUM DOLOR SIT ER ELIT LAMET, CONSECTETAUR CILLIUM ADIPISICING PECU, SED DO EIUSMOD TEMPOR</a:t>
            </a:r>
            <a:endParaRPr lang="zh-CN" altLang="en-US" sz="1400" spc="300" dirty="0">
              <a:latin typeface="Bell MT" panose="020205030603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9379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300"/>
    </mc:Choice>
    <mc:Fallback xmlns="">
      <p:transition spd="slow" advClick="0" advTm="4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 animBg="1"/>
      <p:bldP spid="9" grpId="0"/>
      <p:bldP spid="10" grpId="0" animBg="1"/>
      <p:bldP spid="11" grpId="0"/>
      <p:bldP spid="12" grpId="0" animBg="1"/>
      <p:bldP spid="13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419"/>
          <a:stretch/>
        </p:blipFill>
        <p:spPr>
          <a:xfrm rot="5400000">
            <a:off x="2667001" y="-2666999"/>
            <a:ext cx="6858000" cy="1219200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85775" y="342900"/>
            <a:ext cx="11220450" cy="6172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3384132" y="911632"/>
            <a:ext cx="5466899" cy="923330"/>
            <a:chOff x="3384132" y="380689"/>
            <a:chExt cx="5466899" cy="923330"/>
          </a:xfrm>
        </p:grpSpPr>
        <p:sp>
          <p:nvSpPr>
            <p:cNvPr id="7" name="文本框 6"/>
            <p:cNvSpPr txBox="1"/>
            <p:nvPr/>
          </p:nvSpPr>
          <p:spPr>
            <a:xfrm>
              <a:off x="3694282" y="380689"/>
              <a:ext cx="500661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5400" spc="600" dirty="0" smtClean="0">
                  <a:latin typeface="文悦古典明朝体 (非商业使用) W5" pitchFamily="50" charset="-122"/>
                  <a:ea typeface="文悦古典明朝体 (非商业使用) W5" pitchFamily="50" charset="-122"/>
                </a:rPr>
                <a:t>输入你的标题</a:t>
              </a:r>
              <a:endParaRPr lang="zh-CN" altLang="en-US" sz="5400" spc="600" dirty="0"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</p:txBody>
        </p:sp>
        <p:cxnSp>
          <p:nvCxnSpPr>
            <p:cNvPr id="8" name="直接连接符 7"/>
            <p:cNvCxnSpPr>
              <a:endCxn id="7" idx="1"/>
            </p:cNvCxnSpPr>
            <p:nvPr/>
          </p:nvCxnSpPr>
          <p:spPr>
            <a:xfrm>
              <a:off x="3384132" y="842354"/>
              <a:ext cx="31015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8540881" y="842354"/>
              <a:ext cx="31015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/>
          <p:cNvGrpSpPr/>
          <p:nvPr/>
        </p:nvGrpSpPr>
        <p:grpSpPr>
          <a:xfrm>
            <a:off x="7565218" y="2213430"/>
            <a:ext cx="2922597" cy="3461538"/>
            <a:chOff x="3782060" y="719761"/>
            <a:chExt cx="4574851" cy="5418475"/>
          </a:xfrm>
          <a:blipFill>
            <a:blip r:embed="rId3"/>
            <a:stretch>
              <a:fillRect/>
            </a:stretch>
          </a:blipFill>
        </p:grpSpPr>
        <p:sp>
          <p:nvSpPr>
            <p:cNvPr id="12" name="任意多边形 11"/>
            <p:cNvSpPr/>
            <p:nvPr/>
          </p:nvSpPr>
          <p:spPr>
            <a:xfrm>
              <a:off x="5669367" y="719761"/>
              <a:ext cx="1747506" cy="2008628"/>
            </a:xfrm>
            <a:custGeom>
              <a:avLst/>
              <a:gdLst>
                <a:gd name="connsiteX0" fmla="*/ 0 w 2008628"/>
                <a:gd name="connsiteY0" fmla="*/ 873753 h 1747506"/>
                <a:gd name="connsiteX1" fmla="*/ 436877 w 2008628"/>
                <a:gd name="connsiteY1" fmla="*/ 0 h 1747506"/>
                <a:gd name="connsiteX2" fmla="*/ 1571752 w 2008628"/>
                <a:gd name="connsiteY2" fmla="*/ 0 h 1747506"/>
                <a:gd name="connsiteX3" fmla="*/ 2008628 w 2008628"/>
                <a:gd name="connsiteY3" fmla="*/ 873753 h 1747506"/>
                <a:gd name="connsiteX4" fmla="*/ 1571752 w 2008628"/>
                <a:gd name="connsiteY4" fmla="*/ 1747506 h 1747506"/>
                <a:gd name="connsiteX5" fmla="*/ 436877 w 2008628"/>
                <a:gd name="connsiteY5" fmla="*/ 1747506 h 1747506"/>
                <a:gd name="connsiteX6" fmla="*/ 0 w 2008628"/>
                <a:gd name="connsiteY6" fmla="*/ 873753 h 1747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08628" h="1747506">
                  <a:moveTo>
                    <a:pt x="1004314" y="0"/>
                  </a:moveTo>
                  <a:lnTo>
                    <a:pt x="2008627" y="380083"/>
                  </a:lnTo>
                  <a:lnTo>
                    <a:pt x="2008627" y="1367424"/>
                  </a:lnTo>
                  <a:lnTo>
                    <a:pt x="1004314" y="1747506"/>
                  </a:lnTo>
                  <a:lnTo>
                    <a:pt x="1" y="1367424"/>
                  </a:lnTo>
                  <a:lnTo>
                    <a:pt x="1" y="380083"/>
                  </a:lnTo>
                  <a:lnTo>
                    <a:pt x="1004314" y="0"/>
                  </a:lnTo>
                  <a:close/>
                </a:path>
              </a:pathLst>
            </a:cu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94240" tIns="434931" rIns="394240" bIns="434931" numCol="1" spcCol="1270" anchor="ctr" anchorCtr="0">
              <a:noAutofit/>
            </a:bodyPr>
            <a:lstStyle/>
            <a:p>
              <a:pPr lvl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200" kern="1200"/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3782060" y="719761"/>
              <a:ext cx="1747506" cy="2008628"/>
            </a:xfrm>
            <a:custGeom>
              <a:avLst/>
              <a:gdLst>
                <a:gd name="connsiteX0" fmla="*/ 0 w 2008628"/>
                <a:gd name="connsiteY0" fmla="*/ 873753 h 1747506"/>
                <a:gd name="connsiteX1" fmla="*/ 436877 w 2008628"/>
                <a:gd name="connsiteY1" fmla="*/ 0 h 1747506"/>
                <a:gd name="connsiteX2" fmla="*/ 1571752 w 2008628"/>
                <a:gd name="connsiteY2" fmla="*/ 0 h 1747506"/>
                <a:gd name="connsiteX3" fmla="*/ 2008628 w 2008628"/>
                <a:gd name="connsiteY3" fmla="*/ 873753 h 1747506"/>
                <a:gd name="connsiteX4" fmla="*/ 1571752 w 2008628"/>
                <a:gd name="connsiteY4" fmla="*/ 1747506 h 1747506"/>
                <a:gd name="connsiteX5" fmla="*/ 436877 w 2008628"/>
                <a:gd name="connsiteY5" fmla="*/ 1747506 h 1747506"/>
                <a:gd name="connsiteX6" fmla="*/ 0 w 2008628"/>
                <a:gd name="connsiteY6" fmla="*/ 873753 h 1747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08628" h="1747506">
                  <a:moveTo>
                    <a:pt x="1004314" y="0"/>
                  </a:moveTo>
                  <a:lnTo>
                    <a:pt x="2008627" y="380083"/>
                  </a:lnTo>
                  <a:lnTo>
                    <a:pt x="2008627" y="1367424"/>
                  </a:lnTo>
                  <a:lnTo>
                    <a:pt x="1004314" y="1747506"/>
                  </a:lnTo>
                  <a:lnTo>
                    <a:pt x="1" y="1367424"/>
                  </a:lnTo>
                  <a:lnTo>
                    <a:pt x="1" y="380083"/>
                  </a:lnTo>
                  <a:lnTo>
                    <a:pt x="1004314" y="0"/>
                  </a:lnTo>
                  <a:close/>
                </a:path>
              </a:pathLst>
            </a:cu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2320" tIns="313011" rIns="272320" bIns="313011" numCol="1" spcCol="1270" anchor="ctr" anchorCtr="0">
              <a:noAutofit/>
            </a:bodyPr>
            <a:lstStyle/>
            <a:p>
              <a:pPr lvl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600" kern="1200"/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4722098" y="2424685"/>
              <a:ext cx="1747506" cy="2008628"/>
            </a:xfrm>
            <a:custGeom>
              <a:avLst/>
              <a:gdLst>
                <a:gd name="connsiteX0" fmla="*/ 0 w 2008628"/>
                <a:gd name="connsiteY0" fmla="*/ 873753 h 1747506"/>
                <a:gd name="connsiteX1" fmla="*/ 436877 w 2008628"/>
                <a:gd name="connsiteY1" fmla="*/ 0 h 1747506"/>
                <a:gd name="connsiteX2" fmla="*/ 1571752 w 2008628"/>
                <a:gd name="connsiteY2" fmla="*/ 0 h 1747506"/>
                <a:gd name="connsiteX3" fmla="*/ 2008628 w 2008628"/>
                <a:gd name="connsiteY3" fmla="*/ 873753 h 1747506"/>
                <a:gd name="connsiteX4" fmla="*/ 1571752 w 2008628"/>
                <a:gd name="connsiteY4" fmla="*/ 1747506 h 1747506"/>
                <a:gd name="connsiteX5" fmla="*/ 436877 w 2008628"/>
                <a:gd name="connsiteY5" fmla="*/ 1747506 h 1747506"/>
                <a:gd name="connsiteX6" fmla="*/ 0 w 2008628"/>
                <a:gd name="connsiteY6" fmla="*/ 873753 h 1747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08628" h="1747506">
                  <a:moveTo>
                    <a:pt x="1004314" y="0"/>
                  </a:moveTo>
                  <a:lnTo>
                    <a:pt x="2008627" y="380083"/>
                  </a:lnTo>
                  <a:lnTo>
                    <a:pt x="2008627" y="1367424"/>
                  </a:lnTo>
                  <a:lnTo>
                    <a:pt x="1004314" y="1747506"/>
                  </a:lnTo>
                  <a:lnTo>
                    <a:pt x="1" y="1367424"/>
                  </a:lnTo>
                  <a:lnTo>
                    <a:pt x="1" y="380083"/>
                  </a:lnTo>
                  <a:lnTo>
                    <a:pt x="1004314" y="0"/>
                  </a:lnTo>
                  <a:close/>
                </a:path>
              </a:pathLst>
            </a:cu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94240" tIns="434931" rIns="394240" bIns="434931" numCol="1" spcCol="1270" anchor="ctr" anchorCtr="0">
              <a:noAutofit/>
            </a:bodyPr>
            <a:lstStyle/>
            <a:p>
              <a:pPr lvl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200" kern="1200"/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6609405" y="2424685"/>
              <a:ext cx="1747506" cy="2008628"/>
            </a:xfrm>
            <a:custGeom>
              <a:avLst/>
              <a:gdLst>
                <a:gd name="connsiteX0" fmla="*/ 0 w 2008628"/>
                <a:gd name="connsiteY0" fmla="*/ 873753 h 1747506"/>
                <a:gd name="connsiteX1" fmla="*/ 436877 w 2008628"/>
                <a:gd name="connsiteY1" fmla="*/ 0 h 1747506"/>
                <a:gd name="connsiteX2" fmla="*/ 1571752 w 2008628"/>
                <a:gd name="connsiteY2" fmla="*/ 0 h 1747506"/>
                <a:gd name="connsiteX3" fmla="*/ 2008628 w 2008628"/>
                <a:gd name="connsiteY3" fmla="*/ 873753 h 1747506"/>
                <a:gd name="connsiteX4" fmla="*/ 1571752 w 2008628"/>
                <a:gd name="connsiteY4" fmla="*/ 1747506 h 1747506"/>
                <a:gd name="connsiteX5" fmla="*/ 436877 w 2008628"/>
                <a:gd name="connsiteY5" fmla="*/ 1747506 h 1747506"/>
                <a:gd name="connsiteX6" fmla="*/ 0 w 2008628"/>
                <a:gd name="connsiteY6" fmla="*/ 873753 h 1747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08628" h="1747506">
                  <a:moveTo>
                    <a:pt x="1004314" y="0"/>
                  </a:moveTo>
                  <a:lnTo>
                    <a:pt x="2008627" y="380083"/>
                  </a:lnTo>
                  <a:lnTo>
                    <a:pt x="2008627" y="1367424"/>
                  </a:lnTo>
                  <a:lnTo>
                    <a:pt x="1004314" y="1747506"/>
                  </a:lnTo>
                  <a:lnTo>
                    <a:pt x="1" y="1367424"/>
                  </a:lnTo>
                  <a:lnTo>
                    <a:pt x="1" y="380083"/>
                  </a:lnTo>
                  <a:lnTo>
                    <a:pt x="1004314" y="0"/>
                  </a:lnTo>
                  <a:close/>
                </a:path>
              </a:pathLst>
            </a:cu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2320" tIns="313011" rIns="272320" bIns="313011" numCol="1" spcCol="1270" anchor="ctr" anchorCtr="0">
              <a:noAutofit/>
            </a:bodyPr>
            <a:lstStyle/>
            <a:p>
              <a:pPr lvl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600" kern="1200"/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5669367" y="4129608"/>
              <a:ext cx="1747506" cy="2008628"/>
            </a:xfrm>
            <a:custGeom>
              <a:avLst/>
              <a:gdLst>
                <a:gd name="connsiteX0" fmla="*/ 0 w 2008628"/>
                <a:gd name="connsiteY0" fmla="*/ 873753 h 1747506"/>
                <a:gd name="connsiteX1" fmla="*/ 436877 w 2008628"/>
                <a:gd name="connsiteY1" fmla="*/ 0 h 1747506"/>
                <a:gd name="connsiteX2" fmla="*/ 1571752 w 2008628"/>
                <a:gd name="connsiteY2" fmla="*/ 0 h 1747506"/>
                <a:gd name="connsiteX3" fmla="*/ 2008628 w 2008628"/>
                <a:gd name="connsiteY3" fmla="*/ 873753 h 1747506"/>
                <a:gd name="connsiteX4" fmla="*/ 1571752 w 2008628"/>
                <a:gd name="connsiteY4" fmla="*/ 1747506 h 1747506"/>
                <a:gd name="connsiteX5" fmla="*/ 436877 w 2008628"/>
                <a:gd name="connsiteY5" fmla="*/ 1747506 h 1747506"/>
                <a:gd name="connsiteX6" fmla="*/ 0 w 2008628"/>
                <a:gd name="connsiteY6" fmla="*/ 873753 h 1747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08628" h="1747506">
                  <a:moveTo>
                    <a:pt x="1004314" y="0"/>
                  </a:moveTo>
                  <a:lnTo>
                    <a:pt x="2008627" y="380083"/>
                  </a:lnTo>
                  <a:lnTo>
                    <a:pt x="2008627" y="1367424"/>
                  </a:lnTo>
                  <a:lnTo>
                    <a:pt x="1004314" y="1747506"/>
                  </a:lnTo>
                  <a:lnTo>
                    <a:pt x="1" y="1367424"/>
                  </a:lnTo>
                  <a:lnTo>
                    <a:pt x="1" y="380083"/>
                  </a:lnTo>
                  <a:lnTo>
                    <a:pt x="1004314" y="0"/>
                  </a:lnTo>
                  <a:close/>
                </a:path>
              </a:pathLst>
            </a:cu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94240" tIns="434931" rIns="394240" bIns="434931" numCol="1" spcCol="1270" anchor="ctr" anchorCtr="0">
              <a:noAutofit/>
            </a:bodyPr>
            <a:lstStyle/>
            <a:p>
              <a:pPr lvl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200" kern="1200"/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3782060" y="4129608"/>
              <a:ext cx="1747506" cy="2008628"/>
            </a:xfrm>
            <a:custGeom>
              <a:avLst/>
              <a:gdLst>
                <a:gd name="connsiteX0" fmla="*/ 0 w 2008628"/>
                <a:gd name="connsiteY0" fmla="*/ 873753 h 1747506"/>
                <a:gd name="connsiteX1" fmla="*/ 436877 w 2008628"/>
                <a:gd name="connsiteY1" fmla="*/ 0 h 1747506"/>
                <a:gd name="connsiteX2" fmla="*/ 1571752 w 2008628"/>
                <a:gd name="connsiteY2" fmla="*/ 0 h 1747506"/>
                <a:gd name="connsiteX3" fmla="*/ 2008628 w 2008628"/>
                <a:gd name="connsiteY3" fmla="*/ 873753 h 1747506"/>
                <a:gd name="connsiteX4" fmla="*/ 1571752 w 2008628"/>
                <a:gd name="connsiteY4" fmla="*/ 1747506 h 1747506"/>
                <a:gd name="connsiteX5" fmla="*/ 436877 w 2008628"/>
                <a:gd name="connsiteY5" fmla="*/ 1747506 h 1747506"/>
                <a:gd name="connsiteX6" fmla="*/ 0 w 2008628"/>
                <a:gd name="connsiteY6" fmla="*/ 873753 h 1747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08628" h="1747506">
                  <a:moveTo>
                    <a:pt x="1004314" y="0"/>
                  </a:moveTo>
                  <a:lnTo>
                    <a:pt x="2008627" y="380083"/>
                  </a:lnTo>
                  <a:lnTo>
                    <a:pt x="2008627" y="1367424"/>
                  </a:lnTo>
                  <a:lnTo>
                    <a:pt x="1004314" y="1747506"/>
                  </a:lnTo>
                  <a:lnTo>
                    <a:pt x="1" y="1367424"/>
                  </a:lnTo>
                  <a:lnTo>
                    <a:pt x="1" y="380083"/>
                  </a:lnTo>
                  <a:lnTo>
                    <a:pt x="1004314" y="0"/>
                  </a:lnTo>
                  <a:close/>
                </a:path>
              </a:pathLst>
            </a:cu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2320" tIns="313011" rIns="272320" bIns="313011" numCol="1" spcCol="1270" anchor="ctr" anchorCtr="0">
              <a:noAutofit/>
            </a:bodyPr>
            <a:lstStyle/>
            <a:p>
              <a:pPr lvl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600" kern="1200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911641" y="2754304"/>
            <a:ext cx="2993682" cy="1101039"/>
            <a:chOff x="1805556" y="2349987"/>
            <a:chExt cx="2993682" cy="1101039"/>
          </a:xfrm>
        </p:grpSpPr>
        <p:sp>
          <p:nvSpPr>
            <p:cNvPr id="22" name="矩形 21"/>
            <p:cNvSpPr/>
            <p:nvPr/>
          </p:nvSpPr>
          <p:spPr>
            <a:xfrm>
              <a:off x="1805556" y="2349987"/>
              <a:ext cx="243827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i="0" dirty="0">
                  <a:effectLst/>
                  <a:latin typeface="+mn-ea"/>
                </a:rPr>
                <a:t>点击此处输入内容</a:t>
              </a:r>
              <a:endParaRPr lang="zh-CN" altLang="en-US" sz="2000" b="1" dirty="0">
                <a:latin typeface="+mn-ea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1919856" y="2741152"/>
              <a:ext cx="2879382" cy="7098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spc="300" noProof="1" smtClean="0">
                  <a:latin typeface="Bell MT" panose="02020503060305020303" pitchFamily="18" charset="0"/>
                </a:rPr>
                <a:t>LOREM IPSUM DOLOR SIT ER ELIT LAMET, </a:t>
              </a:r>
              <a:endParaRPr lang="zh-CN" altLang="en-US" sz="1400" spc="300" dirty="0">
                <a:latin typeface="Bell MT" panose="02020503060305020303" pitchFamily="18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911641" y="4240456"/>
            <a:ext cx="2993682" cy="1101039"/>
            <a:chOff x="1805556" y="2349987"/>
            <a:chExt cx="2993682" cy="1101039"/>
          </a:xfrm>
        </p:grpSpPr>
        <p:sp>
          <p:nvSpPr>
            <p:cNvPr id="25" name="矩形 24"/>
            <p:cNvSpPr/>
            <p:nvPr/>
          </p:nvSpPr>
          <p:spPr>
            <a:xfrm>
              <a:off x="1805556" y="2349987"/>
              <a:ext cx="243827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i="0" dirty="0">
                  <a:effectLst/>
                  <a:latin typeface="+mn-ea"/>
                </a:rPr>
                <a:t>点击此处输入内容</a:t>
              </a:r>
              <a:endParaRPr lang="zh-CN" altLang="en-US" sz="2000" b="1" dirty="0">
                <a:latin typeface="+mn-ea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1919856" y="2741152"/>
              <a:ext cx="2879382" cy="7098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spc="300" noProof="1" smtClean="0">
                  <a:latin typeface="Bell MT" panose="02020503060305020303" pitchFamily="18" charset="0"/>
                </a:rPr>
                <a:t>LOREM IPSUM DOLOR SIT ER ELIT LAMET, </a:t>
              </a:r>
              <a:endParaRPr lang="zh-CN" altLang="en-US" sz="1400" spc="300" dirty="0">
                <a:latin typeface="Bell MT" panose="02020503060305020303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52419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300"/>
    </mc:Choice>
    <mc:Fallback xmlns="">
      <p:transition spd="slow" advClick="0" advTm="4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419"/>
          <a:stretch/>
        </p:blipFill>
        <p:spPr>
          <a:xfrm rot="5400000">
            <a:off x="2667001" y="-2666999"/>
            <a:ext cx="6858000" cy="1219200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85775" y="342900"/>
            <a:ext cx="11220450" cy="6172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3384132" y="911632"/>
            <a:ext cx="5466899" cy="923330"/>
            <a:chOff x="3384132" y="380689"/>
            <a:chExt cx="5466899" cy="923330"/>
          </a:xfrm>
        </p:grpSpPr>
        <p:sp>
          <p:nvSpPr>
            <p:cNvPr id="7" name="文本框 6"/>
            <p:cNvSpPr txBox="1"/>
            <p:nvPr/>
          </p:nvSpPr>
          <p:spPr>
            <a:xfrm>
              <a:off x="3694282" y="380689"/>
              <a:ext cx="500661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5400" spc="600" dirty="0" smtClean="0">
                  <a:latin typeface="文悦古典明朝体 (非商业使用) W5" pitchFamily="50" charset="-122"/>
                  <a:ea typeface="文悦古典明朝体 (非商业使用) W5" pitchFamily="50" charset="-122"/>
                </a:rPr>
                <a:t>输入你的标题</a:t>
              </a:r>
              <a:endParaRPr lang="zh-CN" altLang="en-US" sz="5400" spc="600" dirty="0"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</p:txBody>
        </p:sp>
        <p:cxnSp>
          <p:nvCxnSpPr>
            <p:cNvPr id="8" name="直接连接符 7"/>
            <p:cNvCxnSpPr>
              <a:endCxn id="7" idx="1"/>
            </p:cNvCxnSpPr>
            <p:nvPr/>
          </p:nvCxnSpPr>
          <p:spPr>
            <a:xfrm>
              <a:off x="3384132" y="842354"/>
              <a:ext cx="31015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8540881" y="842354"/>
              <a:ext cx="31015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椭圆 9"/>
          <p:cNvSpPr/>
          <p:nvPr/>
        </p:nvSpPr>
        <p:spPr>
          <a:xfrm>
            <a:off x="1390070" y="1716196"/>
            <a:ext cx="3988124" cy="3988124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851937" y="3637361"/>
            <a:ext cx="1273039" cy="1273039"/>
            <a:chOff x="2872784" y="2784603"/>
            <a:chExt cx="1273039" cy="1273039"/>
          </a:xfrm>
          <a:solidFill>
            <a:srgbClr val="373D53"/>
          </a:solidFill>
        </p:grpSpPr>
        <p:sp>
          <p:nvSpPr>
            <p:cNvPr id="12" name="椭圆 11"/>
            <p:cNvSpPr/>
            <p:nvPr/>
          </p:nvSpPr>
          <p:spPr>
            <a:xfrm>
              <a:off x="2872784" y="2784603"/>
              <a:ext cx="1273039" cy="127303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2977882" y="3037276"/>
              <a:ext cx="1112805" cy="30777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chemeClr val="bg1"/>
                  </a:solidFill>
                  <a:latin typeface="Bell MT" panose="02020503060305020303" pitchFamily="18" charset="0"/>
                </a:rPr>
                <a:t>Description</a:t>
              </a:r>
              <a:endParaRPr lang="zh-CN" altLang="en-US" sz="1400" b="1" dirty="0">
                <a:solidFill>
                  <a:schemeClr val="bg1"/>
                </a:solidFill>
                <a:latin typeface="Bell MT" panose="02020503060305020303" pitchFamily="18" charset="0"/>
              </a:endParaRPr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3111305" y="3375533"/>
              <a:ext cx="776163" cy="0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TextBox 36"/>
            <p:cNvSpPr txBox="1"/>
            <p:nvPr/>
          </p:nvSpPr>
          <p:spPr>
            <a:xfrm>
              <a:off x="2988288" y="3407994"/>
              <a:ext cx="115753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 smtClean="0">
                  <a:solidFill>
                    <a:schemeClr val="bg1"/>
                  </a:solidFill>
                  <a:latin typeface="Bell MT" panose="02020503060305020303" pitchFamily="18" charset="0"/>
                </a:rPr>
                <a:t>Type something here.</a:t>
              </a:r>
              <a:r>
                <a:rPr lang="en-US" altLang="zh-CN" sz="1100" dirty="0">
                  <a:solidFill>
                    <a:schemeClr val="bg1"/>
                  </a:solidFill>
                  <a:latin typeface="Bell MT" panose="02020503060305020303" pitchFamily="18" charset="0"/>
                </a:rPr>
                <a:t> </a:t>
              </a:r>
              <a:endParaRPr lang="zh-CN" altLang="en-US" sz="1100" dirty="0">
                <a:solidFill>
                  <a:schemeClr val="bg1"/>
                </a:solidFill>
                <a:latin typeface="Bell MT" panose="02020503060305020303" pitchFamily="18" charset="0"/>
              </a:endParaRPr>
            </a:p>
          </p:txBody>
        </p:sp>
      </p:grpSp>
      <p:sp>
        <p:nvSpPr>
          <p:cNvPr id="17" name="椭圆 16"/>
          <p:cNvSpPr/>
          <p:nvPr/>
        </p:nvSpPr>
        <p:spPr>
          <a:xfrm>
            <a:off x="4864555" y="4567713"/>
            <a:ext cx="831887" cy="831887"/>
          </a:xfrm>
          <a:prstGeom prst="ellipse">
            <a:avLst/>
          </a:prstGeom>
          <a:solidFill>
            <a:srgbClr val="4B8842">
              <a:alpha val="6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6939180" y="2650603"/>
            <a:ext cx="2993682" cy="1101039"/>
            <a:chOff x="1805556" y="2349987"/>
            <a:chExt cx="2993682" cy="1101039"/>
          </a:xfrm>
        </p:grpSpPr>
        <p:sp>
          <p:nvSpPr>
            <p:cNvPr id="20" name="矩形 19"/>
            <p:cNvSpPr/>
            <p:nvPr/>
          </p:nvSpPr>
          <p:spPr>
            <a:xfrm>
              <a:off x="1805556" y="2349987"/>
              <a:ext cx="243827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i="0" dirty="0">
                  <a:effectLst/>
                  <a:latin typeface="+mn-ea"/>
                </a:rPr>
                <a:t>点击此处输入内容</a:t>
              </a:r>
              <a:endParaRPr lang="zh-CN" altLang="en-US" sz="2000" b="1" dirty="0">
                <a:latin typeface="+mn-ea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1919856" y="2741152"/>
              <a:ext cx="2879382" cy="7098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spc="300" noProof="1" smtClean="0">
                  <a:latin typeface="Bell MT" panose="02020503060305020303" pitchFamily="18" charset="0"/>
                </a:rPr>
                <a:t>LOREM IPSUM DOLOR SIT ER ELIT LAMET, </a:t>
              </a:r>
              <a:endParaRPr lang="zh-CN" altLang="en-US" sz="1400" spc="300" dirty="0">
                <a:latin typeface="Bell MT" panose="02020503060305020303" pitchFamily="18" charset="0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939180" y="4136755"/>
            <a:ext cx="2993682" cy="1101039"/>
            <a:chOff x="1805556" y="2349987"/>
            <a:chExt cx="2993682" cy="1101039"/>
          </a:xfrm>
        </p:grpSpPr>
        <p:sp>
          <p:nvSpPr>
            <p:cNvPr id="23" name="矩形 22"/>
            <p:cNvSpPr/>
            <p:nvPr/>
          </p:nvSpPr>
          <p:spPr>
            <a:xfrm>
              <a:off x="1805556" y="2349987"/>
              <a:ext cx="243827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i="0" dirty="0">
                  <a:effectLst/>
                  <a:latin typeface="+mn-ea"/>
                </a:rPr>
                <a:t>点击此处输入内容</a:t>
              </a:r>
              <a:endParaRPr lang="zh-CN" altLang="en-US" sz="2000" b="1" dirty="0">
                <a:latin typeface="+mn-ea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1919856" y="2741152"/>
              <a:ext cx="2879382" cy="7098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spc="300" noProof="1" smtClean="0">
                  <a:latin typeface="Bell MT" panose="02020503060305020303" pitchFamily="18" charset="0"/>
                </a:rPr>
                <a:t>LOREM IPSUM DOLOR SIT ER ELIT LAMET, </a:t>
              </a:r>
              <a:endParaRPr lang="zh-CN" altLang="en-US" sz="1400" spc="300" dirty="0">
                <a:latin typeface="Bell MT" panose="02020503060305020303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00807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300"/>
    </mc:Choice>
    <mc:Fallback xmlns="">
      <p:transition spd="slow" advClick="0" advTm="4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419"/>
          <a:stretch/>
        </p:blipFill>
        <p:spPr>
          <a:xfrm rot="5400000">
            <a:off x="2667001" y="-2666999"/>
            <a:ext cx="6858000" cy="1219200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333501" y="1162052"/>
            <a:ext cx="9525000" cy="45339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33525" y="1343025"/>
            <a:ext cx="9124950" cy="41719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934800" y="2105561"/>
            <a:ext cx="2733675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600" dirty="0" smtClean="0">
                <a:blipFill dpi="0" rotWithShape="1">
                  <a:blip r:embed="rId3"/>
                  <a:srcRect/>
                  <a:stretch>
                    <a:fillRect/>
                  </a:stretch>
                </a:blipFill>
                <a:latin typeface="文悦古典明朝体 (非商业使用) W5" pitchFamily="50" charset="-122"/>
                <a:ea typeface="文悦古典明朝体 (非商业使用) W5" pitchFamily="50" charset="-122"/>
              </a:rPr>
              <a:t>03</a:t>
            </a:r>
            <a:endParaRPr lang="zh-CN" altLang="en-US" sz="16600" dirty="0">
              <a:blipFill dpi="0" rotWithShape="1">
                <a:blip r:embed="rId3"/>
                <a:srcRect/>
                <a:stretch>
                  <a:fillRect/>
                </a:stretch>
              </a:blipFill>
              <a:latin typeface="文悦古典明朝体 (非商业使用) W5" pitchFamily="50" charset="-122"/>
              <a:ea typeface="文悦古典明朝体 (非商业使用) W5" pitchFamily="50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526627" y="2740466"/>
            <a:ext cx="5648152" cy="1661994"/>
            <a:chOff x="4476750" y="2967335"/>
            <a:chExt cx="5648152" cy="1661994"/>
          </a:xfrm>
        </p:grpSpPr>
        <p:sp>
          <p:nvSpPr>
            <p:cNvPr id="8" name="文本框 7"/>
            <p:cNvSpPr txBox="1"/>
            <p:nvPr/>
          </p:nvSpPr>
          <p:spPr>
            <a:xfrm>
              <a:off x="4476750" y="2967335"/>
              <a:ext cx="500661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5400" spc="600" dirty="0" smtClean="0">
                  <a:latin typeface="文悦古典明朝体 (非商业使用) W5" pitchFamily="50" charset="-122"/>
                  <a:ea typeface="文悦古典明朝体 (非商业使用) W5" pitchFamily="50" charset="-122"/>
                </a:rPr>
                <a:t>输入你的标题</a:t>
              </a:r>
              <a:endParaRPr lang="zh-CN" altLang="en-US" sz="5400" spc="600" dirty="0"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4668475" y="3890665"/>
              <a:ext cx="5456427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spc="300" noProof="1" smtClean="0">
                  <a:latin typeface="Bell MT" panose="02020503060305020303" pitchFamily="18" charset="0"/>
                </a:rPr>
                <a:t>LOREM IPSUM DOLOR SIT ER ELIT LAMET, ADIPISICING PECU</a:t>
              </a:r>
              <a:endParaRPr lang="zh-CN" altLang="en-US" sz="1400" spc="300" dirty="0">
                <a:latin typeface="Bell MT" panose="02020503060305020303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42197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300"/>
    </mc:Choice>
    <mc:Fallback xmlns="">
      <p:transition spd="slow" advClick="0" advTm="4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419"/>
          <a:stretch/>
        </p:blipFill>
        <p:spPr>
          <a:xfrm rot="5400000">
            <a:off x="2667001" y="-2666999"/>
            <a:ext cx="6858000" cy="1219200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85775" y="342900"/>
            <a:ext cx="11220450" cy="65151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3694282" y="911632"/>
            <a:ext cx="5006613" cy="923330"/>
            <a:chOff x="3694282" y="380689"/>
            <a:chExt cx="5006613" cy="923330"/>
          </a:xfrm>
        </p:grpSpPr>
        <p:sp>
          <p:nvSpPr>
            <p:cNvPr id="7" name="文本框 6"/>
            <p:cNvSpPr txBox="1"/>
            <p:nvPr/>
          </p:nvSpPr>
          <p:spPr>
            <a:xfrm>
              <a:off x="3694282" y="380689"/>
              <a:ext cx="500661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5400" spc="600" dirty="0" smtClean="0">
                  <a:latin typeface="文悦古典明朝体 (非商业使用) W5" pitchFamily="50" charset="-122"/>
                  <a:ea typeface="文悦古典明朝体 (非商业使用) W5" pitchFamily="50" charset="-122"/>
                </a:rPr>
                <a:t>时间轴</a:t>
              </a:r>
              <a:endParaRPr lang="zh-CN" altLang="en-US" sz="5400" spc="600" dirty="0"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4680915" y="842354"/>
              <a:ext cx="31015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7293977" y="842354"/>
              <a:ext cx="31015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0" name="组合 69"/>
          <p:cNvGrpSpPr/>
          <p:nvPr/>
        </p:nvGrpSpPr>
        <p:grpSpPr>
          <a:xfrm>
            <a:off x="873454" y="2351657"/>
            <a:ext cx="10431628" cy="5138106"/>
            <a:chOff x="873454" y="1719894"/>
            <a:chExt cx="10431628" cy="5138106"/>
          </a:xfrm>
        </p:grpSpPr>
        <p:cxnSp>
          <p:nvCxnSpPr>
            <p:cNvPr id="40" name="直接连接符 39"/>
            <p:cNvCxnSpPr>
              <a:stCxn id="41" idx="4"/>
            </p:cNvCxnSpPr>
            <p:nvPr/>
          </p:nvCxnSpPr>
          <p:spPr>
            <a:xfrm flipH="1">
              <a:off x="6095997" y="2731874"/>
              <a:ext cx="3" cy="4126126"/>
            </a:xfrm>
            <a:prstGeom prst="line">
              <a:avLst/>
            </a:prstGeom>
            <a:ln w="28575">
              <a:solidFill>
                <a:srgbClr val="2C394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椭圆 40"/>
            <p:cNvSpPr/>
            <p:nvPr/>
          </p:nvSpPr>
          <p:spPr>
            <a:xfrm>
              <a:off x="5590010" y="1719894"/>
              <a:ext cx="1011980" cy="1011980"/>
            </a:xfrm>
            <a:prstGeom prst="ellipse">
              <a:avLst/>
            </a:prstGeom>
            <a:solidFill>
              <a:srgbClr val="4B88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5735063" y="3447131"/>
              <a:ext cx="721871" cy="721871"/>
            </a:xfrm>
            <a:prstGeom prst="ellipse">
              <a:avLst/>
            </a:prstGeom>
            <a:solidFill>
              <a:srgbClr val="373D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5735062" y="4884259"/>
              <a:ext cx="721871" cy="721871"/>
            </a:xfrm>
            <a:prstGeom prst="ellipse">
              <a:avLst/>
            </a:prstGeom>
            <a:solidFill>
              <a:srgbClr val="373D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4" name="Group 4"/>
            <p:cNvGrpSpPr>
              <a:grpSpLocks noChangeAspect="1"/>
            </p:cNvGrpSpPr>
            <p:nvPr/>
          </p:nvGrpSpPr>
          <p:grpSpPr bwMode="auto">
            <a:xfrm>
              <a:off x="5911053" y="2045201"/>
              <a:ext cx="369888" cy="369887"/>
              <a:chOff x="4568" y="1375"/>
              <a:chExt cx="233" cy="233"/>
            </a:xfrm>
          </p:grpSpPr>
          <p:sp>
            <p:nvSpPr>
              <p:cNvPr id="45" name="Oval 5"/>
              <p:cNvSpPr>
                <a:spLocks noChangeArrowheads="1"/>
              </p:cNvSpPr>
              <p:nvPr/>
            </p:nvSpPr>
            <p:spPr bwMode="auto">
              <a:xfrm>
                <a:off x="4568" y="1375"/>
                <a:ext cx="233" cy="233"/>
              </a:xfrm>
              <a:prstGeom prst="ellipse">
                <a:avLst/>
              </a:prstGeom>
              <a:noFill/>
              <a:ln w="2540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6"/>
              <p:cNvSpPr>
                <a:spLocks/>
              </p:cNvSpPr>
              <p:nvPr/>
            </p:nvSpPr>
            <p:spPr bwMode="auto">
              <a:xfrm>
                <a:off x="4685" y="1404"/>
                <a:ext cx="48" cy="134"/>
              </a:xfrm>
              <a:custGeom>
                <a:avLst/>
                <a:gdLst>
                  <a:gd name="T0" fmla="*/ 0 w 48"/>
                  <a:gd name="T1" fmla="*/ 0 h 134"/>
                  <a:gd name="T2" fmla="*/ 0 w 48"/>
                  <a:gd name="T3" fmla="*/ 87 h 134"/>
                  <a:gd name="T4" fmla="*/ 48 w 48"/>
                  <a:gd name="T5" fmla="*/ 134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8" h="134">
                    <a:moveTo>
                      <a:pt x="0" y="0"/>
                    </a:moveTo>
                    <a:lnTo>
                      <a:pt x="0" y="87"/>
                    </a:lnTo>
                    <a:lnTo>
                      <a:pt x="48" y="134"/>
                    </a:lnTo>
                  </a:path>
                </a:pathLst>
              </a:custGeom>
              <a:noFill/>
              <a:ln w="2540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7" name="Group 9"/>
            <p:cNvGrpSpPr>
              <a:grpSpLocks noChangeAspect="1"/>
            </p:cNvGrpSpPr>
            <p:nvPr/>
          </p:nvGrpSpPr>
          <p:grpSpPr bwMode="auto">
            <a:xfrm>
              <a:off x="5973611" y="3666195"/>
              <a:ext cx="244772" cy="283742"/>
              <a:chOff x="5103" y="1408"/>
              <a:chExt cx="201" cy="233"/>
            </a:xfrm>
          </p:grpSpPr>
          <p:sp>
            <p:nvSpPr>
              <p:cNvPr id="48" name="Oval 10"/>
              <p:cNvSpPr>
                <a:spLocks noChangeArrowheads="1"/>
              </p:cNvSpPr>
              <p:nvPr/>
            </p:nvSpPr>
            <p:spPr bwMode="auto">
              <a:xfrm>
                <a:off x="5244" y="1408"/>
                <a:ext cx="60" cy="62"/>
              </a:xfrm>
              <a:prstGeom prst="ellipse">
                <a:avLst/>
              </a:prstGeom>
              <a:noFill/>
              <a:ln w="23813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Oval 11"/>
              <p:cNvSpPr>
                <a:spLocks noChangeArrowheads="1"/>
              </p:cNvSpPr>
              <p:nvPr/>
            </p:nvSpPr>
            <p:spPr bwMode="auto">
              <a:xfrm>
                <a:off x="5103" y="1493"/>
                <a:ext cx="62" cy="61"/>
              </a:xfrm>
              <a:prstGeom prst="ellipse">
                <a:avLst/>
              </a:prstGeom>
              <a:noFill/>
              <a:ln w="23813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Oval 12"/>
              <p:cNvSpPr>
                <a:spLocks noChangeArrowheads="1"/>
              </p:cNvSpPr>
              <p:nvPr/>
            </p:nvSpPr>
            <p:spPr bwMode="auto">
              <a:xfrm>
                <a:off x="5244" y="1581"/>
                <a:ext cx="60" cy="60"/>
              </a:xfrm>
              <a:prstGeom prst="ellipse">
                <a:avLst/>
              </a:prstGeom>
              <a:noFill/>
              <a:ln w="23813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Line 13"/>
              <p:cNvSpPr>
                <a:spLocks noChangeShapeType="1"/>
              </p:cNvSpPr>
              <p:nvPr/>
            </p:nvSpPr>
            <p:spPr bwMode="auto">
              <a:xfrm>
                <a:off x="5159" y="1540"/>
                <a:ext cx="88" cy="54"/>
              </a:xfrm>
              <a:prstGeom prst="line">
                <a:avLst/>
              </a:prstGeom>
              <a:noFill/>
              <a:ln w="23813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Line 14"/>
              <p:cNvSpPr>
                <a:spLocks noChangeShapeType="1"/>
              </p:cNvSpPr>
              <p:nvPr/>
            </p:nvSpPr>
            <p:spPr bwMode="auto">
              <a:xfrm flipV="1">
                <a:off x="5159" y="1456"/>
                <a:ext cx="88" cy="51"/>
              </a:xfrm>
              <a:prstGeom prst="line">
                <a:avLst/>
              </a:prstGeom>
              <a:noFill/>
              <a:ln w="23813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3" name="Group 17"/>
            <p:cNvGrpSpPr>
              <a:grpSpLocks noChangeAspect="1"/>
            </p:cNvGrpSpPr>
            <p:nvPr/>
          </p:nvGrpSpPr>
          <p:grpSpPr bwMode="auto">
            <a:xfrm>
              <a:off x="5953517" y="5130723"/>
              <a:ext cx="283741" cy="228942"/>
              <a:chOff x="4719" y="1837"/>
              <a:chExt cx="233" cy="188"/>
            </a:xfrm>
          </p:grpSpPr>
          <p:sp>
            <p:nvSpPr>
              <p:cNvPr id="54" name="Line 18"/>
              <p:cNvSpPr>
                <a:spLocks noChangeShapeType="1"/>
              </p:cNvSpPr>
              <p:nvPr/>
            </p:nvSpPr>
            <p:spPr bwMode="auto">
              <a:xfrm flipH="1">
                <a:off x="4719" y="2025"/>
                <a:ext cx="155" cy="0"/>
              </a:xfrm>
              <a:prstGeom prst="line">
                <a:avLst/>
              </a:prstGeom>
              <a:noFill/>
              <a:ln w="23813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Line 19"/>
              <p:cNvSpPr>
                <a:spLocks noChangeShapeType="1"/>
              </p:cNvSpPr>
              <p:nvPr/>
            </p:nvSpPr>
            <p:spPr bwMode="auto">
              <a:xfrm flipH="1">
                <a:off x="4719" y="1962"/>
                <a:ext cx="233" cy="0"/>
              </a:xfrm>
              <a:prstGeom prst="line">
                <a:avLst/>
              </a:prstGeom>
              <a:noFill/>
              <a:ln w="23813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Line 20"/>
              <p:cNvSpPr>
                <a:spLocks noChangeShapeType="1"/>
              </p:cNvSpPr>
              <p:nvPr/>
            </p:nvSpPr>
            <p:spPr bwMode="auto">
              <a:xfrm flipH="1">
                <a:off x="4719" y="1837"/>
                <a:ext cx="233" cy="0"/>
              </a:xfrm>
              <a:prstGeom prst="line">
                <a:avLst/>
              </a:prstGeom>
              <a:noFill/>
              <a:ln w="23813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Line 21"/>
              <p:cNvSpPr>
                <a:spLocks noChangeShapeType="1"/>
              </p:cNvSpPr>
              <p:nvPr/>
            </p:nvSpPr>
            <p:spPr bwMode="auto">
              <a:xfrm flipH="1">
                <a:off x="4719" y="1900"/>
                <a:ext cx="155" cy="0"/>
              </a:xfrm>
              <a:prstGeom prst="line">
                <a:avLst/>
              </a:prstGeom>
              <a:noFill/>
              <a:ln w="23813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Line 22"/>
              <p:cNvSpPr>
                <a:spLocks noChangeShapeType="1"/>
              </p:cNvSpPr>
              <p:nvPr/>
            </p:nvSpPr>
            <p:spPr bwMode="auto">
              <a:xfrm flipH="1">
                <a:off x="4719" y="2025"/>
                <a:ext cx="155" cy="0"/>
              </a:xfrm>
              <a:prstGeom prst="line">
                <a:avLst/>
              </a:prstGeom>
              <a:noFill/>
              <a:ln w="23813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Line 23"/>
              <p:cNvSpPr>
                <a:spLocks noChangeShapeType="1"/>
              </p:cNvSpPr>
              <p:nvPr/>
            </p:nvSpPr>
            <p:spPr bwMode="auto">
              <a:xfrm flipH="1">
                <a:off x="4719" y="1962"/>
                <a:ext cx="233" cy="0"/>
              </a:xfrm>
              <a:prstGeom prst="line">
                <a:avLst/>
              </a:prstGeom>
              <a:noFill/>
              <a:ln w="23813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Line 24"/>
              <p:cNvSpPr>
                <a:spLocks noChangeShapeType="1"/>
              </p:cNvSpPr>
              <p:nvPr/>
            </p:nvSpPr>
            <p:spPr bwMode="auto">
              <a:xfrm flipH="1">
                <a:off x="4719" y="1837"/>
                <a:ext cx="233" cy="0"/>
              </a:xfrm>
              <a:prstGeom prst="line">
                <a:avLst/>
              </a:prstGeom>
              <a:noFill/>
              <a:ln w="23813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Line 25"/>
              <p:cNvSpPr>
                <a:spLocks noChangeShapeType="1"/>
              </p:cNvSpPr>
              <p:nvPr/>
            </p:nvSpPr>
            <p:spPr bwMode="auto">
              <a:xfrm flipH="1">
                <a:off x="4719" y="1900"/>
                <a:ext cx="155" cy="0"/>
              </a:xfrm>
              <a:prstGeom prst="line">
                <a:avLst/>
              </a:prstGeom>
              <a:noFill/>
              <a:ln w="23813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2" name="矩形 61"/>
            <p:cNvSpPr/>
            <p:nvPr/>
          </p:nvSpPr>
          <p:spPr>
            <a:xfrm flipH="1">
              <a:off x="873456" y="2054601"/>
              <a:ext cx="430411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400" noProof="1">
                  <a:solidFill>
                    <a:srgbClr val="4B8842"/>
                  </a:solidFill>
                  <a:latin typeface="Bell MT" panose="02020503060305020303" pitchFamily="18" charset="0"/>
                </a:rPr>
                <a:t>Lorem ipsum dolor sit er elit lamet, consectetaur cillium adipisicing pecu, sed do eiusmod tempor</a:t>
              </a:r>
              <a:endParaRPr lang="zh-CN" altLang="en-US" sz="1400" dirty="0">
                <a:solidFill>
                  <a:srgbClr val="4B8842"/>
                </a:solidFill>
                <a:latin typeface="Bell MT" panose="02020503060305020303" pitchFamily="18" charset="0"/>
              </a:endParaRPr>
            </a:p>
          </p:txBody>
        </p:sp>
        <p:sp>
          <p:nvSpPr>
            <p:cNvPr id="63" name="矩形 62"/>
            <p:cNvSpPr/>
            <p:nvPr/>
          </p:nvSpPr>
          <p:spPr>
            <a:xfrm flipH="1">
              <a:off x="3974999" y="1721906"/>
              <a:ext cx="120257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b="1" noProof="1">
                  <a:solidFill>
                    <a:srgbClr val="4B8842"/>
                  </a:solidFill>
                  <a:latin typeface="Bell MT" panose="02020503060305020303" pitchFamily="18" charset="0"/>
                </a:rPr>
                <a:t>Keywords</a:t>
              </a:r>
              <a:endParaRPr lang="zh-CN" altLang="en-US" b="1" dirty="0">
                <a:solidFill>
                  <a:srgbClr val="4B8842"/>
                </a:solidFill>
                <a:latin typeface="Bell MT" panose="02020503060305020303" pitchFamily="18" charset="0"/>
              </a:endParaRPr>
            </a:p>
          </p:txBody>
        </p:sp>
        <p:grpSp>
          <p:nvGrpSpPr>
            <p:cNvPr id="64" name="组合 63"/>
            <p:cNvGrpSpPr/>
            <p:nvPr/>
          </p:nvGrpSpPr>
          <p:grpSpPr>
            <a:xfrm>
              <a:off x="873454" y="3327743"/>
              <a:ext cx="4304115" cy="855915"/>
              <a:chOff x="1025856" y="1874306"/>
              <a:chExt cx="4304115" cy="855915"/>
            </a:xfrm>
          </p:grpSpPr>
          <p:sp>
            <p:nvSpPr>
              <p:cNvPr id="65" name="矩形 64"/>
              <p:cNvSpPr/>
              <p:nvPr/>
            </p:nvSpPr>
            <p:spPr>
              <a:xfrm flipH="1">
                <a:off x="1025856" y="2207001"/>
                <a:ext cx="4304113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/>
                <a:r>
                  <a:rPr lang="en-US" altLang="zh-CN" sz="1400" noProof="1">
                    <a:solidFill>
                      <a:srgbClr val="373D53"/>
                    </a:solidFill>
                    <a:latin typeface="Bell MT" panose="02020503060305020303" pitchFamily="18" charset="0"/>
                  </a:rPr>
                  <a:t>Lorem ipsum dolor sit er elit lamet, consectetaur cillium adipisicing pecu, sed do eiusmod tempor</a:t>
                </a:r>
                <a:endParaRPr lang="zh-CN" altLang="en-US" sz="1400" dirty="0">
                  <a:solidFill>
                    <a:srgbClr val="373D53"/>
                  </a:solidFill>
                  <a:latin typeface="Bell MT" panose="02020503060305020303" pitchFamily="18" charset="0"/>
                </a:endParaRPr>
              </a:p>
            </p:txBody>
          </p:sp>
          <p:sp>
            <p:nvSpPr>
              <p:cNvPr id="66" name="矩形 65"/>
              <p:cNvSpPr/>
              <p:nvPr/>
            </p:nvSpPr>
            <p:spPr>
              <a:xfrm flipH="1">
                <a:off x="4127399" y="1874306"/>
                <a:ext cx="120257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en-US" altLang="zh-CN" b="1" noProof="1">
                    <a:solidFill>
                      <a:srgbClr val="373D53"/>
                    </a:solidFill>
                    <a:latin typeface="Bell MT" panose="02020503060305020303" pitchFamily="18" charset="0"/>
                  </a:rPr>
                  <a:t>Keywords</a:t>
                </a:r>
                <a:endParaRPr lang="zh-CN" altLang="en-US" b="1" dirty="0">
                  <a:solidFill>
                    <a:srgbClr val="373D53"/>
                  </a:solidFill>
                  <a:latin typeface="Bell MT" panose="02020503060305020303" pitchFamily="18" charset="0"/>
                </a:endParaRPr>
              </a:p>
            </p:txBody>
          </p:sp>
        </p:grpSp>
        <p:grpSp>
          <p:nvGrpSpPr>
            <p:cNvPr id="67" name="组合 66"/>
            <p:cNvGrpSpPr/>
            <p:nvPr/>
          </p:nvGrpSpPr>
          <p:grpSpPr>
            <a:xfrm>
              <a:off x="7000969" y="4854987"/>
              <a:ext cx="4304113" cy="855915"/>
              <a:chOff x="6648260" y="4854987"/>
              <a:chExt cx="4304113" cy="855915"/>
            </a:xfrm>
          </p:grpSpPr>
          <p:sp>
            <p:nvSpPr>
              <p:cNvPr id="68" name="矩形 67"/>
              <p:cNvSpPr/>
              <p:nvPr/>
            </p:nvSpPr>
            <p:spPr>
              <a:xfrm>
                <a:off x="6648260" y="5187682"/>
                <a:ext cx="4304113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400" noProof="1">
                    <a:solidFill>
                      <a:srgbClr val="2C394C"/>
                    </a:solidFill>
                    <a:latin typeface="Bell MT" panose="02020503060305020303" pitchFamily="18" charset="0"/>
                  </a:rPr>
                  <a:t>Lorem ipsum dolor sit er elit lamet, consectetaur cillium adipisicing pecu, sed do eiusmod tempor</a:t>
                </a:r>
                <a:endParaRPr lang="zh-CN" altLang="en-US" sz="1400" dirty="0">
                  <a:solidFill>
                    <a:srgbClr val="2C394C"/>
                  </a:solidFill>
                  <a:latin typeface="Bell MT" panose="02020503060305020303" pitchFamily="18" charset="0"/>
                </a:endParaRPr>
              </a:p>
            </p:txBody>
          </p:sp>
          <p:sp>
            <p:nvSpPr>
              <p:cNvPr id="69" name="矩形 68"/>
              <p:cNvSpPr/>
              <p:nvPr/>
            </p:nvSpPr>
            <p:spPr>
              <a:xfrm>
                <a:off x="6648260" y="4854987"/>
                <a:ext cx="120257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b="1" noProof="1">
                    <a:solidFill>
                      <a:srgbClr val="2C394C"/>
                    </a:solidFill>
                    <a:latin typeface="Bell MT" panose="02020503060305020303" pitchFamily="18" charset="0"/>
                  </a:rPr>
                  <a:t>Keywords</a:t>
                </a:r>
                <a:endParaRPr lang="zh-CN" altLang="en-US" b="1" dirty="0">
                  <a:solidFill>
                    <a:srgbClr val="2C394C"/>
                  </a:solidFill>
                  <a:latin typeface="Bell MT" panose="02020503060305020303" pitchFamily="18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93995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300"/>
    </mc:Choice>
    <mc:Fallback xmlns="">
      <p:transition spd="slow" advClick="0" advTm="4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419"/>
          <a:stretch/>
        </p:blipFill>
        <p:spPr>
          <a:xfrm rot="5400000">
            <a:off x="2667001" y="-2666999"/>
            <a:ext cx="6858000" cy="1219200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85775" y="2"/>
            <a:ext cx="11220450" cy="630104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873454" y="0"/>
            <a:ext cx="10431628" cy="5270333"/>
            <a:chOff x="873454" y="0"/>
            <a:chExt cx="10431628" cy="5270333"/>
          </a:xfrm>
        </p:grpSpPr>
        <p:cxnSp>
          <p:nvCxnSpPr>
            <p:cNvPr id="6" name="直接连接符 5"/>
            <p:cNvCxnSpPr>
              <a:stCxn id="7" idx="4"/>
            </p:cNvCxnSpPr>
            <p:nvPr/>
          </p:nvCxnSpPr>
          <p:spPr>
            <a:xfrm flipV="1">
              <a:off x="6095999" y="0"/>
              <a:ext cx="0" cy="4258353"/>
            </a:xfrm>
            <a:prstGeom prst="line">
              <a:avLst/>
            </a:prstGeom>
            <a:ln w="28575">
              <a:solidFill>
                <a:srgbClr val="2C394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椭圆 6"/>
            <p:cNvSpPr/>
            <p:nvPr/>
          </p:nvSpPr>
          <p:spPr>
            <a:xfrm flipV="1">
              <a:off x="5590009" y="4258353"/>
              <a:ext cx="1011980" cy="1011980"/>
            </a:xfrm>
            <a:prstGeom prst="ellipse">
              <a:avLst/>
            </a:prstGeom>
            <a:solidFill>
              <a:srgbClr val="4E9D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 flipV="1">
              <a:off x="5735064" y="2625825"/>
              <a:ext cx="721871" cy="721871"/>
            </a:xfrm>
            <a:prstGeom prst="ellipse">
              <a:avLst/>
            </a:prstGeom>
            <a:solidFill>
              <a:srgbClr val="2C39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 flipV="1">
              <a:off x="5735064" y="993297"/>
              <a:ext cx="721871" cy="721871"/>
            </a:xfrm>
            <a:prstGeom prst="ellipse">
              <a:avLst/>
            </a:prstGeom>
            <a:solidFill>
              <a:srgbClr val="373D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" name="Group 4"/>
            <p:cNvGrpSpPr>
              <a:grpSpLocks noChangeAspect="1"/>
            </p:cNvGrpSpPr>
            <p:nvPr/>
          </p:nvGrpSpPr>
          <p:grpSpPr bwMode="auto">
            <a:xfrm>
              <a:off x="5943583" y="1236110"/>
              <a:ext cx="304831" cy="225025"/>
              <a:chOff x="4370" y="767"/>
              <a:chExt cx="233" cy="172"/>
            </a:xfrm>
          </p:grpSpPr>
          <p:sp>
            <p:nvSpPr>
              <p:cNvPr id="11" name="Freeform 5"/>
              <p:cNvSpPr>
                <a:spLocks/>
              </p:cNvSpPr>
              <p:nvPr/>
            </p:nvSpPr>
            <p:spPr bwMode="auto">
              <a:xfrm>
                <a:off x="4370" y="767"/>
                <a:ext cx="233" cy="172"/>
              </a:xfrm>
              <a:custGeom>
                <a:avLst/>
                <a:gdLst>
                  <a:gd name="T0" fmla="*/ 173 w 233"/>
                  <a:gd name="T1" fmla="*/ 39 h 172"/>
                  <a:gd name="T2" fmla="*/ 167 w 233"/>
                  <a:gd name="T3" fmla="*/ 0 h 172"/>
                  <a:gd name="T4" fmla="*/ 66 w 233"/>
                  <a:gd name="T5" fmla="*/ 0 h 172"/>
                  <a:gd name="T6" fmla="*/ 58 w 233"/>
                  <a:gd name="T7" fmla="*/ 39 h 172"/>
                  <a:gd name="T8" fmla="*/ 0 w 233"/>
                  <a:gd name="T9" fmla="*/ 39 h 172"/>
                  <a:gd name="T10" fmla="*/ 0 w 233"/>
                  <a:gd name="T11" fmla="*/ 172 h 172"/>
                  <a:gd name="T12" fmla="*/ 233 w 233"/>
                  <a:gd name="T13" fmla="*/ 172 h 172"/>
                  <a:gd name="T14" fmla="*/ 233 w 233"/>
                  <a:gd name="T15" fmla="*/ 39 h 172"/>
                  <a:gd name="T16" fmla="*/ 173 w 233"/>
                  <a:gd name="T17" fmla="*/ 39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3" h="172">
                    <a:moveTo>
                      <a:pt x="173" y="39"/>
                    </a:moveTo>
                    <a:lnTo>
                      <a:pt x="167" y="0"/>
                    </a:lnTo>
                    <a:lnTo>
                      <a:pt x="66" y="0"/>
                    </a:lnTo>
                    <a:lnTo>
                      <a:pt x="58" y="39"/>
                    </a:lnTo>
                    <a:lnTo>
                      <a:pt x="0" y="39"/>
                    </a:lnTo>
                    <a:lnTo>
                      <a:pt x="0" y="172"/>
                    </a:lnTo>
                    <a:lnTo>
                      <a:pt x="233" y="172"/>
                    </a:lnTo>
                    <a:lnTo>
                      <a:pt x="233" y="39"/>
                    </a:lnTo>
                    <a:lnTo>
                      <a:pt x="173" y="39"/>
                    </a:lnTo>
                    <a:close/>
                  </a:path>
                </a:pathLst>
              </a:custGeom>
              <a:noFill/>
              <a:ln w="23813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Oval 6"/>
              <p:cNvSpPr>
                <a:spLocks noChangeArrowheads="1"/>
              </p:cNvSpPr>
              <p:nvPr/>
            </p:nvSpPr>
            <p:spPr bwMode="auto">
              <a:xfrm>
                <a:off x="4448" y="826"/>
                <a:ext cx="77" cy="76"/>
              </a:xfrm>
              <a:prstGeom prst="ellipse">
                <a:avLst/>
              </a:prstGeom>
              <a:noFill/>
              <a:ln w="23813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3" name="Group 9"/>
            <p:cNvGrpSpPr>
              <a:grpSpLocks noChangeAspect="1"/>
            </p:cNvGrpSpPr>
            <p:nvPr/>
          </p:nvGrpSpPr>
          <p:grpSpPr bwMode="auto">
            <a:xfrm>
              <a:off x="5943582" y="2840887"/>
              <a:ext cx="304831" cy="291748"/>
              <a:chOff x="4372" y="1312"/>
              <a:chExt cx="233" cy="223"/>
            </a:xfrm>
          </p:grpSpPr>
          <p:sp>
            <p:nvSpPr>
              <p:cNvPr id="14" name="Freeform 10"/>
              <p:cNvSpPr>
                <a:spLocks/>
              </p:cNvSpPr>
              <p:nvPr/>
            </p:nvSpPr>
            <p:spPr bwMode="auto">
              <a:xfrm>
                <a:off x="4372" y="1399"/>
                <a:ext cx="233" cy="101"/>
              </a:xfrm>
              <a:custGeom>
                <a:avLst/>
                <a:gdLst>
                  <a:gd name="T0" fmla="*/ 60 w 233"/>
                  <a:gd name="T1" fmla="*/ 101 h 101"/>
                  <a:gd name="T2" fmla="*/ 0 w 233"/>
                  <a:gd name="T3" fmla="*/ 101 h 101"/>
                  <a:gd name="T4" fmla="*/ 0 w 233"/>
                  <a:gd name="T5" fmla="*/ 0 h 101"/>
                  <a:gd name="T6" fmla="*/ 233 w 233"/>
                  <a:gd name="T7" fmla="*/ 0 h 101"/>
                  <a:gd name="T8" fmla="*/ 233 w 233"/>
                  <a:gd name="T9" fmla="*/ 101 h 101"/>
                  <a:gd name="T10" fmla="*/ 167 w 233"/>
                  <a:gd name="T11" fmla="*/ 101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3" h="101">
                    <a:moveTo>
                      <a:pt x="60" y="101"/>
                    </a:moveTo>
                    <a:lnTo>
                      <a:pt x="0" y="101"/>
                    </a:lnTo>
                    <a:lnTo>
                      <a:pt x="0" y="0"/>
                    </a:lnTo>
                    <a:lnTo>
                      <a:pt x="233" y="0"/>
                    </a:lnTo>
                    <a:lnTo>
                      <a:pt x="233" y="101"/>
                    </a:lnTo>
                    <a:lnTo>
                      <a:pt x="167" y="101"/>
                    </a:lnTo>
                  </a:path>
                </a:pathLst>
              </a:custGeom>
              <a:noFill/>
              <a:ln w="23813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Rectangle 11"/>
              <p:cNvSpPr>
                <a:spLocks noChangeArrowheads="1"/>
              </p:cNvSpPr>
              <p:nvPr/>
            </p:nvSpPr>
            <p:spPr bwMode="auto">
              <a:xfrm>
                <a:off x="4434" y="1312"/>
                <a:ext cx="107" cy="87"/>
              </a:xfrm>
              <a:prstGeom prst="rect">
                <a:avLst/>
              </a:prstGeom>
              <a:noFill/>
              <a:ln w="23813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Rectangle 12"/>
              <p:cNvSpPr>
                <a:spLocks noChangeArrowheads="1"/>
              </p:cNvSpPr>
              <p:nvPr/>
            </p:nvSpPr>
            <p:spPr bwMode="auto">
              <a:xfrm>
                <a:off x="4432" y="1471"/>
                <a:ext cx="107" cy="64"/>
              </a:xfrm>
              <a:prstGeom prst="rect">
                <a:avLst/>
              </a:prstGeom>
              <a:noFill/>
              <a:ln w="23813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5906334" y="4592099"/>
              <a:ext cx="371475" cy="344487"/>
            </a:xfrm>
            <a:custGeom>
              <a:avLst/>
              <a:gdLst>
                <a:gd name="T0" fmla="*/ 150 w 234"/>
                <a:gd name="T1" fmla="*/ 75 h 217"/>
                <a:gd name="T2" fmla="*/ 117 w 234"/>
                <a:gd name="T3" fmla="*/ 0 h 217"/>
                <a:gd name="T4" fmla="*/ 84 w 234"/>
                <a:gd name="T5" fmla="*/ 75 h 217"/>
                <a:gd name="T6" fmla="*/ 0 w 234"/>
                <a:gd name="T7" fmla="*/ 83 h 217"/>
                <a:gd name="T8" fmla="*/ 64 w 234"/>
                <a:gd name="T9" fmla="*/ 136 h 217"/>
                <a:gd name="T10" fmla="*/ 45 w 234"/>
                <a:gd name="T11" fmla="*/ 217 h 217"/>
                <a:gd name="T12" fmla="*/ 117 w 234"/>
                <a:gd name="T13" fmla="*/ 174 h 217"/>
                <a:gd name="T14" fmla="*/ 189 w 234"/>
                <a:gd name="T15" fmla="*/ 217 h 217"/>
                <a:gd name="T16" fmla="*/ 170 w 234"/>
                <a:gd name="T17" fmla="*/ 136 h 217"/>
                <a:gd name="T18" fmla="*/ 234 w 234"/>
                <a:gd name="T19" fmla="*/ 83 h 217"/>
                <a:gd name="T20" fmla="*/ 150 w 234"/>
                <a:gd name="T21" fmla="*/ 75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4" h="217">
                  <a:moveTo>
                    <a:pt x="150" y="75"/>
                  </a:moveTo>
                  <a:lnTo>
                    <a:pt x="117" y="0"/>
                  </a:lnTo>
                  <a:lnTo>
                    <a:pt x="84" y="75"/>
                  </a:lnTo>
                  <a:lnTo>
                    <a:pt x="0" y="83"/>
                  </a:lnTo>
                  <a:lnTo>
                    <a:pt x="64" y="136"/>
                  </a:lnTo>
                  <a:lnTo>
                    <a:pt x="45" y="217"/>
                  </a:lnTo>
                  <a:lnTo>
                    <a:pt x="117" y="174"/>
                  </a:lnTo>
                  <a:lnTo>
                    <a:pt x="189" y="217"/>
                  </a:lnTo>
                  <a:lnTo>
                    <a:pt x="170" y="136"/>
                  </a:lnTo>
                  <a:lnTo>
                    <a:pt x="234" y="83"/>
                  </a:lnTo>
                  <a:lnTo>
                    <a:pt x="150" y="75"/>
                  </a:lnTo>
                  <a:close/>
                </a:path>
              </a:pathLst>
            </a:custGeom>
            <a:noFill/>
            <a:ln w="254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7000969" y="910773"/>
              <a:ext cx="4304113" cy="855915"/>
              <a:chOff x="6648260" y="4854987"/>
              <a:chExt cx="4304113" cy="855915"/>
            </a:xfrm>
          </p:grpSpPr>
          <p:sp>
            <p:nvSpPr>
              <p:cNvPr id="19" name="矩形 18"/>
              <p:cNvSpPr/>
              <p:nvPr/>
            </p:nvSpPr>
            <p:spPr>
              <a:xfrm>
                <a:off x="6648260" y="5187682"/>
                <a:ext cx="4304113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400" noProof="1">
                    <a:solidFill>
                      <a:srgbClr val="2C394C"/>
                    </a:solidFill>
                    <a:latin typeface="Bell MT" panose="02020503060305020303" pitchFamily="18" charset="0"/>
                  </a:rPr>
                  <a:t>Lorem ipsum dolor sit er elit lamet, consectetaur cillium adipisicing pecu, sed do eiusmod tempor</a:t>
                </a:r>
                <a:endParaRPr lang="zh-CN" altLang="en-US" sz="1400" dirty="0">
                  <a:solidFill>
                    <a:srgbClr val="2C394C"/>
                  </a:solidFill>
                  <a:latin typeface="Bell MT" panose="02020503060305020303" pitchFamily="18" charset="0"/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6648260" y="4854987"/>
                <a:ext cx="120257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b="1" noProof="1">
                    <a:solidFill>
                      <a:srgbClr val="2C394C"/>
                    </a:solidFill>
                    <a:latin typeface="Bell MT" panose="02020503060305020303" pitchFamily="18" charset="0"/>
                  </a:rPr>
                  <a:t>Keywords</a:t>
                </a:r>
                <a:endParaRPr lang="zh-CN" altLang="en-US" b="1" dirty="0">
                  <a:solidFill>
                    <a:srgbClr val="2C394C"/>
                  </a:solidFill>
                  <a:latin typeface="Bell MT" panose="02020503060305020303" pitchFamily="18" charset="0"/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873454" y="2546693"/>
              <a:ext cx="4304115" cy="855915"/>
              <a:chOff x="1025856" y="1874306"/>
              <a:chExt cx="4304115" cy="855915"/>
            </a:xfrm>
          </p:grpSpPr>
          <p:sp>
            <p:nvSpPr>
              <p:cNvPr id="22" name="矩形 21"/>
              <p:cNvSpPr/>
              <p:nvPr/>
            </p:nvSpPr>
            <p:spPr>
              <a:xfrm flipH="1">
                <a:off x="1025856" y="2207001"/>
                <a:ext cx="4304113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/>
                <a:r>
                  <a:rPr lang="en-US" altLang="zh-CN" sz="1400" noProof="1">
                    <a:solidFill>
                      <a:srgbClr val="2C394C"/>
                    </a:solidFill>
                    <a:latin typeface="Bell MT" panose="02020503060305020303" pitchFamily="18" charset="0"/>
                  </a:rPr>
                  <a:t>Lorem ipsum dolor sit er elit lamet, consectetaur cillium adipisicing pecu, sed do eiusmod tempor</a:t>
                </a:r>
                <a:endParaRPr lang="zh-CN" altLang="en-US" sz="1400" dirty="0">
                  <a:solidFill>
                    <a:srgbClr val="2C394C"/>
                  </a:solidFill>
                  <a:latin typeface="Bell MT" panose="02020503060305020303" pitchFamily="18" charset="0"/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 flipH="1">
                <a:off x="4127399" y="1874306"/>
                <a:ext cx="120257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en-US" altLang="zh-CN" b="1" noProof="1">
                    <a:solidFill>
                      <a:srgbClr val="2C394C"/>
                    </a:solidFill>
                    <a:latin typeface="Bell MT" panose="02020503060305020303" pitchFamily="18" charset="0"/>
                  </a:rPr>
                  <a:t>Keywords</a:t>
                </a:r>
                <a:endParaRPr lang="zh-CN" altLang="en-US" b="1" dirty="0">
                  <a:solidFill>
                    <a:srgbClr val="2C394C"/>
                  </a:solidFill>
                  <a:latin typeface="Bell MT" panose="02020503060305020303" pitchFamily="18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72716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300"/>
    </mc:Choice>
    <mc:Fallback xmlns="">
      <p:transition spd="slow" advClick="0" advTm="4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419"/>
          <a:stretch/>
        </p:blipFill>
        <p:spPr>
          <a:xfrm rot="5400000">
            <a:off x="2667001" y="-2666999"/>
            <a:ext cx="6858000" cy="1219200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85775" y="342900"/>
            <a:ext cx="11220450" cy="6172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3384132" y="911632"/>
            <a:ext cx="5466899" cy="923330"/>
            <a:chOff x="3384132" y="380689"/>
            <a:chExt cx="5466899" cy="923330"/>
          </a:xfrm>
        </p:grpSpPr>
        <p:sp>
          <p:nvSpPr>
            <p:cNvPr id="7" name="文本框 6"/>
            <p:cNvSpPr txBox="1"/>
            <p:nvPr/>
          </p:nvSpPr>
          <p:spPr>
            <a:xfrm>
              <a:off x="3694282" y="380689"/>
              <a:ext cx="500661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5400" spc="600" dirty="0" smtClean="0">
                  <a:latin typeface="文悦古典明朝体 (非商业使用) W5" pitchFamily="50" charset="-122"/>
                  <a:ea typeface="文悦古典明朝体 (非商业使用) W5" pitchFamily="50" charset="-122"/>
                </a:rPr>
                <a:t>输入你的标题</a:t>
              </a:r>
              <a:endParaRPr lang="zh-CN" altLang="en-US" sz="5400" spc="600" dirty="0"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</p:txBody>
        </p:sp>
        <p:cxnSp>
          <p:nvCxnSpPr>
            <p:cNvPr id="8" name="直接连接符 7"/>
            <p:cNvCxnSpPr>
              <a:endCxn id="7" idx="1"/>
            </p:cNvCxnSpPr>
            <p:nvPr/>
          </p:nvCxnSpPr>
          <p:spPr>
            <a:xfrm>
              <a:off x="3384132" y="842354"/>
              <a:ext cx="31015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8540881" y="842354"/>
              <a:ext cx="31015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矩形 9"/>
          <p:cNvSpPr/>
          <p:nvPr/>
        </p:nvSpPr>
        <p:spPr>
          <a:xfrm rot="2700000">
            <a:off x="6381141" y="2389402"/>
            <a:ext cx="1113926" cy="1113926"/>
          </a:xfrm>
          <a:prstGeom prst="rect">
            <a:avLst/>
          </a:prstGeom>
          <a:solidFill>
            <a:srgbClr val="4B884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rgbClr val="4B884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 rot="2700000">
            <a:off x="5218910" y="2944646"/>
            <a:ext cx="1113926" cy="1113926"/>
          </a:xfrm>
          <a:prstGeom prst="rect">
            <a:avLst/>
          </a:prstGeom>
          <a:solidFill>
            <a:srgbClr val="4E9D6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rgbClr val="4B884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 rot="2700000">
            <a:off x="6106357" y="3842122"/>
            <a:ext cx="1113926" cy="1113926"/>
          </a:xfrm>
          <a:prstGeom prst="rect">
            <a:avLst/>
          </a:prstGeom>
          <a:solidFill>
            <a:srgbClr val="373D5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rgbClr val="4B884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 rot="2700000">
            <a:off x="5043907" y="4528303"/>
            <a:ext cx="1113926" cy="1113926"/>
          </a:xfrm>
          <a:prstGeom prst="rect">
            <a:avLst/>
          </a:prstGeom>
          <a:solidFill>
            <a:srgbClr val="4C9A9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rgbClr val="4B8842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356989" y="2494444"/>
            <a:ext cx="11622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smtClean="0">
                <a:solidFill>
                  <a:schemeClr val="bg1"/>
                </a:solidFill>
                <a:latin typeface="Bell MT" panose="02020503060305020303" pitchFamily="18" charset="0"/>
              </a:rPr>
              <a:t>S</a:t>
            </a:r>
            <a:endParaRPr lang="zh-CN" altLang="en-US" sz="5400" dirty="0">
              <a:solidFill>
                <a:schemeClr val="bg1"/>
              </a:solidFill>
              <a:latin typeface="Bell MT" panose="02020503060305020303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157774" y="3106885"/>
            <a:ext cx="11622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smtClean="0">
                <a:solidFill>
                  <a:schemeClr val="bg1"/>
                </a:solidFill>
                <a:latin typeface="Bell MT" panose="02020503060305020303" pitchFamily="18" charset="0"/>
              </a:rPr>
              <a:t>W</a:t>
            </a:r>
            <a:endParaRPr lang="zh-CN" altLang="en-US" sz="5400" dirty="0">
              <a:solidFill>
                <a:schemeClr val="bg1"/>
              </a:solidFill>
              <a:latin typeface="Bell MT" panose="02020503060305020303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082204" y="4002916"/>
            <a:ext cx="11622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smtClean="0">
                <a:solidFill>
                  <a:schemeClr val="bg1"/>
                </a:solidFill>
                <a:latin typeface="Bell MT" panose="02020503060305020303" pitchFamily="18" charset="0"/>
              </a:rPr>
              <a:t>O</a:t>
            </a:r>
            <a:endParaRPr lang="zh-CN" altLang="en-US" sz="5400" dirty="0">
              <a:solidFill>
                <a:schemeClr val="bg1"/>
              </a:solidFill>
              <a:latin typeface="Bell MT" panose="02020503060305020303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013891" y="4642791"/>
            <a:ext cx="11622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smtClean="0">
                <a:solidFill>
                  <a:schemeClr val="bg1"/>
                </a:solidFill>
                <a:latin typeface="Bell MT" panose="02020503060305020303" pitchFamily="18" charset="0"/>
              </a:rPr>
              <a:t>T</a:t>
            </a:r>
            <a:endParaRPr lang="zh-CN" altLang="en-US" sz="5400" dirty="0">
              <a:solidFill>
                <a:schemeClr val="bg1"/>
              </a:solidFill>
              <a:latin typeface="Bell MT" panose="02020503060305020303" pitchFamily="18" charset="0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1691256" y="2349987"/>
            <a:ext cx="2993682" cy="1101039"/>
            <a:chOff x="1805556" y="2349987"/>
            <a:chExt cx="2993682" cy="1101039"/>
          </a:xfrm>
        </p:grpSpPr>
        <p:sp>
          <p:nvSpPr>
            <p:cNvPr id="32" name="矩形 31"/>
            <p:cNvSpPr/>
            <p:nvPr/>
          </p:nvSpPr>
          <p:spPr>
            <a:xfrm>
              <a:off x="1805556" y="2349987"/>
              <a:ext cx="243827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i="0" dirty="0">
                  <a:effectLst/>
                  <a:latin typeface="+mn-ea"/>
                </a:rPr>
                <a:t>点击此处输入内容</a:t>
              </a:r>
              <a:endParaRPr lang="zh-CN" altLang="en-US" sz="2000" b="1" dirty="0">
                <a:latin typeface="+mn-ea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1919856" y="2741152"/>
              <a:ext cx="2879382" cy="7098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spc="300" noProof="1" smtClean="0">
                  <a:latin typeface="Bell MT" panose="02020503060305020303" pitchFamily="18" charset="0"/>
                </a:rPr>
                <a:t>LOREM IPSUM DOLOR SIT ER ELIT LAMET, </a:t>
              </a:r>
              <a:endParaRPr lang="zh-CN" altLang="en-US" sz="1400" spc="300" dirty="0">
                <a:latin typeface="Bell MT" panose="02020503060305020303" pitchFamily="18" charset="0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691256" y="4439380"/>
            <a:ext cx="2993682" cy="1101039"/>
            <a:chOff x="1805556" y="2349987"/>
            <a:chExt cx="2993682" cy="1101039"/>
          </a:xfrm>
        </p:grpSpPr>
        <p:sp>
          <p:nvSpPr>
            <p:cNvPr id="35" name="矩形 34"/>
            <p:cNvSpPr/>
            <p:nvPr/>
          </p:nvSpPr>
          <p:spPr>
            <a:xfrm>
              <a:off x="1805556" y="2349987"/>
              <a:ext cx="243827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i="0" dirty="0">
                  <a:effectLst/>
                  <a:latin typeface="+mn-ea"/>
                </a:rPr>
                <a:t>点击此处输入内容</a:t>
              </a:r>
              <a:endParaRPr lang="zh-CN" altLang="en-US" sz="2000" b="1" dirty="0">
                <a:latin typeface="+mn-ea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1919856" y="2741152"/>
              <a:ext cx="2879382" cy="7098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spc="300" noProof="1" smtClean="0">
                  <a:latin typeface="Bell MT" panose="02020503060305020303" pitchFamily="18" charset="0"/>
                </a:rPr>
                <a:t>LOREM IPSUM DOLOR SIT ER ELIT LAMET, </a:t>
              </a:r>
              <a:endParaRPr lang="zh-CN" altLang="en-US" sz="1400" spc="300" dirty="0">
                <a:latin typeface="Bell MT" panose="02020503060305020303" pitchFamily="18" charset="0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7744702" y="2349987"/>
            <a:ext cx="2879382" cy="1129829"/>
            <a:chOff x="1919856" y="2349987"/>
            <a:chExt cx="2879382" cy="1129829"/>
          </a:xfrm>
        </p:grpSpPr>
        <p:sp>
          <p:nvSpPr>
            <p:cNvPr id="38" name="矩形 37"/>
            <p:cNvSpPr/>
            <p:nvPr/>
          </p:nvSpPr>
          <p:spPr>
            <a:xfrm>
              <a:off x="2352563" y="2349987"/>
              <a:ext cx="243827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b="1" i="0" dirty="0">
                  <a:effectLst/>
                  <a:latin typeface="+mn-ea"/>
                </a:rPr>
                <a:t>点击此处输入内容</a:t>
              </a:r>
              <a:endParaRPr lang="zh-CN" altLang="en-US" sz="2000" b="1" dirty="0">
                <a:latin typeface="+mn-ea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1919856" y="2741152"/>
              <a:ext cx="2879382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altLang="zh-CN" sz="1400" spc="300" noProof="1" smtClean="0">
                  <a:latin typeface="Bell MT" panose="02020503060305020303" pitchFamily="18" charset="0"/>
                </a:rPr>
                <a:t>LOREM IPSUM DOLOR SIT ER ELIT LAMET, </a:t>
              </a:r>
              <a:endParaRPr lang="zh-CN" altLang="en-US" sz="1400" spc="300" dirty="0">
                <a:latin typeface="Bell MT" panose="02020503060305020303" pitchFamily="18" charset="0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744702" y="4430435"/>
            <a:ext cx="2879382" cy="1138774"/>
            <a:chOff x="1919856" y="2341042"/>
            <a:chExt cx="2879382" cy="1138774"/>
          </a:xfrm>
        </p:grpSpPr>
        <p:sp>
          <p:nvSpPr>
            <p:cNvPr id="41" name="矩形 40"/>
            <p:cNvSpPr/>
            <p:nvPr/>
          </p:nvSpPr>
          <p:spPr>
            <a:xfrm>
              <a:off x="2359050" y="2341042"/>
              <a:ext cx="243827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b="1" i="0" dirty="0">
                  <a:effectLst/>
                  <a:latin typeface="+mn-ea"/>
                </a:rPr>
                <a:t>点击此处输入内容</a:t>
              </a:r>
              <a:endParaRPr lang="zh-CN" altLang="en-US" sz="2000" b="1" dirty="0">
                <a:latin typeface="+mn-ea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1919856" y="2741152"/>
              <a:ext cx="2879382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altLang="zh-CN" sz="1400" spc="300" noProof="1" smtClean="0">
                  <a:latin typeface="Bell MT" panose="02020503060305020303" pitchFamily="18" charset="0"/>
                </a:rPr>
                <a:t>LOREM IPSUM DOLOR SIT ER ELIT LAMET, </a:t>
              </a:r>
              <a:endParaRPr lang="zh-CN" altLang="en-US" sz="1400" spc="300" dirty="0">
                <a:latin typeface="Bell MT" panose="02020503060305020303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49451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300"/>
    </mc:Choice>
    <mc:Fallback xmlns="">
      <p:transition spd="slow" advClick="0" advTm="4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/>
      <p:bldP spid="15" grpId="0"/>
      <p:bldP spid="16" grpId="0"/>
      <p:bldP spid="1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419"/>
          <a:stretch/>
        </p:blipFill>
        <p:spPr>
          <a:xfrm rot="5400000">
            <a:off x="2667001" y="-2666999"/>
            <a:ext cx="6858000" cy="1219200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85775" y="342900"/>
            <a:ext cx="11220450" cy="6172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3384132" y="911632"/>
            <a:ext cx="5466899" cy="923330"/>
            <a:chOff x="3384132" y="380689"/>
            <a:chExt cx="5466899" cy="923330"/>
          </a:xfrm>
        </p:grpSpPr>
        <p:sp>
          <p:nvSpPr>
            <p:cNvPr id="7" name="文本框 6"/>
            <p:cNvSpPr txBox="1"/>
            <p:nvPr/>
          </p:nvSpPr>
          <p:spPr>
            <a:xfrm>
              <a:off x="3694282" y="380689"/>
              <a:ext cx="500661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5400" spc="600" dirty="0" smtClean="0">
                  <a:latin typeface="文悦古典明朝体 (非商业使用) W5" pitchFamily="50" charset="-122"/>
                  <a:ea typeface="文悦古典明朝体 (非商业使用) W5" pitchFamily="50" charset="-122"/>
                </a:rPr>
                <a:t>输入你的标题</a:t>
              </a:r>
              <a:endParaRPr lang="zh-CN" altLang="en-US" sz="5400" spc="600" dirty="0"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</p:txBody>
        </p:sp>
        <p:cxnSp>
          <p:nvCxnSpPr>
            <p:cNvPr id="8" name="直接连接符 7"/>
            <p:cNvCxnSpPr>
              <a:endCxn id="7" idx="1"/>
            </p:cNvCxnSpPr>
            <p:nvPr/>
          </p:nvCxnSpPr>
          <p:spPr>
            <a:xfrm>
              <a:off x="3384132" y="842354"/>
              <a:ext cx="31015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8540881" y="842354"/>
              <a:ext cx="31015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/>
          <p:cNvGrpSpPr/>
          <p:nvPr/>
        </p:nvGrpSpPr>
        <p:grpSpPr>
          <a:xfrm>
            <a:off x="1864113" y="2496130"/>
            <a:ext cx="3732683" cy="3052689"/>
            <a:chOff x="1153551" y="2461845"/>
            <a:chExt cx="3732683" cy="3052689"/>
          </a:xfrm>
        </p:grpSpPr>
        <p:sp>
          <p:nvSpPr>
            <p:cNvPr id="12" name="等腰三角形 11"/>
            <p:cNvSpPr/>
            <p:nvPr/>
          </p:nvSpPr>
          <p:spPr>
            <a:xfrm>
              <a:off x="1153551" y="2461845"/>
              <a:ext cx="3221501" cy="3052689"/>
            </a:xfrm>
            <a:prstGeom prst="triangle">
              <a:avLst/>
            </a:prstGeom>
            <a:solidFill>
              <a:srgbClr val="4E9D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2765258" y="2886166"/>
              <a:ext cx="2120976" cy="548640"/>
              <a:chOff x="8440344" y="2087880"/>
              <a:chExt cx="2120976" cy="548640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8440344" y="2087880"/>
                <a:ext cx="2120976" cy="548640"/>
              </a:xfrm>
              <a:prstGeom prst="rect">
                <a:avLst/>
              </a:prstGeom>
              <a:solidFill>
                <a:srgbClr val="373D53">
                  <a:alpha val="93000"/>
                </a:srgb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10494645" y="2286000"/>
                <a:ext cx="66675" cy="17584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292100" dist="12700" sx="97000" sy="97000" algn="ctr" rotWithShape="0">
                  <a:srgbClr val="000000">
                    <a:alpha val="31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2765258" y="3807823"/>
              <a:ext cx="2120976" cy="548640"/>
              <a:chOff x="8440344" y="2087880"/>
              <a:chExt cx="2120976" cy="548640"/>
            </a:xfrm>
          </p:grpSpPr>
          <p:sp>
            <p:nvSpPr>
              <p:cNvPr id="24" name="矩形 23"/>
              <p:cNvSpPr/>
              <p:nvPr/>
            </p:nvSpPr>
            <p:spPr>
              <a:xfrm>
                <a:off x="8440344" y="2087880"/>
                <a:ext cx="2120976" cy="548640"/>
              </a:xfrm>
              <a:prstGeom prst="rect">
                <a:avLst/>
              </a:prstGeom>
              <a:solidFill>
                <a:srgbClr val="4B8842">
                  <a:alpha val="93000"/>
                </a:srgb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10494645" y="2286000"/>
                <a:ext cx="66675" cy="17584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292100" dist="12700" sx="97000" sy="97000" algn="ctr" rotWithShape="0">
                  <a:srgbClr val="000000">
                    <a:alpha val="31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2765258" y="4729480"/>
              <a:ext cx="2120976" cy="548640"/>
              <a:chOff x="8440344" y="2087880"/>
              <a:chExt cx="2120976" cy="548640"/>
            </a:xfrm>
          </p:grpSpPr>
          <p:sp>
            <p:nvSpPr>
              <p:cNvPr id="22" name="矩形 21"/>
              <p:cNvSpPr/>
              <p:nvPr/>
            </p:nvSpPr>
            <p:spPr>
              <a:xfrm>
                <a:off x="8440344" y="2087880"/>
                <a:ext cx="2120976" cy="548640"/>
              </a:xfrm>
              <a:prstGeom prst="rect">
                <a:avLst/>
              </a:prstGeom>
              <a:solidFill>
                <a:srgbClr val="4C9A95">
                  <a:alpha val="93000"/>
                </a:srgb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10494645" y="2286000"/>
                <a:ext cx="66675" cy="17584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292100" dist="12700" sx="97000" sy="97000" algn="ctr" rotWithShape="0">
                  <a:srgbClr val="000000">
                    <a:alpha val="31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6" name="文本框 15"/>
            <p:cNvSpPr txBox="1"/>
            <p:nvPr/>
          </p:nvSpPr>
          <p:spPr>
            <a:xfrm>
              <a:off x="2986409" y="2928817"/>
              <a:ext cx="167867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Bell MT" panose="02020503060305020303" pitchFamily="18" charset="0"/>
                  <a:ea typeface="+mj-ea"/>
                </a:rPr>
                <a:t>Keywords</a:t>
              </a:r>
              <a:endParaRPr lang="zh-CN" altLang="en-US" sz="2400" dirty="0">
                <a:solidFill>
                  <a:schemeClr val="bg1"/>
                </a:solidFill>
                <a:latin typeface="Bell MT" panose="02020503060305020303" pitchFamily="18" charset="0"/>
                <a:ea typeface="+mj-ea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2986409" y="3853282"/>
              <a:ext cx="167867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Bell MT" panose="02020503060305020303" pitchFamily="18" charset="0"/>
                  <a:ea typeface="+mj-ea"/>
                </a:rPr>
                <a:t>Keywords</a:t>
              </a:r>
              <a:endParaRPr lang="zh-CN" altLang="en-US" sz="2400" dirty="0">
                <a:solidFill>
                  <a:schemeClr val="bg1"/>
                </a:solidFill>
                <a:latin typeface="Bell MT" panose="02020503060305020303" pitchFamily="18" charset="0"/>
                <a:ea typeface="+mj-ea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3030808" y="4772967"/>
              <a:ext cx="167867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Bell MT" panose="02020503060305020303" pitchFamily="18" charset="0"/>
                  <a:ea typeface="+mj-ea"/>
                </a:rPr>
                <a:t>Keywords</a:t>
              </a:r>
              <a:endParaRPr lang="zh-CN" altLang="en-US" sz="2400" dirty="0">
                <a:solidFill>
                  <a:schemeClr val="bg1"/>
                </a:solidFill>
                <a:latin typeface="Bell MT" panose="02020503060305020303" pitchFamily="18" charset="0"/>
                <a:ea typeface="+mj-ea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646184" y="2712987"/>
            <a:ext cx="2879382" cy="1109984"/>
            <a:chOff x="1919856" y="2341042"/>
            <a:chExt cx="2879382" cy="1109984"/>
          </a:xfrm>
        </p:grpSpPr>
        <p:sp>
          <p:nvSpPr>
            <p:cNvPr id="29" name="矩形 28"/>
            <p:cNvSpPr/>
            <p:nvPr/>
          </p:nvSpPr>
          <p:spPr>
            <a:xfrm>
              <a:off x="1919856" y="2341042"/>
              <a:ext cx="243827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i="0" dirty="0">
                  <a:effectLst/>
                  <a:latin typeface="+mn-ea"/>
                </a:rPr>
                <a:t>点击此处输入内容</a:t>
              </a:r>
              <a:endParaRPr lang="zh-CN" altLang="en-US" sz="2000" b="1" dirty="0">
                <a:latin typeface="+mn-ea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1919856" y="2741152"/>
              <a:ext cx="2879382" cy="7098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spc="300" noProof="1" smtClean="0">
                  <a:latin typeface="Bell MT" panose="02020503060305020303" pitchFamily="18" charset="0"/>
                </a:rPr>
                <a:t>LOREM IPSUM DOLOR SIT ER ELIT LAMET, </a:t>
              </a:r>
              <a:endParaRPr lang="zh-CN" altLang="en-US" sz="1400" spc="300" dirty="0">
                <a:latin typeface="Bell MT" panose="02020503060305020303" pitchFamily="18" charset="0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7624140" y="4165869"/>
            <a:ext cx="2879382" cy="1109984"/>
            <a:chOff x="1919856" y="2341042"/>
            <a:chExt cx="2879382" cy="1109984"/>
          </a:xfrm>
        </p:grpSpPr>
        <p:sp>
          <p:nvSpPr>
            <p:cNvPr id="32" name="矩形 31"/>
            <p:cNvSpPr/>
            <p:nvPr/>
          </p:nvSpPr>
          <p:spPr>
            <a:xfrm>
              <a:off x="1919856" y="2341042"/>
              <a:ext cx="243827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i="0" dirty="0">
                  <a:effectLst/>
                  <a:latin typeface="+mn-ea"/>
                </a:rPr>
                <a:t>点击此处输入内容</a:t>
              </a:r>
              <a:endParaRPr lang="zh-CN" altLang="en-US" sz="2000" b="1" dirty="0">
                <a:latin typeface="+mn-ea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1919856" y="2741152"/>
              <a:ext cx="2879382" cy="7098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spc="300" noProof="1" smtClean="0">
                  <a:latin typeface="Bell MT" panose="02020503060305020303" pitchFamily="18" charset="0"/>
                </a:rPr>
                <a:t>LOREM IPSUM DOLOR SIT ER ELIT LAMET, </a:t>
              </a:r>
              <a:endParaRPr lang="zh-CN" altLang="en-US" sz="1400" spc="300" dirty="0">
                <a:latin typeface="Bell MT" panose="02020503060305020303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55514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300"/>
    </mc:Choice>
    <mc:Fallback xmlns="">
      <p:transition spd="slow" advClick="0" advTm="4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419"/>
          <a:stretch/>
        </p:blipFill>
        <p:spPr>
          <a:xfrm rot="5400000">
            <a:off x="2667001" y="-2666999"/>
            <a:ext cx="6858000" cy="1219200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85775" y="342900"/>
            <a:ext cx="11220450" cy="6172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3384132" y="911632"/>
            <a:ext cx="5466899" cy="923330"/>
            <a:chOff x="3384132" y="380689"/>
            <a:chExt cx="5466899" cy="923330"/>
          </a:xfrm>
        </p:grpSpPr>
        <p:sp>
          <p:nvSpPr>
            <p:cNvPr id="7" name="文本框 6"/>
            <p:cNvSpPr txBox="1"/>
            <p:nvPr/>
          </p:nvSpPr>
          <p:spPr>
            <a:xfrm>
              <a:off x="3694282" y="380689"/>
              <a:ext cx="500661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5400" spc="600" dirty="0" smtClean="0">
                  <a:latin typeface="文悦古典明朝体 (非商业使用) W5" pitchFamily="50" charset="-122"/>
                  <a:ea typeface="文悦古典明朝体 (非商业使用) W5" pitchFamily="50" charset="-122"/>
                </a:rPr>
                <a:t>输入你的标题</a:t>
              </a:r>
              <a:endParaRPr lang="zh-CN" altLang="en-US" sz="5400" spc="600" dirty="0"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</p:txBody>
        </p:sp>
        <p:cxnSp>
          <p:nvCxnSpPr>
            <p:cNvPr id="8" name="直接连接符 7"/>
            <p:cNvCxnSpPr>
              <a:endCxn id="7" idx="1"/>
            </p:cNvCxnSpPr>
            <p:nvPr/>
          </p:nvCxnSpPr>
          <p:spPr>
            <a:xfrm>
              <a:off x="3384132" y="842354"/>
              <a:ext cx="31015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8540881" y="842354"/>
              <a:ext cx="31015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0" name="图表 9"/>
          <p:cNvGraphicFramePr/>
          <p:nvPr>
            <p:extLst>
              <p:ext uri="{D42A27DB-BD31-4B8C-83A1-F6EECF244321}">
                <p14:modId xmlns:p14="http://schemas.microsoft.com/office/powerpoint/2010/main" val="452336858"/>
              </p:ext>
            </p:extLst>
          </p:nvPr>
        </p:nvGraphicFramePr>
        <p:xfrm>
          <a:off x="712814" y="1811813"/>
          <a:ext cx="5393018" cy="40958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6713077" y="2036507"/>
            <a:ext cx="29125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noProof="1">
                <a:solidFill>
                  <a:srgbClr val="2C394C"/>
                </a:solidFill>
                <a:latin typeface="Bell MT" panose="02020503060305020303" pitchFamily="18" charset="0"/>
              </a:rPr>
              <a:t>Creative</a:t>
            </a:r>
          </a:p>
          <a:p>
            <a:r>
              <a:rPr lang="en-US" altLang="zh-CN" sz="3600" b="1" noProof="1">
                <a:solidFill>
                  <a:srgbClr val="2C394C"/>
                </a:solidFill>
                <a:latin typeface="Bell MT" panose="02020503060305020303" pitchFamily="18" charset="0"/>
              </a:rPr>
              <a:t>Chart Slide</a:t>
            </a:r>
            <a:endParaRPr lang="zh-CN" altLang="en-US" sz="3600" b="1" dirty="0">
              <a:solidFill>
                <a:srgbClr val="2C394C"/>
              </a:solidFill>
              <a:latin typeface="Bell MT" panose="02020503060305020303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726725" y="3236836"/>
            <a:ext cx="485567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noProof="1">
                <a:solidFill>
                  <a:srgbClr val="2C394C"/>
                </a:solidFill>
                <a:latin typeface="Bell MT" panose="02020503060305020303" pitchFamily="18" charset="0"/>
              </a:rPr>
              <a:t>sit er elit lamet, consectetaur cillium adipisicing pecu</a:t>
            </a:r>
            <a:endParaRPr lang="zh-CN" altLang="en-US" sz="1400" dirty="0">
              <a:solidFill>
                <a:srgbClr val="2C394C"/>
              </a:solidFill>
              <a:latin typeface="Bell MT" panose="02020503060305020303" pitchFamily="18" charset="0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6815216" y="3868463"/>
            <a:ext cx="461884" cy="0"/>
          </a:xfrm>
          <a:prstGeom prst="line">
            <a:avLst/>
          </a:prstGeom>
          <a:ln w="66675">
            <a:solidFill>
              <a:srgbClr val="373D5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6726725" y="4214027"/>
            <a:ext cx="4583573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noProof="1">
                <a:latin typeface="Bell MT" panose="02020503060305020303" pitchFamily="18" charset="0"/>
              </a:rPr>
              <a:t>Lorem ipsum dolor sit er elit lamet, consectetaur cillium adipisicing pecu, sed do eiusmod tempor incididunt ut labore et dolore magna aliqua. </a:t>
            </a:r>
          </a:p>
        </p:txBody>
      </p:sp>
    </p:spTree>
    <p:extLst>
      <p:ext uri="{BB962C8B-B14F-4D97-AF65-F5344CB8AC3E}">
        <p14:creationId xmlns:p14="http://schemas.microsoft.com/office/powerpoint/2010/main" val="3570789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300"/>
    </mc:Choice>
    <mc:Fallback xmlns="">
      <p:transition spd="slow" advClick="0" advTm="4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  <p:bldP spid="11" grpId="0"/>
      <p:bldP spid="12" grpId="0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419"/>
          <a:stretch/>
        </p:blipFill>
        <p:spPr>
          <a:xfrm rot="5400000">
            <a:off x="2667001" y="-2666999"/>
            <a:ext cx="6858000" cy="1219200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85775" y="342900"/>
            <a:ext cx="11220450" cy="6172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3384132" y="911632"/>
            <a:ext cx="5466899" cy="923330"/>
            <a:chOff x="3384132" y="380689"/>
            <a:chExt cx="5466899" cy="923330"/>
          </a:xfrm>
        </p:grpSpPr>
        <p:sp>
          <p:nvSpPr>
            <p:cNvPr id="7" name="文本框 6"/>
            <p:cNvSpPr txBox="1"/>
            <p:nvPr/>
          </p:nvSpPr>
          <p:spPr>
            <a:xfrm>
              <a:off x="3694282" y="380689"/>
              <a:ext cx="500661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5400" spc="600" dirty="0" smtClean="0">
                  <a:latin typeface="文悦古典明朝体 (非商业使用) W5" pitchFamily="50" charset="-122"/>
                  <a:ea typeface="文悦古典明朝体 (非商业使用) W5" pitchFamily="50" charset="-122"/>
                </a:rPr>
                <a:t>输入你的标题</a:t>
              </a:r>
              <a:endParaRPr lang="zh-CN" altLang="en-US" sz="5400" spc="600" dirty="0"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</p:txBody>
        </p:sp>
        <p:cxnSp>
          <p:nvCxnSpPr>
            <p:cNvPr id="8" name="直接连接符 7"/>
            <p:cNvCxnSpPr>
              <a:endCxn id="7" idx="1"/>
            </p:cNvCxnSpPr>
            <p:nvPr/>
          </p:nvCxnSpPr>
          <p:spPr>
            <a:xfrm>
              <a:off x="3384132" y="842354"/>
              <a:ext cx="31015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8540881" y="842354"/>
              <a:ext cx="31015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0" name="图表 9"/>
          <p:cNvGraphicFramePr/>
          <p:nvPr>
            <p:extLst>
              <p:ext uri="{D42A27DB-BD31-4B8C-83A1-F6EECF244321}">
                <p14:modId xmlns:p14="http://schemas.microsoft.com/office/powerpoint/2010/main" val="2447217253"/>
              </p:ext>
            </p:extLst>
          </p:nvPr>
        </p:nvGraphicFramePr>
        <p:xfrm>
          <a:off x="233439" y="1868138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6713077" y="2036507"/>
            <a:ext cx="29125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noProof="1">
                <a:solidFill>
                  <a:srgbClr val="2C394C"/>
                </a:solidFill>
                <a:latin typeface="Bell MT" panose="02020503060305020303" pitchFamily="18" charset="0"/>
              </a:rPr>
              <a:t>Creative</a:t>
            </a:r>
          </a:p>
          <a:p>
            <a:r>
              <a:rPr lang="en-US" altLang="zh-CN" sz="3600" b="1" noProof="1">
                <a:solidFill>
                  <a:srgbClr val="2C394C"/>
                </a:solidFill>
                <a:latin typeface="Bell MT" panose="02020503060305020303" pitchFamily="18" charset="0"/>
              </a:rPr>
              <a:t>Chart Slide</a:t>
            </a:r>
            <a:endParaRPr lang="zh-CN" altLang="en-US" sz="3600" b="1" dirty="0">
              <a:solidFill>
                <a:srgbClr val="2C394C"/>
              </a:solidFill>
              <a:latin typeface="Bell MT" panose="02020503060305020303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726725" y="3236836"/>
            <a:ext cx="485567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noProof="1">
                <a:solidFill>
                  <a:srgbClr val="2C394C"/>
                </a:solidFill>
                <a:latin typeface="Bell MT" panose="02020503060305020303" pitchFamily="18" charset="0"/>
              </a:rPr>
              <a:t>sit er elit lamet, consectetaur cillium adipisicing pecu</a:t>
            </a:r>
            <a:endParaRPr lang="zh-CN" altLang="en-US" sz="1400" dirty="0">
              <a:solidFill>
                <a:srgbClr val="2C394C"/>
              </a:solidFill>
              <a:latin typeface="Bell MT" panose="02020503060305020303" pitchFamily="18" charset="0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6815216" y="3868463"/>
            <a:ext cx="461884" cy="0"/>
          </a:xfrm>
          <a:prstGeom prst="line">
            <a:avLst/>
          </a:prstGeom>
          <a:ln w="66675">
            <a:solidFill>
              <a:srgbClr val="4E9D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6726725" y="4214027"/>
            <a:ext cx="4583573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noProof="1">
                <a:latin typeface="Bell MT" panose="02020503060305020303" pitchFamily="18" charset="0"/>
              </a:rPr>
              <a:t>Lorem ipsum dolor sit er elit lamet, consectetaur cillium adipisicing pecu, sed do eiusmod tempor incididunt ut labore et dolore magna aliqua. </a:t>
            </a:r>
          </a:p>
        </p:txBody>
      </p:sp>
    </p:spTree>
    <p:extLst>
      <p:ext uri="{BB962C8B-B14F-4D97-AF65-F5344CB8AC3E}">
        <p14:creationId xmlns:p14="http://schemas.microsoft.com/office/powerpoint/2010/main" val="255893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300"/>
    </mc:Choice>
    <mc:Fallback xmlns="">
      <p:transition spd="slow" advClick="0" advTm="4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  <p:bldP spid="11" grpId="0"/>
      <p:bldP spid="12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419"/>
          <a:stretch/>
        </p:blipFill>
        <p:spPr>
          <a:xfrm rot="5400000">
            <a:off x="2667001" y="-2666999"/>
            <a:ext cx="6858000" cy="12192002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33501" y="723900"/>
            <a:ext cx="9525000" cy="613410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695213" y="1894828"/>
            <a:ext cx="28015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spc="600" dirty="0" smtClean="0">
                <a:latin typeface="文悦古典明朝体 (非商业使用) W5" pitchFamily="50" charset="-122"/>
                <a:ea typeface="文悦古典明朝体 (非商业使用) W5" pitchFamily="50" charset="-122"/>
              </a:rPr>
              <a:t>目录</a:t>
            </a:r>
            <a:endParaRPr lang="zh-CN" altLang="en-US" sz="5400" spc="600" dirty="0">
              <a:latin typeface="文悦古典明朝体 (非商业使用) W5" pitchFamily="50" charset="-122"/>
              <a:ea typeface="文悦古典明朝体 (非商业使用) W5" pitchFamily="50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5711984" y="2976699"/>
            <a:ext cx="751114" cy="0"/>
          </a:xfrm>
          <a:prstGeom prst="line">
            <a:avLst/>
          </a:prstGeom>
          <a:ln>
            <a:solidFill>
              <a:schemeClr val="tx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42" t="17321" r="43861" b="58559"/>
          <a:stretch/>
        </p:blipFill>
        <p:spPr>
          <a:xfrm rot="5400000">
            <a:off x="2778737" y="3764645"/>
            <a:ext cx="595174" cy="595174"/>
          </a:xfrm>
          <a:custGeom>
            <a:avLst/>
            <a:gdLst>
              <a:gd name="connsiteX0" fmla="*/ 0 w 914400"/>
              <a:gd name="connsiteY0" fmla="*/ 914400 h 914400"/>
              <a:gd name="connsiteX1" fmla="*/ 0 w 914400"/>
              <a:gd name="connsiteY1" fmla="*/ 0 h 914400"/>
              <a:gd name="connsiteX2" fmla="*/ 914400 w 914400"/>
              <a:gd name="connsiteY2" fmla="*/ 0 h 914400"/>
              <a:gd name="connsiteX3" fmla="*/ 914400 w 914400"/>
              <a:gd name="connsiteY3" fmla="*/ 91440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" h="914400">
                <a:moveTo>
                  <a:pt x="0" y="914400"/>
                </a:moveTo>
                <a:lnTo>
                  <a:pt x="0" y="0"/>
                </a:lnTo>
                <a:lnTo>
                  <a:pt x="914400" y="0"/>
                </a:lnTo>
                <a:lnTo>
                  <a:pt x="914400" y="914400"/>
                </a:lnTo>
                <a:close/>
              </a:path>
            </a:pathLst>
          </a:cu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42" t="47102" r="43861" b="28777"/>
          <a:stretch/>
        </p:blipFill>
        <p:spPr>
          <a:xfrm rot="5400000">
            <a:off x="2778737" y="5003322"/>
            <a:ext cx="595174" cy="595174"/>
          </a:xfrm>
          <a:custGeom>
            <a:avLst/>
            <a:gdLst>
              <a:gd name="connsiteX0" fmla="*/ 0 w 914400"/>
              <a:gd name="connsiteY0" fmla="*/ 914400 h 914400"/>
              <a:gd name="connsiteX1" fmla="*/ 0 w 914400"/>
              <a:gd name="connsiteY1" fmla="*/ 0 h 914400"/>
              <a:gd name="connsiteX2" fmla="*/ 914400 w 914400"/>
              <a:gd name="connsiteY2" fmla="*/ 0 h 914400"/>
              <a:gd name="connsiteX3" fmla="*/ 914400 w 914400"/>
              <a:gd name="connsiteY3" fmla="*/ 91440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" h="914400">
                <a:moveTo>
                  <a:pt x="0" y="914400"/>
                </a:moveTo>
                <a:lnTo>
                  <a:pt x="0" y="0"/>
                </a:lnTo>
                <a:lnTo>
                  <a:pt x="914400" y="0"/>
                </a:lnTo>
                <a:lnTo>
                  <a:pt x="914400" y="914400"/>
                </a:lnTo>
                <a:close/>
              </a:path>
            </a:pathLst>
          </a:cu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304" b="75997"/>
          <a:stretch/>
        </p:blipFill>
        <p:spPr>
          <a:xfrm rot="5400000">
            <a:off x="6503847" y="3766094"/>
            <a:ext cx="595175" cy="592277"/>
          </a:xfrm>
          <a:custGeom>
            <a:avLst/>
            <a:gdLst>
              <a:gd name="connsiteX0" fmla="*/ 0 w 914400"/>
              <a:gd name="connsiteY0" fmla="*/ 909948 h 909948"/>
              <a:gd name="connsiteX1" fmla="*/ 0 w 914400"/>
              <a:gd name="connsiteY1" fmla="*/ 0 h 909948"/>
              <a:gd name="connsiteX2" fmla="*/ 914400 w 914400"/>
              <a:gd name="connsiteY2" fmla="*/ 0 h 909948"/>
              <a:gd name="connsiteX3" fmla="*/ 914399 w 914400"/>
              <a:gd name="connsiteY3" fmla="*/ 909948 h 909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" h="909948">
                <a:moveTo>
                  <a:pt x="0" y="909948"/>
                </a:moveTo>
                <a:lnTo>
                  <a:pt x="0" y="0"/>
                </a:lnTo>
                <a:lnTo>
                  <a:pt x="914400" y="0"/>
                </a:lnTo>
                <a:lnTo>
                  <a:pt x="914399" y="909948"/>
                </a:lnTo>
                <a:close/>
              </a:path>
            </a:pathLst>
          </a:cu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52" t="50000" r="23152" b="25879"/>
          <a:stretch/>
        </p:blipFill>
        <p:spPr>
          <a:xfrm rot="5400000">
            <a:off x="6502400" y="4963279"/>
            <a:ext cx="595173" cy="595172"/>
          </a:xfrm>
          <a:custGeom>
            <a:avLst/>
            <a:gdLst>
              <a:gd name="connsiteX0" fmla="*/ 0 w 914400"/>
              <a:gd name="connsiteY0" fmla="*/ 914399 h 914399"/>
              <a:gd name="connsiteX1" fmla="*/ 0 w 914400"/>
              <a:gd name="connsiteY1" fmla="*/ 0 h 914399"/>
              <a:gd name="connsiteX2" fmla="*/ 914400 w 914400"/>
              <a:gd name="connsiteY2" fmla="*/ 0 h 914399"/>
              <a:gd name="connsiteX3" fmla="*/ 914400 w 914400"/>
              <a:gd name="connsiteY3" fmla="*/ 914399 h 914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" h="914399">
                <a:moveTo>
                  <a:pt x="0" y="914399"/>
                </a:moveTo>
                <a:lnTo>
                  <a:pt x="0" y="0"/>
                </a:lnTo>
                <a:lnTo>
                  <a:pt x="914400" y="0"/>
                </a:lnTo>
                <a:lnTo>
                  <a:pt x="914400" y="914399"/>
                </a:lnTo>
                <a:close/>
              </a:path>
            </a:pathLst>
          </a:custGeom>
        </p:spPr>
      </p:pic>
      <p:sp>
        <p:nvSpPr>
          <p:cNvPr id="25" name="文本框 24"/>
          <p:cNvSpPr txBox="1"/>
          <p:nvPr/>
        </p:nvSpPr>
        <p:spPr>
          <a:xfrm>
            <a:off x="2633286" y="3764211"/>
            <a:ext cx="8860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bg1"/>
                </a:solidFill>
                <a:latin typeface="Bell MT" panose="02020503060305020303" pitchFamily="18" charset="0"/>
              </a:rPr>
              <a:t>01</a:t>
            </a:r>
            <a:endParaRPr lang="zh-CN" altLang="en-US" sz="3200" b="1" dirty="0">
              <a:solidFill>
                <a:schemeClr val="bg1"/>
              </a:solidFill>
              <a:latin typeface="Bell MT" panose="02020503060305020303" pitchFamily="18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356948" y="3764211"/>
            <a:ext cx="8860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bg1"/>
                </a:solidFill>
                <a:latin typeface="Bell MT" panose="02020503060305020303" pitchFamily="18" charset="0"/>
              </a:rPr>
              <a:t>02</a:t>
            </a:r>
            <a:endParaRPr lang="zh-CN" altLang="en-US" sz="3200" b="1" dirty="0">
              <a:solidFill>
                <a:schemeClr val="bg1"/>
              </a:solidFill>
              <a:latin typeface="Bell MT" panose="02020503060305020303" pitchFamily="18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624610" y="5018718"/>
            <a:ext cx="8860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bg1"/>
                </a:solidFill>
                <a:latin typeface="Bell MT" panose="02020503060305020303" pitchFamily="18" charset="0"/>
              </a:rPr>
              <a:t>03</a:t>
            </a:r>
            <a:endParaRPr lang="zh-CN" altLang="en-US" sz="3200" b="1" dirty="0">
              <a:solidFill>
                <a:schemeClr val="bg1"/>
              </a:solidFill>
              <a:latin typeface="Bell MT" panose="02020503060305020303" pitchFamily="18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356948" y="4968477"/>
            <a:ext cx="8860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bg1"/>
                </a:solidFill>
                <a:latin typeface="Bell MT" panose="02020503060305020303" pitchFamily="18" charset="0"/>
              </a:rPr>
              <a:t>04</a:t>
            </a:r>
            <a:endParaRPr lang="zh-CN" altLang="en-US" sz="3200" b="1" dirty="0">
              <a:solidFill>
                <a:schemeClr val="bg1"/>
              </a:solidFill>
              <a:latin typeface="Bell MT" panose="02020503060305020303" pitchFamily="18" charset="0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3528545" y="3651393"/>
            <a:ext cx="3131385" cy="830997"/>
            <a:chOff x="3519362" y="3708633"/>
            <a:chExt cx="3131385" cy="830997"/>
          </a:xfrm>
        </p:grpSpPr>
        <p:sp>
          <p:nvSpPr>
            <p:cNvPr id="29" name="文本框 28"/>
            <p:cNvSpPr txBox="1"/>
            <p:nvPr/>
          </p:nvSpPr>
          <p:spPr>
            <a:xfrm>
              <a:off x="3519362" y="3708633"/>
              <a:ext cx="25614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+mn-ea"/>
                </a:rPr>
                <a:t>输入你的内容</a:t>
              </a:r>
              <a:endParaRPr lang="zh-CN" altLang="en-US" sz="2400" b="1" dirty="0">
                <a:latin typeface="+mn-ea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3520377" y="4170298"/>
              <a:ext cx="313037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noProof="1" smtClean="0">
                  <a:latin typeface="Bell MT" panose="02020503060305020303" pitchFamily="18" charset="0"/>
                </a:rPr>
                <a:t>lorem ipsum dolor sit er</a:t>
              </a:r>
              <a:r>
                <a:rPr lang="en-US" altLang="zh-CN" noProof="1" smtClean="0"/>
                <a:t>.</a:t>
              </a:r>
              <a:endParaRPr lang="zh-CN" altLang="en-US" dirty="0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528038" y="4895606"/>
            <a:ext cx="3131385" cy="830997"/>
            <a:chOff x="3519362" y="3708633"/>
            <a:chExt cx="3131385" cy="830997"/>
          </a:xfrm>
        </p:grpSpPr>
        <p:sp>
          <p:nvSpPr>
            <p:cNvPr id="33" name="文本框 32"/>
            <p:cNvSpPr txBox="1"/>
            <p:nvPr/>
          </p:nvSpPr>
          <p:spPr>
            <a:xfrm>
              <a:off x="3519362" y="3708633"/>
              <a:ext cx="25614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+mn-ea"/>
                </a:rPr>
                <a:t>输入你的内容</a:t>
              </a:r>
              <a:endParaRPr lang="zh-CN" altLang="en-US" sz="2400" b="1" dirty="0">
                <a:latin typeface="+mn-ea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3520377" y="4170298"/>
              <a:ext cx="313037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noProof="1" smtClean="0">
                  <a:latin typeface="Bell MT" panose="02020503060305020303" pitchFamily="18" charset="0"/>
                </a:rPr>
                <a:t>lorem ipsum dolor sit er</a:t>
              </a:r>
              <a:r>
                <a:rPr lang="en-US" altLang="zh-CN" noProof="1" smtClean="0"/>
                <a:t>.</a:t>
              </a:r>
              <a:endParaRPr lang="zh-CN" altLang="en-US" dirty="0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7274768" y="3651393"/>
            <a:ext cx="3131385" cy="830997"/>
            <a:chOff x="3519362" y="3708633"/>
            <a:chExt cx="3131385" cy="830997"/>
          </a:xfrm>
        </p:grpSpPr>
        <p:sp>
          <p:nvSpPr>
            <p:cNvPr id="36" name="文本框 35"/>
            <p:cNvSpPr txBox="1"/>
            <p:nvPr/>
          </p:nvSpPr>
          <p:spPr>
            <a:xfrm>
              <a:off x="3519362" y="3708633"/>
              <a:ext cx="25614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+mn-ea"/>
                </a:rPr>
                <a:t>输入你的内容</a:t>
              </a:r>
              <a:endParaRPr lang="zh-CN" altLang="en-US" sz="2400" b="1" dirty="0">
                <a:latin typeface="+mn-ea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3520377" y="4170298"/>
              <a:ext cx="313037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noProof="1" smtClean="0">
                  <a:latin typeface="Bell MT" panose="02020503060305020303" pitchFamily="18" charset="0"/>
                </a:rPr>
                <a:t>lorem ipsum dolor sit er</a:t>
              </a:r>
              <a:r>
                <a:rPr lang="en-US" altLang="zh-CN" noProof="1" smtClean="0"/>
                <a:t>.</a:t>
              </a:r>
              <a:endParaRPr lang="zh-CN" altLang="en-US" dirty="0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274261" y="4895606"/>
            <a:ext cx="3131385" cy="830997"/>
            <a:chOff x="3519362" y="3708633"/>
            <a:chExt cx="3131385" cy="830997"/>
          </a:xfrm>
        </p:grpSpPr>
        <p:sp>
          <p:nvSpPr>
            <p:cNvPr id="39" name="文本框 38"/>
            <p:cNvSpPr txBox="1"/>
            <p:nvPr/>
          </p:nvSpPr>
          <p:spPr>
            <a:xfrm>
              <a:off x="3519362" y="3708633"/>
              <a:ext cx="25614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+mn-ea"/>
                </a:rPr>
                <a:t>输入你的内容</a:t>
              </a:r>
              <a:endParaRPr lang="zh-CN" altLang="en-US" sz="2400" b="1" dirty="0">
                <a:latin typeface="+mn-ea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3520377" y="4170298"/>
              <a:ext cx="313037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noProof="1" smtClean="0">
                  <a:latin typeface="Bell MT" panose="02020503060305020303" pitchFamily="18" charset="0"/>
                </a:rPr>
                <a:t>lorem ipsum dolor sit er</a:t>
              </a:r>
              <a:r>
                <a:rPr lang="en-US" altLang="zh-CN" noProof="1" smtClean="0"/>
                <a:t>.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403835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300"/>
    </mc:Choice>
    <mc:Fallback xmlns="">
      <p:transition spd="slow" advClick="0" advTm="4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50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5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25" grpId="0"/>
      <p:bldP spid="26" grpId="0"/>
      <p:bldP spid="2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419"/>
          <a:stretch/>
        </p:blipFill>
        <p:spPr>
          <a:xfrm rot="5400000">
            <a:off x="2667001" y="-2666999"/>
            <a:ext cx="6858000" cy="1219200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333501" y="1162052"/>
            <a:ext cx="9525000" cy="45339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33525" y="1343025"/>
            <a:ext cx="9124950" cy="41719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934800" y="2105561"/>
            <a:ext cx="2733675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600" dirty="0" smtClean="0">
                <a:blipFill dpi="0" rotWithShape="1">
                  <a:blip r:embed="rId3"/>
                  <a:srcRect/>
                  <a:stretch>
                    <a:fillRect/>
                  </a:stretch>
                </a:blipFill>
                <a:latin typeface="文悦古典明朝体 (非商业使用) W5" pitchFamily="50" charset="-122"/>
                <a:ea typeface="文悦古典明朝体 (非商业使用) W5" pitchFamily="50" charset="-122"/>
              </a:rPr>
              <a:t>04</a:t>
            </a:r>
            <a:endParaRPr lang="zh-CN" altLang="en-US" sz="16600" dirty="0">
              <a:blipFill dpi="0" rotWithShape="1">
                <a:blip r:embed="rId3"/>
                <a:srcRect/>
                <a:stretch>
                  <a:fillRect/>
                </a:stretch>
              </a:blipFill>
              <a:latin typeface="文悦古典明朝体 (非商业使用) W5" pitchFamily="50" charset="-122"/>
              <a:ea typeface="文悦古典明朝体 (非商业使用) W5" pitchFamily="50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526627" y="2740466"/>
            <a:ext cx="5648152" cy="1661994"/>
            <a:chOff x="4476750" y="2967335"/>
            <a:chExt cx="5648152" cy="1661994"/>
          </a:xfrm>
        </p:grpSpPr>
        <p:sp>
          <p:nvSpPr>
            <p:cNvPr id="8" name="文本框 7"/>
            <p:cNvSpPr txBox="1"/>
            <p:nvPr/>
          </p:nvSpPr>
          <p:spPr>
            <a:xfrm>
              <a:off x="4476750" y="2967335"/>
              <a:ext cx="500661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5400" spc="600" dirty="0" smtClean="0">
                  <a:latin typeface="文悦古典明朝体 (非商业使用) W5" pitchFamily="50" charset="-122"/>
                  <a:ea typeface="文悦古典明朝体 (非商业使用) W5" pitchFamily="50" charset="-122"/>
                </a:rPr>
                <a:t>输入你的标题</a:t>
              </a:r>
              <a:endParaRPr lang="zh-CN" altLang="en-US" sz="5400" spc="600" dirty="0"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4668475" y="3890665"/>
              <a:ext cx="5456427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spc="300" noProof="1" smtClean="0">
                  <a:latin typeface="Bell MT" panose="02020503060305020303" pitchFamily="18" charset="0"/>
                </a:rPr>
                <a:t>LOREM IPSUM DOLOR SIT ER ELIT LAMET, ADIPISICING PECU</a:t>
              </a:r>
              <a:endParaRPr lang="zh-CN" altLang="en-US" sz="1400" spc="300" dirty="0">
                <a:latin typeface="Bell MT" panose="02020503060305020303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43185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300"/>
    </mc:Choice>
    <mc:Fallback xmlns="">
      <p:transition spd="slow" advClick="0" advTm="4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419"/>
          <a:stretch/>
        </p:blipFill>
        <p:spPr>
          <a:xfrm rot="5400000">
            <a:off x="2667001" y="-2666999"/>
            <a:ext cx="6858000" cy="1219200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85775" y="342900"/>
            <a:ext cx="11220450" cy="6172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3384132" y="911632"/>
            <a:ext cx="5466899" cy="923330"/>
            <a:chOff x="3384132" y="380689"/>
            <a:chExt cx="5466899" cy="923330"/>
          </a:xfrm>
        </p:grpSpPr>
        <p:sp>
          <p:nvSpPr>
            <p:cNvPr id="7" name="文本框 6"/>
            <p:cNvSpPr txBox="1"/>
            <p:nvPr/>
          </p:nvSpPr>
          <p:spPr>
            <a:xfrm>
              <a:off x="3694282" y="380689"/>
              <a:ext cx="500661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5400" spc="600" dirty="0" smtClean="0">
                  <a:latin typeface="文悦古典明朝体 (非商业使用) W5" pitchFamily="50" charset="-122"/>
                  <a:ea typeface="文悦古典明朝体 (非商业使用) W5" pitchFamily="50" charset="-122"/>
                </a:rPr>
                <a:t>输入你的标题</a:t>
              </a:r>
              <a:endParaRPr lang="zh-CN" altLang="en-US" sz="5400" spc="600" dirty="0"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</p:txBody>
        </p:sp>
        <p:cxnSp>
          <p:nvCxnSpPr>
            <p:cNvPr id="8" name="直接连接符 7"/>
            <p:cNvCxnSpPr>
              <a:endCxn id="7" idx="1"/>
            </p:cNvCxnSpPr>
            <p:nvPr/>
          </p:nvCxnSpPr>
          <p:spPr>
            <a:xfrm>
              <a:off x="3384132" y="842354"/>
              <a:ext cx="31015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8540881" y="842354"/>
              <a:ext cx="31015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 4"/>
          <p:cNvGrpSpPr>
            <a:grpSpLocks noChangeAspect="1"/>
          </p:cNvGrpSpPr>
          <p:nvPr/>
        </p:nvGrpSpPr>
        <p:grpSpPr bwMode="auto">
          <a:xfrm>
            <a:off x="3966024" y="2561033"/>
            <a:ext cx="3909824" cy="3227995"/>
            <a:chOff x="371" y="684"/>
            <a:chExt cx="3108" cy="2566"/>
          </a:xfrm>
          <a:solidFill>
            <a:srgbClr val="373D53"/>
          </a:solidFill>
        </p:grpSpPr>
        <p:sp>
          <p:nvSpPr>
            <p:cNvPr id="11" name="Freeform 5"/>
            <p:cNvSpPr>
              <a:spLocks/>
            </p:cNvSpPr>
            <p:nvPr/>
          </p:nvSpPr>
          <p:spPr bwMode="auto">
            <a:xfrm>
              <a:off x="1675" y="717"/>
              <a:ext cx="1362" cy="1159"/>
            </a:xfrm>
            <a:custGeom>
              <a:avLst/>
              <a:gdLst>
                <a:gd name="T0" fmla="*/ 673 w 714"/>
                <a:gd name="T1" fmla="*/ 51 h 609"/>
                <a:gd name="T2" fmla="*/ 632 w 714"/>
                <a:gd name="T3" fmla="*/ 59 h 609"/>
                <a:gd name="T4" fmla="*/ 609 w 714"/>
                <a:gd name="T5" fmla="*/ 28 h 609"/>
                <a:gd name="T6" fmla="*/ 584 w 714"/>
                <a:gd name="T7" fmla="*/ 30 h 609"/>
                <a:gd name="T8" fmla="*/ 564 w 714"/>
                <a:gd name="T9" fmla="*/ 11 h 609"/>
                <a:gd name="T10" fmla="*/ 570 w 714"/>
                <a:gd name="T11" fmla="*/ 22 h 609"/>
                <a:gd name="T12" fmla="*/ 575 w 714"/>
                <a:gd name="T13" fmla="*/ 42 h 609"/>
                <a:gd name="T14" fmla="*/ 553 w 714"/>
                <a:gd name="T15" fmla="*/ 122 h 609"/>
                <a:gd name="T16" fmla="*/ 491 w 714"/>
                <a:gd name="T17" fmla="*/ 157 h 609"/>
                <a:gd name="T18" fmla="*/ 522 w 714"/>
                <a:gd name="T19" fmla="*/ 214 h 609"/>
                <a:gd name="T20" fmla="*/ 568 w 714"/>
                <a:gd name="T21" fmla="*/ 214 h 609"/>
                <a:gd name="T22" fmla="*/ 509 w 714"/>
                <a:gd name="T23" fmla="*/ 270 h 609"/>
                <a:gd name="T24" fmla="*/ 455 w 714"/>
                <a:gd name="T25" fmla="*/ 332 h 609"/>
                <a:gd name="T26" fmla="*/ 393 w 714"/>
                <a:gd name="T27" fmla="*/ 364 h 609"/>
                <a:gd name="T28" fmla="*/ 353 w 714"/>
                <a:gd name="T29" fmla="*/ 422 h 609"/>
                <a:gd name="T30" fmla="*/ 215 w 714"/>
                <a:gd name="T31" fmla="*/ 465 h 609"/>
                <a:gd name="T32" fmla="*/ 101 w 714"/>
                <a:gd name="T33" fmla="*/ 427 h 609"/>
                <a:gd name="T34" fmla="*/ 1 w 714"/>
                <a:gd name="T35" fmla="*/ 422 h 609"/>
                <a:gd name="T36" fmla="*/ 12 w 714"/>
                <a:gd name="T37" fmla="*/ 454 h 609"/>
                <a:gd name="T38" fmla="*/ 23 w 714"/>
                <a:gd name="T39" fmla="*/ 494 h 609"/>
                <a:gd name="T40" fmla="*/ 69 w 714"/>
                <a:gd name="T41" fmla="*/ 483 h 609"/>
                <a:gd name="T42" fmla="*/ 69 w 714"/>
                <a:gd name="T43" fmla="*/ 522 h 609"/>
                <a:gd name="T44" fmla="*/ 95 w 714"/>
                <a:gd name="T45" fmla="*/ 541 h 609"/>
                <a:gd name="T46" fmla="*/ 109 w 714"/>
                <a:gd name="T47" fmla="*/ 559 h 609"/>
                <a:gd name="T48" fmla="*/ 121 w 714"/>
                <a:gd name="T49" fmla="*/ 556 h 609"/>
                <a:gd name="T50" fmla="*/ 180 w 714"/>
                <a:gd name="T51" fmla="*/ 535 h 609"/>
                <a:gd name="T52" fmla="*/ 191 w 714"/>
                <a:gd name="T53" fmla="*/ 562 h 609"/>
                <a:gd name="T54" fmla="*/ 167 w 714"/>
                <a:gd name="T55" fmla="*/ 581 h 609"/>
                <a:gd name="T56" fmla="*/ 209 w 714"/>
                <a:gd name="T57" fmla="*/ 605 h 609"/>
                <a:gd name="T58" fmla="*/ 237 w 714"/>
                <a:gd name="T59" fmla="*/ 553 h 609"/>
                <a:gd name="T60" fmla="*/ 261 w 714"/>
                <a:gd name="T61" fmla="*/ 546 h 609"/>
                <a:gd name="T62" fmla="*/ 270 w 714"/>
                <a:gd name="T63" fmla="*/ 590 h 609"/>
                <a:gd name="T64" fmla="*/ 307 w 714"/>
                <a:gd name="T65" fmla="*/ 608 h 609"/>
                <a:gd name="T66" fmla="*/ 333 w 714"/>
                <a:gd name="T67" fmla="*/ 564 h 609"/>
                <a:gd name="T68" fmla="*/ 367 w 714"/>
                <a:gd name="T69" fmla="*/ 538 h 609"/>
                <a:gd name="T70" fmla="*/ 377 w 714"/>
                <a:gd name="T71" fmla="*/ 533 h 609"/>
                <a:gd name="T72" fmla="*/ 403 w 714"/>
                <a:gd name="T73" fmla="*/ 526 h 609"/>
                <a:gd name="T74" fmla="*/ 425 w 714"/>
                <a:gd name="T75" fmla="*/ 503 h 609"/>
                <a:gd name="T76" fmla="*/ 457 w 714"/>
                <a:gd name="T77" fmla="*/ 492 h 609"/>
                <a:gd name="T78" fmla="*/ 456 w 714"/>
                <a:gd name="T79" fmla="*/ 462 h 609"/>
                <a:gd name="T80" fmla="*/ 479 w 714"/>
                <a:gd name="T81" fmla="*/ 420 h 609"/>
                <a:gd name="T82" fmla="*/ 494 w 714"/>
                <a:gd name="T83" fmla="*/ 448 h 609"/>
                <a:gd name="T84" fmla="*/ 506 w 714"/>
                <a:gd name="T85" fmla="*/ 432 h 609"/>
                <a:gd name="T86" fmla="*/ 537 w 714"/>
                <a:gd name="T87" fmla="*/ 403 h 609"/>
                <a:gd name="T88" fmla="*/ 562 w 714"/>
                <a:gd name="T89" fmla="*/ 398 h 609"/>
                <a:gd name="T90" fmla="*/ 572 w 714"/>
                <a:gd name="T91" fmla="*/ 417 h 609"/>
                <a:gd name="T92" fmla="*/ 601 w 714"/>
                <a:gd name="T93" fmla="*/ 444 h 609"/>
                <a:gd name="T94" fmla="*/ 613 w 714"/>
                <a:gd name="T95" fmla="*/ 436 h 609"/>
                <a:gd name="T96" fmla="*/ 633 w 714"/>
                <a:gd name="T97" fmla="*/ 416 h 609"/>
                <a:gd name="T98" fmla="*/ 677 w 714"/>
                <a:gd name="T99" fmla="*/ 385 h 609"/>
                <a:gd name="T100" fmla="*/ 712 w 714"/>
                <a:gd name="T101" fmla="*/ 354 h 609"/>
                <a:gd name="T102" fmla="*/ 699 w 714"/>
                <a:gd name="T103" fmla="*/ 324 h 609"/>
                <a:gd name="T104" fmla="*/ 674 w 714"/>
                <a:gd name="T105" fmla="*/ 322 h 609"/>
                <a:gd name="T106" fmla="*/ 657 w 714"/>
                <a:gd name="T107" fmla="*/ 295 h 609"/>
                <a:gd name="T108" fmla="*/ 637 w 714"/>
                <a:gd name="T109" fmla="*/ 263 h 609"/>
                <a:gd name="T110" fmla="*/ 652 w 714"/>
                <a:gd name="T111" fmla="*/ 254 h 609"/>
                <a:gd name="T112" fmla="*/ 662 w 714"/>
                <a:gd name="T113" fmla="*/ 226 h 609"/>
                <a:gd name="T114" fmla="*/ 657 w 714"/>
                <a:gd name="T115" fmla="*/ 190 h 609"/>
                <a:gd name="T116" fmla="*/ 672 w 714"/>
                <a:gd name="T117" fmla="*/ 168 h 609"/>
                <a:gd name="T118" fmla="*/ 691 w 714"/>
                <a:gd name="T119" fmla="*/ 163 h 609"/>
                <a:gd name="T120" fmla="*/ 699 w 714"/>
                <a:gd name="T121" fmla="*/ 125 h 609"/>
                <a:gd name="T122" fmla="*/ 701 w 714"/>
                <a:gd name="T123" fmla="*/ 84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14" h="609">
                  <a:moveTo>
                    <a:pt x="699" y="64"/>
                  </a:moveTo>
                  <a:cubicBezTo>
                    <a:pt x="697" y="56"/>
                    <a:pt x="697" y="56"/>
                    <a:pt x="697" y="56"/>
                  </a:cubicBezTo>
                  <a:cubicBezTo>
                    <a:pt x="689" y="43"/>
                    <a:pt x="689" y="43"/>
                    <a:pt x="689" y="43"/>
                  </a:cubicBezTo>
                  <a:cubicBezTo>
                    <a:pt x="683" y="40"/>
                    <a:pt x="683" y="40"/>
                    <a:pt x="683" y="40"/>
                  </a:cubicBezTo>
                  <a:cubicBezTo>
                    <a:pt x="677" y="43"/>
                    <a:pt x="677" y="43"/>
                    <a:pt x="677" y="43"/>
                  </a:cubicBezTo>
                  <a:cubicBezTo>
                    <a:pt x="674" y="50"/>
                    <a:pt x="674" y="50"/>
                    <a:pt x="674" y="50"/>
                  </a:cubicBezTo>
                  <a:cubicBezTo>
                    <a:pt x="673" y="51"/>
                    <a:pt x="673" y="51"/>
                    <a:pt x="673" y="51"/>
                  </a:cubicBezTo>
                  <a:cubicBezTo>
                    <a:pt x="673" y="51"/>
                    <a:pt x="673" y="51"/>
                    <a:pt x="673" y="51"/>
                  </a:cubicBezTo>
                  <a:cubicBezTo>
                    <a:pt x="672" y="51"/>
                    <a:pt x="672" y="51"/>
                    <a:pt x="672" y="51"/>
                  </a:cubicBezTo>
                  <a:cubicBezTo>
                    <a:pt x="661" y="53"/>
                    <a:pt x="661" y="53"/>
                    <a:pt x="661" y="53"/>
                  </a:cubicBezTo>
                  <a:cubicBezTo>
                    <a:pt x="660" y="54"/>
                    <a:pt x="659" y="54"/>
                    <a:pt x="658" y="56"/>
                  </a:cubicBezTo>
                  <a:cubicBezTo>
                    <a:pt x="655" y="58"/>
                    <a:pt x="655" y="58"/>
                    <a:pt x="655" y="58"/>
                  </a:cubicBezTo>
                  <a:cubicBezTo>
                    <a:pt x="649" y="63"/>
                    <a:pt x="649" y="63"/>
                    <a:pt x="649" y="63"/>
                  </a:cubicBezTo>
                  <a:cubicBezTo>
                    <a:pt x="648" y="64"/>
                    <a:pt x="648" y="64"/>
                    <a:pt x="648" y="64"/>
                  </a:cubicBezTo>
                  <a:cubicBezTo>
                    <a:pt x="643" y="65"/>
                    <a:pt x="643" y="65"/>
                    <a:pt x="643" y="65"/>
                  </a:cubicBezTo>
                  <a:cubicBezTo>
                    <a:pt x="640" y="64"/>
                    <a:pt x="637" y="62"/>
                    <a:pt x="632" y="59"/>
                  </a:cubicBezTo>
                  <a:cubicBezTo>
                    <a:pt x="631" y="58"/>
                    <a:pt x="631" y="58"/>
                    <a:pt x="631" y="58"/>
                  </a:cubicBezTo>
                  <a:cubicBezTo>
                    <a:pt x="623" y="50"/>
                    <a:pt x="619" y="45"/>
                    <a:pt x="619" y="42"/>
                  </a:cubicBezTo>
                  <a:cubicBezTo>
                    <a:pt x="619" y="31"/>
                    <a:pt x="619" y="31"/>
                    <a:pt x="619" y="31"/>
                  </a:cubicBezTo>
                  <a:cubicBezTo>
                    <a:pt x="619" y="31"/>
                    <a:pt x="619" y="31"/>
                    <a:pt x="619" y="31"/>
                  </a:cubicBezTo>
                  <a:cubicBezTo>
                    <a:pt x="619" y="30"/>
                    <a:pt x="619" y="30"/>
                    <a:pt x="619" y="30"/>
                  </a:cubicBezTo>
                  <a:cubicBezTo>
                    <a:pt x="621" y="28"/>
                    <a:pt x="621" y="28"/>
                    <a:pt x="621" y="28"/>
                  </a:cubicBezTo>
                  <a:cubicBezTo>
                    <a:pt x="609" y="24"/>
                    <a:pt x="609" y="24"/>
                    <a:pt x="609" y="24"/>
                  </a:cubicBezTo>
                  <a:cubicBezTo>
                    <a:pt x="609" y="28"/>
                    <a:pt x="609" y="28"/>
                    <a:pt x="609" y="28"/>
                  </a:cubicBezTo>
                  <a:cubicBezTo>
                    <a:pt x="609" y="30"/>
                    <a:pt x="607" y="31"/>
                    <a:pt x="605" y="32"/>
                  </a:cubicBezTo>
                  <a:cubicBezTo>
                    <a:pt x="601" y="34"/>
                    <a:pt x="601" y="34"/>
                    <a:pt x="601" y="34"/>
                  </a:cubicBezTo>
                  <a:cubicBezTo>
                    <a:pt x="600" y="34"/>
                    <a:pt x="600" y="34"/>
                    <a:pt x="600" y="34"/>
                  </a:cubicBezTo>
                  <a:cubicBezTo>
                    <a:pt x="600" y="33"/>
                    <a:pt x="600" y="33"/>
                    <a:pt x="600" y="33"/>
                  </a:cubicBezTo>
                  <a:cubicBezTo>
                    <a:pt x="594" y="32"/>
                    <a:pt x="594" y="32"/>
                    <a:pt x="594" y="32"/>
                  </a:cubicBezTo>
                  <a:cubicBezTo>
                    <a:pt x="595" y="36"/>
                    <a:pt x="595" y="36"/>
                    <a:pt x="595" y="36"/>
                  </a:cubicBezTo>
                  <a:cubicBezTo>
                    <a:pt x="585" y="30"/>
                    <a:pt x="585" y="30"/>
                    <a:pt x="585" y="30"/>
                  </a:cubicBezTo>
                  <a:cubicBezTo>
                    <a:pt x="584" y="30"/>
                    <a:pt x="584" y="30"/>
                    <a:pt x="584" y="30"/>
                  </a:cubicBezTo>
                  <a:cubicBezTo>
                    <a:pt x="584" y="29"/>
                    <a:pt x="584" y="29"/>
                    <a:pt x="584" y="29"/>
                  </a:cubicBezTo>
                  <a:cubicBezTo>
                    <a:pt x="584" y="29"/>
                    <a:pt x="584" y="29"/>
                    <a:pt x="584" y="29"/>
                  </a:cubicBezTo>
                  <a:cubicBezTo>
                    <a:pt x="582" y="25"/>
                    <a:pt x="581" y="20"/>
                    <a:pt x="581" y="16"/>
                  </a:cubicBezTo>
                  <a:cubicBezTo>
                    <a:pt x="581" y="12"/>
                    <a:pt x="582" y="9"/>
                    <a:pt x="583" y="8"/>
                  </a:cubicBezTo>
                  <a:cubicBezTo>
                    <a:pt x="586" y="3"/>
                    <a:pt x="586" y="3"/>
                    <a:pt x="586" y="3"/>
                  </a:cubicBezTo>
                  <a:cubicBezTo>
                    <a:pt x="585" y="0"/>
                    <a:pt x="585" y="0"/>
                    <a:pt x="585" y="0"/>
                  </a:cubicBezTo>
                  <a:cubicBezTo>
                    <a:pt x="575" y="1"/>
                    <a:pt x="575" y="1"/>
                    <a:pt x="575" y="1"/>
                  </a:cubicBezTo>
                  <a:cubicBezTo>
                    <a:pt x="569" y="2"/>
                    <a:pt x="566" y="5"/>
                    <a:pt x="564" y="11"/>
                  </a:cubicBezTo>
                  <a:cubicBezTo>
                    <a:pt x="564" y="11"/>
                    <a:pt x="564" y="11"/>
                    <a:pt x="564" y="11"/>
                  </a:cubicBezTo>
                  <a:cubicBezTo>
                    <a:pt x="564" y="11"/>
                    <a:pt x="564" y="11"/>
                    <a:pt x="564" y="11"/>
                  </a:cubicBezTo>
                  <a:cubicBezTo>
                    <a:pt x="558" y="20"/>
                    <a:pt x="558" y="20"/>
                    <a:pt x="558" y="20"/>
                  </a:cubicBezTo>
                  <a:cubicBezTo>
                    <a:pt x="564" y="20"/>
                    <a:pt x="564" y="20"/>
                    <a:pt x="564" y="20"/>
                  </a:cubicBezTo>
                  <a:cubicBezTo>
                    <a:pt x="564" y="20"/>
                    <a:pt x="564" y="20"/>
                    <a:pt x="564" y="20"/>
                  </a:cubicBezTo>
                  <a:cubicBezTo>
                    <a:pt x="565" y="20"/>
                    <a:pt x="565" y="20"/>
                    <a:pt x="565" y="20"/>
                  </a:cubicBezTo>
                  <a:cubicBezTo>
                    <a:pt x="565" y="20"/>
                    <a:pt x="565" y="20"/>
                    <a:pt x="565" y="20"/>
                  </a:cubicBezTo>
                  <a:cubicBezTo>
                    <a:pt x="570" y="22"/>
                    <a:pt x="570" y="22"/>
                    <a:pt x="570" y="22"/>
                  </a:cubicBezTo>
                  <a:cubicBezTo>
                    <a:pt x="571" y="22"/>
                    <a:pt x="571" y="22"/>
                    <a:pt x="571" y="22"/>
                  </a:cubicBezTo>
                  <a:cubicBezTo>
                    <a:pt x="571" y="23"/>
                    <a:pt x="571" y="23"/>
                    <a:pt x="571" y="23"/>
                  </a:cubicBezTo>
                  <a:cubicBezTo>
                    <a:pt x="571" y="24"/>
                    <a:pt x="571" y="24"/>
                    <a:pt x="571" y="24"/>
                  </a:cubicBezTo>
                  <a:cubicBezTo>
                    <a:pt x="572" y="32"/>
                    <a:pt x="572" y="32"/>
                    <a:pt x="572" y="32"/>
                  </a:cubicBezTo>
                  <a:cubicBezTo>
                    <a:pt x="575" y="40"/>
                    <a:pt x="575" y="40"/>
                    <a:pt x="575" y="40"/>
                  </a:cubicBezTo>
                  <a:cubicBezTo>
                    <a:pt x="575" y="41"/>
                    <a:pt x="575" y="41"/>
                    <a:pt x="575" y="41"/>
                  </a:cubicBezTo>
                  <a:cubicBezTo>
                    <a:pt x="575" y="41"/>
                    <a:pt x="575" y="41"/>
                    <a:pt x="575" y="41"/>
                  </a:cubicBezTo>
                  <a:cubicBezTo>
                    <a:pt x="575" y="42"/>
                    <a:pt x="575" y="42"/>
                    <a:pt x="575" y="42"/>
                  </a:cubicBezTo>
                  <a:cubicBezTo>
                    <a:pt x="561" y="68"/>
                    <a:pt x="561" y="68"/>
                    <a:pt x="561" y="68"/>
                  </a:cubicBezTo>
                  <a:cubicBezTo>
                    <a:pt x="559" y="71"/>
                    <a:pt x="558" y="81"/>
                    <a:pt x="557" y="95"/>
                  </a:cubicBezTo>
                  <a:cubicBezTo>
                    <a:pt x="557" y="96"/>
                    <a:pt x="557" y="96"/>
                    <a:pt x="557" y="96"/>
                  </a:cubicBezTo>
                  <a:cubicBezTo>
                    <a:pt x="552" y="106"/>
                    <a:pt x="552" y="106"/>
                    <a:pt x="552" y="106"/>
                  </a:cubicBezTo>
                  <a:cubicBezTo>
                    <a:pt x="555" y="110"/>
                    <a:pt x="555" y="110"/>
                    <a:pt x="555" y="110"/>
                  </a:cubicBezTo>
                  <a:cubicBezTo>
                    <a:pt x="555" y="111"/>
                    <a:pt x="555" y="111"/>
                    <a:pt x="555" y="111"/>
                  </a:cubicBezTo>
                  <a:cubicBezTo>
                    <a:pt x="556" y="117"/>
                    <a:pt x="555" y="121"/>
                    <a:pt x="554" y="122"/>
                  </a:cubicBezTo>
                  <a:cubicBezTo>
                    <a:pt x="553" y="122"/>
                    <a:pt x="553" y="122"/>
                    <a:pt x="553" y="122"/>
                  </a:cubicBezTo>
                  <a:cubicBezTo>
                    <a:pt x="550" y="124"/>
                    <a:pt x="541" y="133"/>
                    <a:pt x="526" y="151"/>
                  </a:cubicBezTo>
                  <a:cubicBezTo>
                    <a:pt x="525" y="152"/>
                    <a:pt x="525" y="152"/>
                    <a:pt x="525" y="152"/>
                  </a:cubicBezTo>
                  <a:cubicBezTo>
                    <a:pt x="524" y="152"/>
                    <a:pt x="524" y="152"/>
                    <a:pt x="524" y="152"/>
                  </a:cubicBezTo>
                  <a:cubicBezTo>
                    <a:pt x="523" y="151"/>
                    <a:pt x="523" y="151"/>
                    <a:pt x="523" y="151"/>
                  </a:cubicBezTo>
                  <a:cubicBezTo>
                    <a:pt x="517" y="148"/>
                    <a:pt x="513" y="144"/>
                    <a:pt x="510" y="141"/>
                  </a:cubicBezTo>
                  <a:cubicBezTo>
                    <a:pt x="507" y="140"/>
                    <a:pt x="501" y="138"/>
                    <a:pt x="491" y="138"/>
                  </a:cubicBezTo>
                  <a:cubicBezTo>
                    <a:pt x="491" y="157"/>
                    <a:pt x="491" y="157"/>
                    <a:pt x="491" y="157"/>
                  </a:cubicBezTo>
                  <a:cubicBezTo>
                    <a:pt x="491" y="157"/>
                    <a:pt x="491" y="157"/>
                    <a:pt x="491" y="157"/>
                  </a:cubicBezTo>
                  <a:cubicBezTo>
                    <a:pt x="483" y="192"/>
                    <a:pt x="483" y="192"/>
                    <a:pt x="483" y="192"/>
                  </a:cubicBezTo>
                  <a:cubicBezTo>
                    <a:pt x="482" y="196"/>
                    <a:pt x="481" y="204"/>
                    <a:pt x="481" y="216"/>
                  </a:cubicBezTo>
                  <a:cubicBezTo>
                    <a:pt x="484" y="220"/>
                    <a:pt x="484" y="220"/>
                    <a:pt x="484" y="220"/>
                  </a:cubicBezTo>
                  <a:cubicBezTo>
                    <a:pt x="487" y="215"/>
                    <a:pt x="487" y="215"/>
                    <a:pt x="487" y="215"/>
                  </a:cubicBezTo>
                  <a:cubicBezTo>
                    <a:pt x="487" y="215"/>
                    <a:pt x="487" y="215"/>
                    <a:pt x="487" y="215"/>
                  </a:cubicBezTo>
                  <a:cubicBezTo>
                    <a:pt x="487" y="214"/>
                    <a:pt x="487" y="214"/>
                    <a:pt x="487" y="214"/>
                  </a:cubicBezTo>
                  <a:cubicBezTo>
                    <a:pt x="497" y="210"/>
                    <a:pt x="497" y="210"/>
                    <a:pt x="497" y="210"/>
                  </a:cubicBezTo>
                  <a:cubicBezTo>
                    <a:pt x="522" y="214"/>
                    <a:pt x="522" y="214"/>
                    <a:pt x="522" y="214"/>
                  </a:cubicBezTo>
                  <a:cubicBezTo>
                    <a:pt x="525" y="210"/>
                    <a:pt x="525" y="210"/>
                    <a:pt x="525" y="210"/>
                  </a:cubicBezTo>
                  <a:cubicBezTo>
                    <a:pt x="529" y="204"/>
                    <a:pt x="529" y="204"/>
                    <a:pt x="529" y="204"/>
                  </a:cubicBezTo>
                  <a:cubicBezTo>
                    <a:pt x="529" y="204"/>
                    <a:pt x="529" y="204"/>
                    <a:pt x="529" y="204"/>
                  </a:cubicBezTo>
                  <a:cubicBezTo>
                    <a:pt x="529" y="204"/>
                    <a:pt x="529" y="204"/>
                    <a:pt x="529" y="204"/>
                  </a:cubicBezTo>
                  <a:cubicBezTo>
                    <a:pt x="530" y="203"/>
                    <a:pt x="530" y="203"/>
                    <a:pt x="530" y="203"/>
                  </a:cubicBezTo>
                  <a:cubicBezTo>
                    <a:pt x="540" y="201"/>
                    <a:pt x="540" y="201"/>
                    <a:pt x="540" y="201"/>
                  </a:cubicBezTo>
                  <a:cubicBezTo>
                    <a:pt x="553" y="200"/>
                    <a:pt x="553" y="200"/>
                    <a:pt x="553" y="200"/>
                  </a:cubicBezTo>
                  <a:cubicBezTo>
                    <a:pt x="557" y="201"/>
                    <a:pt x="562" y="206"/>
                    <a:pt x="568" y="214"/>
                  </a:cubicBezTo>
                  <a:cubicBezTo>
                    <a:pt x="584" y="222"/>
                    <a:pt x="593" y="230"/>
                    <a:pt x="595" y="236"/>
                  </a:cubicBezTo>
                  <a:cubicBezTo>
                    <a:pt x="596" y="239"/>
                    <a:pt x="596" y="242"/>
                    <a:pt x="595" y="244"/>
                  </a:cubicBezTo>
                  <a:cubicBezTo>
                    <a:pt x="593" y="247"/>
                    <a:pt x="591" y="249"/>
                    <a:pt x="587" y="249"/>
                  </a:cubicBezTo>
                  <a:cubicBezTo>
                    <a:pt x="586" y="249"/>
                    <a:pt x="586" y="249"/>
                    <a:pt x="586" y="249"/>
                  </a:cubicBezTo>
                  <a:cubicBezTo>
                    <a:pt x="567" y="248"/>
                    <a:pt x="555" y="248"/>
                    <a:pt x="551" y="250"/>
                  </a:cubicBezTo>
                  <a:cubicBezTo>
                    <a:pt x="542" y="256"/>
                    <a:pt x="542" y="256"/>
                    <a:pt x="542" y="256"/>
                  </a:cubicBezTo>
                  <a:cubicBezTo>
                    <a:pt x="530" y="265"/>
                    <a:pt x="522" y="269"/>
                    <a:pt x="517" y="269"/>
                  </a:cubicBezTo>
                  <a:cubicBezTo>
                    <a:pt x="509" y="270"/>
                    <a:pt x="509" y="270"/>
                    <a:pt x="509" y="270"/>
                  </a:cubicBezTo>
                  <a:cubicBezTo>
                    <a:pt x="505" y="290"/>
                    <a:pt x="505" y="290"/>
                    <a:pt x="505" y="290"/>
                  </a:cubicBezTo>
                  <a:cubicBezTo>
                    <a:pt x="503" y="296"/>
                    <a:pt x="501" y="300"/>
                    <a:pt x="498" y="303"/>
                  </a:cubicBezTo>
                  <a:cubicBezTo>
                    <a:pt x="495" y="306"/>
                    <a:pt x="490" y="308"/>
                    <a:pt x="483" y="310"/>
                  </a:cubicBezTo>
                  <a:cubicBezTo>
                    <a:pt x="476" y="311"/>
                    <a:pt x="469" y="314"/>
                    <a:pt x="463" y="317"/>
                  </a:cubicBezTo>
                  <a:cubicBezTo>
                    <a:pt x="457" y="332"/>
                    <a:pt x="457" y="332"/>
                    <a:pt x="457" y="332"/>
                  </a:cubicBezTo>
                  <a:cubicBezTo>
                    <a:pt x="456" y="332"/>
                    <a:pt x="456" y="332"/>
                    <a:pt x="456" y="332"/>
                  </a:cubicBezTo>
                  <a:cubicBezTo>
                    <a:pt x="456" y="332"/>
                    <a:pt x="456" y="332"/>
                    <a:pt x="456" y="332"/>
                  </a:cubicBezTo>
                  <a:cubicBezTo>
                    <a:pt x="455" y="332"/>
                    <a:pt x="455" y="332"/>
                    <a:pt x="455" y="332"/>
                  </a:cubicBezTo>
                  <a:cubicBezTo>
                    <a:pt x="437" y="340"/>
                    <a:pt x="437" y="340"/>
                    <a:pt x="437" y="340"/>
                  </a:cubicBezTo>
                  <a:cubicBezTo>
                    <a:pt x="436" y="340"/>
                    <a:pt x="436" y="340"/>
                    <a:pt x="436" y="340"/>
                  </a:cubicBezTo>
                  <a:cubicBezTo>
                    <a:pt x="427" y="338"/>
                    <a:pt x="427" y="338"/>
                    <a:pt x="427" y="338"/>
                  </a:cubicBezTo>
                  <a:cubicBezTo>
                    <a:pt x="419" y="336"/>
                    <a:pt x="414" y="334"/>
                    <a:pt x="410" y="332"/>
                  </a:cubicBezTo>
                  <a:cubicBezTo>
                    <a:pt x="405" y="330"/>
                    <a:pt x="400" y="329"/>
                    <a:pt x="395" y="331"/>
                  </a:cubicBezTo>
                  <a:cubicBezTo>
                    <a:pt x="390" y="338"/>
                    <a:pt x="387" y="346"/>
                    <a:pt x="388" y="355"/>
                  </a:cubicBezTo>
                  <a:cubicBezTo>
                    <a:pt x="388" y="360"/>
                    <a:pt x="389" y="363"/>
                    <a:pt x="391" y="364"/>
                  </a:cubicBezTo>
                  <a:cubicBezTo>
                    <a:pt x="393" y="364"/>
                    <a:pt x="393" y="364"/>
                    <a:pt x="393" y="364"/>
                  </a:cubicBezTo>
                  <a:cubicBezTo>
                    <a:pt x="397" y="362"/>
                    <a:pt x="397" y="362"/>
                    <a:pt x="397" y="362"/>
                  </a:cubicBezTo>
                  <a:cubicBezTo>
                    <a:pt x="397" y="374"/>
                    <a:pt x="397" y="374"/>
                    <a:pt x="397" y="374"/>
                  </a:cubicBezTo>
                  <a:cubicBezTo>
                    <a:pt x="397" y="379"/>
                    <a:pt x="396" y="382"/>
                    <a:pt x="393" y="384"/>
                  </a:cubicBezTo>
                  <a:cubicBezTo>
                    <a:pt x="391" y="386"/>
                    <a:pt x="387" y="388"/>
                    <a:pt x="382" y="389"/>
                  </a:cubicBezTo>
                  <a:cubicBezTo>
                    <a:pt x="379" y="390"/>
                    <a:pt x="379" y="390"/>
                    <a:pt x="379" y="390"/>
                  </a:cubicBezTo>
                  <a:cubicBezTo>
                    <a:pt x="375" y="392"/>
                    <a:pt x="366" y="402"/>
                    <a:pt x="354" y="422"/>
                  </a:cubicBezTo>
                  <a:cubicBezTo>
                    <a:pt x="354" y="422"/>
                    <a:pt x="354" y="422"/>
                    <a:pt x="354" y="422"/>
                  </a:cubicBezTo>
                  <a:cubicBezTo>
                    <a:pt x="353" y="422"/>
                    <a:pt x="353" y="422"/>
                    <a:pt x="353" y="422"/>
                  </a:cubicBezTo>
                  <a:cubicBezTo>
                    <a:pt x="341" y="430"/>
                    <a:pt x="341" y="430"/>
                    <a:pt x="341" y="430"/>
                  </a:cubicBezTo>
                  <a:cubicBezTo>
                    <a:pt x="343" y="430"/>
                    <a:pt x="345" y="430"/>
                    <a:pt x="344" y="432"/>
                  </a:cubicBezTo>
                  <a:cubicBezTo>
                    <a:pt x="344" y="434"/>
                    <a:pt x="343" y="434"/>
                    <a:pt x="339" y="434"/>
                  </a:cubicBezTo>
                  <a:cubicBezTo>
                    <a:pt x="305" y="434"/>
                    <a:pt x="305" y="434"/>
                    <a:pt x="305" y="434"/>
                  </a:cubicBezTo>
                  <a:cubicBezTo>
                    <a:pt x="267" y="432"/>
                    <a:pt x="238" y="443"/>
                    <a:pt x="217" y="464"/>
                  </a:cubicBezTo>
                  <a:cubicBezTo>
                    <a:pt x="216" y="465"/>
                    <a:pt x="216" y="465"/>
                    <a:pt x="216" y="465"/>
                  </a:cubicBezTo>
                  <a:cubicBezTo>
                    <a:pt x="215" y="465"/>
                    <a:pt x="215" y="465"/>
                    <a:pt x="215" y="465"/>
                  </a:cubicBezTo>
                  <a:cubicBezTo>
                    <a:pt x="215" y="465"/>
                    <a:pt x="215" y="465"/>
                    <a:pt x="215" y="465"/>
                  </a:cubicBezTo>
                  <a:cubicBezTo>
                    <a:pt x="201" y="467"/>
                    <a:pt x="201" y="467"/>
                    <a:pt x="201" y="467"/>
                  </a:cubicBezTo>
                  <a:cubicBezTo>
                    <a:pt x="200" y="467"/>
                    <a:pt x="200" y="467"/>
                    <a:pt x="200" y="467"/>
                  </a:cubicBezTo>
                  <a:cubicBezTo>
                    <a:pt x="199" y="467"/>
                    <a:pt x="199" y="467"/>
                    <a:pt x="199" y="467"/>
                  </a:cubicBezTo>
                  <a:cubicBezTo>
                    <a:pt x="195" y="458"/>
                    <a:pt x="195" y="458"/>
                    <a:pt x="195" y="458"/>
                  </a:cubicBezTo>
                  <a:cubicBezTo>
                    <a:pt x="181" y="461"/>
                    <a:pt x="181" y="461"/>
                    <a:pt x="181" y="461"/>
                  </a:cubicBezTo>
                  <a:cubicBezTo>
                    <a:pt x="173" y="462"/>
                    <a:pt x="163" y="460"/>
                    <a:pt x="152" y="454"/>
                  </a:cubicBezTo>
                  <a:cubicBezTo>
                    <a:pt x="142" y="450"/>
                    <a:pt x="133" y="444"/>
                    <a:pt x="123" y="436"/>
                  </a:cubicBezTo>
                  <a:cubicBezTo>
                    <a:pt x="117" y="432"/>
                    <a:pt x="110" y="428"/>
                    <a:pt x="101" y="427"/>
                  </a:cubicBezTo>
                  <a:cubicBezTo>
                    <a:pt x="88" y="426"/>
                    <a:pt x="88" y="426"/>
                    <a:pt x="88" y="426"/>
                  </a:cubicBezTo>
                  <a:cubicBezTo>
                    <a:pt x="74" y="428"/>
                    <a:pt x="74" y="428"/>
                    <a:pt x="74" y="428"/>
                  </a:cubicBezTo>
                  <a:cubicBezTo>
                    <a:pt x="63" y="429"/>
                    <a:pt x="53" y="429"/>
                    <a:pt x="43" y="428"/>
                  </a:cubicBezTo>
                  <a:cubicBezTo>
                    <a:pt x="32" y="428"/>
                    <a:pt x="18" y="424"/>
                    <a:pt x="1" y="419"/>
                  </a:cubicBezTo>
                  <a:cubicBezTo>
                    <a:pt x="0" y="422"/>
                    <a:pt x="0" y="422"/>
                    <a:pt x="0" y="422"/>
                  </a:cubicBezTo>
                  <a:cubicBezTo>
                    <a:pt x="0" y="422"/>
                    <a:pt x="0" y="422"/>
                    <a:pt x="0" y="422"/>
                  </a:cubicBezTo>
                  <a:cubicBezTo>
                    <a:pt x="1" y="422"/>
                    <a:pt x="1" y="422"/>
                    <a:pt x="1" y="422"/>
                  </a:cubicBezTo>
                  <a:cubicBezTo>
                    <a:pt x="1" y="422"/>
                    <a:pt x="1" y="422"/>
                    <a:pt x="1" y="422"/>
                  </a:cubicBezTo>
                  <a:cubicBezTo>
                    <a:pt x="1" y="422"/>
                    <a:pt x="1" y="422"/>
                    <a:pt x="1" y="422"/>
                  </a:cubicBezTo>
                  <a:cubicBezTo>
                    <a:pt x="1" y="426"/>
                    <a:pt x="1" y="426"/>
                    <a:pt x="1" y="426"/>
                  </a:cubicBezTo>
                  <a:cubicBezTo>
                    <a:pt x="5" y="434"/>
                    <a:pt x="5" y="434"/>
                    <a:pt x="5" y="434"/>
                  </a:cubicBezTo>
                  <a:cubicBezTo>
                    <a:pt x="13" y="444"/>
                    <a:pt x="13" y="444"/>
                    <a:pt x="13" y="444"/>
                  </a:cubicBezTo>
                  <a:cubicBezTo>
                    <a:pt x="14" y="446"/>
                    <a:pt x="14" y="446"/>
                    <a:pt x="14" y="446"/>
                  </a:cubicBezTo>
                  <a:cubicBezTo>
                    <a:pt x="12" y="453"/>
                    <a:pt x="12" y="453"/>
                    <a:pt x="12" y="453"/>
                  </a:cubicBezTo>
                  <a:cubicBezTo>
                    <a:pt x="12" y="454"/>
                    <a:pt x="12" y="454"/>
                    <a:pt x="12" y="454"/>
                  </a:cubicBezTo>
                  <a:cubicBezTo>
                    <a:pt x="12" y="454"/>
                    <a:pt x="12" y="454"/>
                    <a:pt x="12" y="454"/>
                  </a:cubicBezTo>
                  <a:cubicBezTo>
                    <a:pt x="7" y="460"/>
                    <a:pt x="7" y="460"/>
                    <a:pt x="7" y="460"/>
                  </a:cubicBezTo>
                  <a:cubicBezTo>
                    <a:pt x="12" y="465"/>
                    <a:pt x="12" y="465"/>
                    <a:pt x="12" y="465"/>
                  </a:cubicBezTo>
                  <a:cubicBezTo>
                    <a:pt x="14" y="467"/>
                    <a:pt x="15" y="469"/>
                    <a:pt x="15" y="470"/>
                  </a:cubicBezTo>
                  <a:cubicBezTo>
                    <a:pt x="17" y="478"/>
                    <a:pt x="17" y="478"/>
                    <a:pt x="17" y="478"/>
                  </a:cubicBezTo>
                  <a:cubicBezTo>
                    <a:pt x="23" y="484"/>
                    <a:pt x="23" y="484"/>
                    <a:pt x="23" y="484"/>
                  </a:cubicBezTo>
                  <a:cubicBezTo>
                    <a:pt x="23" y="485"/>
                    <a:pt x="23" y="485"/>
                    <a:pt x="23" y="485"/>
                  </a:cubicBezTo>
                  <a:cubicBezTo>
                    <a:pt x="23" y="490"/>
                    <a:pt x="23" y="490"/>
                    <a:pt x="23" y="490"/>
                  </a:cubicBezTo>
                  <a:cubicBezTo>
                    <a:pt x="23" y="494"/>
                    <a:pt x="23" y="494"/>
                    <a:pt x="23" y="494"/>
                  </a:cubicBezTo>
                  <a:cubicBezTo>
                    <a:pt x="27" y="497"/>
                    <a:pt x="27" y="497"/>
                    <a:pt x="27" y="497"/>
                  </a:cubicBezTo>
                  <a:cubicBezTo>
                    <a:pt x="29" y="496"/>
                    <a:pt x="29" y="496"/>
                    <a:pt x="29" y="496"/>
                  </a:cubicBezTo>
                  <a:cubicBezTo>
                    <a:pt x="30" y="495"/>
                    <a:pt x="30" y="495"/>
                    <a:pt x="30" y="495"/>
                  </a:cubicBezTo>
                  <a:cubicBezTo>
                    <a:pt x="31" y="492"/>
                    <a:pt x="33" y="490"/>
                    <a:pt x="36" y="490"/>
                  </a:cubicBezTo>
                  <a:cubicBezTo>
                    <a:pt x="39" y="488"/>
                    <a:pt x="39" y="488"/>
                    <a:pt x="39" y="488"/>
                  </a:cubicBezTo>
                  <a:cubicBezTo>
                    <a:pt x="60" y="486"/>
                    <a:pt x="60" y="486"/>
                    <a:pt x="60" y="486"/>
                  </a:cubicBezTo>
                  <a:cubicBezTo>
                    <a:pt x="69" y="483"/>
                    <a:pt x="69" y="483"/>
                    <a:pt x="69" y="483"/>
                  </a:cubicBezTo>
                  <a:cubicBezTo>
                    <a:pt x="69" y="483"/>
                    <a:pt x="69" y="483"/>
                    <a:pt x="69" y="483"/>
                  </a:cubicBezTo>
                  <a:cubicBezTo>
                    <a:pt x="71" y="482"/>
                    <a:pt x="71" y="482"/>
                    <a:pt x="71" y="482"/>
                  </a:cubicBezTo>
                  <a:cubicBezTo>
                    <a:pt x="75" y="492"/>
                    <a:pt x="75" y="492"/>
                    <a:pt x="75" y="492"/>
                  </a:cubicBezTo>
                  <a:cubicBezTo>
                    <a:pt x="75" y="492"/>
                    <a:pt x="75" y="492"/>
                    <a:pt x="75" y="492"/>
                  </a:cubicBezTo>
                  <a:cubicBezTo>
                    <a:pt x="75" y="492"/>
                    <a:pt x="75" y="492"/>
                    <a:pt x="75" y="492"/>
                  </a:cubicBezTo>
                  <a:cubicBezTo>
                    <a:pt x="76" y="494"/>
                    <a:pt x="75" y="496"/>
                    <a:pt x="74" y="498"/>
                  </a:cubicBezTo>
                  <a:cubicBezTo>
                    <a:pt x="63" y="514"/>
                    <a:pt x="63" y="514"/>
                    <a:pt x="63" y="514"/>
                  </a:cubicBezTo>
                  <a:cubicBezTo>
                    <a:pt x="63" y="517"/>
                    <a:pt x="63" y="517"/>
                    <a:pt x="63" y="517"/>
                  </a:cubicBezTo>
                  <a:cubicBezTo>
                    <a:pt x="69" y="522"/>
                    <a:pt x="69" y="522"/>
                    <a:pt x="69" y="522"/>
                  </a:cubicBezTo>
                  <a:cubicBezTo>
                    <a:pt x="74" y="526"/>
                    <a:pt x="74" y="526"/>
                    <a:pt x="74" y="526"/>
                  </a:cubicBezTo>
                  <a:cubicBezTo>
                    <a:pt x="74" y="526"/>
                    <a:pt x="74" y="526"/>
                    <a:pt x="74" y="526"/>
                  </a:cubicBezTo>
                  <a:cubicBezTo>
                    <a:pt x="77" y="529"/>
                    <a:pt x="79" y="531"/>
                    <a:pt x="81" y="532"/>
                  </a:cubicBezTo>
                  <a:cubicBezTo>
                    <a:pt x="84" y="532"/>
                    <a:pt x="87" y="535"/>
                    <a:pt x="89" y="538"/>
                  </a:cubicBezTo>
                  <a:cubicBezTo>
                    <a:pt x="89" y="539"/>
                    <a:pt x="89" y="539"/>
                    <a:pt x="89" y="539"/>
                  </a:cubicBezTo>
                  <a:cubicBezTo>
                    <a:pt x="93" y="541"/>
                    <a:pt x="93" y="541"/>
                    <a:pt x="93" y="541"/>
                  </a:cubicBezTo>
                  <a:cubicBezTo>
                    <a:pt x="95" y="541"/>
                    <a:pt x="95" y="541"/>
                    <a:pt x="95" y="541"/>
                  </a:cubicBezTo>
                  <a:cubicBezTo>
                    <a:pt x="95" y="541"/>
                    <a:pt x="95" y="541"/>
                    <a:pt x="95" y="541"/>
                  </a:cubicBezTo>
                  <a:cubicBezTo>
                    <a:pt x="96" y="546"/>
                    <a:pt x="96" y="546"/>
                    <a:pt x="96" y="546"/>
                  </a:cubicBezTo>
                  <a:cubicBezTo>
                    <a:pt x="96" y="546"/>
                    <a:pt x="96" y="546"/>
                    <a:pt x="96" y="546"/>
                  </a:cubicBezTo>
                  <a:cubicBezTo>
                    <a:pt x="97" y="550"/>
                    <a:pt x="97" y="550"/>
                    <a:pt x="97" y="550"/>
                  </a:cubicBezTo>
                  <a:cubicBezTo>
                    <a:pt x="98" y="556"/>
                    <a:pt x="98" y="556"/>
                    <a:pt x="98" y="556"/>
                  </a:cubicBezTo>
                  <a:cubicBezTo>
                    <a:pt x="108" y="558"/>
                    <a:pt x="108" y="558"/>
                    <a:pt x="108" y="558"/>
                  </a:cubicBezTo>
                  <a:cubicBezTo>
                    <a:pt x="109" y="558"/>
                    <a:pt x="109" y="558"/>
                    <a:pt x="109" y="558"/>
                  </a:cubicBezTo>
                  <a:cubicBezTo>
                    <a:pt x="109" y="558"/>
                    <a:pt x="109" y="558"/>
                    <a:pt x="109" y="558"/>
                  </a:cubicBezTo>
                  <a:cubicBezTo>
                    <a:pt x="109" y="559"/>
                    <a:pt x="109" y="559"/>
                    <a:pt x="109" y="559"/>
                  </a:cubicBezTo>
                  <a:cubicBezTo>
                    <a:pt x="110" y="560"/>
                    <a:pt x="110" y="560"/>
                    <a:pt x="110" y="560"/>
                  </a:cubicBezTo>
                  <a:cubicBezTo>
                    <a:pt x="113" y="565"/>
                    <a:pt x="113" y="565"/>
                    <a:pt x="113" y="565"/>
                  </a:cubicBezTo>
                  <a:cubicBezTo>
                    <a:pt x="121" y="568"/>
                    <a:pt x="121" y="568"/>
                    <a:pt x="121" y="568"/>
                  </a:cubicBezTo>
                  <a:cubicBezTo>
                    <a:pt x="126" y="565"/>
                    <a:pt x="126" y="565"/>
                    <a:pt x="126" y="565"/>
                  </a:cubicBezTo>
                  <a:cubicBezTo>
                    <a:pt x="125" y="562"/>
                    <a:pt x="125" y="562"/>
                    <a:pt x="125" y="562"/>
                  </a:cubicBezTo>
                  <a:cubicBezTo>
                    <a:pt x="120" y="557"/>
                    <a:pt x="120" y="557"/>
                    <a:pt x="120" y="557"/>
                  </a:cubicBezTo>
                  <a:cubicBezTo>
                    <a:pt x="121" y="556"/>
                    <a:pt x="121" y="556"/>
                    <a:pt x="121" y="556"/>
                  </a:cubicBezTo>
                  <a:cubicBezTo>
                    <a:pt x="121" y="556"/>
                    <a:pt x="121" y="556"/>
                    <a:pt x="121" y="556"/>
                  </a:cubicBezTo>
                  <a:cubicBezTo>
                    <a:pt x="125" y="547"/>
                    <a:pt x="125" y="547"/>
                    <a:pt x="125" y="547"/>
                  </a:cubicBezTo>
                  <a:cubicBezTo>
                    <a:pt x="135" y="547"/>
                    <a:pt x="135" y="547"/>
                    <a:pt x="135" y="547"/>
                  </a:cubicBezTo>
                  <a:cubicBezTo>
                    <a:pt x="135" y="548"/>
                    <a:pt x="135" y="548"/>
                    <a:pt x="135" y="548"/>
                  </a:cubicBezTo>
                  <a:cubicBezTo>
                    <a:pt x="149" y="552"/>
                    <a:pt x="149" y="552"/>
                    <a:pt x="149" y="552"/>
                  </a:cubicBezTo>
                  <a:cubicBezTo>
                    <a:pt x="157" y="551"/>
                    <a:pt x="157" y="551"/>
                    <a:pt x="157" y="551"/>
                  </a:cubicBezTo>
                  <a:cubicBezTo>
                    <a:pt x="163" y="546"/>
                    <a:pt x="163" y="546"/>
                    <a:pt x="163" y="546"/>
                  </a:cubicBezTo>
                  <a:cubicBezTo>
                    <a:pt x="169" y="537"/>
                    <a:pt x="174" y="534"/>
                    <a:pt x="177" y="536"/>
                  </a:cubicBezTo>
                  <a:cubicBezTo>
                    <a:pt x="180" y="535"/>
                    <a:pt x="180" y="535"/>
                    <a:pt x="180" y="535"/>
                  </a:cubicBezTo>
                  <a:cubicBezTo>
                    <a:pt x="183" y="535"/>
                    <a:pt x="185" y="536"/>
                    <a:pt x="187" y="536"/>
                  </a:cubicBezTo>
                  <a:cubicBezTo>
                    <a:pt x="187" y="537"/>
                    <a:pt x="187" y="538"/>
                    <a:pt x="187" y="538"/>
                  </a:cubicBezTo>
                  <a:cubicBezTo>
                    <a:pt x="187" y="540"/>
                    <a:pt x="189" y="543"/>
                    <a:pt x="191" y="548"/>
                  </a:cubicBezTo>
                  <a:cubicBezTo>
                    <a:pt x="191" y="548"/>
                    <a:pt x="191" y="548"/>
                    <a:pt x="191" y="548"/>
                  </a:cubicBezTo>
                  <a:cubicBezTo>
                    <a:pt x="191" y="548"/>
                    <a:pt x="191" y="548"/>
                    <a:pt x="191" y="548"/>
                  </a:cubicBezTo>
                  <a:cubicBezTo>
                    <a:pt x="193" y="554"/>
                    <a:pt x="193" y="554"/>
                    <a:pt x="193" y="554"/>
                  </a:cubicBezTo>
                  <a:cubicBezTo>
                    <a:pt x="193" y="555"/>
                    <a:pt x="193" y="555"/>
                    <a:pt x="193" y="555"/>
                  </a:cubicBezTo>
                  <a:cubicBezTo>
                    <a:pt x="191" y="562"/>
                    <a:pt x="191" y="562"/>
                    <a:pt x="191" y="562"/>
                  </a:cubicBezTo>
                  <a:cubicBezTo>
                    <a:pt x="191" y="562"/>
                    <a:pt x="191" y="562"/>
                    <a:pt x="191" y="562"/>
                  </a:cubicBezTo>
                  <a:cubicBezTo>
                    <a:pt x="191" y="562"/>
                    <a:pt x="191" y="562"/>
                    <a:pt x="191" y="562"/>
                  </a:cubicBezTo>
                  <a:cubicBezTo>
                    <a:pt x="191" y="562"/>
                    <a:pt x="191" y="562"/>
                    <a:pt x="191" y="562"/>
                  </a:cubicBezTo>
                  <a:cubicBezTo>
                    <a:pt x="184" y="570"/>
                    <a:pt x="184" y="570"/>
                    <a:pt x="184" y="570"/>
                  </a:cubicBezTo>
                  <a:cubicBezTo>
                    <a:pt x="183" y="571"/>
                    <a:pt x="183" y="571"/>
                    <a:pt x="183" y="571"/>
                  </a:cubicBezTo>
                  <a:cubicBezTo>
                    <a:pt x="183" y="571"/>
                    <a:pt x="183" y="571"/>
                    <a:pt x="183" y="571"/>
                  </a:cubicBezTo>
                  <a:cubicBezTo>
                    <a:pt x="169" y="577"/>
                    <a:pt x="169" y="577"/>
                    <a:pt x="169" y="577"/>
                  </a:cubicBezTo>
                  <a:cubicBezTo>
                    <a:pt x="167" y="581"/>
                    <a:pt x="167" y="581"/>
                    <a:pt x="167" y="581"/>
                  </a:cubicBezTo>
                  <a:cubicBezTo>
                    <a:pt x="165" y="593"/>
                    <a:pt x="165" y="593"/>
                    <a:pt x="165" y="593"/>
                  </a:cubicBezTo>
                  <a:cubicBezTo>
                    <a:pt x="166" y="598"/>
                    <a:pt x="166" y="598"/>
                    <a:pt x="166" y="598"/>
                  </a:cubicBezTo>
                  <a:cubicBezTo>
                    <a:pt x="170" y="604"/>
                    <a:pt x="170" y="604"/>
                    <a:pt x="170" y="604"/>
                  </a:cubicBezTo>
                  <a:cubicBezTo>
                    <a:pt x="171" y="606"/>
                    <a:pt x="171" y="606"/>
                    <a:pt x="171" y="606"/>
                  </a:cubicBezTo>
                  <a:cubicBezTo>
                    <a:pt x="176" y="609"/>
                    <a:pt x="176" y="609"/>
                    <a:pt x="176" y="609"/>
                  </a:cubicBezTo>
                  <a:cubicBezTo>
                    <a:pt x="193" y="609"/>
                    <a:pt x="193" y="609"/>
                    <a:pt x="193" y="609"/>
                  </a:cubicBezTo>
                  <a:cubicBezTo>
                    <a:pt x="207" y="607"/>
                    <a:pt x="207" y="607"/>
                    <a:pt x="207" y="607"/>
                  </a:cubicBezTo>
                  <a:cubicBezTo>
                    <a:pt x="209" y="605"/>
                    <a:pt x="209" y="605"/>
                    <a:pt x="209" y="605"/>
                  </a:cubicBezTo>
                  <a:cubicBezTo>
                    <a:pt x="211" y="602"/>
                    <a:pt x="213" y="602"/>
                    <a:pt x="214" y="602"/>
                  </a:cubicBezTo>
                  <a:cubicBezTo>
                    <a:pt x="224" y="603"/>
                    <a:pt x="224" y="603"/>
                    <a:pt x="224" y="603"/>
                  </a:cubicBezTo>
                  <a:cubicBezTo>
                    <a:pt x="225" y="602"/>
                    <a:pt x="225" y="602"/>
                    <a:pt x="225" y="602"/>
                  </a:cubicBezTo>
                  <a:cubicBezTo>
                    <a:pt x="224" y="599"/>
                    <a:pt x="224" y="596"/>
                    <a:pt x="225" y="594"/>
                  </a:cubicBezTo>
                  <a:cubicBezTo>
                    <a:pt x="229" y="587"/>
                    <a:pt x="229" y="587"/>
                    <a:pt x="229" y="587"/>
                  </a:cubicBezTo>
                  <a:cubicBezTo>
                    <a:pt x="229" y="574"/>
                    <a:pt x="229" y="574"/>
                    <a:pt x="229" y="574"/>
                  </a:cubicBezTo>
                  <a:cubicBezTo>
                    <a:pt x="229" y="574"/>
                    <a:pt x="229" y="574"/>
                    <a:pt x="229" y="574"/>
                  </a:cubicBezTo>
                  <a:cubicBezTo>
                    <a:pt x="237" y="553"/>
                    <a:pt x="237" y="553"/>
                    <a:pt x="237" y="553"/>
                  </a:cubicBezTo>
                  <a:cubicBezTo>
                    <a:pt x="237" y="553"/>
                    <a:pt x="237" y="553"/>
                    <a:pt x="237" y="553"/>
                  </a:cubicBezTo>
                  <a:cubicBezTo>
                    <a:pt x="237" y="552"/>
                    <a:pt x="237" y="552"/>
                    <a:pt x="237" y="552"/>
                  </a:cubicBezTo>
                  <a:cubicBezTo>
                    <a:pt x="237" y="552"/>
                    <a:pt x="237" y="552"/>
                    <a:pt x="237" y="552"/>
                  </a:cubicBezTo>
                  <a:cubicBezTo>
                    <a:pt x="237" y="552"/>
                    <a:pt x="237" y="552"/>
                    <a:pt x="237" y="552"/>
                  </a:cubicBezTo>
                  <a:cubicBezTo>
                    <a:pt x="250" y="542"/>
                    <a:pt x="250" y="542"/>
                    <a:pt x="250" y="542"/>
                  </a:cubicBezTo>
                  <a:cubicBezTo>
                    <a:pt x="251" y="541"/>
                    <a:pt x="251" y="541"/>
                    <a:pt x="251" y="541"/>
                  </a:cubicBezTo>
                  <a:cubicBezTo>
                    <a:pt x="261" y="546"/>
                    <a:pt x="261" y="546"/>
                    <a:pt x="261" y="546"/>
                  </a:cubicBezTo>
                  <a:cubicBezTo>
                    <a:pt x="261" y="546"/>
                    <a:pt x="261" y="546"/>
                    <a:pt x="261" y="546"/>
                  </a:cubicBezTo>
                  <a:cubicBezTo>
                    <a:pt x="267" y="550"/>
                    <a:pt x="270" y="553"/>
                    <a:pt x="270" y="555"/>
                  </a:cubicBezTo>
                  <a:cubicBezTo>
                    <a:pt x="269" y="564"/>
                    <a:pt x="269" y="564"/>
                    <a:pt x="269" y="564"/>
                  </a:cubicBezTo>
                  <a:cubicBezTo>
                    <a:pt x="265" y="570"/>
                    <a:pt x="265" y="570"/>
                    <a:pt x="265" y="570"/>
                  </a:cubicBezTo>
                  <a:cubicBezTo>
                    <a:pt x="263" y="578"/>
                    <a:pt x="263" y="578"/>
                    <a:pt x="263" y="578"/>
                  </a:cubicBezTo>
                  <a:cubicBezTo>
                    <a:pt x="263" y="586"/>
                    <a:pt x="263" y="586"/>
                    <a:pt x="263" y="586"/>
                  </a:cubicBezTo>
                  <a:cubicBezTo>
                    <a:pt x="265" y="590"/>
                    <a:pt x="265" y="590"/>
                    <a:pt x="265" y="590"/>
                  </a:cubicBezTo>
                  <a:cubicBezTo>
                    <a:pt x="269" y="590"/>
                    <a:pt x="269" y="590"/>
                    <a:pt x="269" y="590"/>
                  </a:cubicBezTo>
                  <a:cubicBezTo>
                    <a:pt x="270" y="590"/>
                    <a:pt x="270" y="590"/>
                    <a:pt x="270" y="590"/>
                  </a:cubicBezTo>
                  <a:cubicBezTo>
                    <a:pt x="276" y="590"/>
                    <a:pt x="276" y="590"/>
                    <a:pt x="276" y="590"/>
                  </a:cubicBezTo>
                  <a:cubicBezTo>
                    <a:pt x="279" y="592"/>
                    <a:pt x="281" y="594"/>
                    <a:pt x="283" y="598"/>
                  </a:cubicBezTo>
                  <a:cubicBezTo>
                    <a:pt x="286" y="600"/>
                    <a:pt x="286" y="600"/>
                    <a:pt x="286" y="600"/>
                  </a:cubicBezTo>
                  <a:cubicBezTo>
                    <a:pt x="287" y="600"/>
                    <a:pt x="287" y="600"/>
                    <a:pt x="287" y="600"/>
                  </a:cubicBezTo>
                  <a:cubicBezTo>
                    <a:pt x="287" y="600"/>
                    <a:pt x="287" y="600"/>
                    <a:pt x="287" y="600"/>
                  </a:cubicBezTo>
                  <a:cubicBezTo>
                    <a:pt x="287" y="600"/>
                    <a:pt x="287" y="600"/>
                    <a:pt x="287" y="600"/>
                  </a:cubicBezTo>
                  <a:cubicBezTo>
                    <a:pt x="301" y="606"/>
                    <a:pt x="301" y="606"/>
                    <a:pt x="301" y="606"/>
                  </a:cubicBezTo>
                  <a:cubicBezTo>
                    <a:pt x="307" y="608"/>
                    <a:pt x="307" y="608"/>
                    <a:pt x="307" y="608"/>
                  </a:cubicBezTo>
                  <a:cubicBezTo>
                    <a:pt x="315" y="607"/>
                    <a:pt x="315" y="607"/>
                    <a:pt x="315" y="607"/>
                  </a:cubicBezTo>
                  <a:cubicBezTo>
                    <a:pt x="319" y="602"/>
                    <a:pt x="319" y="602"/>
                    <a:pt x="319" y="602"/>
                  </a:cubicBezTo>
                  <a:cubicBezTo>
                    <a:pt x="323" y="582"/>
                    <a:pt x="323" y="582"/>
                    <a:pt x="323" y="582"/>
                  </a:cubicBezTo>
                  <a:cubicBezTo>
                    <a:pt x="324" y="572"/>
                    <a:pt x="324" y="572"/>
                    <a:pt x="324" y="572"/>
                  </a:cubicBezTo>
                  <a:cubicBezTo>
                    <a:pt x="324" y="571"/>
                    <a:pt x="324" y="571"/>
                    <a:pt x="324" y="571"/>
                  </a:cubicBezTo>
                  <a:cubicBezTo>
                    <a:pt x="325" y="570"/>
                    <a:pt x="325" y="570"/>
                    <a:pt x="325" y="570"/>
                  </a:cubicBezTo>
                  <a:cubicBezTo>
                    <a:pt x="325" y="570"/>
                    <a:pt x="325" y="570"/>
                    <a:pt x="325" y="570"/>
                  </a:cubicBezTo>
                  <a:cubicBezTo>
                    <a:pt x="333" y="564"/>
                    <a:pt x="333" y="564"/>
                    <a:pt x="333" y="564"/>
                  </a:cubicBezTo>
                  <a:cubicBezTo>
                    <a:pt x="337" y="558"/>
                    <a:pt x="337" y="558"/>
                    <a:pt x="337" y="558"/>
                  </a:cubicBezTo>
                  <a:cubicBezTo>
                    <a:pt x="337" y="558"/>
                    <a:pt x="337" y="558"/>
                    <a:pt x="337" y="558"/>
                  </a:cubicBezTo>
                  <a:cubicBezTo>
                    <a:pt x="345" y="554"/>
                    <a:pt x="345" y="554"/>
                    <a:pt x="345" y="554"/>
                  </a:cubicBezTo>
                  <a:cubicBezTo>
                    <a:pt x="350" y="551"/>
                    <a:pt x="350" y="551"/>
                    <a:pt x="350" y="551"/>
                  </a:cubicBezTo>
                  <a:cubicBezTo>
                    <a:pt x="356" y="549"/>
                    <a:pt x="356" y="549"/>
                    <a:pt x="356" y="549"/>
                  </a:cubicBezTo>
                  <a:cubicBezTo>
                    <a:pt x="353" y="537"/>
                    <a:pt x="353" y="537"/>
                    <a:pt x="353" y="537"/>
                  </a:cubicBezTo>
                  <a:cubicBezTo>
                    <a:pt x="367" y="538"/>
                    <a:pt x="367" y="538"/>
                    <a:pt x="367" y="538"/>
                  </a:cubicBezTo>
                  <a:cubicBezTo>
                    <a:pt x="367" y="538"/>
                    <a:pt x="367" y="538"/>
                    <a:pt x="367" y="538"/>
                  </a:cubicBezTo>
                  <a:cubicBezTo>
                    <a:pt x="367" y="539"/>
                    <a:pt x="367" y="539"/>
                    <a:pt x="367" y="539"/>
                  </a:cubicBezTo>
                  <a:cubicBezTo>
                    <a:pt x="367" y="539"/>
                    <a:pt x="367" y="539"/>
                    <a:pt x="367" y="539"/>
                  </a:cubicBezTo>
                  <a:cubicBezTo>
                    <a:pt x="374" y="542"/>
                    <a:pt x="374" y="542"/>
                    <a:pt x="374" y="542"/>
                  </a:cubicBezTo>
                  <a:cubicBezTo>
                    <a:pt x="374" y="542"/>
                    <a:pt x="374" y="542"/>
                    <a:pt x="374" y="542"/>
                  </a:cubicBezTo>
                  <a:cubicBezTo>
                    <a:pt x="374" y="541"/>
                    <a:pt x="374" y="541"/>
                    <a:pt x="374" y="541"/>
                  </a:cubicBezTo>
                  <a:cubicBezTo>
                    <a:pt x="376" y="534"/>
                    <a:pt x="376" y="534"/>
                    <a:pt x="376" y="534"/>
                  </a:cubicBezTo>
                  <a:cubicBezTo>
                    <a:pt x="376" y="532"/>
                    <a:pt x="376" y="532"/>
                    <a:pt x="376" y="532"/>
                  </a:cubicBezTo>
                  <a:cubicBezTo>
                    <a:pt x="377" y="533"/>
                    <a:pt x="377" y="533"/>
                    <a:pt x="377" y="533"/>
                  </a:cubicBezTo>
                  <a:cubicBezTo>
                    <a:pt x="378" y="533"/>
                    <a:pt x="378" y="533"/>
                    <a:pt x="378" y="533"/>
                  </a:cubicBezTo>
                  <a:cubicBezTo>
                    <a:pt x="384" y="534"/>
                    <a:pt x="384" y="534"/>
                    <a:pt x="384" y="534"/>
                  </a:cubicBezTo>
                  <a:cubicBezTo>
                    <a:pt x="387" y="534"/>
                    <a:pt x="387" y="534"/>
                    <a:pt x="387" y="534"/>
                  </a:cubicBezTo>
                  <a:cubicBezTo>
                    <a:pt x="393" y="528"/>
                    <a:pt x="393" y="528"/>
                    <a:pt x="393" y="528"/>
                  </a:cubicBezTo>
                  <a:cubicBezTo>
                    <a:pt x="394" y="528"/>
                    <a:pt x="394" y="528"/>
                    <a:pt x="394" y="528"/>
                  </a:cubicBezTo>
                  <a:cubicBezTo>
                    <a:pt x="394" y="527"/>
                    <a:pt x="394" y="527"/>
                    <a:pt x="394" y="527"/>
                  </a:cubicBezTo>
                  <a:cubicBezTo>
                    <a:pt x="395" y="527"/>
                    <a:pt x="395" y="527"/>
                    <a:pt x="395" y="527"/>
                  </a:cubicBezTo>
                  <a:cubicBezTo>
                    <a:pt x="403" y="526"/>
                    <a:pt x="403" y="526"/>
                    <a:pt x="403" y="526"/>
                  </a:cubicBezTo>
                  <a:cubicBezTo>
                    <a:pt x="409" y="519"/>
                    <a:pt x="409" y="519"/>
                    <a:pt x="409" y="519"/>
                  </a:cubicBezTo>
                  <a:cubicBezTo>
                    <a:pt x="413" y="514"/>
                    <a:pt x="413" y="514"/>
                    <a:pt x="413" y="514"/>
                  </a:cubicBezTo>
                  <a:cubicBezTo>
                    <a:pt x="413" y="508"/>
                    <a:pt x="413" y="508"/>
                    <a:pt x="413" y="508"/>
                  </a:cubicBezTo>
                  <a:cubicBezTo>
                    <a:pt x="413" y="505"/>
                    <a:pt x="414" y="504"/>
                    <a:pt x="417" y="502"/>
                  </a:cubicBezTo>
                  <a:cubicBezTo>
                    <a:pt x="417" y="502"/>
                    <a:pt x="417" y="502"/>
                    <a:pt x="417" y="502"/>
                  </a:cubicBezTo>
                  <a:cubicBezTo>
                    <a:pt x="417" y="502"/>
                    <a:pt x="417" y="502"/>
                    <a:pt x="417" y="502"/>
                  </a:cubicBezTo>
                  <a:cubicBezTo>
                    <a:pt x="418" y="502"/>
                    <a:pt x="418" y="502"/>
                    <a:pt x="418" y="502"/>
                  </a:cubicBezTo>
                  <a:cubicBezTo>
                    <a:pt x="425" y="503"/>
                    <a:pt x="425" y="503"/>
                    <a:pt x="425" y="503"/>
                  </a:cubicBezTo>
                  <a:cubicBezTo>
                    <a:pt x="429" y="501"/>
                    <a:pt x="429" y="501"/>
                    <a:pt x="429" y="501"/>
                  </a:cubicBezTo>
                  <a:cubicBezTo>
                    <a:pt x="430" y="496"/>
                    <a:pt x="430" y="496"/>
                    <a:pt x="430" y="496"/>
                  </a:cubicBezTo>
                  <a:cubicBezTo>
                    <a:pt x="438" y="493"/>
                    <a:pt x="438" y="493"/>
                    <a:pt x="438" y="493"/>
                  </a:cubicBezTo>
                  <a:cubicBezTo>
                    <a:pt x="438" y="493"/>
                    <a:pt x="438" y="493"/>
                    <a:pt x="438" y="493"/>
                  </a:cubicBezTo>
                  <a:cubicBezTo>
                    <a:pt x="439" y="493"/>
                    <a:pt x="439" y="493"/>
                    <a:pt x="439" y="493"/>
                  </a:cubicBezTo>
                  <a:cubicBezTo>
                    <a:pt x="439" y="493"/>
                    <a:pt x="439" y="493"/>
                    <a:pt x="439" y="493"/>
                  </a:cubicBezTo>
                  <a:cubicBezTo>
                    <a:pt x="449" y="494"/>
                    <a:pt x="449" y="494"/>
                    <a:pt x="449" y="494"/>
                  </a:cubicBezTo>
                  <a:cubicBezTo>
                    <a:pt x="457" y="492"/>
                    <a:pt x="457" y="492"/>
                    <a:pt x="457" y="492"/>
                  </a:cubicBezTo>
                  <a:cubicBezTo>
                    <a:pt x="461" y="488"/>
                    <a:pt x="461" y="488"/>
                    <a:pt x="461" y="488"/>
                  </a:cubicBezTo>
                  <a:cubicBezTo>
                    <a:pt x="465" y="481"/>
                    <a:pt x="465" y="481"/>
                    <a:pt x="465" y="481"/>
                  </a:cubicBezTo>
                  <a:cubicBezTo>
                    <a:pt x="459" y="475"/>
                    <a:pt x="459" y="475"/>
                    <a:pt x="459" y="475"/>
                  </a:cubicBezTo>
                  <a:cubicBezTo>
                    <a:pt x="459" y="474"/>
                    <a:pt x="459" y="474"/>
                    <a:pt x="459" y="474"/>
                  </a:cubicBezTo>
                  <a:cubicBezTo>
                    <a:pt x="459" y="474"/>
                    <a:pt x="459" y="474"/>
                    <a:pt x="459" y="474"/>
                  </a:cubicBezTo>
                  <a:cubicBezTo>
                    <a:pt x="457" y="470"/>
                    <a:pt x="457" y="470"/>
                    <a:pt x="457" y="470"/>
                  </a:cubicBezTo>
                  <a:cubicBezTo>
                    <a:pt x="457" y="470"/>
                    <a:pt x="457" y="470"/>
                    <a:pt x="457" y="470"/>
                  </a:cubicBezTo>
                  <a:cubicBezTo>
                    <a:pt x="456" y="462"/>
                    <a:pt x="456" y="462"/>
                    <a:pt x="456" y="462"/>
                  </a:cubicBezTo>
                  <a:cubicBezTo>
                    <a:pt x="456" y="462"/>
                    <a:pt x="456" y="462"/>
                    <a:pt x="456" y="462"/>
                  </a:cubicBezTo>
                  <a:cubicBezTo>
                    <a:pt x="459" y="456"/>
                    <a:pt x="459" y="456"/>
                    <a:pt x="459" y="456"/>
                  </a:cubicBezTo>
                  <a:cubicBezTo>
                    <a:pt x="459" y="454"/>
                    <a:pt x="461" y="451"/>
                    <a:pt x="464" y="448"/>
                  </a:cubicBezTo>
                  <a:cubicBezTo>
                    <a:pt x="468" y="439"/>
                    <a:pt x="468" y="439"/>
                    <a:pt x="468" y="439"/>
                  </a:cubicBezTo>
                  <a:cubicBezTo>
                    <a:pt x="468" y="438"/>
                    <a:pt x="468" y="438"/>
                    <a:pt x="468" y="438"/>
                  </a:cubicBezTo>
                  <a:cubicBezTo>
                    <a:pt x="469" y="438"/>
                    <a:pt x="469" y="438"/>
                    <a:pt x="469" y="438"/>
                  </a:cubicBezTo>
                  <a:cubicBezTo>
                    <a:pt x="473" y="432"/>
                    <a:pt x="473" y="432"/>
                    <a:pt x="473" y="432"/>
                  </a:cubicBezTo>
                  <a:cubicBezTo>
                    <a:pt x="479" y="420"/>
                    <a:pt x="479" y="420"/>
                    <a:pt x="479" y="420"/>
                  </a:cubicBezTo>
                  <a:cubicBezTo>
                    <a:pt x="484" y="428"/>
                    <a:pt x="484" y="428"/>
                    <a:pt x="484" y="428"/>
                  </a:cubicBezTo>
                  <a:cubicBezTo>
                    <a:pt x="485" y="428"/>
                    <a:pt x="485" y="428"/>
                    <a:pt x="485" y="428"/>
                  </a:cubicBezTo>
                  <a:cubicBezTo>
                    <a:pt x="485" y="429"/>
                    <a:pt x="485" y="429"/>
                    <a:pt x="485" y="429"/>
                  </a:cubicBezTo>
                  <a:cubicBezTo>
                    <a:pt x="487" y="437"/>
                    <a:pt x="487" y="437"/>
                    <a:pt x="487" y="437"/>
                  </a:cubicBezTo>
                  <a:cubicBezTo>
                    <a:pt x="487" y="437"/>
                    <a:pt x="487" y="437"/>
                    <a:pt x="487" y="437"/>
                  </a:cubicBezTo>
                  <a:cubicBezTo>
                    <a:pt x="488" y="445"/>
                    <a:pt x="488" y="445"/>
                    <a:pt x="488" y="445"/>
                  </a:cubicBezTo>
                  <a:cubicBezTo>
                    <a:pt x="493" y="448"/>
                    <a:pt x="493" y="448"/>
                    <a:pt x="493" y="448"/>
                  </a:cubicBezTo>
                  <a:cubicBezTo>
                    <a:pt x="494" y="448"/>
                    <a:pt x="494" y="448"/>
                    <a:pt x="494" y="448"/>
                  </a:cubicBezTo>
                  <a:cubicBezTo>
                    <a:pt x="494" y="448"/>
                    <a:pt x="494" y="448"/>
                    <a:pt x="494" y="448"/>
                  </a:cubicBezTo>
                  <a:cubicBezTo>
                    <a:pt x="494" y="448"/>
                    <a:pt x="494" y="448"/>
                    <a:pt x="494" y="448"/>
                  </a:cubicBezTo>
                  <a:cubicBezTo>
                    <a:pt x="495" y="448"/>
                    <a:pt x="495" y="448"/>
                    <a:pt x="495" y="448"/>
                  </a:cubicBezTo>
                  <a:cubicBezTo>
                    <a:pt x="496" y="448"/>
                    <a:pt x="496" y="448"/>
                    <a:pt x="496" y="448"/>
                  </a:cubicBezTo>
                  <a:cubicBezTo>
                    <a:pt x="501" y="440"/>
                    <a:pt x="501" y="440"/>
                    <a:pt x="501" y="440"/>
                  </a:cubicBezTo>
                  <a:cubicBezTo>
                    <a:pt x="503" y="432"/>
                    <a:pt x="503" y="432"/>
                    <a:pt x="503" y="432"/>
                  </a:cubicBezTo>
                  <a:cubicBezTo>
                    <a:pt x="505" y="432"/>
                    <a:pt x="505" y="432"/>
                    <a:pt x="505" y="432"/>
                  </a:cubicBezTo>
                  <a:cubicBezTo>
                    <a:pt x="506" y="432"/>
                    <a:pt x="506" y="432"/>
                    <a:pt x="506" y="432"/>
                  </a:cubicBezTo>
                  <a:cubicBezTo>
                    <a:pt x="517" y="436"/>
                    <a:pt x="517" y="436"/>
                    <a:pt x="517" y="436"/>
                  </a:cubicBezTo>
                  <a:cubicBezTo>
                    <a:pt x="523" y="432"/>
                    <a:pt x="523" y="432"/>
                    <a:pt x="523" y="432"/>
                  </a:cubicBezTo>
                  <a:cubicBezTo>
                    <a:pt x="523" y="432"/>
                    <a:pt x="523" y="432"/>
                    <a:pt x="523" y="432"/>
                  </a:cubicBezTo>
                  <a:cubicBezTo>
                    <a:pt x="524" y="432"/>
                    <a:pt x="524" y="432"/>
                    <a:pt x="524" y="432"/>
                  </a:cubicBezTo>
                  <a:cubicBezTo>
                    <a:pt x="530" y="431"/>
                    <a:pt x="530" y="431"/>
                    <a:pt x="530" y="431"/>
                  </a:cubicBezTo>
                  <a:cubicBezTo>
                    <a:pt x="534" y="424"/>
                    <a:pt x="534" y="424"/>
                    <a:pt x="534" y="424"/>
                  </a:cubicBezTo>
                  <a:cubicBezTo>
                    <a:pt x="534" y="416"/>
                    <a:pt x="534" y="416"/>
                    <a:pt x="534" y="416"/>
                  </a:cubicBezTo>
                  <a:cubicBezTo>
                    <a:pt x="537" y="403"/>
                    <a:pt x="537" y="403"/>
                    <a:pt x="537" y="403"/>
                  </a:cubicBezTo>
                  <a:cubicBezTo>
                    <a:pt x="537" y="404"/>
                    <a:pt x="537" y="404"/>
                    <a:pt x="537" y="404"/>
                  </a:cubicBezTo>
                  <a:cubicBezTo>
                    <a:pt x="539" y="404"/>
                    <a:pt x="539" y="404"/>
                    <a:pt x="539" y="404"/>
                  </a:cubicBezTo>
                  <a:cubicBezTo>
                    <a:pt x="547" y="406"/>
                    <a:pt x="547" y="406"/>
                    <a:pt x="547" y="406"/>
                  </a:cubicBezTo>
                  <a:cubicBezTo>
                    <a:pt x="551" y="398"/>
                    <a:pt x="551" y="398"/>
                    <a:pt x="551" y="398"/>
                  </a:cubicBezTo>
                  <a:cubicBezTo>
                    <a:pt x="552" y="398"/>
                    <a:pt x="552" y="398"/>
                    <a:pt x="552" y="398"/>
                  </a:cubicBezTo>
                  <a:cubicBezTo>
                    <a:pt x="553" y="398"/>
                    <a:pt x="553" y="398"/>
                    <a:pt x="553" y="398"/>
                  </a:cubicBezTo>
                  <a:cubicBezTo>
                    <a:pt x="561" y="398"/>
                    <a:pt x="561" y="398"/>
                    <a:pt x="561" y="398"/>
                  </a:cubicBezTo>
                  <a:cubicBezTo>
                    <a:pt x="562" y="398"/>
                    <a:pt x="562" y="398"/>
                    <a:pt x="562" y="398"/>
                  </a:cubicBezTo>
                  <a:cubicBezTo>
                    <a:pt x="562" y="398"/>
                    <a:pt x="562" y="398"/>
                    <a:pt x="562" y="398"/>
                  </a:cubicBezTo>
                  <a:cubicBezTo>
                    <a:pt x="563" y="398"/>
                    <a:pt x="563" y="398"/>
                    <a:pt x="563" y="398"/>
                  </a:cubicBezTo>
                  <a:cubicBezTo>
                    <a:pt x="567" y="404"/>
                    <a:pt x="567" y="404"/>
                    <a:pt x="567" y="404"/>
                  </a:cubicBezTo>
                  <a:cubicBezTo>
                    <a:pt x="567" y="404"/>
                    <a:pt x="567" y="404"/>
                    <a:pt x="567" y="404"/>
                  </a:cubicBezTo>
                  <a:cubicBezTo>
                    <a:pt x="567" y="405"/>
                    <a:pt x="567" y="405"/>
                    <a:pt x="567" y="405"/>
                  </a:cubicBezTo>
                  <a:cubicBezTo>
                    <a:pt x="567" y="406"/>
                    <a:pt x="567" y="406"/>
                    <a:pt x="567" y="406"/>
                  </a:cubicBezTo>
                  <a:cubicBezTo>
                    <a:pt x="568" y="414"/>
                    <a:pt x="568" y="414"/>
                    <a:pt x="568" y="414"/>
                  </a:cubicBezTo>
                  <a:cubicBezTo>
                    <a:pt x="572" y="417"/>
                    <a:pt x="572" y="417"/>
                    <a:pt x="572" y="417"/>
                  </a:cubicBezTo>
                  <a:cubicBezTo>
                    <a:pt x="577" y="412"/>
                    <a:pt x="577" y="412"/>
                    <a:pt x="577" y="412"/>
                  </a:cubicBezTo>
                  <a:cubicBezTo>
                    <a:pt x="579" y="414"/>
                    <a:pt x="579" y="414"/>
                    <a:pt x="579" y="414"/>
                  </a:cubicBezTo>
                  <a:cubicBezTo>
                    <a:pt x="581" y="416"/>
                    <a:pt x="581" y="418"/>
                    <a:pt x="581" y="420"/>
                  </a:cubicBezTo>
                  <a:cubicBezTo>
                    <a:pt x="581" y="427"/>
                    <a:pt x="581" y="427"/>
                    <a:pt x="581" y="427"/>
                  </a:cubicBezTo>
                  <a:cubicBezTo>
                    <a:pt x="579" y="434"/>
                    <a:pt x="579" y="434"/>
                    <a:pt x="579" y="434"/>
                  </a:cubicBezTo>
                  <a:cubicBezTo>
                    <a:pt x="581" y="438"/>
                    <a:pt x="581" y="438"/>
                    <a:pt x="581" y="438"/>
                  </a:cubicBezTo>
                  <a:cubicBezTo>
                    <a:pt x="585" y="442"/>
                    <a:pt x="585" y="442"/>
                    <a:pt x="585" y="442"/>
                  </a:cubicBezTo>
                  <a:cubicBezTo>
                    <a:pt x="601" y="444"/>
                    <a:pt x="601" y="444"/>
                    <a:pt x="601" y="444"/>
                  </a:cubicBezTo>
                  <a:cubicBezTo>
                    <a:pt x="602" y="445"/>
                    <a:pt x="602" y="445"/>
                    <a:pt x="602" y="445"/>
                  </a:cubicBezTo>
                  <a:cubicBezTo>
                    <a:pt x="602" y="445"/>
                    <a:pt x="602" y="445"/>
                    <a:pt x="602" y="445"/>
                  </a:cubicBezTo>
                  <a:cubicBezTo>
                    <a:pt x="603" y="445"/>
                    <a:pt x="603" y="445"/>
                    <a:pt x="603" y="445"/>
                  </a:cubicBezTo>
                  <a:cubicBezTo>
                    <a:pt x="603" y="445"/>
                    <a:pt x="603" y="445"/>
                    <a:pt x="603" y="445"/>
                  </a:cubicBezTo>
                  <a:cubicBezTo>
                    <a:pt x="604" y="446"/>
                    <a:pt x="604" y="446"/>
                    <a:pt x="604" y="446"/>
                  </a:cubicBezTo>
                  <a:cubicBezTo>
                    <a:pt x="609" y="440"/>
                    <a:pt x="609" y="440"/>
                    <a:pt x="609" y="440"/>
                  </a:cubicBezTo>
                  <a:cubicBezTo>
                    <a:pt x="609" y="440"/>
                    <a:pt x="609" y="440"/>
                    <a:pt x="609" y="440"/>
                  </a:cubicBezTo>
                  <a:cubicBezTo>
                    <a:pt x="613" y="436"/>
                    <a:pt x="613" y="436"/>
                    <a:pt x="613" y="436"/>
                  </a:cubicBezTo>
                  <a:cubicBezTo>
                    <a:pt x="611" y="430"/>
                    <a:pt x="611" y="430"/>
                    <a:pt x="611" y="430"/>
                  </a:cubicBezTo>
                  <a:cubicBezTo>
                    <a:pt x="607" y="404"/>
                    <a:pt x="607" y="404"/>
                    <a:pt x="607" y="404"/>
                  </a:cubicBezTo>
                  <a:cubicBezTo>
                    <a:pt x="619" y="410"/>
                    <a:pt x="619" y="410"/>
                    <a:pt x="619" y="410"/>
                  </a:cubicBezTo>
                  <a:cubicBezTo>
                    <a:pt x="619" y="410"/>
                    <a:pt x="619" y="410"/>
                    <a:pt x="619" y="410"/>
                  </a:cubicBezTo>
                  <a:cubicBezTo>
                    <a:pt x="619" y="410"/>
                    <a:pt x="619" y="410"/>
                    <a:pt x="619" y="410"/>
                  </a:cubicBezTo>
                  <a:cubicBezTo>
                    <a:pt x="625" y="416"/>
                    <a:pt x="625" y="416"/>
                    <a:pt x="625" y="416"/>
                  </a:cubicBezTo>
                  <a:cubicBezTo>
                    <a:pt x="628" y="419"/>
                    <a:pt x="628" y="419"/>
                    <a:pt x="628" y="419"/>
                  </a:cubicBezTo>
                  <a:cubicBezTo>
                    <a:pt x="633" y="416"/>
                    <a:pt x="633" y="416"/>
                    <a:pt x="633" y="416"/>
                  </a:cubicBezTo>
                  <a:cubicBezTo>
                    <a:pt x="649" y="398"/>
                    <a:pt x="649" y="398"/>
                    <a:pt x="649" y="398"/>
                  </a:cubicBezTo>
                  <a:cubicBezTo>
                    <a:pt x="649" y="398"/>
                    <a:pt x="649" y="398"/>
                    <a:pt x="649" y="398"/>
                  </a:cubicBezTo>
                  <a:cubicBezTo>
                    <a:pt x="650" y="398"/>
                    <a:pt x="650" y="398"/>
                    <a:pt x="650" y="398"/>
                  </a:cubicBezTo>
                  <a:cubicBezTo>
                    <a:pt x="656" y="393"/>
                    <a:pt x="656" y="393"/>
                    <a:pt x="656" y="393"/>
                  </a:cubicBezTo>
                  <a:cubicBezTo>
                    <a:pt x="663" y="384"/>
                    <a:pt x="663" y="384"/>
                    <a:pt x="663" y="384"/>
                  </a:cubicBezTo>
                  <a:cubicBezTo>
                    <a:pt x="663" y="383"/>
                    <a:pt x="663" y="383"/>
                    <a:pt x="663" y="383"/>
                  </a:cubicBezTo>
                  <a:cubicBezTo>
                    <a:pt x="672" y="385"/>
                    <a:pt x="672" y="385"/>
                    <a:pt x="672" y="385"/>
                  </a:cubicBezTo>
                  <a:cubicBezTo>
                    <a:pt x="677" y="385"/>
                    <a:pt x="677" y="385"/>
                    <a:pt x="677" y="385"/>
                  </a:cubicBezTo>
                  <a:cubicBezTo>
                    <a:pt x="677" y="382"/>
                    <a:pt x="677" y="379"/>
                    <a:pt x="678" y="378"/>
                  </a:cubicBezTo>
                  <a:cubicBezTo>
                    <a:pt x="685" y="370"/>
                    <a:pt x="685" y="370"/>
                    <a:pt x="685" y="370"/>
                  </a:cubicBezTo>
                  <a:cubicBezTo>
                    <a:pt x="687" y="368"/>
                    <a:pt x="687" y="368"/>
                    <a:pt x="687" y="368"/>
                  </a:cubicBezTo>
                  <a:cubicBezTo>
                    <a:pt x="695" y="371"/>
                    <a:pt x="695" y="371"/>
                    <a:pt x="695" y="371"/>
                  </a:cubicBezTo>
                  <a:cubicBezTo>
                    <a:pt x="704" y="370"/>
                    <a:pt x="704" y="370"/>
                    <a:pt x="704" y="370"/>
                  </a:cubicBezTo>
                  <a:cubicBezTo>
                    <a:pt x="711" y="363"/>
                    <a:pt x="711" y="363"/>
                    <a:pt x="711" y="363"/>
                  </a:cubicBezTo>
                  <a:cubicBezTo>
                    <a:pt x="714" y="357"/>
                    <a:pt x="714" y="357"/>
                    <a:pt x="714" y="357"/>
                  </a:cubicBezTo>
                  <a:cubicBezTo>
                    <a:pt x="712" y="354"/>
                    <a:pt x="712" y="354"/>
                    <a:pt x="712" y="354"/>
                  </a:cubicBezTo>
                  <a:cubicBezTo>
                    <a:pt x="706" y="357"/>
                    <a:pt x="706" y="357"/>
                    <a:pt x="706" y="357"/>
                  </a:cubicBezTo>
                  <a:cubicBezTo>
                    <a:pt x="706" y="356"/>
                    <a:pt x="706" y="356"/>
                    <a:pt x="706" y="356"/>
                  </a:cubicBezTo>
                  <a:cubicBezTo>
                    <a:pt x="705" y="356"/>
                    <a:pt x="705" y="356"/>
                    <a:pt x="705" y="356"/>
                  </a:cubicBezTo>
                  <a:cubicBezTo>
                    <a:pt x="698" y="350"/>
                    <a:pt x="698" y="350"/>
                    <a:pt x="698" y="350"/>
                  </a:cubicBezTo>
                  <a:cubicBezTo>
                    <a:pt x="698" y="349"/>
                    <a:pt x="698" y="349"/>
                    <a:pt x="698" y="349"/>
                  </a:cubicBezTo>
                  <a:cubicBezTo>
                    <a:pt x="701" y="338"/>
                    <a:pt x="701" y="338"/>
                    <a:pt x="701" y="338"/>
                  </a:cubicBezTo>
                  <a:cubicBezTo>
                    <a:pt x="701" y="330"/>
                    <a:pt x="701" y="330"/>
                    <a:pt x="701" y="330"/>
                  </a:cubicBezTo>
                  <a:cubicBezTo>
                    <a:pt x="699" y="324"/>
                    <a:pt x="699" y="324"/>
                    <a:pt x="699" y="324"/>
                  </a:cubicBezTo>
                  <a:cubicBezTo>
                    <a:pt x="694" y="322"/>
                    <a:pt x="694" y="322"/>
                    <a:pt x="694" y="322"/>
                  </a:cubicBezTo>
                  <a:cubicBezTo>
                    <a:pt x="694" y="321"/>
                    <a:pt x="694" y="321"/>
                    <a:pt x="694" y="321"/>
                  </a:cubicBezTo>
                  <a:cubicBezTo>
                    <a:pt x="693" y="321"/>
                    <a:pt x="693" y="321"/>
                    <a:pt x="693" y="321"/>
                  </a:cubicBezTo>
                  <a:cubicBezTo>
                    <a:pt x="693" y="320"/>
                    <a:pt x="693" y="320"/>
                    <a:pt x="693" y="320"/>
                  </a:cubicBezTo>
                  <a:cubicBezTo>
                    <a:pt x="688" y="311"/>
                    <a:pt x="688" y="311"/>
                    <a:pt x="688" y="311"/>
                  </a:cubicBezTo>
                  <a:cubicBezTo>
                    <a:pt x="687" y="310"/>
                    <a:pt x="687" y="310"/>
                    <a:pt x="687" y="310"/>
                  </a:cubicBezTo>
                  <a:cubicBezTo>
                    <a:pt x="681" y="318"/>
                    <a:pt x="681" y="318"/>
                    <a:pt x="681" y="318"/>
                  </a:cubicBezTo>
                  <a:cubicBezTo>
                    <a:pt x="674" y="322"/>
                    <a:pt x="674" y="322"/>
                    <a:pt x="674" y="322"/>
                  </a:cubicBezTo>
                  <a:cubicBezTo>
                    <a:pt x="672" y="323"/>
                    <a:pt x="672" y="323"/>
                    <a:pt x="672" y="323"/>
                  </a:cubicBezTo>
                  <a:cubicBezTo>
                    <a:pt x="672" y="322"/>
                    <a:pt x="672" y="322"/>
                    <a:pt x="672" y="322"/>
                  </a:cubicBezTo>
                  <a:cubicBezTo>
                    <a:pt x="671" y="322"/>
                    <a:pt x="671" y="322"/>
                    <a:pt x="671" y="322"/>
                  </a:cubicBezTo>
                  <a:cubicBezTo>
                    <a:pt x="664" y="315"/>
                    <a:pt x="664" y="315"/>
                    <a:pt x="664" y="315"/>
                  </a:cubicBezTo>
                  <a:cubicBezTo>
                    <a:pt x="664" y="314"/>
                    <a:pt x="664" y="314"/>
                    <a:pt x="664" y="314"/>
                  </a:cubicBezTo>
                  <a:cubicBezTo>
                    <a:pt x="659" y="303"/>
                    <a:pt x="659" y="303"/>
                    <a:pt x="659" y="303"/>
                  </a:cubicBezTo>
                  <a:cubicBezTo>
                    <a:pt x="659" y="303"/>
                    <a:pt x="659" y="303"/>
                    <a:pt x="659" y="303"/>
                  </a:cubicBezTo>
                  <a:cubicBezTo>
                    <a:pt x="657" y="295"/>
                    <a:pt x="657" y="295"/>
                    <a:pt x="657" y="295"/>
                  </a:cubicBezTo>
                  <a:cubicBezTo>
                    <a:pt x="657" y="294"/>
                    <a:pt x="657" y="294"/>
                    <a:pt x="657" y="294"/>
                  </a:cubicBezTo>
                  <a:cubicBezTo>
                    <a:pt x="657" y="294"/>
                    <a:pt x="657" y="294"/>
                    <a:pt x="657" y="294"/>
                  </a:cubicBezTo>
                  <a:cubicBezTo>
                    <a:pt x="657" y="282"/>
                    <a:pt x="657" y="282"/>
                    <a:pt x="657" y="282"/>
                  </a:cubicBezTo>
                  <a:cubicBezTo>
                    <a:pt x="656" y="275"/>
                    <a:pt x="656" y="275"/>
                    <a:pt x="656" y="275"/>
                  </a:cubicBezTo>
                  <a:cubicBezTo>
                    <a:pt x="650" y="273"/>
                    <a:pt x="650" y="273"/>
                    <a:pt x="650" y="273"/>
                  </a:cubicBezTo>
                  <a:cubicBezTo>
                    <a:pt x="650" y="273"/>
                    <a:pt x="650" y="273"/>
                    <a:pt x="650" y="273"/>
                  </a:cubicBezTo>
                  <a:cubicBezTo>
                    <a:pt x="650" y="273"/>
                    <a:pt x="650" y="273"/>
                    <a:pt x="650" y="273"/>
                  </a:cubicBezTo>
                  <a:cubicBezTo>
                    <a:pt x="637" y="263"/>
                    <a:pt x="637" y="263"/>
                    <a:pt x="637" y="263"/>
                  </a:cubicBezTo>
                  <a:cubicBezTo>
                    <a:pt x="638" y="262"/>
                    <a:pt x="638" y="262"/>
                    <a:pt x="638" y="262"/>
                  </a:cubicBezTo>
                  <a:cubicBezTo>
                    <a:pt x="644" y="255"/>
                    <a:pt x="644" y="255"/>
                    <a:pt x="644" y="255"/>
                  </a:cubicBezTo>
                  <a:cubicBezTo>
                    <a:pt x="644" y="255"/>
                    <a:pt x="644" y="255"/>
                    <a:pt x="644" y="255"/>
                  </a:cubicBezTo>
                  <a:cubicBezTo>
                    <a:pt x="644" y="254"/>
                    <a:pt x="644" y="254"/>
                    <a:pt x="644" y="254"/>
                  </a:cubicBezTo>
                  <a:cubicBezTo>
                    <a:pt x="645" y="254"/>
                    <a:pt x="645" y="254"/>
                    <a:pt x="645" y="254"/>
                  </a:cubicBezTo>
                  <a:cubicBezTo>
                    <a:pt x="645" y="254"/>
                    <a:pt x="645" y="254"/>
                    <a:pt x="645" y="254"/>
                  </a:cubicBezTo>
                  <a:cubicBezTo>
                    <a:pt x="651" y="254"/>
                    <a:pt x="651" y="254"/>
                    <a:pt x="651" y="254"/>
                  </a:cubicBezTo>
                  <a:cubicBezTo>
                    <a:pt x="652" y="254"/>
                    <a:pt x="652" y="254"/>
                    <a:pt x="652" y="254"/>
                  </a:cubicBezTo>
                  <a:cubicBezTo>
                    <a:pt x="654" y="254"/>
                    <a:pt x="656" y="255"/>
                    <a:pt x="657" y="257"/>
                  </a:cubicBezTo>
                  <a:cubicBezTo>
                    <a:pt x="663" y="261"/>
                    <a:pt x="663" y="261"/>
                    <a:pt x="663" y="261"/>
                  </a:cubicBezTo>
                  <a:cubicBezTo>
                    <a:pt x="669" y="256"/>
                    <a:pt x="669" y="256"/>
                    <a:pt x="669" y="256"/>
                  </a:cubicBezTo>
                  <a:cubicBezTo>
                    <a:pt x="673" y="250"/>
                    <a:pt x="673" y="250"/>
                    <a:pt x="673" y="250"/>
                  </a:cubicBezTo>
                  <a:cubicBezTo>
                    <a:pt x="673" y="245"/>
                    <a:pt x="673" y="245"/>
                    <a:pt x="673" y="245"/>
                  </a:cubicBezTo>
                  <a:cubicBezTo>
                    <a:pt x="672" y="232"/>
                    <a:pt x="672" y="232"/>
                    <a:pt x="672" y="232"/>
                  </a:cubicBezTo>
                  <a:cubicBezTo>
                    <a:pt x="671" y="227"/>
                    <a:pt x="671" y="227"/>
                    <a:pt x="671" y="227"/>
                  </a:cubicBezTo>
                  <a:cubicBezTo>
                    <a:pt x="662" y="226"/>
                    <a:pt x="662" y="226"/>
                    <a:pt x="662" y="226"/>
                  </a:cubicBezTo>
                  <a:cubicBezTo>
                    <a:pt x="662" y="220"/>
                    <a:pt x="662" y="220"/>
                    <a:pt x="662" y="220"/>
                  </a:cubicBezTo>
                  <a:cubicBezTo>
                    <a:pt x="654" y="210"/>
                    <a:pt x="654" y="210"/>
                    <a:pt x="654" y="210"/>
                  </a:cubicBezTo>
                  <a:cubicBezTo>
                    <a:pt x="653" y="210"/>
                    <a:pt x="653" y="210"/>
                    <a:pt x="653" y="210"/>
                  </a:cubicBezTo>
                  <a:cubicBezTo>
                    <a:pt x="649" y="203"/>
                    <a:pt x="649" y="203"/>
                    <a:pt x="649" y="203"/>
                  </a:cubicBezTo>
                  <a:cubicBezTo>
                    <a:pt x="649" y="202"/>
                    <a:pt x="649" y="202"/>
                    <a:pt x="649" y="202"/>
                  </a:cubicBezTo>
                  <a:cubicBezTo>
                    <a:pt x="649" y="201"/>
                    <a:pt x="649" y="201"/>
                    <a:pt x="649" y="201"/>
                  </a:cubicBezTo>
                  <a:cubicBezTo>
                    <a:pt x="649" y="201"/>
                    <a:pt x="649" y="201"/>
                    <a:pt x="649" y="201"/>
                  </a:cubicBezTo>
                  <a:cubicBezTo>
                    <a:pt x="657" y="190"/>
                    <a:pt x="657" y="190"/>
                    <a:pt x="657" y="190"/>
                  </a:cubicBezTo>
                  <a:cubicBezTo>
                    <a:pt x="657" y="189"/>
                    <a:pt x="657" y="189"/>
                    <a:pt x="657" y="189"/>
                  </a:cubicBezTo>
                  <a:cubicBezTo>
                    <a:pt x="658" y="189"/>
                    <a:pt x="658" y="189"/>
                    <a:pt x="658" y="189"/>
                  </a:cubicBezTo>
                  <a:cubicBezTo>
                    <a:pt x="658" y="188"/>
                    <a:pt x="658" y="188"/>
                    <a:pt x="658" y="188"/>
                  </a:cubicBezTo>
                  <a:cubicBezTo>
                    <a:pt x="659" y="188"/>
                    <a:pt x="659" y="188"/>
                    <a:pt x="659" y="188"/>
                  </a:cubicBezTo>
                  <a:cubicBezTo>
                    <a:pt x="662" y="188"/>
                    <a:pt x="662" y="188"/>
                    <a:pt x="662" y="188"/>
                  </a:cubicBezTo>
                  <a:cubicBezTo>
                    <a:pt x="667" y="184"/>
                    <a:pt x="667" y="184"/>
                    <a:pt x="667" y="184"/>
                  </a:cubicBezTo>
                  <a:cubicBezTo>
                    <a:pt x="672" y="168"/>
                    <a:pt x="672" y="168"/>
                    <a:pt x="672" y="168"/>
                  </a:cubicBezTo>
                  <a:cubicBezTo>
                    <a:pt x="672" y="168"/>
                    <a:pt x="672" y="168"/>
                    <a:pt x="672" y="168"/>
                  </a:cubicBezTo>
                  <a:cubicBezTo>
                    <a:pt x="672" y="168"/>
                    <a:pt x="672" y="168"/>
                    <a:pt x="672" y="168"/>
                  </a:cubicBezTo>
                  <a:cubicBezTo>
                    <a:pt x="679" y="161"/>
                    <a:pt x="679" y="161"/>
                    <a:pt x="679" y="161"/>
                  </a:cubicBezTo>
                  <a:cubicBezTo>
                    <a:pt x="679" y="160"/>
                    <a:pt x="679" y="160"/>
                    <a:pt x="679" y="160"/>
                  </a:cubicBezTo>
                  <a:cubicBezTo>
                    <a:pt x="679" y="160"/>
                    <a:pt x="679" y="160"/>
                    <a:pt x="679" y="160"/>
                  </a:cubicBezTo>
                  <a:cubicBezTo>
                    <a:pt x="679" y="160"/>
                    <a:pt x="679" y="160"/>
                    <a:pt x="679" y="160"/>
                  </a:cubicBezTo>
                  <a:cubicBezTo>
                    <a:pt x="687" y="158"/>
                    <a:pt x="687" y="158"/>
                    <a:pt x="687" y="158"/>
                  </a:cubicBezTo>
                  <a:cubicBezTo>
                    <a:pt x="687" y="159"/>
                    <a:pt x="687" y="159"/>
                    <a:pt x="687" y="159"/>
                  </a:cubicBezTo>
                  <a:cubicBezTo>
                    <a:pt x="691" y="163"/>
                    <a:pt x="691" y="163"/>
                    <a:pt x="691" y="163"/>
                  </a:cubicBezTo>
                  <a:cubicBezTo>
                    <a:pt x="693" y="164"/>
                    <a:pt x="693" y="164"/>
                    <a:pt x="693" y="164"/>
                  </a:cubicBezTo>
                  <a:cubicBezTo>
                    <a:pt x="696" y="151"/>
                    <a:pt x="696" y="151"/>
                    <a:pt x="696" y="151"/>
                  </a:cubicBezTo>
                  <a:cubicBezTo>
                    <a:pt x="693" y="142"/>
                    <a:pt x="693" y="142"/>
                    <a:pt x="693" y="142"/>
                  </a:cubicBezTo>
                  <a:cubicBezTo>
                    <a:pt x="693" y="142"/>
                    <a:pt x="693" y="142"/>
                    <a:pt x="693" y="142"/>
                  </a:cubicBezTo>
                  <a:cubicBezTo>
                    <a:pt x="693" y="141"/>
                    <a:pt x="693" y="141"/>
                    <a:pt x="693" y="141"/>
                  </a:cubicBezTo>
                  <a:cubicBezTo>
                    <a:pt x="694" y="131"/>
                    <a:pt x="694" y="131"/>
                    <a:pt x="694" y="131"/>
                  </a:cubicBezTo>
                  <a:cubicBezTo>
                    <a:pt x="694" y="130"/>
                    <a:pt x="694" y="130"/>
                    <a:pt x="694" y="130"/>
                  </a:cubicBezTo>
                  <a:cubicBezTo>
                    <a:pt x="699" y="125"/>
                    <a:pt x="699" y="125"/>
                    <a:pt x="699" y="125"/>
                  </a:cubicBezTo>
                  <a:cubicBezTo>
                    <a:pt x="702" y="120"/>
                    <a:pt x="702" y="120"/>
                    <a:pt x="702" y="120"/>
                  </a:cubicBezTo>
                  <a:cubicBezTo>
                    <a:pt x="702" y="115"/>
                    <a:pt x="702" y="115"/>
                    <a:pt x="702" y="115"/>
                  </a:cubicBezTo>
                  <a:cubicBezTo>
                    <a:pt x="702" y="112"/>
                    <a:pt x="701" y="108"/>
                    <a:pt x="699" y="102"/>
                  </a:cubicBezTo>
                  <a:cubicBezTo>
                    <a:pt x="699" y="102"/>
                    <a:pt x="699" y="102"/>
                    <a:pt x="699" y="102"/>
                  </a:cubicBezTo>
                  <a:cubicBezTo>
                    <a:pt x="699" y="102"/>
                    <a:pt x="699" y="102"/>
                    <a:pt x="699" y="102"/>
                  </a:cubicBezTo>
                  <a:cubicBezTo>
                    <a:pt x="699" y="93"/>
                    <a:pt x="699" y="93"/>
                    <a:pt x="699" y="93"/>
                  </a:cubicBezTo>
                  <a:cubicBezTo>
                    <a:pt x="699" y="92"/>
                    <a:pt x="699" y="92"/>
                    <a:pt x="699" y="92"/>
                  </a:cubicBezTo>
                  <a:cubicBezTo>
                    <a:pt x="701" y="84"/>
                    <a:pt x="701" y="84"/>
                    <a:pt x="701" y="84"/>
                  </a:cubicBezTo>
                  <a:cubicBezTo>
                    <a:pt x="699" y="80"/>
                    <a:pt x="698" y="78"/>
                    <a:pt x="698" y="76"/>
                  </a:cubicBezTo>
                  <a:lnTo>
                    <a:pt x="699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6"/>
            <p:cNvSpPr>
              <a:spLocks/>
            </p:cNvSpPr>
            <p:nvPr/>
          </p:nvSpPr>
          <p:spPr bwMode="auto">
            <a:xfrm>
              <a:off x="1414" y="1501"/>
              <a:ext cx="870" cy="735"/>
            </a:xfrm>
            <a:custGeom>
              <a:avLst/>
              <a:gdLst>
                <a:gd name="T0" fmla="*/ 268 w 456"/>
                <a:gd name="T1" fmla="*/ 154 h 386"/>
                <a:gd name="T2" fmla="*/ 258 w 456"/>
                <a:gd name="T3" fmla="*/ 160 h 386"/>
                <a:gd name="T4" fmla="*/ 222 w 456"/>
                <a:gd name="T5" fmla="*/ 128 h 386"/>
                <a:gd name="T6" fmla="*/ 196 w 456"/>
                <a:gd name="T7" fmla="*/ 107 h 386"/>
                <a:gd name="T8" fmla="*/ 199 w 456"/>
                <a:gd name="T9" fmla="*/ 78 h 386"/>
                <a:gd name="T10" fmla="*/ 170 w 456"/>
                <a:gd name="T11" fmla="*/ 86 h 386"/>
                <a:gd name="T12" fmla="*/ 148 w 456"/>
                <a:gd name="T13" fmla="*/ 58 h 386"/>
                <a:gd name="T14" fmla="*/ 138 w 456"/>
                <a:gd name="T15" fmla="*/ 24 h 386"/>
                <a:gd name="T16" fmla="*/ 128 w 456"/>
                <a:gd name="T17" fmla="*/ 7 h 386"/>
                <a:gd name="T18" fmla="*/ 105 w 456"/>
                <a:gd name="T19" fmla="*/ 15 h 386"/>
                <a:gd name="T20" fmla="*/ 89 w 456"/>
                <a:gd name="T21" fmla="*/ 32 h 386"/>
                <a:gd name="T22" fmla="*/ 49 w 456"/>
                <a:gd name="T23" fmla="*/ 44 h 386"/>
                <a:gd name="T24" fmla="*/ 25 w 456"/>
                <a:gd name="T25" fmla="*/ 73 h 386"/>
                <a:gd name="T26" fmla="*/ 2 w 456"/>
                <a:gd name="T27" fmla="*/ 92 h 386"/>
                <a:gd name="T28" fmla="*/ 33 w 456"/>
                <a:gd name="T29" fmla="*/ 119 h 386"/>
                <a:gd name="T30" fmla="*/ 56 w 456"/>
                <a:gd name="T31" fmla="*/ 127 h 386"/>
                <a:gd name="T32" fmla="*/ 112 w 456"/>
                <a:gd name="T33" fmla="*/ 150 h 386"/>
                <a:gd name="T34" fmla="*/ 152 w 456"/>
                <a:gd name="T35" fmla="*/ 142 h 386"/>
                <a:gd name="T36" fmla="*/ 186 w 456"/>
                <a:gd name="T37" fmla="*/ 156 h 386"/>
                <a:gd name="T38" fmla="*/ 216 w 456"/>
                <a:gd name="T39" fmla="*/ 168 h 386"/>
                <a:gd name="T40" fmla="*/ 262 w 456"/>
                <a:gd name="T41" fmla="*/ 203 h 386"/>
                <a:gd name="T42" fmla="*/ 274 w 456"/>
                <a:gd name="T43" fmla="*/ 220 h 386"/>
                <a:gd name="T44" fmla="*/ 271 w 456"/>
                <a:gd name="T45" fmla="*/ 288 h 386"/>
                <a:gd name="T46" fmla="*/ 252 w 456"/>
                <a:gd name="T47" fmla="*/ 322 h 386"/>
                <a:gd name="T48" fmla="*/ 224 w 456"/>
                <a:gd name="T49" fmla="*/ 333 h 386"/>
                <a:gd name="T50" fmla="*/ 250 w 456"/>
                <a:gd name="T51" fmla="*/ 352 h 386"/>
                <a:gd name="T52" fmla="*/ 262 w 456"/>
                <a:gd name="T53" fmla="*/ 348 h 386"/>
                <a:gd name="T54" fmla="*/ 263 w 456"/>
                <a:gd name="T55" fmla="*/ 335 h 386"/>
                <a:gd name="T56" fmla="*/ 276 w 456"/>
                <a:gd name="T57" fmla="*/ 322 h 386"/>
                <a:gd name="T58" fmla="*/ 288 w 456"/>
                <a:gd name="T59" fmla="*/ 332 h 386"/>
                <a:gd name="T60" fmla="*/ 322 w 456"/>
                <a:gd name="T61" fmla="*/ 346 h 386"/>
                <a:gd name="T62" fmla="*/ 334 w 456"/>
                <a:gd name="T63" fmla="*/ 366 h 386"/>
                <a:gd name="T64" fmla="*/ 364 w 456"/>
                <a:gd name="T65" fmla="*/ 375 h 386"/>
                <a:gd name="T66" fmla="*/ 364 w 456"/>
                <a:gd name="T67" fmla="*/ 357 h 386"/>
                <a:gd name="T68" fmla="*/ 368 w 456"/>
                <a:gd name="T69" fmla="*/ 350 h 386"/>
                <a:gd name="T70" fmla="*/ 383 w 456"/>
                <a:gd name="T71" fmla="*/ 324 h 386"/>
                <a:gd name="T72" fmla="*/ 385 w 456"/>
                <a:gd name="T73" fmla="*/ 307 h 386"/>
                <a:gd name="T74" fmla="*/ 400 w 456"/>
                <a:gd name="T75" fmla="*/ 290 h 386"/>
                <a:gd name="T76" fmla="*/ 423 w 456"/>
                <a:gd name="T77" fmla="*/ 286 h 386"/>
                <a:gd name="T78" fmla="*/ 446 w 456"/>
                <a:gd name="T79" fmla="*/ 278 h 386"/>
                <a:gd name="T80" fmla="*/ 453 w 456"/>
                <a:gd name="T81" fmla="*/ 244 h 386"/>
                <a:gd name="T82" fmla="*/ 412 w 456"/>
                <a:gd name="T83" fmla="*/ 218 h 386"/>
                <a:gd name="T84" fmla="*/ 396 w 456"/>
                <a:gd name="T85" fmla="*/ 246 h 386"/>
                <a:gd name="T86" fmla="*/ 408 w 456"/>
                <a:gd name="T87" fmla="*/ 255 h 386"/>
                <a:gd name="T88" fmla="*/ 406 w 456"/>
                <a:gd name="T89" fmla="*/ 270 h 386"/>
                <a:gd name="T90" fmla="*/ 389 w 456"/>
                <a:gd name="T91" fmla="*/ 275 h 386"/>
                <a:gd name="T92" fmla="*/ 374 w 456"/>
                <a:gd name="T93" fmla="*/ 284 h 386"/>
                <a:gd name="T94" fmla="*/ 363 w 456"/>
                <a:gd name="T95" fmla="*/ 273 h 386"/>
                <a:gd name="T96" fmla="*/ 356 w 456"/>
                <a:gd name="T97" fmla="*/ 256 h 386"/>
                <a:gd name="T98" fmla="*/ 350 w 456"/>
                <a:gd name="T99" fmla="*/ 238 h 386"/>
                <a:gd name="T100" fmla="*/ 326 w 456"/>
                <a:gd name="T101" fmla="*/ 208 h 386"/>
                <a:gd name="T102" fmla="*/ 299 w 456"/>
                <a:gd name="T103" fmla="*/ 188 h 386"/>
                <a:gd name="T104" fmla="*/ 300 w 456"/>
                <a:gd name="T105" fmla="*/ 168 h 386"/>
                <a:gd name="T106" fmla="*/ 325 w 456"/>
                <a:gd name="T107" fmla="*/ 142 h 386"/>
                <a:gd name="T108" fmla="*/ 296 w 456"/>
                <a:gd name="T109" fmla="*/ 14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56" h="386">
                  <a:moveTo>
                    <a:pt x="271" y="140"/>
                  </a:moveTo>
                  <a:cubicBezTo>
                    <a:pt x="265" y="140"/>
                    <a:pt x="265" y="140"/>
                    <a:pt x="265" y="140"/>
                  </a:cubicBezTo>
                  <a:cubicBezTo>
                    <a:pt x="263" y="144"/>
                    <a:pt x="263" y="144"/>
                    <a:pt x="263" y="144"/>
                  </a:cubicBezTo>
                  <a:cubicBezTo>
                    <a:pt x="266" y="148"/>
                    <a:pt x="266" y="148"/>
                    <a:pt x="266" y="148"/>
                  </a:cubicBezTo>
                  <a:cubicBezTo>
                    <a:pt x="266" y="148"/>
                    <a:pt x="266" y="148"/>
                    <a:pt x="266" y="148"/>
                  </a:cubicBezTo>
                  <a:cubicBezTo>
                    <a:pt x="266" y="148"/>
                    <a:pt x="266" y="148"/>
                    <a:pt x="266" y="148"/>
                  </a:cubicBezTo>
                  <a:cubicBezTo>
                    <a:pt x="268" y="154"/>
                    <a:pt x="268" y="154"/>
                    <a:pt x="268" y="154"/>
                  </a:cubicBezTo>
                  <a:cubicBezTo>
                    <a:pt x="268" y="154"/>
                    <a:pt x="268" y="154"/>
                    <a:pt x="268" y="154"/>
                  </a:cubicBezTo>
                  <a:cubicBezTo>
                    <a:pt x="268" y="155"/>
                    <a:pt x="268" y="155"/>
                    <a:pt x="268" y="155"/>
                  </a:cubicBezTo>
                  <a:cubicBezTo>
                    <a:pt x="268" y="156"/>
                    <a:pt x="268" y="156"/>
                    <a:pt x="268" y="156"/>
                  </a:cubicBezTo>
                  <a:cubicBezTo>
                    <a:pt x="259" y="160"/>
                    <a:pt x="259" y="160"/>
                    <a:pt x="259" y="160"/>
                  </a:cubicBezTo>
                  <a:cubicBezTo>
                    <a:pt x="258" y="160"/>
                    <a:pt x="258" y="160"/>
                    <a:pt x="258" y="160"/>
                  </a:cubicBezTo>
                  <a:cubicBezTo>
                    <a:pt x="258" y="160"/>
                    <a:pt x="258" y="160"/>
                    <a:pt x="258" y="160"/>
                  </a:cubicBezTo>
                  <a:cubicBezTo>
                    <a:pt x="258" y="160"/>
                    <a:pt x="258" y="160"/>
                    <a:pt x="258" y="160"/>
                  </a:cubicBezTo>
                  <a:cubicBezTo>
                    <a:pt x="258" y="160"/>
                    <a:pt x="258" y="160"/>
                    <a:pt x="258" y="160"/>
                  </a:cubicBezTo>
                  <a:cubicBezTo>
                    <a:pt x="251" y="160"/>
                    <a:pt x="247" y="158"/>
                    <a:pt x="246" y="155"/>
                  </a:cubicBezTo>
                  <a:cubicBezTo>
                    <a:pt x="244" y="150"/>
                    <a:pt x="244" y="150"/>
                    <a:pt x="244" y="150"/>
                  </a:cubicBezTo>
                  <a:cubicBezTo>
                    <a:pt x="232" y="148"/>
                    <a:pt x="232" y="148"/>
                    <a:pt x="232" y="148"/>
                  </a:cubicBezTo>
                  <a:cubicBezTo>
                    <a:pt x="228" y="132"/>
                    <a:pt x="228" y="132"/>
                    <a:pt x="228" y="132"/>
                  </a:cubicBezTo>
                  <a:cubicBezTo>
                    <a:pt x="226" y="132"/>
                    <a:pt x="224" y="131"/>
                    <a:pt x="223" y="129"/>
                  </a:cubicBezTo>
                  <a:cubicBezTo>
                    <a:pt x="222" y="128"/>
                    <a:pt x="222" y="128"/>
                    <a:pt x="222" y="128"/>
                  </a:cubicBezTo>
                  <a:cubicBezTo>
                    <a:pt x="220" y="126"/>
                    <a:pt x="219" y="124"/>
                    <a:pt x="216" y="124"/>
                  </a:cubicBezTo>
                  <a:cubicBezTo>
                    <a:pt x="213" y="122"/>
                    <a:pt x="210" y="120"/>
                    <a:pt x="208" y="116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196" y="107"/>
                    <a:pt x="196" y="107"/>
                    <a:pt x="196" y="107"/>
                  </a:cubicBezTo>
                  <a:cubicBezTo>
                    <a:pt x="196" y="107"/>
                    <a:pt x="196" y="107"/>
                    <a:pt x="196" y="107"/>
                  </a:cubicBezTo>
                  <a:cubicBezTo>
                    <a:pt x="195" y="102"/>
                    <a:pt x="195" y="102"/>
                    <a:pt x="195" y="102"/>
                  </a:cubicBezTo>
                  <a:cubicBezTo>
                    <a:pt x="195" y="101"/>
                    <a:pt x="195" y="101"/>
                    <a:pt x="195" y="101"/>
                  </a:cubicBezTo>
                  <a:cubicBezTo>
                    <a:pt x="208" y="84"/>
                    <a:pt x="208" y="84"/>
                    <a:pt x="208" y="84"/>
                  </a:cubicBezTo>
                  <a:cubicBezTo>
                    <a:pt x="208" y="82"/>
                    <a:pt x="208" y="82"/>
                    <a:pt x="208" y="81"/>
                  </a:cubicBezTo>
                  <a:cubicBezTo>
                    <a:pt x="206" y="76"/>
                    <a:pt x="206" y="76"/>
                    <a:pt x="206" y="76"/>
                  </a:cubicBezTo>
                  <a:cubicBezTo>
                    <a:pt x="199" y="78"/>
                    <a:pt x="199" y="78"/>
                    <a:pt x="199" y="78"/>
                  </a:cubicBezTo>
                  <a:cubicBezTo>
                    <a:pt x="198" y="78"/>
                    <a:pt x="198" y="78"/>
                    <a:pt x="198" y="78"/>
                  </a:cubicBezTo>
                  <a:cubicBezTo>
                    <a:pt x="198" y="79"/>
                    <a:pt x="198" y="79"/>
                    <a:pt x="198" y="79"/>
                  </a:cubicBezTo>
                  <a:cubicBezTo>
                    <a:pt x="198" y="79"/>
                    <a:pt x="198" y="79"/>
                    <a:pt x="198" y="79"/>
                  </a:cubicBezTo>
                  <a:cubicBezTo>
                    <a:pt x="180" y="80"/>
                    <a:pt x="180" y="80"/>
                    <a:pt x="180" y="80"/>
                  </a:cubicBezTo>
                  <a:cubicBezTo>
                    <a:pt x="174" y="82"/>
                    <a:pt x="174" y="82"/>
                    <a:pt x="174" y="82"/>
                  </a:cubicBezTo>
                  <a:cubicBezTo>
                    <a:pt x="171" y="84"/>
                    <a:pt x="171" y="84"/>
                    <a:pt x="171" y="84"/>
                  </a:cubicBezTo>
                  <a:cubicBezTo>
                    <a:pt x="170" y="86"/>
                    <a:pt x="170" y="86"/>
                    <a:pt x="170" y="86"/>
                  </a:cubicBezTo>
                  <a:cubicBezTo>
                    <a:pt x="168" y="88"/>
                    <a:pt x="166" y="90"/>
                    <a:pt x="162" y="89"/>
                  </a:cubicBezTo>
                  <a:cubicBezTo>
                    <a:pt x="162" y="89"/>
                    <a:pt x="162" y="89"/>
                    <a:pt x="162" y="89"/>
                  </a:cubicBezTo>
                  <a:cubicBezTo>
                    <a:pt x="162" y="88"/>
                    <a:pt x="162" y="88"/>
                    <a:pt x="162" y="88"/>
                  </a:cubicBezTo>
                  <a:cubicBezTo>
                    <a:pt x="156" y="84"/>
                    <a:pt x="156" y="84"/>
                    <a:pt x="156" y="84"/>
                  </a:cubicBezTo>
                  <a:cubicBezTo>
                    <a:pt x="156" y="74"/>
                    <a:pt x="156" y="74"/>
                    <a:pt x="156" y="74"/>
                  </a:cubicBezTo>
                  <a:cubicBezTo>
                    <a:pt x="152" y="72"/>
                    <a:pt x="150" y="69"/>
                    <a:pt x="150" y="67"/>
                  </a:cubicBezTo>
                  <a:cubicBezTo>
                    <a:pt x="148" y="58"/>
                    <a:pt x="148" y="58"/>
                    <a:pt x="148" y="58"/>
                  </a:cubicBezTo>
                  <a:cubicBezTo>
                    <a:pt x="144" y="54"/>
                    <a:pt x="144" y="54"/>
                    <a:pt x="144" y="54"/>
                  </a:cubicBezTo>
                  <a:cubicBezTo>
                    <a:pt x="140" y="50"/>
                    <a:pt x="140" y="50"/>
                    <a:pt x="140" y="50"/>
                  </a:cubicBezTo>
                  <a:cubicBezTo>
                    <a:pt x="138" y="49"/>
                    <a:pt x="138" y="49"/>
                    <a:pt x="138" y="49"/>
                  </a:cubicBezTo>
                  <a:cubicBezTo>
                    <a:pt x="145" y="40"/>
                    <a:pt x="145" y="40"/>
                    <a:pt x="145" y="40"/>
                  </a:cubicBezTo>
                  <a:cubicBezTo>
                    <a:pt x="146" y="34"/>
                    <a:pt x="146" y="34"/>
                    <a:pt x="146" y="34"/>
                  </a:cubicBezTo>
                  <a:cubicBezTo>
                    <a:pt x="138" y="24"/>
                    <a:pt x="138" y="24"/>
                    <a:pt x="138" y="24"/>
                  </a:cubicBezTo>
                  <a:cubicBezTo>
                    <a:pt x="138" y="24"/>
                    <a:pt x="138" y="24"/>
                    <a:pt x="138" y="24"/>
                  </a:cubicBezTo>
                  <a:cubicBezTo>
                    <a:pt x="138" y="24"/>
                    <a:pt x="138" y="24"/>
                    <a:pt x="138" y="24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34" y="12"/>
                    <a:pt x="134" y="12"/>
                    <a:pt x="134" y="12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28" y="7"/>
                    <a:pt x="128" y="7"/>
                    <a:pt x="128" y="7"/>
                  </a:cubicBezTo>
                  <a:cubicBezTo>
                    <a:pt x="128" y="7"/>
                    <a:pt x="128" y="7"/>
                    <a:pt x="128" y="7"/>
                  </a:cubicBezTo>
                  <a:cubicBezTo>
                    <a:pt x="128" y="7"/>
                    <a:pt x="128" y="7"/>
                    <a:pt x="128" y="7"/>
                  </a:cubicBezTo>
                  <a:cubicBezTo>
                    <a:pt x="123" y="1"/>
                    <a:pt x="123" y="1"/>
                    <a:pt x="123" y="1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08" y="2"/>
                    <a:pt x="108" y="2"/>
                    <a:pt x="108" y="2"/>
                  </a:cubicBezTo>
                  <a:cubicBezTo>
                    <a:pt x="106" y="4"/>
                    <a:pt x="106" y="4"/>
                    <a:pt x="106" y="4"/>
                  </a:cubicBezTo>
                  <a:cubicBezTo>
                    <a:pt x="105" y="15"/>
                    <a:pt x="105" y="15"/>
                    <a:pt x="105" y="15"/>
                  </a:cubicBezTo>
                  <a:cubicBezTo>
                    <a:pt x="105" y="28"/>
                    <a:pt x="105" y="28"/>
                    <a:pt x="105" y="28"/>
                  </a:cubicBezTo>
                  <a:cubicBezTo>
                    <a:pt x="104" y="28"/>
                    <a:pt x="104" y="28"/>
                    <a:pt x="104" y="28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6" y="34"/>
                    <a:pt x="82" y="36"/>
                    <a:pt x="77" y="37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62" y="34"/>
                    <a:pt x="62" y="34"/>
                    <a:pt x="62" y="34"/>
                  </a:cubicBezTo>
                  <a:cubicBezTo>
                    <a:pt x="57" y="40"/>
                    <a:pt x="57" y="40"/>
                    <a:pt x="57" y="40"/>
                  </a:cubicBezTo>
                  <a:cubicBezTo>
                    <a:pt x="56" y="42"/>
                    <a:pt x="53" y="44"/>
                    <a:pt x="49" y="44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36" y="58"/>
                    <a:pt x="36" y="58"/>
                    <a:pt x="36" y="58"/>
                  </a:cubicBezTo>
                  <a:cubicBezTo>
                    <a:pt x="36" y="58"/>
                    <a:pt x="36" y="58"/>
                    <a:pt x="36" y="58"/>
                  </a:cubicBezTo>
                  <a:cubicBezTo>
                    <a:pt x="36" y="59"/>
                    <a:pt x="36" y="59"/>
                    <a:pt x="36" y="59"/>
                  </a:cubicBezTo>
                  <a:cubicBezTo>
                    <a:pt x="34" y="62"/>
                    <a:pt x="32" y="65"/>
                    <a:pt x="30" y="66"/>
                  </a:cubicBezTo>
                  <a:cubicBezTo>
                    <a:pt x="25" y="72"/>
                    <a:pt x="25" y="72"/>
                    <a:pt x="25" y="72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2" y="75"/>
                    <a:pt x="22" y="75"/>
                    <a:pt x="22" y="75"/>
                  </a:cubicBezTo>
                  <a:cubicBezTo>
                    <a:pt x="20" y="76"/>
                    <a:pt x="18" y="76"/>
                    <a:pt x="16" y="76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4" y="79"/>
                    <a:pt x="4" y="79"/>
                    <a:pt x="4" y="79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1" y="108"/>
                    <a:pt x="1" y="108"/>
                    <a:pt x="1" y="108"/>
                  </a:cubicBezTo>
                  <a:cubicBezTo>
                    <a:pt x="4" y="112"/>
                    <a:pt x="4" y="112"/>
                    <a:pt x="4" y="112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5" y="116"/>
                    <a:pt x="5" y="116"/>
                    <a:pt x="5" y="116"/>
                  </a:cubicBezTo>
                  <a:cubicBezTo>
                    <a:pt x="11" y="116"/>
                    <a:pt x="11" y="116"/>
                    <a:pt x="11" y="116"/>
                  </a:cubicBezTo>
                  <a:cubicBezTo>
                    <a:pt x="20" y="118"/>
                    <a:pt x="20" y="118"/>
                    <a:pt x="20" y="118"/>
                  </a:cubicBezTo>
                  <a:cubicBezTo>
                    <a:pt x="33" y="119"/>
                    <a:pt x="33" y="119"/>
                    <a:pt x="33" y="119"/>
                  </a:cubicBezTo>
                  <a:cubicBezTo>
                    <a:pt x="38" y="118"/>
                    <a:pt x="38" y="118"/>
                    <a:pt x="38" y="118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40" y="118"/>
                    <a:pt x="40" y="118"/>
                    <a:pt x="40" y="118"/>
                  </a:cubicBezTo>
                  <a:cubicBezTo>
                    <a:pt x="50" y="122"/>
                    <a:pt x="50" y="122"/>
                    <a:pt x="50" y="122"/>
                  </a:cubicBezTo>
                  <a:cubicBezTo>
                    <a:pt x="50" y="122"/>
                    <a:pt x="50" y="122"/>
                    <a:pt x="50" y="122"/>
                  </a:cubicBezTo>
                  <a:cubicBezTo>
                    <a:pt x="51" y="122"/>
                    <a:pt x="51" y="122"/>
                    <a:pt x="51" y="122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68" y="131"/>
                    <a:pt x="68" y="131"/>
                    <a:pt x="68" y="131"/>
                  </a:cubicBezTo>
                  <a:cubicBezTo>
                    <a:pt x="69" y="131"/>
                    <a:pt x="69" y="131"/>
                    <a:pt x="69" y="131"/>
                  </a:cubicBezTo>
                  <a:cubicBezTo>
                    <a:pt x="77" y="136"/>
                    <a:pt x="77" y="136"/>
                    <a:pt x="77" y="136"/>
                  </a:cubicBezTo>
                  <a:cubicBezTo>
                    <a:pt x="96" y="154"/>
                    <a:pt x="96" y="154"/>
                    <a:pt x="96" y="154"/>
                  </a:cubicBezTo>
                  <a:cubicBezTo>
                    <a:pt x="105" y="158"/>
                    <a:pt x="105" y="158"/>
                    <a:pt x="105" y="158"/>
                  </a:cubicBezTo>
                  <a:cubicBezTo>
                    <a:pt x="109" y="156"/>
                    <a:pt x="109" y="156"/>
                    <a:pt x="109" y="156"/>
                  </a:cubicBezTo>
                  <a:cubicBezTo>
                    <a:pt x="112" y="150"/>
                    <a:pt x="112" y="150"/>
                    <a:pt x="112" y="150"/>
                  </a:cubicBezTo>
                  <a:cubicBezTo>
                    <a:pt x="110" y="139"/>
                    <a:pt x="110" y="139"/>
                    <a:pt x="110" y="139"/>
                  </a:cubicBezTo>
                  <a:cubicBezTo>
                    <a:pt x="110" y="136"/>
                    <a:pt x="113" y="134"/>
                    <a:pt x="118" y="132"/>
                  </a:cubicBezTo>
                  <a:cubicBezTo>
                    <a:pt x="118" y="131"/>
                    <a:pt x="118" y="131"/>
                    <a:pt x="118" y="131"/>
                  </a:cubicBezTo>
                  <a:cubicBezTo>
                    <a:pt x="143" y="146"/>
                    <a:pt x="143" y="146"/>
                    <a:pt x="143" y="146"/>
                  </a:cubicBezTo>
                  <a:cubicBezTo>
                    <a:pt x="146" y="145"/>
                    <a:pt x="146" y="145"/>
                    <a:pt x="146" y="145"/>
                  </a:cubicBezTo>
                  <a:cubicBezTo>
                    <a:pt x="151" y="142"/>
                    <a:pt x="151" y="142"/>
                    <a:pt x="151" y="142"/>
                  </a:cubicBezTo>
                  <a:cubicBezTo>
                    <a:pt x="152" y="142"/>
                    <a:pt x="152" y="142"/>
                    <a:pt x="152" y="142"/>
                  </a:cubicBezTo>
                  <a:cubicBezTo>
                    <a:pt x="155" y="142"/>
                    <a:pt x="155" y="142"/>
                    <a:pt x="155" y="142"/>
                  </a:cubicBezTo>
                  <a:cubicBezTo>
                    <a:pt x="160" y="138"/>
                    <a:pt x="160" y="138"/>
                    <a:pt x="160" y="138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62" y="138"/>
                    <a:pt x="162" y="138"/>
                    <a:pt x="162" y="138"/>
                  </a:cubicBezTo>
                  <a:cubicBezTo>
                    <a:pt x="176" y="148"/>
                    <a:pt x="176" y="148"/>
                    <a:pt x="176" y="148"/>
                  </a:cubicBezTo>
                  <a:cubicBezTo>
                    <a:pt x="177" y="149"/>
                    <a:pt x="177" y="149"/>
                    <a:pt x="177" y="149"/>
                  </a:cubicBezTo>
                  <a:cubicBezTo>
                    <a:pt x="186" y="156"/>
                    <a:pt x="186" y="156"/>
                    <a:pt x="186" y="156"/>
                  </a:cubicBezTo>
                  <a:cubicBezTo>
                    <a:pt x="188" y="158"/>
                    <a:pt x="192" y="161"/>
                    <a:pt x="194" y="165"/>
                  </a:cubicBezTo>
                  <a:cubicBezTo>
                    <a:pt x="199" y="170"/>
                    <a:pt x="199" y="170"/>
                    <a:pt x="199" y="170"/>
                  </a:cubicBezTo>
                  <a:cubicBezTo>
                    <a:pt x="202" y="169"/>
                    <a:pt x="202" y="169"/>
                    <a:pt x="202" y="169"/>
                  </a:cubicBezTo>
                  <a:cubicBezTo>
                    <a:pt x="206" y="162"/>
                    <a:pt x="206" y="162"/>
                    <a:pt x="206" y="162"/>
                  </a:cubicBezTo>
                  <a:cubicBezTo>
                    <a:pt x="215" y="168"/>
                    <a:pt x="215" y="168"/>
                    <a:pt x="215" y="168"/>
                  </a:cubicBezTo>
                  <a:cubicBezTo>
                    <a:pt x="215" y="168"/>
                    <a:pt x="215" y="168"/>
                    <a:pt x="215" y="168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22" y="176"/>
                    <a:pt x="222" y="176"/>
                    <a:pt x="222" y="176"/>
                  </a:cubicBezTo>
                  <a:cubicBezTo>
                    <a:pt x="240" y="190"/>
                    <a:pt x="240" y="190"/>
                    <a:pt x="240" y="190"/>
                  </a:cubicBezTo>
                  <a:cubicBezTo>
                    <a:pt x="240" y="190"/>
                    <a:pt x="240" y="190"/>
                    <a:pt x="240" y="190"/>
                  </a:cubicBezTo>
                  <a:cubicBezTo>
                    <a:pt x="246" y="196"/>
                    <a:pt x="246" y="196"/>
                    <a:pt x="246" y="196"/>
                  </a:cubicBezTo>
                  <a:cubicBezTo>
                    <a:pt x="261" y="191"/>
                    <a:pt x="261" y="191"/>
                    <a:pt x="261" y="191"/>
                  </a:cubicBezTo>
                  <a:cubicBezTo>
                    <a:pt x="262" y="203"/>
                    <a:pt x="262" y="203"/>
                    <a:pt x="262" y="203"/>
                  </a:cubicBezTo>
                  <a:cubicBezTo>
                    <a:pt x="269" y="210"/>
                    <a:pt x="269" y="210"/>
                    <a:pt x="269" y="210"/>
                  </a:cubicBezTo>
                  <a:cubicBezTo>
                    <a:pt x="269" y="210"/>
                    <a:pt x="269" y="210"/>
                    <a:pt x="269" y="210"/>
                  </a:cubicBezTo>
                  <a:cubicBezTo>
                    <a:pt x="269" y="210"/>
                    <a:pt x="269" y="210"/>
                    <a:pt x="269" y="210"/>
                  </a:cubicBezTo>
                  <a:cubicBezTo>
                    <a:pt x="274" y="218"/>
                    <a:pt x="274" y="218"/>
                    <a:pt x="274" y="218"/>
                  </a:cubicBezTo>
                  <a:cubicBezTo>
                    <a:pt x="274" y="219"/>
                    <a:pt x="274" y="219"/>
                    <a:pt x="274" y="219"/>
                  </a:cubicBezTo>
                  <a:cubicBezTo>
                    <a:pt x="274" y="219"/>
                    <a:pt x="274" y="219"/>
                    <a:pt x="274" y="219"/>
                  </a:cubicBezTo>
                  <a:cubicBezTo>
                    <a:pt x="274" y="220"/>
                    <a:pt x="274" y="220"/>
                    <a:pt x="274" y="220"/>
                  </a:cubicBezTo>
                  <a:cubicBezTo>
                    <a:pt x="280" y="247"/>
                    <a:pt x="280" y="247"/>
                    <a:pt x="280" y="247"/>
                  </a:cubicBezTo>
                  <a:cubicBezTo>
                    <a:pt x="286" y="258"/>
                    <a:pt x="286" y="258"/>
                    <a:pt x="286" y="258"/>
                  </a:cubicBezTo>
                  <a:cubicBezTo>
                    <a:pt x="278" y="279"/>
                    <a:pt x="278" y="279"/>
                    <a:pt x="278" y="279"/>
                  </a:cubicBezTo>
                  <a:cubicBezTo>
                    <a:pt x="278" y="280"/>
                    <a:pt x="278" y="280"/>
                    <a:pt x="278" y="280"/>
                  </a:cubicBezTo>
                  <a:cubicBezTo>
                    <a:pt x="272" y="282"/>
                    <a:pt x="272" y="282"/>
                    <a:pt x="272" y="282"/>
                  </a:cubicBezTo>
                  <a:cubicBezTo>
                    <a:pt x="272" y="288"/>
                    <a:pt x="272" y="288"/>
                    <a:pt x="272" y="288"/>
                  </a:cubicBezTo>
                  <a:cubicBezTo>
                    <a:pt x="271" y="288"/>
                    <a:pt x="271" y="288"/>
                    <a:pt x="271" y="288"/>
                  </a:cubicBezTo>
                  <a:cubicBezTo>
                    <a:pt x="264" y="299"/>
                    <a:pt x="264" y="299"/>
                    <a:pt x="264" y="299"/>
                  </a:cubicBezTo>
                  <a:cubicBezTo>
                    <a:pt x="264" y="299"/>
                    <a:pt x="264" y="299"/>
                    <a:pt x="264" y="299"/>
                  </a:cubicBezTo>
                  <a:cubicBezTo>
                    <a:pt x="254" y="300"/>
                    <a:pt x="254" y="300"/>
                    <a:pt x="254" y="300"/>
                  </a:cubicBezTo>
                  <a:cubicBezTo>
                    <a:pt x="244" y="308"/>
                    <a:pt x="244" y="308"/>
                    <a:pt x="244" y="308"/>
                  </a:cubicBezTo>
                  <a:cubicBezTo>
                    <a:pt x="246" y="309"/>
                    <a:pt x="247" y="310"/>
                    <a:pt x="250" y="311"/>
                  </a:cubicBezTo>
                  <a:cubicBezTo>
                    <a:pt x="254" y="312"/>
                    <a:pt x="254" y="316"/>
                    <a:pt x="252" y="321"/>
                  </a:cubicBezTo>
                  <a:cubicBezTo>
                    <a:pt x="252" y="322"/>
                    <a:pt x="252" y="322"/>
                    <a:pt x="252" y="322"/>
                  </a:cubicBezTo>
                  <a:cubicBezTo>
                    <a:pt x="246" y="328"/>
                    <a:pt x="246" y="328"/>
                    <a:pt x="246" y="328"/>
                  </a:cubicBezTo>
                  <a:cubicBezTo>
                    <a:pt x="245" y="328"/>
                    <a:pt x="245" y="328"/>
                    <a:pt x="245" y="328"/>
                  </a:cubicBezTo>
                  <a:cubicBezTo>
                    <a:pt x="245" y="329"/>
                    <a:pt x="245" y="329"/>
                    <a:pt x="245" y="329"/>
                  </a:cubicBezTo>
                  <a:cubicBezTo>
                    <a:pt x="244" y="329"/>
                    <a:pt x="244" y="329"/>
                    <a:pt x="244" y="329"/>
                  </a:cubicBezTo>
                  <a:cubicBezTo>
                    <a:pt x="244" y="329"/>
                    <a:pt x="244" y="329"/>
                    <a:pt x="244" y="329"/>
                  </a:cubicBezTo>
                  <a:cubicBezTo>
                    <a:pt x="225" y="326"/>
                    <a:pt x="225" y="326"/>
                    <a:pt x="225" y="326"/>
                  </a:cubicBezTo>
                  <a:cubicBezTo>
                    <a:pt x="224" y="333"/>
                    <a:pt x="224" y="333"/>
                    <a:pt x="224" y="333"/>
                  </a:cubicBezTo>
                  <a:cubicBezTo>
                    <a:pt x="226" y="348"/>
                    <a:pt x="226" y="348"/>
                    <a:pt x="226" y="348"/>
                  </a:cubicBezTo>
                  <a:cubicBezTo>
                    <a:pt x="242" y="354"/>
                    <a:pt x="242" y="354"/>
                    <a:pt x="242" y="354"/>
                  </a:cubicBezTo>
                  <a:cubicBezTo>
                    <a:pt x="242" y="355"/>
                    <a:pt x="242" y="355"/>
                    <a:pt x="242" y="355"/>
                  </a:cubicBezTo>
                  <a:cubicBezTo>
                    <a:pt x="242" y="355"/>
                    <a:pt x="242" y="355"/>
                    <a:pt x="242" y="355"/>
                  </a:cubicBezTo>
                  <a:cubicBezTo>
                    <a:pt x="248" y="353"/>
                    <a:pt x="248" y="353"/>
                    <a:pt x="248" y="353"/>
                  </a:cubicBezTo>
                  <a:cubicBezTo>
                    <a:pt x="249" y="353"/>
                    <a:pt x="249" y="353"/>
                    <a:pt x="249" y="353"/>
                  </a:cubicBezTo>
                  <a:cubicBezTo>
                    <a:pt x="250" y="352"/>
                    <a:pt x="250" y="352"/>
                    <a:pt x="250" y="352"/>
                  </a:cubicBezTo>
                  <a:cubicBezTo>
                    <a:pt x="250" y="353"/>
                    <a:pt x="250" y="353"/>
                    <a:pt x="250" y="353"/>
                  </a:cubicBezTo>
                  <a:cubicBezTo>
                    <a:pt x="250" y="353"/>
                    <a:pt x="250" y="353"/>
                    <a:pt x="250" y="353"/>
                  </a:cubicBezTo>
                  <a:cubicBezTo>
                    <a:pt x="255" y="356"/>
                    <a:pt x="255" y="356"/>
                    <a:pt x="255" y="356"/>
                  </a:cubicBezTo>
                  <a:cubicBezTo>
                    <a:pt x="262" y="356"/>
                    <a:pt x="262" y="356"/>
                    <a:pt x="262" y="356"/>
                  </a:cubicBezTo>
                  <a:cubicBezTo>
                    <a:pt x="264" y="355"/>
                    <a:pt x="264" y="355"/>
                    <a:pt x="264" y="355"/>
                  </a:cubicBezTo>
                  <a:cubicBezTo>
                    <a:pt x="262" y="348"/>
                    <a:pt x="262" y="348"/>
                    <a:pt x="262" y="348"/>
                  </a:cubicBezTo>
                  <a:cubicBezTo>
                    <a:pt x="262" y="348"/>
                    <a:pt x="262" y="348"/>
                    <a:pt x="262" y="348"/>
                  </a:cubicBezTo>
                  <a:cubicBezTo>
                    <a:pt x="262" y="348"/>
                    <a:pt x="262" y="348"/>
                    <a:pt x="262" y="348"/>
                  </a:cubicBezTo>
                  <a:cubicBezTo>
                    <a:pt x="260" y="340"/>
                    <a:pt x="260" y="340"/>
                    <a:pt x="260" y="340"/>
                  </a:cubicBezTo>
                  <a:cubicBezTo>
                    <a:pt x="260" y="339"/>
                    <a:pt x="260" y="339"/>
                    <a:pt x="260" y="339"/>
                  </a:cubicBezTo>
                  <a:cubicBezTo>
                    <a:pt x="260" y="338"/>
                    <a:pt x="260" y="338"/>
                    <a:pt x="260" y="338"/>
                  </a:cubicBezTo>
                  <a:cubicBezTo>
                    <a:pt x="260" y="338"/>
                    <a:pt x="260" y="338"/>
                    <a:pt x="260" y="338"/>
                  </a:cubicBezTo>
                  <a:cubicBezTo>
                    <a:pt x="260" y="338"/>
                    <a:pt x="260" y="338"/>
                    <a:pt x="260" y="338"/>
                  </a:cubicBezTo>
                  <a:cubicBezTo>
                    <a:pt x="263" y="335"/>
                    <a:pt x="263" y="335"/>
                    <a:pt x="263" y="335"/>
                  </a:cubicBezTo>
                  <a:cubicBezTo>
                    <a:pt x="264" y="334"/>
                    <a:pt x="264" y="334"/>
                    <a:pt x="264" y="334"/>
                  </a:cubicBezTo>
                  <a:cubicBezTo>
                    <a:pt x="264" y="334"/>
                    <a:pt x="264" y="334"/>
                    <a:pt x="264" y="334"/>
                  </a:cubicBezTo>
                  <a:cubicBezTo>
                    <a:pt x="264" y="334"/>
                    <a:pt x="264" y="334"/>
                    <a:pt x="264" y="334"/>
                  </a:cubicBezTo>
                  <a:cubicBezTo>
                    <a:pt x="268" y="328"/>
                    <a:pt x="268" y="328"/>
                    <a:pt x="268" y="328"/>
                  </a:cubicBezTo>
                  <a:cubicBezTo>
                    <a:pt x="269" y="327"/>
                    <a:pt x="269" y="327"/>
                    <a:pt x="269" y="327"/>
                  </a:cubicBezTo>
                  <a:cubicBezTo>
                    <a:pt x="276" y="322"/>
                    <a:pt x="276" y="322"/>
                    <a:pt x="276" y="322"/>
                  </a:cubicBezTo>
                  <a:cubicBezTo>
                    <a:pt x="276" y="322"/>
                    <a:pt x="276" y="322"/>
                    <a:pt x="276" y="322"/>
                  </a:cubicBezTo>
                  <a:cubicBezTo>
                    <a:pt x="276" y="321"/>
                    <a:pt x="276" y="321"/>
                    <a:pt x="276" y="321"/>
                  </a:cubicBezTo>
                  <a:cubicBezTo>
                    <a:pt x="277" y="321"/>
                    <a:pt x="277" y="321"/>
                    <a:pt x="277" y="321"/>
                  </a:cubicBezTo>
                  <a:cubicBezTo>
                    <a:pt x="277" y="321"/>
                    <a:pt x="277" y="321"/>
                    <a:pt x="277" y="321"/>
                  </a:cubicBezTo>
                  <a:cubicBezTo>
                    <a:pt x="286" y="320"/>
                    <a:pt x="286" y="320"/>
                    <a:pt x="286" y="320"/>
                  </a:cubicBezTo>
                  <a:cubicBezTo>
                    <a:pt x="286" y="322"/>
                    <a:pt x="286" y="322"/>
                    <a:pt x="286" y="322"/>
                  </a:cubicBezTo>
                  <a:cubicBezTo>
                    <a:pt x="286" y="325"/>
                    <a:pt x="286" y="327"/>
                    <a:pt x="286" y="328"/>
                  </a:cubicBezTo>
                  <a:cubicBezTo>
                    <a:pt x="288" y="332"/>
                    <a:pt x="288" y="332"/>
                    <a:pt x="288" y="332"/>
                  </a:cubicBezTo>
                  <a:cubicBezTo>
                    <a:pt x="290" y="337"/>
                    <a:pt x="290" y="337"/>
                    <a:pt x="290" y="337"/>
                  </a:cubicBezTo>
                  <a:cubicBezTo>
                    <a:pt x="298" y="342"/>
                    <a:pt x="298" y="342"/>
                    <a:pt x="298" y="342"/>
                  </a:cubicBezTo>
                  <a:cubicBezTo>
                    <a:pt x="320" y="344"/>
                    <a:pt x="320" y="344"/>
                    <a:pt x="320" y="344"/>
                  </a:cubicBezTo>
                  <a:cubicBezTo>
                    <a:pt x="321" y="344"/>
                    <a:pt x="321" y="344"/>
                    <a:pt x="321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5"/>
                    <a:pt x="322" y="345"/>
                    <a:pt x="322" y="345"/>
                  </a:cubicBezTo>
                  <a:cubicBezTo>
                    <a:pt x="322" y="346"/>
                    <a:pt x="322" y="346"/>
                    <a:pt x="322" y="346"/>
                  </a:cubicBezTo>
                  <a:cubicBezTo>
                    <a:pt x="322" y="353"/>
                    <a:pt x="322" y="353"/>
                    <a:pt x="322" y="353"/>
                  </a:cubicBezTo>
                  <a:cubicBezTo>
                    <a:pt x="328" y="360"/>
                    <a:pt x="328" y="360"/>
                    <a:pt x="328" y="360"/>
                  </a:cubicBezTo>
                  <a:cubicBezTo>
                    <a:pt x="333" y="362"/>
                    <a:pt x="333" y="362"/>
                    <a:pt x="333" y="362"/>
                  </a:cubicBezTo>
                  <a:cubicBezTo>
                    <a:pt x="334" y="362"/>
                    <a:pt x="334" y="362"/>
                    <a:pt x="334" y="362"/>
                  </a:cubicBezTo>
                  <a:cubicBezTo>
                    <a:pt x="334" y="362"/>
                    <a:pt x="334" y="362"/>
                    <a:pt x="334" y="362"/>
                  </a:cubicBezTo>
                  <a:cubicBezTo>
                    <a:pt x="334" y="363"/>
                    <a:pt x="334" y="363"/>
                    <a:pt x="334" y="363"/>
                  </a:cubicBezTo>
                  <a:cubicBezTo>
                    <a:pt x="334" y="366"/>
                    <a:pt x="334" y="366"/>
                    <a:pt x="334" y="366"/>
                  </a:cubicBezTo>
                  <a:cubicBezTo>
                    <a:pt x="334" y="370"/>
                    <a:pt x="334" y="370"/>
                    <a:pt x="334" y="370"/>
                  </a:cubicBezTo>
                  <a:cubicBezTo>
                    <a:pt x="332" y="378"/>
                    <a:pt x="332" y="378"/>
                    <a:pt x="332" y="378"/>
                  </a:cubicBezTo>
                  <a:cubicBezTo>
                    <a:pt x="335" y="380"/>
                    <a:pt x="335" y="380"/>
                    <a:pt x="335" y="380"/>
                  </a:cubicBezTo>
                  <a:cubicBezTo>
                    <a:pt x="338" y="380"/>
                    <a:pt x="341" y="380"/>
                    <a:pt x="344" y="382"/>
                  </a:cubicBezTo>
                  <a:cubicBezTo>
                    <a:pt x="353" y="386"/>
                    <a:pt x="353" y="386"/>
                    <a:pt x="353" y="386"/>
                  </a:cubicBezTo>
                  <a:cubicBezTo>
                    <a:pt x="358" y="382"/>
                    <a:pt x="358" y="382"/>
                    <a:pt x="358" y="382"/>
                  </a:cubicBezTo>
                  <a:cubicBezTo>
                    <a:pt x="364" y="375"/>
                    <a:pt x="364" y="375"/>
                    <a:pt x="364" y="375"/>
                  </a:cubicBezTo>
                  <a:cubicBezTo>
                    <a:pt x="365" y="372"/>
                    <a:pt x="365" y="372"/>
                    <a:pt x="365" y="372"/>
                  </a:cubicBezTo>
                  <a:cubicBezTo>
                    <a:pt x="365" y="372"/>
                    <a:pt x="365" y="372"/>
                    <a:pt x="365" y="372"/>
                  </a:cubicBezTo>
                  <a:cubicBezTo>
                    <a:pt x="366" y="371"/>
                    <a:pt x="366" y="371"/>
                    <a:pt x="366" y="371"/>
                  </a:cubicBezTo>
                  <a:cubicBezTo>
                    <a:pt x="367" y="370"/>
                    <a:pt x="367" y="370"/>
                    <a:pt x="367" y="370"/>
                  </a:cubicBezTo>
                  <a:cubicBezTo>
                    <a:pt x="367" y="370"/>
                    <a:pt x="367" y="370"/>
                    <a:pt x="367" y="370"/>
                  </a:cubicBezTo>
                  <a:cubicBezTo>
                    <a:pt x="365" y="361"/>
                    <a:pt x="365" y="361"/>
                    <a:pt x="365" y="361"/>
                  </a:cubicBezTo>
                  <a:cubicBezTo>
                    <a:pt x="364" y="357"/>
                    <a:pt x="364" y="357"/>
                    <a:pt x="364" y="357"/>
                  </a:cubicBezTo>
                  <a:cubicBezTo>
                    <a:pt x="364" y="356"/>
                    <a:pt x="364" y="356"/>
                    <a:pt x="364" y="356"/>
                  </a:cubicBezTo>
                  <a:cubicBezTo>
                    <a:pt x="364" y="356"/>
                    <a:pt x="364" y="356"/>
                    <a:pt x="364" y="356"/>
                  </a:cubicBezTo>
                  <a:cubicBezTo>
                    <a:pt x="364" y="356"/>
                    <a:pt x="364" y="356"/>
                    <a:pt x="364" y="356"/>
                  </a:cubicBezTo>
                  <a:cubicBezTo>
                    <a:pt x="364" y="355"/>
                    <a:pt x="364" y="355"/>
                    <a:pt x="364" y="355"/>
                  </a:cubicBezTo>
                  <a:cubicBezTo>
                    <a:pt x="368" y="350"/>
                    <a:pt x="368" y="350"/>
                    <a:pt x="368" y="350"/>
                  </a:cubicBezTo>
                  <a:cubicBezTo>
                    <a:pt x="368" y="350"/>
                    <a:pt x="368" y="350"/>
                    <a:pt x="368" y="350"/>
                  </a:cubicBezTo>
                  <a:cubicBezTo>
                    <a:pt x="368" y="350"/>
                    <a:pt x="368" y="350"/>
                    <a:pt x="368" y="350"/>
                  </a:cubicBezTo>
                  <a:cubicBezTo>
                    <a:pt x="374" y="345"/>
                    <a:pt x="374" y="345"/>
                    <a:pt x="374" y="345"/>
                  </a:cubicBezTo>
                  <a:cubicBezTo>
                    <a:pt x="375" y="345"/>
                    <a:pt x="375" y="345"/>
                    <a:pt x="375" y="345"/>
                  </a:cubicBezTo>
                  <a:cubicBezTo>
                    <a:pt x="388" y="345"/>
                    <a:pt x="388" y="345"/>
                    <a:pt x="388" y="345"/>
                  </a:cubicBezTo>
                  <a:cubicBezTo>
                    <a:pt x="390" y="344"/>
                    <a:pt x="390" y="344"/>
                    <a:pt x="390" y="344"/>
                  </a:cubicBezTo>
                  <a:cubicBezTo>
                    <a:pt x="390" y="338"/>
                    <a:pt x="390" y="338"/>
                    <a:pt x="390" y="338"/>
                  </a:cubicBezTo>
                  <a:cubicBezTo>
                    <a:pt x="388" y="332"/>
                    <a:pt x="388" y="332"/>
                    <a:pt x="388" y="332"/>
                  </a:cubicBezTo>
                  <a:cubicBezTo>
                    <a:pt x="383" y="324"/>
                    <a:pt x="383" y="324"/>
                    <a:pt x="383" y="324"/>
                  </a:cubicBezTo>
                  <a:cubicBezTo>
                    <a:pt x="383" y="324"/>
                    <a:pt x="383" y="324"/>
                    <a:pt x="383" y="324"/>
                  </a:cubicBezTo>
                  <a:cubicBezTo>
                    <a:pt x="383" y="324"/>
                    <a:pt x="383" y="324"/>
                    <a:pt x="383" y="324"/>
                  </a:cubicBezTo>
                  <a:cubicBezTo>
                    <a:pt x="383" y="314"/>
                    <a:pt x="383" y="314"/>
                    <a:pt x="383" y="314"/>
                  </a:cubicBezTo>
                  <a:cubicBezTo>
                    <a:pt x="383" y="313"/>
                    <a:pt x="383" y="313"/>
                    <a:pt x="383" y="313"/>
                  </a:cubicBezTo>
                  <a:cubicBezTo>
                    <a:pt x="383" y="313"/>
                    <a:pt x="383" y="313"/>
                    <a:pt x="383" y="313"/>
                  </a:cubicBezTo>
                  <a:cubicBezTo>
                    <a:pt x="385" y="307"/>
                    <a:pt x="385" y="307"/>
                    <a:pt x="385" y="307"/>
                  </a:cubicBezTo>
                  <a:cubicBezTo>
                    <a:pt x="385" y="307"/>
                    <a:pt x="385" y="307"/>
                    <a:pt x="385" y="307"/>
                  </a:cubicBezTo>
                  <a:cubicBezTo>
                    <a:pt x="386" y="307"/>
                    <a:pt x="386" y="307"/>
                    <a:pt x="386" y="307"/>
                  </a:cubicBezTo>
                  <a:cubicBezTo>
                    <a:pt x="386" y="307"/>
                    <a:pt x="386" y="307"/>
                    <a:pt x="386" y="307"/>
                  </a:cubicBezTo>
                  <a:cubicBezTo>
                    <a:pt x="396" y="291"/>
                    <a:pt x="396" y="291"/>
                    <a:pt x="396" y="291"/>
                  </a:cubicBezTo>
                  <a:cubicBezTo>
                    <a:pt x="397" y="291"/>
                    <a:pt x="397" y="291"/>
                    <a:pt x="397" y="291"/>
                  </a:cubicBezTo>
                  <a:cubicBezTo>
                    <a:pt x="397" y="291"/>
                    <a:pt x="397" y="291"/>
                    <a:pt x="397" y="291"/>
                  </a:cubicBezTo>
                  <a:cubicBezTo>
                    <a:pt x="398" y="290"/>
                    <a:pt x="398" y="290"/>
                    <a:pt x="398" y="290"/>
                  </a:cubicBezTo>
                  <a:cubicBezTo>
                    <a:pt x="400" y="290"/>
                    <a:pt x="400" y="290"/>
                    <a:pt x="400" y="290"/>
                  </a:cubicBezTo>
                  <a:cubicBezTo>
                    <a:pt x="404" y="291"/>
                    <a:pt x="404" y="291"/>
                    <a:pt x="404" y="291"/>
                  </a:cubicBezTo>
                  <a:cubicBezTo>
                    <a:pt x="414" y="296"/>
                    <a:pt x="414" y="296"/>
                    <a:pt x="414" y="296"/>
                  </a:cubicBezTo>
                  <a:cubicBezTo>
                    <a:pt x="420" y="298"/>
                    <a:pt x="420" y="298"/>
                    <a:pt x="420" y="298"/>
                  </a:cubicBezTo>
                  <a:cubicBezTo>
                    <a:pt x="420" y="295"/>
                    <a:pt x="420" y="295"/>
                    <a:pt x="420" y="295"/>
                  </a:cubicBezTo>
                  <a:cubicBezTo>
                    <a:pt x="419" y="294"/>
                    <a:pt x="419" y="294"/>
                    <a:pt x="419" y="294"/>
                  </a:cubicBezTo>
                  <a:cubicBezTo>
                    <a:pt x="419" y="293"/>
                    <a:pt x="419" y="293"/>
                    <a:pt x="419" y="293"/>
                  </a:cubicBezTo>
                  <a:cubicBezTo>
                    <a:pt x="419" y="290"/>
                    <a:pt x="420" y="288"/>
                    <a:pt x="423" y="286"/>
                  </a:cubicBezTo>
                  <a:cubicBezTo>
                    <a:pt x="430" y="281"/>
                    <a:pt x="430" y="281"/>
                    <a:pt x="430" y="281"/>
                  </a:cubicBezTo>
                  <a:cubicBezTo>
                    <a:pt x="430" y="281"/>
                    <a:pt x="430" y="281"/>
                    <a:pt x="430" y="281"/>
                  </a:cubicBezTo>
                  <a:cubicBezTo>
                    <a:pt x="430" y="281"/>
                    <a:pt x="430" y="281"/>
                    <a:pt x="430" y="281"/>
                  </a:cubicBezTo>
                  <a:cubicBezTo>
                    <a:pt x="430" y="280"/>
                    <a:pt x="430" y="280"/>
                    <a:pt x="430" y="280"/>
                  </a:cubicBezTo>
                  <a:cubicBezTo>
                    <a:pt x="434" y="279"/>
                    <a:pt x="437" y="278"/>
                    <a:pt x="438" y="278"/>
                  </a:cubicBezTo>
                  <a:cubicBezTo>
                    <a:pt x="445" y="278"/>
                    <a:pt x="445" y="278"/>
                    <a:pt x="445" y="278"/>
                  </a:cubicBezTo>
                  <a:cubicBezTo>
                    <a:pt x="446" y="278"/>
                    <a:pt x="446" y="278"/>
                    <a:pt x="446" y="278"/>
                  </a:cubicBezTo>
                  <a:cubicBezTo>
                    <a:pt x="446" y="278"/>
                    <a:pt x="446" y="278"/>
                    <a:pt x="446" y="278"/>
                  </a:cubicBezTo>
                  <a:cubicBezTo>
                    <a:pt x="450" y="278"/>
                    <a:pt x="450" y="278"/>
                    <a:pt x="450" y="278"/>
                  </a:cubicBezTo>
                  <a:cubicBezTo>
                    <a:pt x="452" y="268"/>
                    <a:pt x="452" y="268"/>
                    <a:pt x="452" y="268"/>
                  </a:cubicBezTo>
                  <a:cubicBezTo>
                    <a:pt x="452" y="262"/>
                    <a:pt x="452" y="262"/>
                    <a:pt x="452" y="262"/>
                  </a:cubicBezTo>
                  <a:cubicBezTo>
                    <a:pt x="452" y="257"/>
                    <a:pt x="452" y="254"/>
                    <a:pt x="454" y="254"/>
                  </a:cubicBezTo>
                  <a:cubicBezTo>
                    <a:pt x="456" y="248"/>
                    <a:pt x="456" y="248"/>
                    <a:pt x="456" y="248"/>
                  </a:cubicBezTo>
                  <a:cubicBezTo>
                    <a:pt x="453" y="244"/>
                    <a:pt x="453" y="244"/>
                    <a:pt x="453" y="244"/>
                  </a:cubicBezTo>
                  <a:cubicBezTo>
                    <a:pt x="448" y="240"/>
                    <a:pt x="448" y="240"/>
                    <a:pt x="448" y="240"/>
                  </a:cubicBezTo>
                  <a:cubicBezTo>
                    <a:pt x="438" y="238"/>
                    <a:pt x="438" y="238"/>
                    <a:pt x="438" y="238"/>
                  </a:cubicBezTo>
                  <a:cubicBezTo>
                    <a:pt x="436" y="238"/>
                    <a:pt x="432" y="236"/>
                    <a:pt x="426" y="230"/>
                  </a:cubicBezTo>
                  <a:cubicBezTo>
                    <a:pt x="420" y="228"/>
                    <a:pt x="420" y="228"/>
                    <a:pt x="420" y="228"/>
                  </a:cubicBezTo>
                  <a:cubicBezTo>
                    <a:pt x="420" y="228"/>
                    <a:pt x="420" y="228"/>
                    <a:pt x="420" y="228"/>
                  </a:cubicBezTo>
                  <a:cubicBezTo>
                    <a:pt x="420" y="227"/>
                    <a:pt x="420" y="227"/>
                    <a:pt x="420" y="227"/>
                  </a:cubicBezTo>
                  <a:cubicBezTo>
                    <a:pt x="412" y="218"/>
                    <a:pt x="412" y="218"/>
                    <a:pt x="412" y="218"/>
                  </a:cubicBezTo>
                  <a:cubicBezTo>
                    <a:pt x="406" y="218"/>
                    <a:pt x="406" y="218"/>
                    <a:pt x="406" y="218"/>
                  </a:cubicBezTo>
                  <a:cubicBezTo>
                    <a:pt x="405" y="218"/>
                    <a:pt x="405" y="218"/>
                    <a:pt x="405" y="218"/>
                  </a:cubicBezTo>
                  <a:cubicBezTo>
                    <a:pt x="405" y="218"/>
                    <a:pt x="405" y="218"/>
                    <a:pt x="405" y="218"/>
                  </a:cubicBezTo>
                  <a:cubicBezTo>
                    <a:pt x="399" y="215"/>
                    <a:pt x="399" y="215"/>
                    <a:pt x="399" y="215"/>
                  </a:cubicBezTo>
                  <a:cubicBezTo>
                    <a:pt x="395" y="220"/>
                    <a:pt x="395" y="220"/>
                    <a:pt x="395" y="220"/>
                  </a:cubicBezTo>
                  <a:cubicBezTo>
                    <a:pt x="394" y="238"/>
                    <a:pt x="394" y="238"/>
                    <a:pt x="394" y="238"/>
                  </a:cubicBezTo>
                  <a:cubicBezTo>
                    <a:pt x="396" y="246"/>
                    <a:pt x="396" y="246"/>
                    <a:pt x="396" y="246"/>
                  </a:cubicBezTo>
                  <a:cubicBezTo>
                    <a:pt x="398" y="246"/>
                    <a:pt x="398" y="246"/>
                    <a:pt x="398" y="246"/>
                  </a:cubicBezTo>
                  <a:cubicBezTo>
                    <a:pt x="399" y="246"/>
                    <a:pt x="399" y="246"/>
                    <a:pt x="399" y="246"/>
                  </a:cubicBezTo>
                  <a:cubicBezTo>
                    <a:pt x="404" y="248"/>
                    <a:pt x="404" y="248"/>
                    <a:pt x="404" y="248"/>
                  </a:cubicBezTo>
                  <a:cubicBezTo>
                    <a:pt x="404" y="248"/>
                    <a:pt x="404" y="248"/>
                    <a:pt x="404" y="248"/>
                  </a:cubicBezTo>
                  <a:cubicBezTo>
                    <a:pt x="404" y="248"/>
                    <a:pt x="404" y="248"/>
                    <a:pt x="404" y="248"/>
                  </a:cubicBezTo>
                  <a:cubicBezTo>
                    <a:pt x="407" y="255"/>
                    <a:pt x="407" y="255"/>
                    <a:pt x="407" y="255"/>
                  </a:cubicBezTo>
                  <a:cubicBezTo>
                    <a:pt x="408" y="255"/>
                    <a:pt x="408" y="255"/>
                    <a:pt x="408" y="255"/>
                  </a:cubicBezTo>
                  <a:cubicBezTo>
                    <a:pt x="408" y="256"/>
                    <a:pt x="408" y="256"/>
                    <a:pt x="408" y="256"/>
                  </a:cubicBezTo>
                  <a:cubicBezTo>
                    <a:pt x="408" y="256"/>
                    <a:pt x="408" y="256"/>
                    <a:pt x="408" y="256"/>
                  </a:cubicBezTo>
                  <a:cubicBezTo>
                    <a:pt x="408" y="256"/>
                    <a:pt x="408" y="256"/>
                    <a:pt x="408" y="256"/>
                  </a:cubicBezTo>
                  <a:cubicBezTo>
                    <a:pt x="406" y="268"/>
                    <a:pt x="406" y="268"/>
                    <a:pt x="406" y="268"/>
                  </a:cubicBezTo>
                  <a:cubicBezTo>
                    <a:pt x="406" y="269"/>
                    <a:pt x="406" y="269"/>
                    <a:pt x="406" y="269"/>
                  </a:cubicBezTo>
                  <a:cubicBezTo>
                    <a:pt x="406" y="270"/>
                    <a:pt x="406" y="270"/>
                    <a:pt x="406" y="270"/>
                  </a:cubicBezTo>
                  <a:cubicBezTo>
                    <a:pt x="406" y="270"/>
                    <a:pt x="406" y="270"/>
                    <a:pt x="406" y="270"/>
                  </a:cubicBezTo>
                  <a:cubicBezTo>
                    <a:pt x="404" y="271"/>
                    <a:pt x="402" y="272"/>
                    <a:pt x="400" y="273"/>
                  </a:cubicBezTo>
                  <a:cubicBezTo>
                    <a:pt x="399" y="274"/>
                    <a:pt x="399" y="274"/>
                    <a:pt x="399" y="274"/>
                  </a:cubicBezTo>
                  <a:cubicBezTo>
                    <a:pt x="399" y="273"/>
                    <a:pt x="399" y="273"/>
                    <a:pt x="399" y="273"/>
                  </a:cubicBezTo>
                  <a:cubicBezTo>
                    <a:pt x="398" y="273"/>
                    <a:pt x="398" y="273"/>
                    <a:pt x="398" y="273"/>
                  </a:cubicBezTo>
                  <a:cubicBezTo>
                    <a:pt x="396" y="272"/>
                    <a:pt x="396" y="272"/>
                    <a:pt x="396" y="272"/>
                  </a:cubicBezTo>
                  <a:cubicBezTo>
                    <a:pt x="389" y="275"/>
                    <a:pt x="389" y="275"/>
                    <a:pt x="389" y="275"/>
                  </a:cubicBezTo>
                  <a:cubicBezTo>
                    <a:pt x="389" y="275"/>
                    <a:pt x="389" y="275"/>
                    <a:pt x="389" y="275"/>
                  </a:cubicBezTo>
                  <a:cubicBezTo>
                    <a:pt x="389" y="276"/>
                    <a:pt x="389" y="276"/>
                    <a:pt x="389" y="276"/>
                  </a:cubicBezTo>
                  <a:cubicBezTo>
                    <a:pt x="390" y="276"/>
                    <a:pt x="390" y="276"/>
                    <a:pt x="390" y="276"/>
                  </a:cubicBezTo>
                  <a:cubicBezTo>
                    <a:pt x="391" y="287"/>
                    <a:pt x="391" y="287"/>
                    <a:pt x="391" y="287"/>
                  </a:cubicBezTo>
                  <a:cubicBezTo>
                    <a:pt x="391" y="289"/>
                    <a:pt x="390" y="290"/>
                    <a:pt x="388" y="290"/>
                  </a:cubicBezTo>
                  <a:cubicBezTo>
                    <a:pt x="384" y="290"/>
                    <a:pt x="384" y="290"/>
                    <a:pt x="384" y="290"/>
                  </a:cubicBezTo>
                  <a:cubicBezTo>
                    <a:pt x="381" y="290"/>
                    <a:pt x="380" y="289"/>
                    <a:pt x="379" y="288"/>
                  </a:cubicBezTo>
                  <a:cubicBezTo>
                    <a:pt x="374" y="284"/>
                    <a:pt x="374" y="284"/>
                    <a:pt x="374" y="284"/>
                  </a:cubicBezTo>
                  <a:cubicBezTo>
                    <a:pt x="374" y="284"/>
                    <a:pt x="374" y="284"/>
                    <a:pt x="374" y="284"/>
                  </a:cubicBezTo>
                  <a:cubicBezTo>
                    <a:pt x="373" y="284"/>
                    <a:pt x="373" y="284"/>
                    <a:pt x="373" y="284"/>
                  </a:cubicBezTo>
                  <a:cubicBezTo>
                    <a:pt x="373" y="283"/>
                    <a:pt x="373" y="283"/>
                    <a:pt x="373" y="283"/>
                  </a:cubicBezTo>
                  <a:cubicBezTo>
                    <a:pt x="370" y="276"/>
                    <a:pt x="370" y="276"/>
                    <a:pt x="370" y="276"/>
                  </a:cubicBezTo>
                  <a:cubicBezTo>
                    <a:pt x="370" y="276"/>
                    <a:pt x="368" y="274"/>
                    <a:pt x="364" y="273"/>
                  </a:cubicBezTo>
                  <a:cubicBezTo>
                    <a:pt x="363" y="273"/>
                    <a:pt x="363" y="273"/>
                    <a:pt x="363" y="273"/>
                  </a:cubicBezTo>
                  <a:cubicBezTo>
                    <a:pt x="363" y="273"/>
                    <a:pt x="363" y="273"/>
                    <a:pt x="363" y="273"/>
                  </a:cubicBezTo>
                  <a:cubicBezTo>
                    <a:pt x="357" y="269"/>
                    <a:pt x="357" y="269"/>
                    <a:pt x="357" y="269"/>
                  </a:cubicBezTo>
                  <a:cubicBezTo>
                    <a:pt x="356" y="269"/>
                    <a:pt x="356" y="269"/>
                    <a:pt x="356" y="269"/>
                  </a:cubicBezTo>
                  <a:cubicBezTo>
                    <a:pt x="356" y="268"/>
                    <a:pt x="356" y="268"/>
                    <a:pt x="356" y="268"/>
                  </a:cubicBezTo>
                  <a:cubicBezTo>
                    <a:pt x="356" y="268"/>
                    <a:pt x="356" y="268"/>
                    <a:pt x="356" y="268"/>
                  </a:cubicBezTo>
                  <a:cubicBezTo>
                    <a:pt x="355" y="262"/>
                    <a:pt x="355" y="262"/>
                    <a:pt x="355" y="262"/>
                  </a:cubicBezTo>
                  <a:cubicBezTo>
                    <a:pt x="356" y="256"/>
                    <a:pt x="356" y="256"/>
                    <a:pt x="356" y="256"/>
                  </a:cubicBezTo>
                  <a:cubicBezTo>
                    <a:pt x="356" y="256"/>
                    <a:pt x="356" y="256"/>
                    <a:pt x="356" y="256"/>
                  </a:cubicBezTo>
                  <a:cubicBezTo>
                    <a:pt x="356" y="256"/>
                    <a:pt x="356" y="256"/>
                    <a:pt x="356" y="256"/>
                  </a:cubicBezTo>
                  <a:cubicBezTo>
                    <a:pt x="356" y="256"/>
                    <a:pt x="356" y="256"/>
                    <a:pt x="356" y="256"/>
                  </a:cubicBezTo>
                  <a:cubicBezTo>
                    <a:pt x="358" y="253"/>
                    <a:pt x="358" y="253"/>
                    <a:pt x="358" y="253"/>
                  </a:cubicBezTo>
                  <a:cubicBezTo>
                    <a:pt x="358" y="251"/>
                    <a:pt x="358" y="251"/>
                    <a:pt x="358" y="251"/>
                  </a:cubicBezTo>
                  <a:cubicBezTo>
                    <a:pt x="356" y="244"/>
                    <a:pt x="356" y="244"/>
                    <a:pt x="356" y="244"/>
                  </a:cubicBezTo>
                  <a:cubicBezTo>
                    <a:pt x="350" y="239"/>
                    <a:pt x="350" y="239"/>
                    <a:pt x="350" y="239"/>
                  </a:cubicBezTo>
                  <a:cubicBezTo>
                    <a:pt x="350" y="238"/>
                    <a:pt x="350" y="238"/>
                    <a:pt x="350" y="238"/>
                  </a:cubicBezTo>
                  <a:cubicBezTo>
                    <a:pt x="349" y="222"/>
                    <a:pt x="349" y="222"/>
                    <a:pt x="349" y="222"/>
                  </a:cubicBezTo>
                  <a:cubicBezTo>
                    <a:pt x="345" y="218"/>
                    <a:pt x="345" y="218"/>
                    <a:pt x="345" y="218"/>
                  </a:cubicBezTo>
                  <a:cubicBezTo>
                    <a:pt x="344" y="218"/>
                    <a:pt x="344" y="218"/>
                    <a:pt x="344" y="218"/>
                  </a:cubicBezTo>
                  <a:cubicBezTo>
                    <a:pt x="344" y="217"/>
                    <a:pt x="344" y="217"/>
                    <a:pt x="344" y="217"/>
                  </a:cubicBezTo>
                  <a:cubicBezTo>
                    <a:pt x="344" y="217"/>
                    <a:pt x="344" y="217"/>
                    <a:pt x="344" y="217"/>
                  </a:cubicBezTo>
                  <a:cubicBezTo>
                    <a:pt x="341" y="210"/>
                    <a:pt x="341" y="210"/>
                    <a:pt x="341" y="210"/>
                  </a:cubicBezTo>
                  <a:cubicBezTo>
                    <a:pt x="326" y="208"/>
                    <a:pt x="326" y="208"/>
                    <a:pt x="326" y="208"/>
                  </a:cubicBezTo>
                  <a:cubicBezTo>
                    <a:pt x="323" y="207"/>
                    <a:pt x="320" y="204"/>
                    <a:pt x="319" y="201"/>
                  </a:cubicBezTo>
                  <a:cubicBezTo>
                    <a:pt x="312" y="201"/>
                    <a:pt x="312" y="201"/>
                    <a:pt x="312" y="201"/>
                  </a:cubicBezTo>
                  <a:cubicBezTo>
                    <a:pt x="310" y="200"/>
                    <a:pt x="308" y="199"/>
                    <a:pt x="305" y="196"/>
                  </a:cubicBezTo>
                  <a:cubicBezTo>
                    <a:pt x="304" y="195"/>
                    <a:pt x="304" y="195"/>
                    <a:pt x="304" y="195"/>
                  </a:cubicBezTo>
                  <a:cubicBezTo>
                    <a:pt x="302" y="194"/>
                    <a:pt x="301" y="191"/>
                    <a:pt x="299" y="188"/>
                  </a:cubicBezTo>
                  <a:cubicBezTo>
                    <a:pt x="299" y="188"/>
                    <a:pt x="299" y="188"/>
                    <a:pt x="299" y="188"/>
                  </a:cubicBezTo>
                  <a:cubicBezTo>
                    <a:pt x="299" y="188"/>
                    <a:pt x="299" y="188"/>
                    <a:pt x="299" y="188"/>
                  </a:cubicBezTo>
                  <a:cubicBezTo>
                    <a:pt x="298" y="181"/>
                    <a:pt x="298" y="181"/>
                    <a:pt x="298" y="181"/>
                  </a:cubicBezTo>
                  <a:cubicBezTo>
                    <a:pt x="298" y="181"/>
                    <a:pt x="298" y="181"/>
                    <a:pt x="298" y="181"/>
                  </a:cubicBezTo>
                  <a:cubicBezTo>
                    <a:pt x="298" y="181"/>
                    <a:pt x="298" y="181"/>
                    <a:pt x="298" y="181"/>
                  </a:cubicBezTo>
                  <a:cubicBezTo>
                    <a:pt x="298" y="180"/>
                    <a:pt x="298" y="180"/>
                    <a:pt x="298" y="180"/>
                  </a:cubicBezTo>
                  <a:cubicBezTo>
                    <a:pt x="298" y="180"/>
                    <a:pt x="298" y="180"/>
                    <a:pt x="298" y="180"/>
                  </a:cubicBezTo>
                  <a:cubicBezTo>
                    <a:pt x="300" y="168"/>
                    <a:pt x="300" y="168"/>
                    <a:pt x="300" y="168"/>
                  </a:cubicBezTo>
                  <a:cubicBezTo>
                    <a:pt x="300" y="168"/>
                    <a:pt x="300" y="168"/>
                    <a:pt x="300" y="168"/>
                  </a:cubicBezTo>
                  <a:cubicBezTo>
                    <a:pt x="302" y="162"/>
                    <a:pt x="302" y="162"/>
                    <a:pt x="302" y="162"/>
                  </a:cubicBezTo>
                  <a:cubicBezTo>
                    <a:pt x="302" y="162"/>
                    <a:pt x="302" y="162"/>
                    <a:pt x="302" y="162"/>
                  </a:cubicBezTo>
                  <a:cubicBezTo>
                    <a:pt x="302" y="162"/>
                    <a:pt x="302" y="162"/>
                    <a:pt x="302" y="162"/>
                  </a:cubicBezTo>
                  <a:cubicBezTo>
                    <a:pt x="303" y="162"/>
                    <a:pt x="303" y="162"/>
                    <a:pt x="303" y="162"/>
                  </a:cubicBezTo>
                  <a:cubicBezTo>
                    <a:pt x="318" y="155"/>
                    <a:pt x="318" y="155"/>
                    <a:pt x="318" y="155"/>
                  </a:cubicBezTo>
                  <a:cubicBezTo>
                    <a:pt x="324" y="148"/>
                    <a:pt x="324" y="148"/>
                    <a:pt x="324" y="148"/>
                  </a:cubicBezTo>
                  <a:cubicBezTo>
                    <a:pt x="325" y="142"/>
                    <a:pt x="325" y="142"/>
                    <a:pt x="325" y="142"/>
                  </a:cubicBezTo>
                  <a:cubicBezTo>
                    <a:pt x="324" y="138"/>
                    <a:pt x="324" y="138"/>
                    <a:pt x="324" y="138"/>
                  </a:cubicBezTo>
                  <a:cubicBezTo>
                    <a:pt x="322" y="132"/>
                    <a:pt x="320" y="129"/>
                    <a:pt x="320" y="127"/>
                  </a:cubicBezTo>
                  <a:cubicBezTo>
                    <a:pt x="317" y="128"/>
                    <a:pt x="317" y="128"/>
                    <a:pt x="317" y="128"/>
                  </a:cubicBezTo>
                  <a:cubicBezTo>
                    <a:pt x="312" y="127"/>
                    <a:pt x="312" y="127"/>
                    <a:pt x="312" y="127"/>
                  </a:cubicBezTo>
                  <a:cubicBezTo>
                    <a:pt x="310" y="128"/>
                    <a:pt x="307" y="131"/>
                    <a:pt x="303" y="136"/>
                  </a:cubicBezTo>
                  <a:cubicBezTo>
                    <a:pt x="296" y="143"/>
                    <a:pt x="296" y="143"/>
                    <a:pt x="296" y="143"/>
                  </a:cubicBezTo>
                  <a:cubicBezTo>
                    <a:pt x="296" y="143"/>
                    <a:pt x="296" y="143"/>
                    <a:pt x="296" y="143"/>
                  </a:cubicBezTo>
                  <a:cubicBezTo>
                    <a:pt x="295" y="143"/>
                    <a:pt x="295" y="143"/>
                    <a:pt x="295" y="143"/>
                  </a:cubicBezTo>
                  <a:cubicBezTo>
                    <a:pt x="290" y="144"/>
                    <a:pt x="286" y="145"/>
                    <a:pt x="284" y="144"/>
                  </a:cubicBezTo>
                  <a:lnTo>
                    <a:pt x="271" y="1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2032" y="1756"/>
              <a:ext cx="175" cy="289"/>
            </a:xfrm>
            <a:custGeom>
              <a:avLst/>
              <a:gdLst>
                <a:gd name="T0" fmla="*/ 46 w 92"/>
                <a:gd name="T1" fmla="*/ 29 h 152"/>
                <a:gd name="T2" fmla="*/ 46 w 92"/>
                <a:gd name="T3" fmla="*/ 43 h 152"/>
                <a:gd name="T4" fmla="*/ 42 w 92"/>
                <a:gd name="T5" fmla="*/ 54 h 152"/>
                <a:gd name="T6" fmla="*/ 38 w 92"/>
                <a:gd name="T7" fmla="*/ 62 h 152"/>
                <a:gd name="T8" fmla="*/ 37 w 92"/>
                <a:gd name="T9" fmla="*/ 61 h 152"/>
                <a:gd name="T10" fmla="*/ 22 w 92"/>
                <a:gd name="T11" fmla="*/ 65 h 152"/>
                <a:gd name="T12" fmla="*/ 6 w 92"/>
                <a:gd name="T13" fmla="*/ 67 h 152"/>
                <a:gd name="T14" fmla="*/ 4 w 92"/>
                <a:gd name="T15" fmla="*/ 70 h 152"/>
                <a:gd name="T16" fmla="*/ 19 w 92"/>
                <a:gd name="T17" fmla="*/ 72 h 152"/>
                <a:gd name="T18" fmla="*/ 20 w 92"/>
                <a:gd name="T19" fmla="*/ 72 h 152"/>
                <a:gd name="T20" fmla="*/ 24 w 92"/>
                <a:gd name="T21" fmla="*/ 81 h 152"/>
                <a:gd name="T22" fmla="*/ 30 w 92"/>
                <a:gd name="T23" fmla="*/ 92 h 152"/>
                <a:gd name="T24" fmla="*/ 35 w 92"/>
                <a:gd name="T25" fmla="*/ 108 h 152"/>
                <a:gd name="T26" fmla="*/ 36 w 92"/>
                <a:gd name="T27" fmla="*/ 108 h 152"/>
                <a:gd name="T28" fmla="*/ 38 w 92"/>
                <a:gd name="T29" fmla="*/ 116 h 152"/>
                <a:gd name="T30" fmla="*/ 36 w 92"/>
                <a:gd name="T31" fmla="*/ 124 h 152"/>
                <a:gd name="T32" fmla="*/ 36 w 92"/>
                <a:gd name="T33" fmla="*/ 132 h 152"/>
                <a:gd name="T34" fmla="*/ 50 w 92"/>
                <a:gd name="T35" fmla="*/ 140 h 152"/>
                <a:gd name="T36" fmla="*/ 58 w 92"/>
                <a:gd name="T37" fmla="*/ 151 h 152"/>
                <a:gd name="T38" fmla="*/ 62 w 92"/>
                <a:gd name="T39" fmla="*/ 152 h 152"/>
                <a:gd name="T40" fmla="*/ 61 w 92"/>
                <a:gd name="T41" fmla="*/ 139 h 152"/>
                <a:gd name="T42" fmla="*/ 70 w 92"/>
                <a:gd name="T43" fmla="*/ 134 h 152"/>
                <a:gd name="T44" fmla="*/ 71 w 92"/>
                <a:gd name="T45" fmla="*/ 134 h 152"/>
                <a:gd name="T46" fmla="*/ 72 w 92"/>
                <a:gd name="T47" fmla="*/ 134 h 152"/>
                <a:gd name="T48" fmla="*/ 78 w 92"/>
                <a:gd name="T49" fmla="*/ 133 h 152"/>
                <a:gd name="T50" fmla="*/ 79 w 92"/>
                <a:gd name="T51" fmla="*/ 122 h 152"/>
                <a:gd name="T52" fmla="*/ 74 w 92"/>
                <a:gd name="T53" fmla="*/ 116 h 152"/>
                <a:gd name="T54" fmla="*/ 69 w 92"/>
                <a:gd name="T55" fmla="*/ 116 h 152"/>
                <a:gd name="T56" fmla="*/ 66 w 92"/>
                <a:gd name="T57" fmla="*/ 105 h 152"/>
                <a:gd name="T58" fmla="*/ 68 w 92"/>
                <a:gd name="T59" fmla="*/ 84 h 152"/>
                <a:gd name="T60" fmla="*/ 82 w 92"/>
                <a:gd name="T61" fmla="*/ 80 h 152"/>
                <a:gd name="T62" fmla="*/ 92 w 92"/>
                <a:gd name="T63" fmla="*/ 54 h 152"/>
                <a:gd name="T64" fmla="*/ 84 w 92"/>
                <a:gd name="T65" fmla="*/ 48 h 152"/>
                <a:gd name="T66" fmla="*/ 83 w 92"/>
                <a:gd name="T67" fmla="*/ 48 h 152"/>
                <a:gd name="T68" fmla="*/ 76 w 92"/>
                <a:gd name="T69" fmla="*/ 48 h 152"/>
                <a:gd name="T70" fmla="*/ 72 w 92"/>
                <a:gd name="T71" fmla="*/ 42 h 152"/>
                <a:gd name="T72" fmla="*/ 71 w 92"/>
                <a:gd name="T73" fmla="*/ 42 h 152"/>
                <a:gd name="T74" fmla="*/ 73 w 92"/>
                <a:gd name="T75" fmla="*/ 26 h 152"/>
                <a:gd name="T76" fmla="*/ 76 w 92"/>
                <a:gd name="T77" fmla="*/ 18 h 152"/>
                <a:gd name="T78" fmla="*/ 78 w 92"/>
                <a:gd name="T79" fmla="*/ 10 h 152"/>
                <a:gd name="T80" fmla="*/ 64 w 92"/>
                <a:gd name="T81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2" h="152">
                  <a:moveTo>
                    <a:pt x="54" y="9"/>
                  </a:moveTo>
                  <a:cubicBezTo>
                    <a:pt x="46" y="29"/>
                    <a:pt x="46" y="29"/>
                    <a:pt x="46" y="29"/>
                  </a:cubicBezTo>
                  <a:cubicBezTo>
                    <a:pt x="46" y="42"/>
                    <a:pt x="46" y="42"/>
                    <a:pt x="46" y="42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42" y="57"/>
                    <a:pt x="41" y="60"/>
                    <a:pt x="38" y="61"/>
                  </a:cubicBezTo>
                  <a:cubicBezTo>
                    <a:pt x="38" y="62"/>
                    <a:pt x="38" y="62"/>
                    <a:pt x="38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1"/>
                    <a:pt x="37" y="61"/>
                    <a:pt x="37" y="61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2" y="65"/>
                    <a:pt x="22" y="65"/>
                    <a:pt x="22" y="65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8" y="84"/>
                    <a:pt x="28" y="84"/>
                    <a:pt x="28" y="84"/>
                  </a:cubicBezTo>
                  <a:cubicBezTo>
                    <a:pt x="29" y="86"/>
                    <a:pt x="30" y="88"/>
                    <a:pt x="30" y="92"/>
                  </a:cubicBezTo>
                  <a:cubicBezTo>
                    <a:pt x="30" y="103"/>
                    <a:pt x="30" y="103"/>
                    <a:pt x="30" y="103"/>
                  </a:cubicBezTo>
                  <a:cubicBezTo>
                    <a:pt x="35" y="108"/>
                    <a:pt x="35" y="108"/>
                    <a:pt x="35" y="108"/>
                  </a:cubicBezTo>
                  <a:cubicBezTo>
                    <a:pt x="36" y="108"/>
                    <a:pt x="36" y="108"/>
                    <a:pt x="36" y="108"/>
                  </a:cubicBezTo>
                  <a:cubicBezTo>
                    <a:pt x="36" y="108"/>
                    <a:pt x="36" y="108"/>
                    <a:pt x="36" y="108"/>
                  </a:cubicBezTo>
                  <a:cubicBezTo>
                    <a:pt x="36" y="108"/>
                    <a:pt x="36" y="108"/>
                    <a:pt x="36" y="108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20"/>
                    <a:pt x="38" y="120"/>
                    <a:pt x="38" y="120"/>
                  </a:cubicBezTo>
                  <a:cubicBezTo>
                    <a:pt x="36" y="124"/>
                    <a:pt x="36" y="124"/>
                    <a:pt x="36" y="124"/>
                  </a:cubicBezTo>
                  <a:cubicBezTo>
                    <a:pt x="35" y="128"/>
                    <a:pt x="35" y="128"/>
                    <a:pt x="35" y="128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41" y="135"/>
                    <a:pt x="41" y="135"/>
                    <a:pt x="41" y="135"/>
                  </a:cubicBezTo>
                  <a:cubicBezTo>
                    <a:pt x="46" y="137"/>
                    <a:pt x="49" y="138"/>
                    <a:pt x="50" y="140"/>
                  </a:cubicBezTo>
                  <a:cubicBezTo>
                    <a:pt x="53" y="146"/>
                    <a:pt x="53" y="146"/>
                    <a:pt x="53" y="146"/>
                  </a:cubicBezTo>
                  <a:cubicBezTo>
                    <a:pt x="56" y="148"/>
                    <a:pt x="58" y="150"/>
                    <a:pt x="58" y="151"/>
                  </a:cubicBezTo>
                  <a:cubicBezTo>
                    <a:pt x="62" y="152"/>
                    <a:pt x="62" y="152"/>
                    <a:pt x="62" y="152"/>
                  </a:cubicBezTo>
                  <a:cubicBezTo>
                    <a:pt x="62" y="152"/>
                    <a:pt x="62" y="152"/>
                    <a:pt x="62" y="152"/>
                  </a:cubicBezTo>
                  <a:cubicBezTo>
                    <a:pt x="61" y="144"/>
                    <a:pt x="61" y="144"/>
                    <a:pt x="61" y="144"/>
                  </a:cubicBezTo>
                  <a:cubicBezTo>
                    <a:pt x="60" y="142"/>
                    <a:pt x="60" y="140"/>
                    <a:pt x="61" y="139"/>
                  </a:cubicBezTo>
                  <a:cubicBezTo>
                    <a:pt x="62" y="138"/>
                    <a:pt x="63" y="137"/>
                    <a:pt x="64" y="136"/>
                  </a:cubicBezTo>
                  <a:cubicBezTo>
                    <a:pt x="70" y="134"/>
                    <a:pt x="70" y="134"/>
                    <a:pt x="70" y="134"/>
                  </a:cubicBezTo>
                  <a:cubicBezTo>
                    <a:pt x="70" y="134"/>
                    <a:pt x="70" y="134"/>
                    <a:pt x="70" y="134"/>
                  </a:cubicBezTo>
                  <a:cubicBezTo>
                    <a:pt x="71" y="134"/>
                    <a:pt x="71" y="134"/>
                    <a:pt x="71" y="134"/>
                  </a:cubicBezTo>
                  <a:cubicBezTo>
                    <a:pt x="71" y="134"/>
                    <a:pt x="71" y="134"/>
                    <a:pt x="71" y="134"/>
                  </a:cubicBezTo>
                  <a:cubicBezTo>
                    <a:pt x="72" y="134"/>
                    <a:pt x="72" y="134"/>
                    <a:pt x="72" y="134"/>
                  </a:cubicBezTo>
                  <a:cubicBezTo>
                    <a:pt x="74" y="135"/>
                    <a:pt x="74" y="135"/>
                    <a:pt x="74" y="135"/>
                  </a:cubicBezTo>
                  <a:cubicBezTo>
                    <a:pt x="78" y="133"/>
                    <a:pt x="78" y="133"/>
                    <a:pt x="78" y="133"/>
                  </a:cubicBezTo>
                  <a:cubicBezTo>
                    <a:pt x="78" y="132"/>
                    <a:pt x="78" y="132"/>
                    <a:pt x="78" y="132"/>
                  </a:cubicBezTo>
                  <a:cubicBezTo>
                    <a:pt x="79" y="122"/>
                    <a:pt x="79" y="122"/>
                    <a:pt x="79" y="122"/>
                  </a:cubicBezTo>
                  <a:cubicBezTo>
                    <a:pt x="77" y="118"/>
                    <a:pt x="77" y="118"/>
                    <a:pt x="77" y="118"/>
                  </a:cubicBezTo>
                  <a:cubicBezTo>
                    <a:pt x="74" y="116"/>
                    <a:pt x="74" y="116"/>
                    <a:pt x="74" y="116"/>
                  </a:cubicBezTo>
                  <a:cubicBezTo>
                    <a:pt x="70" y="116"/>
                    <a:pt x="70" y="116"/>
                    <a:pt x="70" y="116"/>
                  </a:cubicBezTo>
                  <a:cubicBezTo>
                    <a:pt x="69" y="116"/>
                    <a:pt x="69" y="116"/>
                    <a:pt x="69" y="116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84"/>
                    <a:pt x="67" y="84"/>
                    <a:pt x="67" y="84"/>
                  </a:cubicBezTo>
                  <a:cubicBezTo>
                    <a:pt x="68" y="84"/>
                    <a:pt x="68" y="84"/>
                    <a:pt x="68" y="84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82" y="80"/>
                    <a:pt x="82" y="80"/>
                    <a:pt x="82" y="80"/>
                  </a:cubicBezTo>
                  <a:cubicBezTo>
                    <a:pt x="88" y="80"/>
                    <a:pt x="88" y="80"/>
                    <a:pt x="88" y="80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0" y="51"/>
                    <a:pt x="89" y="49"/>
                    <a:pt x="87" y="48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3" y="48"/>
                    <a:pt x="83" y="48"/>
                    <a:pt x="83" y="48"/>
                  </a:cubicBezTo>
                  <a:cubicBezTo>
                    <a:pt x="77" y="49"/>
                    <a:pt x="77" y="49"/>
                    <a:pt x="77" y="49"/>
                  </a:cubicBezTo>
                  <a:cubicBezTo>
                    <a:pt x="76" y="48"/>
                    <a:pt x="76" y="48"/>
                    <a:pt x="76" y="48"/>
                  </a:cubicBezTo>
                  <a:cubicBezTo>
                    <a:pt x="76" y="48"/>
                    <a:pt x="76" y="48"/>
                    <a:pt x="76" y="48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73" y="26"/>
                    <a:pt x="73" y="26"/>
                    <a:pt x="73" y="26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74" y="22"/>
                    <a:pt x="75" y="20"/>
                    <a:pt x="76" y="18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64" y="0"/>
                    <a:pt x="64" y="0"/>
                    <a:pt x="64" y="0"/>
                  </a:cubicBezTo>
                  <a:lnTo>
                    <a:pt x="54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8"/>
            <p:cNvSpPr>
              <a:spLocks/>
            </p:cNvSpPr>
            <p:nvPr/>
          </p:nvSpPr>
          <p:spPr bwMode="auto">
            <a:xfrm>
              <a:off x="371" y="995"/>
              <a:ext cx="1243" cy="938"/>
            </a:xfrm>
            <a:custGeom>
              <a:avLst/>
              <a:gdLst>
                <a:gd name="T0" fmla="*/ 639 w 652"/>
                <a:gd name="T1" fmla="*/ 228 h 493"/>
                <a:gd name="T2" fmla="*/ 612 w 652"/>
                <a:gd name="T3" fmla="*/ 204 h 493"/>
                <a:gd name="T4" fmla="*/ 596 w 652"/>
                <a:gd name="T5" fmla="*/ 184 h 493"/>
                <a:gd name="T6" fmla="*/ 520 w 652"/>
                <a:gd name="T7" fmla="*/ 166 h 493"/>
                <a:gd name="T8" fmla="*/ 524 w 652"/>
                <a:gd name="T9" fmla="*/ 90 h 493"/>
                <a:gd name="T10" fmla="*/ 470 w 652"/>
                <a:gd name="T11" fmla="*/ 25 h 493"/>
                <a:gd name="T12" fmla="*/ 443 w 652"/>
                <a:gd name="T13" fmla="*/ 7 h 493"/>
                <a:gd name="T14" fmla="*/ 401 w 652"/>
                <a:gd name="T15" fmla="*/ 61 h 493"/>
                <a:gd name="T16" fmla="*/ 309 w 652"/>
                <a:gd name="T17" fmla="*/ 112 h 493"/>
                <a:gd name="T18" fmla="*/ 291 w 652"/>
                <a:gd name="T19" fmla="*/ 115 h 493"/>
                <a:gd name="T20" fmla="*/ 237 w 652"/>
                <a:gd name="T21" fmla="*/ 110 h 493"/>
                <a:gd name="T22" fmla="*/ 245 w 652"/>
                <a:gd name="T23" fmla="*/ 168 h 493"/>
                <a:gd name="T24" fmla="*/ 234 w 652"/>
                <a:gd name="T25" fmla="*/ 198 h 493"/>
                <a:gd name="T26" fmla="*/ 226 w 652"/>
                <a:gd name="T27" fmla="*/ 196 h 493"/>
                <a:gd name="T28" fmla="*/ 202 w 652"/>
                <a:gd name="T29" fmla="*/ 224 h 493"/>
                <a:gd name="T30" fmla="*/ 165 w 652"/>
                <a:gd name="T31" fmla="*/ 234 h 493"/>
                <a:gd name="T32" fmla="*/ 92 w 652"/>
                <a:gd name="T33" fmla="*/ 253 h 493"/>
                <a:gd name="T34" fmla="*/ 53 w 652"/>
                <a:gd name="T35" fmla="*/ 247 h 493"/>
                <a:gd name="T36" fmla="*/ 33 w 652"/>
                <a:gd name="T37" fmla="*/ 240 h 493"/>
                <a:gd name="T38" fmla="*/ 5 w 652"/>
                <a:gd name="T39" fmla="*/ 284 h 493"/>
                <a:gd name="T40" fmla="*/ 27 w 652"/>
                <a:gd name="T41" fmla="*/ 303 h 493"/>
                <a:gd name="T42" fmla="*/ 21 w 652"/>
                <a:gd name="T43" fmla="*/ 356 h 493"/>
                <a:gd name="T44" fmla="*/ 21 w 652"/>
                <a:gd name="T45" fmla="*/ 367 h 493"/>
                <a:gd name="T46" fmla="*/ 60 w 652"/>
                <a:gd name="T47" fmla="*/ 417 h 493"/>
                <a:gd name="T48" fmla="*/ 85 w 652"/>
                <a:gd name="T49" fmla="*/ 443 h 493"/>
                <a:gd name="T50" fmla="*/ 105 w 652"/>
                <a:gd name="T51" fmla="*/ 490 h 493"/>
                <a:gd name="T52" fmla="*/ 130 w 652"/>
                <a:gd name="T53" fmla="*/ 493 h 493"/>
                <a:gd name="T54" fmla="*/ 145 w 652"/>
                <a:gd name="T55" fmla="*/ 466 h 493"/>
                <a:gd name="T56" fmla="*/ 165 w 652"/>
                <a:gd name="T57" fmla="*/ 468 h 493"/>
                <a:gd name="T58" fmla="*/ 230 w 652"/>
                <a:gd name="T59" fmla="*/ 465 h 493"/>
                <a:gd name="T60" fmla="*/ 251 w 652"/>
                <a:gd name="T61" fmla="*/ 480 h 493"/>
                <a:gd name="T62" fmla="*/ 285 w 652"/>
                <a:gd name="T63" fmla="*/ 480 h 493"/>
                <a:gd name="T64" fmla="*/ 360 w 652"/>
                <a:gd name="T65" fmla="*/ 470 h 493"/>
                <a:gd name="T66" fmla="*/ 413 w 652"/>
                <a:gd name="T67" fmla="*/ 472 h 493"/>
                <a:gd name="T68" fmla="*/ 446 w 652"/>
                <a:gd name="T69" fmla="*/ 484 h 493"/>
                <a:gd name="T70" fmla="*/ 473 w 652"/>
                <a:gd name="T71" fmla="*/ 491 h 493"/>
                <a:gd name="T72" fmla="*/ 469 w 652"/>
                <a:gd name="T73" fmla="*/ 470 h 493"/>
                <a:gd name="T74" fmla="*/ 477 w 652"/>
                <a:gd name="T75" fmla="*/ 460 h 493"/>
                <a:gd name="T76" fmla="*/ 479 w 652"/>
                <a:gd name="T77" fmla="*/ 446 h 493"/>
                <a:gd name="T78" fmla="*/ 461 w 652"/>
                <a:gd name="T79" fmla="*/ 428 h 493"/>
                <a:gd name="T80" fmla="*/ 462 w 652"/>
                <a:gd name="T81" fmla="*/ 414 h 493"/>
                <a:gd name="T82" fmla="*/ 494 w 652"/>
                <a:gd name="T83" fmla="*/ 396 h 493"/>
                <a:gd name="T84" fmla="*/ 527 w 652"/>
                <a:gd name="T85" fmla="*/ 390 h 493"/>
                <a:gd name="T86" fmla="*/ 544 w 652"/>
                <a:gd name="T87" fmla="*/ 375 h 493"/>
                <a:gd name="T88" fmla="*/ 545 w 652"/>
                <a:gd name="T89" fmla="*/ 367 h 493"/>
                <a:gd name="T90" fmla="*/ 547 w 652"/>
                <a:gd name="T91" fmla="*/ 343 h 493"/>
                <a:gd name="T92" fmla="*/ 585 w 652"/>
                <a:gd name="T93" fmla="*/ 314 h 493"/>
                <a:gd name="T94" fmla="*/ 603 w 652"/>
                <a:gd name="T95" fmla="*/ 302 h 493"/>
                <a:gd name="T96" fmla="*/ 635 w 652"/>
                <a:gd name="T97" fmla="*/ 294 h 493"/>
                <a:gd name="T98" fmla="*/ 648 w 652"/>
                <a:gd name="T99" fmla="*/ 281 h 493"/>
                <a:gd name="T100" fmla="*/ 651 w 652"/>
                <a:gd name="T101" fmla="*/ 266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52" h="493">
                  <a:moveTo>
                    <a:pt x="651" y="265"/>
                  </a:moveTo>
                  <a:cubicBezTo>
                    <a:pt x="652" y="265"/>
                    <a:pt x="652" y="265"/>
                    <a:pt x="652" y="265"/>
                  </a:cubicBezTo>
                  <a:cubicBezTo>
                    <a:pt x="652" y="265"/>
                    <a:pt x="652" y="265"/>
                    <a:pt x="652" y="265"/>
                  </a:cubicBezTo>
                  <a:cubicBezTo>
                    <a:pt x="652" y="264"/>
                    <a:pt x="652" y="264"/>
                    <a:pt x="652" y="264"/>
                  </a:cubicBezTo>
                  <a:cubicBezTo>
                    <a:pt x="639" y="228"/>
                    <a:pt x="639" y="228"/>
                    <a:pt x="639" y="228"/>
                  </a:cubicBezTo>
                  <a:cubicBezTo>
                    <a:pt x="631" y="222"/>
                    <a:pt x="631" y="222"/>
                    <a:pt x="631" y="222"/>
                  </a:cubicBezTo>
                  <a:cubicBezTo>
                    <a:pt x="631" y="221"/>
                    <a:pt x="631" y="221"/>
                    <a:pt x="631" y="221"/>
                  </a:cubicBezTo>
                  <a:cubicBezTo>
                    <a:pt x="629" y="206"/>
                    <a:pt x="629" y="206"/>
                    <a:pt x="629" y="206"/>
                  </a:cubicBezTo>
                  <a:cubicBezTo>
                    <a:pt x="613" y="204"/>
                    <a:pt x="613" y="204"/>
                    <a:pt x="613" y="204"/>
                  </a:cubicBezTo>
                  <a:cubicBezTo>
                    <a:pt x="612" y="204"/>
                    <a:pt x="612" y="204"/>
                    <a:pt x="612" y="204"/>
                  </a:cubicBezTo>
                  <a:cubicBezTo>
                    <a:pt x="611" y="204"/>
                    <a:pt x="611" y="204"/>
                    <a:pt x="611" y="204"/>
                  </a:cubicBezTo>
                  <a:cubicBezTo>
                    <a:pt x="611" y="203"/>
                    <a:pt x="611" y="203"/>
                    <a:pt x="611" y="203"/>
                  </a:cubicBezTo>
                  <a:cubicBezTo>
                    <a:pt x="611" y="202"/>
                    <a:pt x="611" y="202"/>
                    <a:pt x="611" y="202"/>
                  </a:cubicBezTo>
                  <a:cubicBezTo>
                    <a:pt x="611" y="202"/>
                    <a:pt x="611" y="202"/>
                    <a:pt x="611" y="202"/>
                  </a:cubicBezTo>
                  <a:cubicBezTo>
                    <a:pt x="609" y="196"/>
                    <a:pt x="604" y="190"/>
                    <a:pt x="596" y="184"/>
                  </a:cubicBezTo>
                  <a:cubicBezTo>
                    <a:pt x="591" y="180"/>
                    <a:pt x="587" y="178"/>
                    <a:pt x="583" y="177"/>
                  </a:cubicBezTo>
                  <a:cubicBezTo>
                    <a:pt x="581" y="176"/>
                    <a:pt x="578" y="174"/>
                    <a:pt x="576" y="173"/>
                  </a:cubicBezTo>
                  <a:cubicBezTo>
                    <a:pt x="571" y="169"/>
                    <a:pt x="553" y="166"/>
                    <a:pt x="521" y="166"/>
                  </a:cubicBezTo>
                  <a:cubicBezTo>
                    <a:pt x="520" y="166"/>
                    <a:pt x="520" y="166"/>
                    <a:pt x="520" y="166"/>
                  </a:cubicBezTo>
                  <a:cubicBezTo>
                    <a:pt x="520" y="166"/>
                    <a:pt x="520" y="166"/>
                    <a:pt x="520" y="166"/>
                  </a:cubicBezTo>
                  <a:cubicBezTo>
                    <a:pt x="516" y="160"/>
                    <a:pt x="516" y="160"/>
                    <a:pt x="516" y="160"/>
                  </a:cubicBezTo>
                  <a:cubicBezTo>
                    <a:pt x="515" y="156"/>
                    <a:pt x="513" y="153"/>
                    <a:pt x="513" y="150"/>
                  </a:cubicBezTo>
                  <a:cubicBezTo>
                    <a:pt x="513" y="145"/>
                    <a:pt x="518" y="131"/>
                    <a:pt x="529" y="107"/>
                  </a:cubicBezTo>
                  <a:cubicBezTo>
                    <a:pt x="524" y="90"/>
                    <a:pt x="524" y="90"/>
                    <a:pt x="524" y="90"/>
                  </a:cubicBezTo>
                  <a:cubicBezTo>
                    <a:pt x="524" y="90"/>
                    <a:pt x="524" y="90"/>
                    <a:pt x="524" y="90"/>
                  </a:cubicBezTo>
                  <a:cubicBezTo>
                    <a:pt x="518" y="62"/>
                    <a:pt x="518" y="62"/>
                    <a:pt x="518" y="62"/>
                  </a:cubicBezTo>
                  <a:cubicBezTo>
                    <a:pt x="517" y="58"/>
                    <a:pt x="510" y="54"/>
                    <a:pt x="498" y="50"/>
                  </a:cubicBezTo>
                  <a:cubicBezTo>
                    <a:pt x="496" y="50"/>
                    <a:pt x="493" y="49"/>
                    <a:pt x="491" y="47"/>
                  </a:cubicBezTo>
                  <a:cubicBezTo>
                    <a:pt x="487" y="45"/>
                    <a:pt x="483" y="42"/>
                    <a:pt x="482" y="37"/>
                  </a:cubicBezTo>
                  <a:cubicBezTo>
                    <a:pt x="479" y="32"/>
                    <a:pt x="475" y="28"/>
                    <a:pt x="470" y="25"/>
                  </a:cubicBezTo>
                  <a:cubicBezTo>
                    <a:pt x="469" y="25"/>
                    <a:pt x="469" y="25"/>
                    <a:pt x="469" y="25"/>
                  </a:cubicBezTo>
                  <a:cubicBezTo>
                    <a:pt x="469" y="24"/>
                    <a:pt x="469" y="24"/>
                    <a:pt x="469" y="24"/>
                  </a:cubicBezTo>
                  <a:cubicBezTo>
                    <a:pt x="464" y="0"/>
                    <a:pt x="464" y="0"/>
                    <a:pt x="464" y="0"/>
                  </a:cubicBezTo>
                  <a:cubicBezTo>
                    <a:pt x="445" y="2"/>
                    <a:pt x="445" y="2"/>
                    <a:pt x="445" y="2"/>
                  </a:cubicBezTo>
                  <a:cubicBezTo>
                    <a:pt x="443" y="7"/>
                    <a:pt x="443" y="7"/>
                    <a:pt x="443" y="7"/>
                  </a:cubicBezTo>
                  <a:cubicBezTo>
                    <a:pt x="441" y="15"/>
                    <a:pt x="438" y="19"/>
                    <a:pt x="435" y="19"/>
                  </a:cubicBezTo>
                  <a:cubicBezTo>
                    <a:pt x="423" y="23"/>
                    <a:pt x="423" y="23"/>
                    <a:pt x="423" y="23"/>
                  </a:cubicBezTo>
                  <a:cubicBezTo>
                    <a:pt x="415" y="26"/>
                    <a:pt x="411" y="29"/>
                    <a:pt x="408" y="33"/>
                  </a:cubicBezTo>
                  <a:cubicBezTo>
                    <a:pt x="407" y="34"/>
                    <a:pt x="406" y="39"/>
                    <a:pt x="405" y="46"/>
                  </a:cubicBezTo>
                  <a:cubicBezTo>
                    <a:pt x="404" y="53"/>
                    <a:pt x="403" y="58"/>
                    <a:pt x="401" y="61"/>
                  </a:cubicBezTo>
                  <a:cubicBezTo>
                    <a:pt x="399" y="66"/>
                    <a:pt x="395" y="70"/>
                    <a:pt x="389" y="72"/>
                  </a:cubicBezTo>
                  <a:cubicBezTo>
                    <a:pt x="379" y="76"/>
                    <a:pt x="361" y="70"/>
                    <a:pt x="337" y="52"/>
                  </a:cubicBezTo>
                  <a:cubicBezTo>
                    <a:pt x="304" y="94"/>
                    <a:pt x="304" y="94"/>
                    <a:pt x="304" y="94"/>
                  </a:cubicBezTo>
                  <a:cubicBezTo>
                    <a:pt x="308" y="112"/>
                    <a:pt x="308" y="112"/>
                    <a:pt x="308" y="112"/>
                  </a:cubicBezTo>
                  <a:cubicBezTo>
                    <a:pt x="309" y="112"/>
                    <a:pt x="309" y="112"/>
                    <a:pt x="309" y="112"/>
                  </a:cubicBezTo>
                  <a:cubicBezTo>
                    <a:pt x="309" y="112"/>
                    <a:pt x="309" y="112"/>
                    <a:pt x="309" y="112"/>
                  </a:cubicBezTo>
                  <a:cubicBezTo>
                    <a:pt x="308" y="113"/>
                    <a:pt x="308" y="113"/>
                    <a:pt x="308" y="113"/>
                  </a:cubicBezTo>
                  <a:cubicBezTo>
                    <a:pt x="308" y="113"/>
                    <a:pt x="308" y="113"/>
                    <a:pt x="308" y="113"/>
                  </a:cubicBezTo>
                  <a:cubicBezTo>
                    <a:pt x="307" y="116"/>
                    <a:pt x="304" y="117"/>
                    <a:pt x="301" y="118"/>
                  </a:cubicBezTo>
                  <a:cubicBezTo>
                    <a:pt x="298" y="118"/>
                    <a:pt x="295" y="117"/>
                    <a:pt x="291" y="115"/>
                  </a:cubicBezTo>
                  <a:cubicBezTo>
                    <a:pt x="288" y="112"/>
                    <a:pt x="279" y="110"/>
                    <a:pt x="264" y="110"/>
                  </a:cubicBezTo>
                  <a:cubicBezTo>
                    <a:pt x="257" y="109"/>
                    <a:pt x="257" y="109"/>
                    <a:pt x="257" y="109"/>
                  </a:cubicBezTo>
                  <a:cubicBezTo>
                    <a:pt x="257" y="109"/>
                    <a:pt x="257" y="109"/>
                    <a:pt x="257" y="109"/>
                  </a:cubicBezTo>
                  <a:cubicBezTo>
                    <a:pt x="247" y="108"/>
                    <a:pt x="247" y="108"/>
                    <a:pt x="247" y="108"/>
                  </a:cubicBezTo>
                  <a:cubicBezTo>
                    <a:pt x="237" y="110"/>
                    <a:pt x="237" y="110"/>
                    <a:pt x="237" y="110"/>
                  </a:cubicBezTo>
                  <a:cubicBezTo>
                    <a:pt x="241" y="117"/>
                    <a:pt x="241" y="117"/>
                    <a:pt x="241" y="117"/>
                  </a:cubicBezTo>
                  <a:cubicBezTo>
                    <a:pt x="245" y="122"/>
                    <a:pt x="247" y="126"/>
                    <a:pt x="247" y="128"/>
                  </a:cubicBezTo>
                  <a:cubicBezTo>
                    <a:pt x="242" y="154"/>
                    <a:pt x="242" y="154"/>
                    <a:pt x="242" y="154"/>
                  </a:cubicBezTo>
                  <a:cubicBezTo>
                    <a:pt x="244" y="168"/>
                    <a:pt x="244" y="168"/>
                    <a:pt x="244" y="168"/>
                  </a:cubicBezTo>
                  <a:cubicBezTo>
                    <a:pt x="245" y="168"/>
                    <a:pt x="245" y="168"/>
                    <a:pt x="245" y="168"/>
                  </a:cubicBezTo>
                  <a:cubicBezTo>
                    <a:pt x="245" y="168"/>
                    <a:pt x="245" y="168"/>
                    <a:pt x="245" y="168"/>
                  </a:cubicBezTo>
                  <a:cubicBezTo>
                    <a:pt x="244" y="168"/>
                    <a:pt x="244" y="168"/>
                    <a:pt x="244" y="168"/>
                  </a:cubicBezTo>
                  <a:cubicBezTo>
                    <a:pt x="244" y="168"/>
                    <a:pt x="244" y="168"/>
                    <a:pt x="244" y="168"/>
                  </a:cubicBezTo>
                  <a:cubicBezTo>
                    <a:pt x="236" y="194"/>
                    <a:pt x="236" y="194"/>
                    <a:pt x="236" y="194"/>
                  </a:cubicBezTo>
                  <a:cubicBezTo>
                    <a:pt x="236" y="197"/>
                    <a:pt x="235" y="198"/>
                    <a:pt x="234" y="198"/>
                  </a:cubicBezTo>
                  <a:cubicBezTo>
                    <a:pt x="233" y="198"/>
                    <a:pt x="233" y="198"/>
                    <a:pt x="233" y="198"/>
                  </a:cubicBezTo>
                  <a:cubicBezTo>
                    <a:pt x="233" y="197"/>
                    <a:pt x="233" y="197"/>
                    <a:pt x="233" y="197"/>
                  </a:cubicBezTo>
                  <a:cubicBezTo>
                    <a:pt x="232" y="195"/>
                    <a:pt x="232" y="195"/>
                    <a:pt x="232" y="195"/>
                  </a:cubicBezTo>
                  <a:cubicBezTo>
                    <a:pt x="231" y="192"/>
                    <a:pt x="230" y="190"/>
                    <a:pt x="229" y="191"/>
                  </a:cubicBezTo>
                  <a:cubicBezTo>
                    <a:pt x="228" y="191"/>
                    <a:pt x="227" y="193"/>
                    <a:pt x="226" y="196"/>
                  </a:cubicBezTo>
                  <a:cubicBezTo>
                    <a:pt x="225" y="204"/>
                    <a:pt x="220" y="210"/>
                    <a:pt x="213" y="216"/>
                  </a:cubicBezTo>
                  <a:cubicBezTo>
                    <a:pt x="206" y="222"/>
                    <a:pt x="206" y="222"/>
                    <a:pt x="206" y="222"/>
                  </a:cubicBezTo>
                  <a:cubicBezTo>
                    <a:pt x="203" y="224"/>
                    <a:pt x="203" y="224"/>
                    <a:pt x="203" y="224"/>
                  </a:cubicBezTo>
                  <a:cubicBezTo>
                    <a:pt x="203" y="224"/>
                    <a:pt x="203" y="224"/>
                    <a:pt x="203" y="224"/>
                  </a:cubicBezTo>
                  <a:cubicBezTo>
                    <a:pt x="202" y="224"/>
                    <a:pt x="202" y="224"/>
                    <a:pt x="202" y="224"/>
                  </a:cubicBezTo>
                  <a:cubicBezTo>
                    <a:pt x="176" y="224"/>
                    <a:pt x="176" y="224"/>
                    <a:pt x="176" y="224"/>
                  </a:cubicBezTo>
                  <a:cubicBezTo>
                    <a:pt x="166" y="234"/>
                    <a:pt x="166" y="234"/>
                    <a:pt x="166" y="234"/>
                  </a:cubicBezTo>
                  <a:cubicBezTo>
                    <a:pt x="166" y="234"/>
                    <a:pt x="166" y="234"/>
                    <a:pt x="166" y="234"/>
                  </a:cubicBezTo>
                  <a:cubicBezTo>
                    <a:pt x="165" y="234"/>
                    <a:pt x="165" y="234"/>
                    <a:pt x="165" y="234"/>
                  </a:cubicBezTo>
                  <a:cubicBezTo>
                    <a:pt x="165" y="234"/>
                    <a:pt x="165" y="234"/>
                    <a:pt x="165" y="234"/>
                  </a:cubicBezTo>
                  <a:cubicBezTo>
                    <a:pt x="137" y="230"/>
                    <a:pt x="137" y="230"/>
                    <a:pt x="137" y="230"/>
                  </a:cubicBezTo>
                  <a:cubicBezTo>
                    <a:pt x="133" y="234"/>
                    <a:pt x="128" y="236"/>
                    <a:pt x="124" y="235"/>
                  </a:cubicBezTo>
                  <a:cubicBezTo>
                    <a:pt x="120" y="234"/>
                    <a:pt x="113" y="236"/>
                    <a:pt x="103" y="239"/>
                  </a:cubicBezTo>
                  <a:cubicBezTo>
                    <a:pt x="92" y="252"/>
                    <a:pt x="92" y="252"/>
                    <a:pt x="92" y="252"/>
                  </a:cubicBezTo>
                  <a:cubicBezTo>
                    <a:pt x="92" y="253"/>
                    <a:pt x="92" y="253"/>
                    <a:pt x="92" y="253"/>
                  </a:cubicBezTo>
                  <a:cubicBezTo>
                    <a:pt x="74" y="254"/>
                    <a:pt x="74" y="254"/>
                    <a:pt x="74" y="254"/>
                  </a:cubicBezTo>
                  <a:cubicBezTo>
                    <a:pt x="74" y="239"/>
                    <a:pt x="74" y="239"/>
                    <a:pt x="74" y="239"/>
                  </a:cubicBezTo>
                  <a:cubicBezTo>
                    <a:pt x="63" y="239"/>
                    <a:pt x="63" y="239"/>
                    <a:pt x="63" y="239"/>
                  </a:cubicBezTo>
                  <a:cubicBezTo>
                    <a:pt x="61" y="245"/>
                    <a:pt x="61" y="245"/>
                    <a:pt x="61" y="245"/>
                  </a:cubicBezTo>
                  <a:cubicBezTo>
                    <a:pt x="53" y="247"/>
                    <a:pt x="53" y="247"/>
                    <a:pt x="53" y="247"/>
                  </a:cubicBezTo>
                  <a:cubicBezTo>
                    <a:pt x="52" y="247"/>
                    <a:pt x="52" y="247"/>
                    <a:pt x="52" y="247"/>
                  </a:cubicBezTo>
                  <a:cubicBezTo>
                    <a:pt x="52" y="247"/>
                    <a:pt x="52" y="247"/>
                    <a:pt x="52" y="247"/>
                  </a:cubicBezTo>
                  <a:cubicBezTo>
                    <a:pt x="51" y="247"/>
                    <a:pt x="51" y="247"/>
                    <a:pt x="51" y="247"/>
                  </a:cubicBezTo>
                  <a:cubicBezTo>
                    <a:pt x="51" y="247"/>
                    <a:pt x="51" y="247"/>
                    <a:pt x="51" y="247"/>
                  </a:cubicBezTo>
                  <a:cubicBezTo>
                    <a:pt x="46" y="244"/>
                    <a:pt x="39" y="241"/>
                    <a:pt x="33" y="240"/>
                  </a:cubicBezTo>
                  <a:cubicBezTo>
                    <a:pt x="29" y="240"/>
                    <a:pt x="25" y="242"/>
                    <a:pt x="19" y="248"/>
                  </a:cubicBezTo>
                  <a:cubicBezTo>
                    <a:pt x="12" y="254"/>
                    <a:pt x="7" y="259"/>
                    <a:pt x="5" y="264"/>
                  </a:cubicBezTo>
                  <a:cubicBezTo>
                    <a:pt x="6" y="264"/>
                    <a:pt x="7" y="266"/>
                    <a:pt x="7" y="268"/>
                  </a:cubicBezTo>
                  <a:cubicBezTo>
                    <a:pt x="7" y="271"/>
                    <a:pt x="8" y="274"/>
                    <a:pt x="8" y="277"/>
                  </a:cubicBezTo>
                  <a:cubicBezTo>
                    <a:pt x="7" y="280"/>
                    <a:pt x="6" y="282"/>
                    <a:pt x="5" y="284"/>
                  </a:cubicBezTo>
                  <a:cubicBezTo>
                    <a:pt x="3" y="285"/>
                    <a:pt x="1" y="288"/>
                    <a:pt x="0" y="295"/>
                  </a:cubicBezTo>
                  <a:cubicBezTo>
                    <a:pt x="7" y="299"/>
                    <a:pt x="7" y="299"/>
                    <a:pt x="7" y="299"/>
                  </a:cubicBezTo>
                  <a:cubicBezTo>
                    <a:pt x="15" y="290"/>
                    <a:pt x="15" y="290"/>
                    <a:pt x="15" y="290"/>
                  </a:cubicBezTo>
                  <a:cubicBezTo>
                    <a:pt x="27" y="302"/>
                    <a:pt x="27" y="302"/>
                    <a:pt x="27" y="302"/>
                  </a:cubicBezTo>
                  <a:cubicBezTo>
                    <a:pt x="27" y="303"/>
                    <a:pt x="27" y="303"/>
                    <a:pt x="27" y="303"/>
                  </a:cubicBezTo>
                  <a:cubicBezTo>
                    <a:pt x="29" y="325"/>
                    <a:pt x="29" y="325"/>
                    <a:pt x="29" y="325"/>
                  </a:cubicBezTo>
                  <a:cubicBezTo>
                    <a:pt x="29" y="326"/>
                    <a:pt x="29" y="326"/>
                    <a:pt x="29" y="326"/>
                  </a:cubicBezTo>
                  <a:cubicBezTo>
                    <a:pt x="29" y="326"/>
                    <a:pt x="29" y="326"/>
                    <a:pt x="29" y="326"/>
                  </a:cubicBezTo>
                  <a:cubicBezTo>
                    <a:pt x="22" y="356"/>
                    <a:pt x="22" y="356"/>
                    <a:pt x="22" y="356"/>
                  </a:cubicBezTo>
                  <a:cubicBezTo>
                    <a:pt x="21" y="356"/>
                    <a:pt x="21" y="356"/>
                    <a:pt x="21" y="356"/>
                  </a:cubicBezTo>
                  <a:cubicBezTo>
                    <a:pt x="11" y="356"/>
                    <a:pt x="5" y="356"/>
                    <a:pt x="3" y="358"/>
                  </a:cubicBezTo>
                  <a:cubicBezTo>
                    <a:pt x="3" y="360"/>
                    <a:pt x="7" y="363"/>
                    <a:pt x="14" y="368"/>
                  </a:cubicBezTo>
                  <a:cubicBezTo>
                    <a:pt x="20" y="367"/>
                    <a:pt x="20" y="367"/>
                    <a:pt x="20" y="367"/>
                  </a:cubicBezTo>
                  <a:cubicBezTo>
                    <a:pt x="21" y="367"/>
                    <a:pt x="21" y="367"/>
                    <a:pt x="21" y="367"/>
                  </a:cubicBezTo>
                  <a:cubicBezTo>
                    <a:pt x="21" y="367"/>
                    <a:pt x="21" y="367"/>
                    <a:pt x="21" y="367"/>
                  </a:cubicBezTo>
                  <a:cubicBezTo>
                    <a:pt x="35" y="380"/>
                    <a:pt x="35" y="380"/>
                    <a:pt x="35" y="380"/>
                  </a:cubicBezTo>
                  <a:cubicBezTo>
                    <a:pt x="40" y="384"/>
                    <a:pt x="39" y="392"/>
                    <a:pt x="33" y="403"/>
                  </a:cubicBezTo>
                  <a:cubicBezTo>
                    <a:pt x="35" y="416"/>
                    <a:pt x="35" y="416"/>
                    <a:pt x="35" y="416"/>
                  </a:cubicBezTo>
                  <a:cubicBezTo>
                    <a:pt x="40" y="417"/>
                    <a:pt x="40" y="417"/>
                    <a:pt x="40" y="417"/>
                  </a:cubicBezTo>
                  <a:cubicBezTo>
                    <a:pt x="60" y="417"/>
                    <a:pt x="60" y="417"/>
                    <a:pt x="60" y="417"/>
                  </a:cubicBezTo>
                  <a:cubicBezTo>
                    <a:pt x="50" y="426"/>
                    <a:pt x="50" y="426"/>
                    <a:pt x="50" y="426"/>
                  </a:cubicBezTo>
                  <a:cubicBezTo>
                    <a:pt x="56" y="430"/>
                    <a:pt x="56" y="430"/>
                    <a:pt x="56" y="430"/>
                  </a:cubicBezTo>
                  <a:cubicBezTo>
                    <a:pt x="56" y="430"/>
                    <a:pt x="56" y="430"/>
                    <a:pt x="56" y="430"/>
                  </a:cubicBezTo>
                  <a:cubicBezTo>
                    <a:pt x="64" y="434"/>
                    <a:pt x="64" y="434"/>
                    <a:pt x="64" y="434"/>
                  </a:cubicBezTo>
                  <a:cubicBezTo>
                    <a:pt x="85" y="443"/>
                    <a:pt x="85" y="443"/>
                    <a:pt x="85" y="443"/>
                  </a:cubicBezTo>
                  <a:cubicBezTo>
                    <a:pt x="86" y="444"/>
                    <a:pt x="86" y="444"/>
                    <a:pt x="86" y="444"/>
                  </a:cubicBezTo>
                  <a:cubicBezTo>
                    <a:pt x="87" y="444"/>
                    <a:pt x="87" y="444"/>
                    <a:pt x="87" y="444"/>
                  </a:cubicBezTo>
                  <a:cubicBezTo>
                    <a:pt x="89" y="476"/>
                    <a:pt x="89" y="476"/>
                    <a:pt x="89" y="476"/>
                  </a:cubicBezTo>
                  <a:cubicBezTo>
                    <a:pt x="89" y="483"/>
                    <a:pt x="94" y="488"/>
                    <a:pt x="103" y="491"/>
                  </a:cubicBezTo>
                  <a:cubicBezTo>
                    <a:pt x="105" y="490"/>
                    <a:pt x="105" y="490"/>
                    <a:pt x="105" y="490"/>
                  </a:cubicBezTo>
                  <a:cubicBezTo>
                    <a:pt x="105" y="490"/>
                    <a:pt x="105" y="490"/>
                    <a:pt x="105" y="490"/>
                  </a:cubicBezTo>
                  <a:cubicBezTo>
                    <a:pt x="106" y="490"/>
                    <a:pt x="106" y="490"/>
                    <a:pt x="106" y="490"/>
                  </a:cubicBezTo>
                  <a:cubicBezTo>
                    <a:pt x="128" y="493"/>
                    <a:pt x="128" y="493"/>
                    <a:pt x="128" y="493"/>
                  </a:cubicBezTo>
                  <a:cubicBezTo>
                    <a:pt x="130" y="493"/>
                    <a:pt x="130" y="493"/>
                    <a:pt x="130" y="493"/>
                  </a:cubicBezTo>
                  <a:cubicBezTo>
                    <a:pt x="130" y="493"/>
                    <a:pt x="130" y="493"/>
                    <a:pt x="130" y="493"/>
                  </a:cubicBezTo>
                  <a:cubicBezTo>
                    <a:pt x="130" y="492"/>
                    <a:pt x="130" y="492"/>
                    <a:pt x="130" y="492"/>
                  </a:cubicBezTo>
                  <a:cubicBezTo>
                    <a:pt x="133" y="488"/>
                    <a:pt x="134" y="484"/>
                    <a:pt x="134" y="484"/>
                  </a:cubicBezTo>
                  <a:cubicBezTo>
                    <a:pt x="134" y="483"/>
                    <a:pt x="134" y="483"/>
                    <a:pt x="134" y="483"/>
                  </a:cubicBezTo>
                  <a:cubicBezTo>
                    <a:pt x="134" y="479"/>
                    <a:pt x="135" y="476"/>
                    <a:pt x="139" y="474"/>
                  </a:cubicBezTo>
                  <a:cubicBezTo>
                    <a:pt x="142" y="471"/>
                    <a:pt x="144" y="469"/>
                    <a:pt x="145" y="466"/>
                  </a:cubicBezTo>
                  <a:cubicBezTo>
                    <a:pt x="145" y="466"/>
                    <a:pt x="145" y="466"/>
                    <a:pt x="145" y="466"/>
                  </a:cubicBezTo>
                  <a:cubicBezTo>
                    <a:pt x="147" y="462"/>
                    <a:pt x="151" y="462"/>
                    <a:pt x="157" y="464"/>
                  </a:cubicBezTo>
                  <a:cubicBezTo>
                    <a:pt x="158" y="464"/>
                    <a:pt x="158" y="464"/>
                    <a:pt x="158" y="464"/>
                  </a:cubicBezTo>
                  <a:cubicBezTo>
                    <a:pt x="158" y="464"/>
                    <a:pt x="158" y="464"/>
                    <a:pt x="158" y="464"/>
                  </a:cubicBezTo>
                  <a:cubicBezTo>
                    <a:pt x="165" y="468"/>
                    <a:pt x="165" y="468"/>
                    <a:pt x="165" y="468"/>
                  </a:cubicBezTo>
                  <a:cubicBezTo>
                    <a:pt x="191" y="473"/>
                    <a:pt x="191" y="473"/>
                    <a:pt x="191" y="473"/>
                  </a:cubicBezTo>
                  <a:cubicBezTo>
                    <a:pt x="206" y="472"/>
                    <a:pt x="206" y="472"/>
                    <a:pt x="206" y="472"/>
                  </a:cubicBezTo>
                  <a:cubicBezTo>
                    <a:pt x="217" y="467"/>
                    <a:pt x="217" y="467"/>
                    <a:pt x="217" y="467"/>
                  </a:cubicBezTo>
                  <a:cubicBezTo>
                    <a:pt x="219" y="464"/>
                    <a:pt x="221" y="463"/>
                    <a:pt x="222" y="462"/>
                  </a:cubicBezTo>
                  <a:cubicBezTo>
                    <a:pt x="224" y="462"/>
                    <a:pt x="227" y="462"/>
                    <a:pt x="230" y="465"/>
                  </a:cubicBezTo>
                  <a:cubicBezTo>
                    <a:pt x="232" y="466"/>
                    <a:pt x="232" y="466"/>
                    <a:pt x="232" y="466"/>
                  </a:cubicBezTo>
                  <a:cubicBezTo>
                    <a:pt x="233" y="467"/>
                    <a:pt x="235" y="470"/>
                    <a:pt x="236" y="474"/>
                  </a:cubicBezTo>
                  <a:cubicBezTo>
                    <a:pt x="244" y="480"/>
                    <a:pt x="244" y="480"/>
                    <a:pt x="244" y="480"/>
                  </a:cubicBezTo>
                  <a:cubicBezTo>
                    <a:pt x="250" y="480"/>
                    <a:pt x="250" y="480"/>
                    <a:pt x="250" y="480"/>
                  </a:cubicBezTo>
                  <a:cubicBezTo>
                    <a:pt x="251" y="480"/>
                    <a:pt x="251" y="480"/>
                    <a:pt x="251" y="480"/>
                  </a:cubicBezTo>
                  <a:cubicBezTo>
                    <a:pt x="251" y="480"/>
                    <a:pt x="251" y="480"/>
                    <a:pt x="251" y="480"/>
                  </a:cubicBezTo>
                  <a:cubicBezTo>
                    <a:pt x="252" y="480"/>
                    <a:pt x="252" y="480"/>
                    <a:pt x="252" y="480"/>
                  </a:cubicBezTo>
                  <a:cubicBezTo>
                    <a:pt x="260" y="484"/>
                    <a:pt x="260" y="484"/>
                    <a:pt x="260" y="484"/>
                  </a:cubicBezTo>
                  <a:cubicBezTo>
                    <a:pt x="276" y="482"/>
                    <a:pt x="276" y="482"/>
                    <a:pt x="276" y="482"/>
                  </a:cubicBezTo>
                  <a:cubicBezTo>
                    <a:pt x="285" y="480"/>
                    <a:pt x="285" y="480"/>
                    <a:pt x="285" y="480"/>
                  </a:cubicBezTo>
                  <a:cubicBezTo>
                    <a:pt x="307" y="482"/>
                    <a:pt x="307" y="482"/>
                    <a:pt x="307" y="482"/>
                  </a:cubicBezTo>
                  <a:cubicBezTo>
                    <a:pt x="317" y="479"/>
                    <a:pt x="317" y="479"/>
                    <a:pt x="317" y="479"/>
                  </a:cubicBezTo>
                  <a:cubicBezTo>
                    <a:pt x="329" y="474"/>
                    <a:pt x="329" y="474"/>
                    <a:pt x="329" y="474"/>
                  </a:cubicBezTo>
                  <a:cubicBezTo>
                    <a:pt x="331" y="472"/>
                    <a:pt x="334" y="471"/>
                    <a:pt x="338" y="470"/>
                  </a:cubicBezTo>
                  <a:cubicBezTo>
                    <a:pt x="360" y="470"/>
                    <a:pt x="360" y="470"/>
                    <a:pt x="360" y="470"/>
                  </a:cubicBezTo>
                  <a:cubicBezTo>
                    <a:pt x="368" y="467"/>
                    <a:pt x="368" y="467"/>
                    <a:pt x="368" y="467"/>
                  </a:cubicBezTo>
                  <a:cubicBezTo>
                    <a:pt x="371" y="465"/>
                    <a:pt x="374" y="464"/>
                    <a:pt x="377" y="464"/>
                  </a:cubicBezTo>
                  <a:cubicBezTo>
                    <a:pt x="389" y="464"/>
                    <a:pt x="389" y="464"/>
                    <a:pt x="389" y="464"/>
                  </a:cubicBezTo>
                  <a:cubicBezTo>
                    <a:pt x="395" y="468"/>
                    <a:pt x="395" y="468"/>
                    <a:pt x="395" y="468"/>
                  </a:cubicBezTo>
                  <a:cubicBezTo>
                    <a:pt x="413" y="472"/>
                    <a:pt x="413" y="472"/>
                    <a:pt x="413" y="472"/>
                  </a:cubicBezTo>
                  <a:cubicBezTo>
                    <a:pt x="415" y="472"/>
                    <a:pt x="417" y="474"/>
                    <a:pt x="421" y="478"/>
                  </a:cubicBezTo>
                  <a:cubicBezTo>
                    <a:pt x="429" y="482"/>
                    <a:pt x="429" y="482"/>
                    <a:pt x="429" y="482"/>
                  </a:cubicBezTo>
                  <a:cubicBezTo>
                    <a:pt x="429" y="483"/>
                    <a:pt x="429" y="483"/>
                    <a:pt x="429" y="483"/>
                  </a:cubicBezTo>
                  <a:cubicBezTo>
                    <a:pt x="446" y="484"/>
                    <a:pt x="446" y="484"/>
                    <a:pt x="446" y="484"/>
                  </a:cubicBezTo>
                  <a:cubicBezTo>
                    <a:pt x="446" y="484"/>
                    <a:pt x="446" y="484"/>
                    <a:pt x="446" y="484"/>
                  </a:cubicBezTo>
                  <a:cubicBezTo>
                    <a:pt x="446" y="484"/>
                    <a:pt x="446" y="484"/>
                    <a:pt x="446" y="484"/>
                  </a:cubicBezTo>
                  <a:cubicBezTo>
                    <a:pt x="454" y="488"/>
                    <a:pt x="454" y="488"/>
                    <a:pt x="454" y="488"/>
                  </a:cubicBezTo>
                  <a:cubicBezTo>
                    <a:pt x="464" y="490"/>
                    <a:pt x="464" y="490"/>
                    <a:pt x="464" y="490"/>
                  </a:cubicBezTo>
                  <a:cubicBezTo>
                    <a:pt x="464" y="490"/>
                    <a:pt x="464" y="490"/>
                    <a:pt x="464" y="490"/>
                  </a:cubicBezTo>
                  <a:cubicBezTo>
                    <a:pt x="473" y="491"/>
                    <a:pt x="473" y="491"/>
                    <a:pt x="473" y="491"/>
                  </a:cubicBezTo>
                  <a:cubicBezTo>
                    <a:pt x="475" y="486"/>
                    <a:pt x="475" y="486"/>
                    <a:pt x="475" y="486"/>
                  </a:cubicBezTo>
                  <a:cubicBezTo>
                    <a:pt x="471" y="478"/>
                    <a:pt x="471" y="478"/>
                    <a:pt x="471" y="478"/>
                  </a:cubicBezTo>
                  <a:cubicBezTo>
                    <a:pt x="470" y="470"/>
                    <a:pt x="470" y="470"/>
                    <a:pt x="470" y="470"/>
                  </a:cubicBezTo>
                  <a:cubicBezTo>
                    <a:pt x="470" y="470"/>
                    <a:pt x="470" y="470"/>
                    <a:pt x="470" y="470"/>
                  </a:cubicBezTo>
                  <a:cubicBezTo>
                    <a:pt x="469" y="470"/>
                    <a:pt x="469" y="470"/>
                    <a:pt x="469" y="470"/>
                  </a:cubicBezTo>
                  <a:cubicBezTo>
                    <a:pt x="471" y="468"/>
                    <a:pt x="471" y="468"/>
                    <a:pt x="471" y="468"/>
                  </a:cubicBezTo>
                  <a:cubicBezTo>
                    <a:pt x="476" y="461"/>
                    <a:pt x="476" y="461"/>
                    <a:pt x="476" y="461"/>
                  </a:cubicBezTo>
                  <a:cubicBezTo>
                    <a:pt x="476" y="460"/>
                    <a:pt x="476" y="460"/>
                    <a:pt x="476" y="460"/>
                  </a:cubicBezTo>
                  <a:cubicBezTo>
                    <a:pt x="476" y="460"/>
                    <a:pt x="476" y="460"/>
                    <a:pt x="476" y="460"/>
                  </a:cubicBezTo>
                  <a:cubicBezTo>
                    <a:pt x="477" y="460"/>
                    <a:pt x="477" y="460"/>
                    <a:pt x="477" y="460"/>
                  </a:cubicBezTo>
                  <a:cubicBezTo>
                    <a:pt x="477" y="460"/>
                    <a:pt x="477" y="460"/>
                    <a:pt x="477" y="460"/>
                  </a:cubicBezTo>
                  <a:cubicBezTo>
                    <a:pt x="482" y="456"/>
                    <a:pt x="482" y="456"/>
                    <a:pt x="482" y="456"/>
                  </a:cubicBezTo>
                  <a:cubicBezTo>
                    <a:pt x="482" y="456"/>
                    <a:pt x="482" y="456"/>
                    <a:pt x="482" y="456"/>
                  </a:cubicBezTo>
                  <a:cubicBezTo>
                    <a:pt x="481" y="454"/>
                    <a:pt x="481" y="454"/>
                    <a:pt x="481" y="454"/>
                  </a:cubicBezTo>
                  <a:cubicBezTo>
                    <a:pt x="479" y="446"/>
                    <a:pt x="479" y="446"/>
                    <a:pt x="479" y="446"/>
                  </a:cubicBezTo>
                  <a:cubicBezTo>
                    <a:pt x="479" y="444"/>
                    <a:pt x="477" y="444"/>
                    <a:pt x="475" y="442"/>
                  </a:cubicBezTo>
                  <a:cubicBezTo>
                    <a:pt x="475" y="442"/>
                    <a:pt x="475" y="442"/>
                    <a:pt x="475" y="442"/>
                  </a:cubicBezTo>
                  <a:cubicBezTo>
                    <a:pt x="469" y="436"/>
                    <a:pt x="469" y="436"/>
                    <a:pt x="469" y="436"/>
                  </a:cubicBezTo>
                  <a:cubicBezTo>
                    <a:pt x="461" y="429"/>
                    <a:pt x="461" y="429"/>
                    <a:pt x="461" y="429"/>
                  </a:cubicBezTo>
                  <a:cubicBezTo>
                    <a:pt x="461" y="428"/>
                    <a:pt x="461" y="428"/>
                    <a:pt x="461" y="428"/>
                  </a:cubicBezTo>
                  <a:cubicBezTo>
                    <a:pt x="460" y="428"/>
                    <a:pt x="460" y="428"/>
                    <a:pt x="460" y="428"/>
                  </a:cubicBezTo>
                  <a:cubicBezTo>
                    <a:pt x="461" y="428"/>
                    <a:pt x="461" y="428"/>
                    <a:pt x="461" y="428"/>
                  </a:cubicBezTo>
                  <a:cubicBezTo>
                    <a:pt x="461" y="427"/>
                    <a:pt x="461" y="427"/>
                    <a:pt x="461" y="427"/>
                  </a:cubicBezTo>
                  <a:cubicBezTo>
                    <a:pt x="462" y="419"/>
                    <a:pt x="462" y="419"/>
                    <a:pt x="462" y="419"/>
                  </a:cubicBezTo>
                  <a:cubicBezTo>
                    <a:pt x="462" y="414"/>
                    <a:pt x="462" y="414"/>
                    <a:pt x="462" y="414"/>
                  </a:cubicBezTo>
                  <a:cubicBezTo>
                    <a:pt x="458" y="404"/>
                    <a:pt x="458" y="404"/>
                    <a:pt x="458" y="404"/>
                  </a:cubicBezTo>
                  <a:cubicBezTo>
                    <a:pt x="467" y="402"/>
                    <a:pt x="467" y="402"/>
                    <a:pt x="467" y="402"/>
                  </a:cubicBezTo>
                  <a:cubicBezTo>
                    <a:pt x="472" y="398"/>
                    <a:pt x="472" y="398"/>
                    <a:pt x="472" y="398"/>
                  </a:cubicBezTo>
                  <a:cubicBezTo>
                    <a:pt x="483" y="398"/>
                    <a:pt x="483" y="398"/>
                    <a:pt x="483" y="398"/>
                  </a:cubicBezTo>
                  <a:cubicBezTo>
                    <a:pt x="494" y="396"/>
                    <a:pt x="494" y="396"/>
                    <a:pt x="494" y="396"/>
                  </a:cubicBezTo>
                  <a:cubicBezTo>
                    <a:pt x="495" y="396"/>
                    <a:pt x="495" y="396"/>
                    <a:pt x="495" y="396"/>
                  </a:cubicBezTo>
                  <a:cubicBezTo>
                    <a:pt x="502" y="397"/>
                    <a:pt x="502" y="397"/>
                    <a:pt x="502" y="397"/>
                  </a:cubicBezTo>
                  <a:cubicBezTo>
                    <a:pt x="511" y="394"/>
                    <a:pt x="511" y="394"/>
                    <a:pt x="511" y="394"/>
                  </a:cubicBezTo>
                  <a:cubicBezTo>
                    <a:pt x="521" y="392"/>
                    <a:pt x="521" y="392"/>
                    <a:pt x="521" y="392"/>
                  </a:cubicBezTo>
                  <a:cubicBezTo>
                    <a:pt x="527" y="390"/>
                    <a:pt x="527" y="390"/>
                    <a:pt x="527" y="390"/>
                  </a:cubicBezTo>
                  <a:cubicBezTo>
                    <a:pt x="528" y="390"/>
                    <a:pt x="528" y="390"/>
                    <a:pt x="528" y="390"/>
                  </a:cubicBezTo>
                  <a:cubicBezTo>
                    <a:pt x="545" y="386"/>
                    <a:pt x="545" y="386"/>
                    <a:pt x="545" y="386"/>
                  </a:cubicBezTo>
                  <a:cubicBezTo>
                    <a:pt x="548" y="384"/>
                    <a:pt x="548" y="384"/>
                    <a:pt x="548" y="384"/>
                  </a:cubicBezTo>
                  <a:cubicBezTo>
                    <a:pt x="547" y="380"/>
                    <a:pt x="547" y="380"/>
                    <a:pt x="547" y="380"/>
                  </a:cubicBezTo>
                  <a:cubicBezTo>
                    <a:pt x="544" y="375"/>
                    <a:pt x="544" y="375"/>
                    <a:pt x="544" y="375"/>
                  </a:cubicBezTo>
                  <a:cubicBezTo>
                    <a:pt x="544" y="374"/>
                    <a:pt x="544" y="374"/>
                    <a:pt x="544" y="374"/>
                  </a:cubicBezTo>
                  <a:cubicBezTo>
                    <a:pt x="543" y="374"/>
                    <a:pt x="543" y="374"/>
                    <a:pt x="543" y="374"/>
                  </a:cubicBezTo>
                  <a:cubicBezTo>
                    <a:pt x="543" y="374"/>
                    <a:pt x="543" y="374"/>
                    <a:pt x="543" y="374"/>
                  </a:cubicBezTo>
                  <a:cubicBezTo>
                    <a:pt x="544" y="368"/>
                    <a:pt x="544" y="368"/>
                    <a:pt x="544" y="368"/>
                  </a:cubicBezTo>
                  <a:cubicBezTo>
                    <a:pt x="545" y="367"/>
                    <a:pt x="545" y="367"/>
                    <a:pt x="545" y="367"/>
                  </a:cubicBezTo>
                  <a:cubicBezTo>
                    <a:pt x="545" y="359"/>
                    <a:pt x="545" y="359"/>
                    <a:pt x="545" y="359"/>
                  </a:cubicBezTo>
                  <a:cubicBezTo>
                    <a:pt x="543" y="352"/>
                    <a:pt x="543" y="352"/>
                    <a:pt x="543" y="352"/>
                  </a:cubicBezTo>
                  <a:cubicBezTo>
                    <a:pt x="543" y="352"/>
                    <a:pt x="543" y="352"/>
                    <a:pt x="543" y="352"/>
                  </a:cubicBezTo>
                  <a:cubicBezTo>
                    <a:pt x="543" y="351"/>
                    <a:pt x="543" y="351"/>
                    <a:pt x="543" y="351"/>
                  </a:cubicBezTo>
                  <a:cubicBezTo>
                    <a:pt x="547" y="343"/>
                    <a:pt x="547" y="343"/>
                    <a:pt x="547" y="343"/>
                  </a:cubicBezTo>
                  <a:cubicBezTo>
                    <a:pt x="549" y="340"/>
                    <a:pt x="551" y="338"/>
                    <a:pt x="553" y="338"/>
                  </a:cubicBezTo>
                  <a:cubicBezTo>
                    <a:pt x="563" y="338"/>
                    <a:pt x="563" y="338"/>
                    <a:pt x="563" y="338"/>
                  </a:cubicBezTo>
                  <a:cubicBezTo>
                    <a:pt x="565" y="338"/>
                    <a:pt x="567" y="338"/>
                    <a:pt x="569" y="336"/>
                  </a:cubicBezTo>
                  <a:cubicBezTo>
                    <a:pt x="585" y="315"/>
                    <a:pt x="585" y="315"/>
                    <a:pt x="585" y="315"/>
                  </a:cubicBezTo>
                  <a:cubicBezTo>
                    <a:pt x="585" y="314"/>
                    <a:pt x="585" y="314"/>
                    <a:pt x="585" y="314"/>
                  </a:cubicBezTo>
                  <a:cubicBezTo>
                    <a:pt x="585" y="314"/>
                    <a:pt x="585" y="314"/>
                    <a:pt x="585" y="314"/>
                  </a:cubicBezTo>
                  <a:cubicBezTo>
                    <a:pt x="593" y="307"/>
                    <a:pt x="593" y="307"/>
                    <a:pt x="593" y="307"/>
                  </a:cubicBezTo>
                  <a:cubicBezTo>
                    <a:pt x="594" y="306"/>
                    <a:pt x="594" y="306"/>
                    <a:pt x="594" y="306"/>
                  </a:cubicBezTo>
                  <a:cubicBezTo>
                    <a:pt x="597" y="306"/>
                    <a:pt x="599" y="304"/>
                    <a:pt x="601" y="304"/>
                  </a:cubicBezTo>
                  <a:cubicBezTo>
                    <a:pt x="603" y="302"/>
                    <a:pt x="603" y="302"/>
                    <a:pt x="603" y="302"/>
                  </a:cubicBezTo>
                  <a:cubicBezTo>
                    <a:pt x="605" y="298"/>
                    <a:pt x="608" y="296"/>
                    <a:pt x="609" y="296"/>
                  </a:cubicBezTo>
                  <a:cubicBezTo>
                    <a:pt x="623" y="299"/>
                    <a:pt x="623" y="299"/>
                    <a:pt x="623" y="299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42" y="293"/>
                    <a:pt x="642" y="293"/>
                    <a:pt x="642" y="293"/>
                  </a:cubicBezTo>
                  <a:cubicBezTo>
                    <a:pt x="648" y="290"/>
                    <a:pt x="648" y="290"/>
                    <a:pt x="648" y="290"/>
                  </a:cubicBezTo>
                  <a:cubicBezTo>
                    <a:pt x="648" y="281"/>
                    <a:pt x="648" y="281"/>
                    <a:pt x="648" y="281"/>
                  </a:cubicBezTo>
                  <a:cubicBezTo>
                    <a:pt x="649" y="270"/>
                    <a:pt x="649" y="270"/>
                    <a:pt x="649" y="270"/>
                  </a:cubicBezTo>
                  <a:cubicBezTo>
                    <a:pt x="649" y="269"/>
                    <a:pt x="649" y="269"/>
                    <a:pt x="649" y="269"/>
                  </a:cubicBezTo>
                  <a:cubicBezTo>
                    <a:pt x="649" y="269"/>
                    <a:pt x="649" y="269"/>
                    <a:pt x="649" y="269"/>
                  </a:cubicBezTo>
                  <a:cubicBezTo>
                    <a:pt x="649" y="269"/>
                    <a:pt x="649" y="269"/>
                    <a:pt x="649" y="269"/>
                  </a:cubicBezTo>
                  <a:cubicBezTo>
                    <a:pt x="651" y="266"/>
                    <a:pt x="651" y="266"/>
                    <a:pt x="651" y="266"/>
                  </a:cubicBezTo>
                  <a:lnTo>
                    <a:pt x="651" y="2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1178" y="1731"/>
              <a:ext cx="774" cy="554"/>
            </a:xfrm>
            <a:custGeom>
              <a:avLst/>
              <a:gdLst>
                <a:gd name="T0" fmla="*/ 241 w 406"/>
                <a:gd name="T1" fmla="*/ 29 h 291"/>
                <a:gd name="T2" fmla="*/ 228 w 406"/>
                <a:gd name="T3" fmla="*/ 42 h 291"/>
                <a:gd name="T4" fmla="*/ 190 w 406"/>
                <a:gd name="T5" fmla="*/ 14 h 291"/>
                <a:gd name="T6" fmla="*/ 178 w 406"/>
                <a:gd name="T7" fmla="*/ 9 h 291"/>
                <a:gd name="T8" fmla="*/ 144 w 406"/>
                <a:gd name="T9" fmla="*/ 2 h 291"/>
                <a:gd name="T10" fmla="*/ 114 w 406"/>
                <a:gd name="T11" fmla="*/ 5 h 291"/>
                <a:gd name="T12" fmla="*/ 98 w 406"/>
                <a:gd name="T13" fmla="*/ 10 h 291"/>
                <a:gd name="T14" fmla="*/ 72 w 406"/>
                <a:gd name="T15" fmla="*/ 13 h 291"/>
                <a:gd name="T16" fmla="*/ 41 w 406"/>
                <a:gd name="T17" fmla="*/ 20 h 291"/>
                <a:gd name="T18" fmla="*/ 49 w 406"/>
                <a:gd name="T19" fmla="*/ 45 h 291"/>
                <a:gd name="T20" fmla="*/ 62 w 406"/>
                <a:gd name="T21" fmla="*/ 65 h 291"/>
                <a:gd name="T22" fmla="*/ 52 w 406"/>
                <a:gd name="T23" fmla="*/ 89 h 291"/>
                <a:gd name="T24" fmla="*/ 56 w 406"/>
                <a:gd name="T25" fmla="*/ 102 h 291"/>
                <a:gd name="T26" fmla="*/ 30 w 406"/>
                <a:gd name="T27" fmla="*/ 105 h 291"/>
                <a:gd name="T28" fmla="*/ 10 w 406"/>
                <a:gd name="T29" fmla="*/ 121 h 291"/>
                <a:gd name="T30" fmla="*/ 2 w 406"/>
                <a:gd name="T31" fmla="*/ 136 h 291"/>
                <a:gd name="T32" fmla="*/ 5 w 406"/>
                <a:gd name="T33" fmla="*/ 169 h 291"/>
                <a:gd name="T34" fmla="*/ 8 w 406"/>
                <a:gd name="T35" fmla="*/ 197 h 291"/>
                <a:gd name="T36" fmla="*/ 38 w 406"/>
                <a:gd name="T37" fmla="*/ 209 h 291"/>
                <a:gd name="T38" fmla="*/ 50 w 406"/>
                <a:gd name="T39" fmla="*/ 217 h 291"/>
                <a:gd name="T40" fmla="*/ 63 w 406"/>
                <a:gd name="T41" fmla="*/ 229 h 291"/>
                <a:gd name="T42" fmla="*/ 93 w 406"/>
                <a:gd name="T43" fmla="*/ 241 h 291"/>
                <a:gd name="T44" fmla="*/ 136 w 406"/>
                <a:gd name="T45" fmla="*/ 250 h 291"/>
                <a:gd name="T46" fmla="*/ 158 w 406"/>
                <a:gd name="T47" fmla="*/ 256 h 291"/>
                <a:gd name="T48" fmla="*/ 170 w 406"/>
                <a:gd name="T49" fmla="*/ 268 h 291"/>
                <a:gd name="T50" fmla="*/ 174 w 406"/>
                <a:gd name="T51" fmla="*/ 277 h 291"/>
                <a:gd name="T52" fmla="*/ 183 w 406"/>
                <a:gd name="T53" fmla="*/ 289 h 291"/>
                <a:gd name="T54" fmla="*/ 195 w 406"/>
                <a:gd name="T55" fmla="*/ 284 h 291"/>
                <a:gd name="T56" fmla="*/ 210 w 406"/>
                <a:gd name="T57" fmla="*/ 279 h 291"/>
                <a:gd name="T58" fmla="*/ 222 w 406"/>
                <a:gd name="T59" fmla="*/ 276 h 291"/>
                <a:gd name="T60" fmla="*/ 226 w 406"/>
                <a:gd name="T61" fmla="*/ 261 h 291"/>
                <a:gd name="T62" fmla="*/ 242 w 406"/>
                <a:gd name="T63" fmla="*/ 235 h 291"/>
                <a:gd name="T64" fmla="*/ 239 w 406"/>
                <a:gd name="T65" fmla="*/ 210 h 291"/>
                <a:gd name="T66" fmla="*/ 246 w 406"/>
                <a:gd name="T67" fmla="*/ 203 h 291"/>
                <a:gd name="T68" fmla="*/ 278 w 406"/>
                <a:gd name="T69" fmla="*/ 213 h 291"/>
                <a:gd name="T70" fmla="*/ 284 w 406"/>
                <a:gd name="T71" fmla="*/ 231 h 291"/>
                <a:gd name="T72" fmla="*/ 299 w 406"/>
                <a:gd name="T73" fmla="*/ 249 h 291"/>
                <a:gd name="T74" fmla="*/ 325 w 406"/>
                <a:gd name="T75" fmla="*/ 259 h 291"/>
                <a:gd name="T76" fmla="*/ 332 w 406"/>
                <a:gd name="T77" fmla="*/ 261 h 291"/>
                <a:gd name="T78" fmla="*/ 350 w 406"/>
                <a:gd name="T79" fmla="*/ 254 h 291"/>
                <a:gd name="T80" fmla="*/ 361 w 406"/>
                <a:gd name="T81" fmla="*/ 236 h 291"/>
                <a:gd name="T82" fmla="*/ 346 w 406"/>
                <a:gd name="T83" fmla="*/ 229 h 291"/>
                <a:gd name="T84" fmla="*/ 367 w 406"/>
                <a:gd name="T85" fmla="*/ 203 h 291"/>
                <a:gd name="T86" fmla="*/ 376 w 406"/>
                <a:gd name="T87" fmla="*/ 175 h 291"/>
                <a:gd name="T88" fmla="*/ 402 w 406"/>
                <a:gd name="T89" fmla="*/ 145 h 291"/>
                <a:gd name="T90" fmla="*/ 400 w 406"/>
                <a:gd name="T91" fmla="*/ 127 h 291"/>
                <a:gd name="T92" fmla="*/ 382 w 406"/>
                <a:gd name="T93" fmla="*/ 84 h 291"/>
                <a:gd name="T94" fmla="*/ 368 w 406"/>
                <a:gd name="T95" fmla="*/ 79 h 291"/>
                <a:gd name="T96" fmla="*/ 336 w 406"/>
                <a:gd name="T97" fmla="*/ 50 h 291"/>
                <a:gd name="T98" fmla="*/ 328 w 406"/>
                <a:gd name="T99" fmla="*/ 53 h 291"/>
                <a:gd name="T100" fmla="*/ 308 w 406"/>
                <a:gd name="T101" fmla="*/ 39 h 291"/>
                <a:gd name="T102" fmla="*/ 281 w 406"/>
                <a:gd name="T103" fmla="*/ 25 h 291"/>
                <a:gd name="T104" fmla="*/ 272 w 406"/>
                <a:gd name="T105" fmla="*/ 27 h 291"/>
                <a:gd name="T106" fmla="*/ 242 w 406"/>
                <a:gd name="T107" fmla="*/ 15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06" h="291">
                  <a:moveTo>
                    <a:pt x="242" y="15"/>
                  </a:moveTo>
                  <a:cubicBezTo>
                    <a:pt x="238" y="18"/>
                    <a:pt x="238" y="18"/>
                    <a:pt x="238" y="18"/>
                  </a:cubicBezTo>
                  <a:cubicBezTo>
                    <a:pt x="238" y="19"/>
                    <a:pt x="239" y="23"/>
                    <a:pt x="240" y="28"/>
                  </a:cubicBezTo>
                  <a:cubicBezTo>
                    <a:pt x="240" y="29"/>
                    <a:pt x="240" y="29"/>
                    <a:pt x="240" y="29"/>
                  </a:cubicBezTo>
                  <a:cubicBezTo>
                    <a:pt x="241" y="29"/>
                    <a:pt x="241" y="29"/>
                    <a:pt x="241" y="29"/>
                  </a:cubicBezTo>
                  <a:cubicBezTo>
                    <a:pt x="240" y="29"/>
                    <a:pt x="240" y="29"/>
                    <a:pt x="240" y="29"/>
                  </a:cubicBezTo>
                  <a:cubicBezTo>
                    <a:pt x="236" y="39"/>
                    <a:pt x="236" y="39"/>
                    <a:pt x="236" y="39"/>
                  </a:cubicBezTo>
                  <a:cubicBezTo>
                    <a:pt x="230" y="41"/>
                    <a:pt x="230" y="41"/>
                    <a:pt x="230" y="41"/>
                  </a:cubicBezTo>
                  <a:cubicBezTo>
                    <a:pt x="229" y="42"/>
                    <a:pt x="229" y="42"/>
                    <a:pt x="229" y="42"/>
                  </a:cubicBezTo>
                  <a:cubicBezTo>
                    <a:pt x="228" y="42"/>
                    <a:pt x="228" y="42"/>
                    <a:pt x="228" y="42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198" y="19"/>
                    <a:pt x="198" y="19"/>
                    <a:pt x="198" y="19"/>
                  </a:cubicBezTo>
                  <a:cubicBezTo>
                    <a:pt x="190" y="14"/>
                    <a:pt x="190" y="14"/>
                    <a:pt x="190" y="14"/>
                  </a:cubicBezTo>
                  <a:cubicBezTo>
                    <a:pt x="178" y="10"/>
                    <a:pt x="178" y="10"/>
                    <a:pt x="178" y="10"/>
                  </a:cubicBezTo>
                  <a:cubicBezTo>
                    <a:pt x="178" y="9"/>
                    <a:pt x="178" y="9"/>
                    <a:pt x="178" y="9"/>
                  </a:cubicBezTo>
                  <a:cubicBezTo>
                    <a:pt x="178" y="9"/>
                    <a:pt x="178" y="9"/>
                    <a:pt x="178" y="9"/>
                  </a:cubicBezTo>
                  <a:cubicBezTo>
                    <a:pt x="178" y="9"/>
                    <a:pt x="178" y="9"/>
                    <a:pt x="178" y="9"/>
                  </a:cubicBezTo>
                  <a:cubicBezTo>
                    <a:pt x="178" y="9"/>
                    <a:pt x="178" y="9"/>
                    <a:pt x="178" y="9"/>
                  </a:cubicBezTo>
                  <a:cubicBezTo>
                    <a:pt x="172" y="5"/>
                    <a:pt x="172" y="5"/>
                    <a:pt x="172" y="5"/>
                  </a:cubicBezTo>
                  <a:cubicBezTo>
                    <a:pt x="162" y="2"/>
                    <a:pt x="162" y="2"/>
                    <a:pt x="162" y="2"/>
                  </a:cubicBezTo>
                  <a:cubicBezTo>
                    <a:pt x="157" y="3"/>
                    <a:pt x="157" y="3"/>
                    <a:pt x="157" y="3"/>
                  </a:cubicBezTo>
                  <a:cubicBezTo>
                    <a:pt x="156" y="3"/>
                    <a:pt x="156" y="3"/>
                    <a:pt x="156" y="3"/>
                  </a:cubicBezTo>
                  <a:cubicBezTo>
                    <a:pt x="144" y="2"/>
                    <a:pt x="144" y="2"/>
                    <a:pt x="144" y="2"/>
                  </a:cubicBezTo>
                  <a:cubicBezTo>
                    <a:pt x="143" y="2"/>
                    <a:pt x="143" y="2"/>
                    <a:pt x="143" y="2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24" y="3"/>
                    <a:pt x="124" y="3"/>
                    <a:pt x="124" y="3"/>
                  </a:cubicBezTo>
                  <a:cubicBezTo>
                    <a:pt x="122" y="4"/>
                    <a:pt x="118" y="5"/>
                    <a:pt x="114" y="5"/>
                  </a:cubicBezTo>
                  <a:cubicBezTo>
                    <a:pt x="106" y="7"/>
                    <a:pt x="106" y="7"/>
                    <a:pt x="106" y="7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0" y="11"/>
                    <a:pt x="90" y="11"/>
                    <a:pt x="90" y="11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79" y="14"/>
                    <a:pt x="79" y="14"/>
                    <a:pt x="79" y="14"/>
                  </a:cubicBezTo>
                  <a:cubicBezTo>
                    <a:pt x="72" y="13"/>
                    <a:pt x="72" y="13"/>
                    <a:pt x="72" y="13"/>
                  </a:cubicBezTo>
                  <a:cubicBezTo>
                    <a:pt x="60" y="15"/>
                    <a:pt x="60" y="15"/>
                    <a:pt x="60" y="15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55" y="51"/>
                    <a:pt x="55" y="51"/>
                    <a:pt x="55" y="51"/>
                  </a:cubicBezTo>
                  <a:cubicBezTo>
                    <a:pt x="58" y="54"/>
                    <a:pt x="60" y="56"/>
                    <a:pt x="60" y="59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5" y="71"/>
                    <a:pt x="65" y="71"/>
                    <a:pt x="65" y="71"/>
                  </a:cubicBezTo>
                  <a:cubicBezTo>
                    <a:pt x="64" y="71"/>
                    <a:pt x="64" y="71"/>
                    <a:pt x="64" y="71"/>
                  </a:cubicBezTo>
                  <a:cubicBezTo>
                    <a:pt x="56" y="77"/>
                    <a:pt x="56" y="77"/>
                    <a:pt x="56" y="77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56" y="98"/>
                    <a:pt x="56" y="98"/>
                    <a:pt x="56" y="98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5" y="104"/>
                    <a:pt x="54" y="106"/>
                    <a:pt x="53" y="107"/>
                  </a:cubicBezTo>
                  <a:cubicBezTo>
                    <a:pt x="50" y="109"/>
                    <a:pt x="46" y="109"/>
                    <a:pt x="40" y="107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29" y="105"/>
                    <a:pt x="29" y="105"/>
                    <a:pt x="29" y="105"/>
                  </a:cubicBezTo>
                  <a:cubicBezTo>
                    <a:pt x="22" y="101"/>
                    <a:pt x="22" y="101"/>
                    <a:pt x="22" y="101"/>
                  </a:cubicBezTo>
                  <a:cubicBezTo>
                    <a:pt x="10" y="101"/>
                    <a:pt x="10" y="101"/>
                    <a:pt x="10" y="101"/>
                  </a:cubicBezTo>
                  <a:cubicBezTo>
                    <a:pt x="11" y="101"/>
                    <a:pt x="11" y="101"/>
                    <a:pt x="11" y="101"/>
                  </a:cubicBezTo>
                  <a:cubicBezTo>
                    <a:pt x="10" y="121"/>
                    <a:pt x="10" y="121"/>
                    <a:pt x="10" y="121"/>
                  </a:cubicBezTo>
                  <a:cubicBezTo>
                    <a:pt x="9" y="124"/>
                    <a:pt x="7" y="125"/>
                    <a:pt x="4" y="125"/>
                  </a:cubicBezTo>
                  <a:cubicBezTo>
                    <a:pt x="3" y="126"/>
                    <a:pt x="2" y="127"/>
                    <a:pt x="3" y="131"/>
                  </a:cubicBezTo>
                  <a:cubicBezTo>
                    <a:pt x="3" y="131"/>
                    <a:pt x="3" y="131"/>
                    <a:pt x="3" y="131"/>
                  </a:cubicBezTo>
                  <a:cubicBezTo>
                    <a:pt x="2" y="131"/>
                    <a:pt x="2" y="131"/>
                    <a:pt x="2" y="131"/>
                  </a:cubicBezTo>
                  <a:cubicBezTo>
                    <a:pt x="2" y="136"/>
                    <a:pt x="2" y="136"/>
                    <a:pt x="2" y="136"/>
                  </a:cubicBezTo>
                  <a:cubicBezTo>
                    <a:pt x="4" y="139"/>
                    <a:pt x="6" y="141"/>
                    <a:pt x="7" y="142"/>
                  </a:cubicBezTo>
                  <a:cubicBezTo>
                    <a:pt x="9" y="152"/>
                    <a:pt x="9" y="152"/>
                    <a:pt x="9" y="152"/>
                  </a:cubicBezTo>
                  <a:cubicBezTo>
                    <a:pt x="9" y="155"/>
                    <a:pt x="9" y="155"/>
                    <a:pt x="9" y="155"/>
                  </a:cubicBezTo>
                  <a:cubicBezTo>
                    <a:pt x="9" y="157"/>
                    <a:pt x="8" y="159"/>
                    <a:pt x="8" y="161"/>
                  </a:cubicBezTo>
                  <a:cubicBezTo>
                    <a:pt x="5" y="169"/>
                    <a:pt x="5" y="169"/>
                    <a:pt x="5" y="169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5"/>
                    <a:pt x="0" y="185"/>
                    <a:pt x="0" y="185"/>
                  </a:cubicBezTo>
                  <a:cubicBezTo>
                    <a:pt x="6" y="192"/>
                    <a:pt x="6" y="192"/>
                    <a:pt x="6" y="192"/>
                  </a:cubicBezTo>
                  <a:cubicBezTo>
                    <a:pt x="7" y="194"/>
                    <a:pt x="8" y="195"/>
                    <a:pt x="8" y="197"/>
                  </a:cubicBezTo>
                  <a:cubicBezTo>
                    <a:pt x="13" y="203"/>
                    <a:pt x="13" y="203"/>
                    <a:pt x="13" y="203"/>
                  </a:cubicBezTo>
                  <a:cubicBezTo>
                    <a:pt x="20" y="211"/>
                    <a:pt x="20" y="211"/>
                    <a:pt x="20" y="211"/>
                  </a:cubicBezTo>
                  <a:cubicBezTo>
                    <a:pt x="23" y="214"/>
                    <a:pt x="25" y="215"/>
                    <a:pt x="26" y="215"/>
                  </a:cubicBezTo>
                  <a:cubicBezTo>
                    <a:pt x="34" y="211"/>
                    <a:pt x="34" y="211"/>
                    <a:pt x="34" y="211"/>
                  </a:cubicBezTo>
                  <a:cubicBezTo>
                    <a:pt x="35" y="209"/>
                    <a:pt x="36" y="209"/>
                    <a:pt x="38" y="209"/>
                  </a:cubicBezTo>
                  <a:cubicBezTo>
                    <a:pt x="40" y="209"/>
                    <a:pt x="42" y="210"/>
                    <a:pt x="46" y="212"/>
                  </a:cubicBezTo>
                  <a:cubicBezTo>
                    <a:pt x="46" y="212"/>
                    <a:pt x="46" y="212"/>
                    <a:pt x="46" y="212"/>
                  </a:cubicBezTo>
                  <a:cubicBezTo>
                    <a:pt x="46" y="212"/>
                    <a:pt x="46" y="212"/>
                    <a:pt x="46" y="212"/>
                  </a:cubicBezTo>
                  <a:cubicBezTo>
                    <a:pt x="46" y="213"/>
                    <a:pt x="46" y="213"/>
                    <a:pt x="46" y="213"/>
                  </a:cubicBezTo>
                  <a:cubicBezTo>
                    <a:pt x="50" y="217"/>
                    <a:pt x="50" y="217"/>
                    <a:pt x="50" y="217"/>
                  </a:cubicBezTo>
                  <a:cubicBezTo>
                    <a:pt x="52" y="222"/>
                    <a:pt x="52" y="222"/>
                    <a:pt x="52" y="222"/>
                  </a:cubicBezTo>
                  <a:cubicBezTo>
                    <a:pt x="54" y="224"/>
                    <a:pt x="54" y="224"/>
                    <a:pt x="54" y="224"/>
                  </a:cubicBezTo>
                  <a:cubicBezTo>
                    <a:pt x="55" y="225"/>
                    <a:pt x="55" y="225"/>
                    <a:pt x="55" y="225"/>
                  </a:cubicBezTo>
                  <a:cubicBezTo>
                    <a:pt x="60" y="229"/>
                    <a:pt x="60" y="229"/>
                    <a:pt x="60" y="229"/>
                  </a:cubicBezTo>
                  <a:cubicBezTo>
                    <a:pt x="63" y="229"/>
                    <a:pt x="63" y="229"/>
                    <a:pt x="63" y="229"/>
                  </a:cubicBezTo>
                  <a:cubicBezTo>
                    <a:pt x="65" y="229"/>
                    <a:pt x="66" y="231"/>
                    <a:pt x="68" y="232"/>
                  </a:cubicBezTo>
                  <a:cubicBezTo>
                    <a:pt x="68" y="233"/>
                    <a:pt x="73" y="235"/>
                    <a:pt x="80" y="237"/>
                  </a:cubicBezTo>
                  <a:cubicBezTo>
                    <a:pt x="81" y="237"/>
                    <a:pt x="81" y="237"/>
                    <a:pt x="81" y="237"/>
                  </a:cubicBezTo>
                  <a:cubicBezTo>
                    <a:pt x="93" y="241"/>
                    <a:pt x="93" y="241"/>
                    <a:pt x="93" y="241"/>
                  </a:cubicBezTo>
                  <a:cubicBezTo>
                    <a:pt x="93" y="241"/>
                    <a:pt x="93" y="241"/>
                    <a:pt x="93" y="241"/>
                  </a:cubicBezTo>
                  <a:cubicBezTo>
                    <a:pt x="94" y="241"/>
                    <a:pt x="94" y="241"/>
                    <a:pt x="94" y="241"/>
                  </a:cubicBezTo>
                  <a:cubicBezTo>
                    <a:pt x="102" y="245"/>
                    <a:pt x="102" y="245"/>
                    <a:pt x="102" y="245"/>
                  </a:cubicBezTo>
                  <a:cubicBezTo>
                    <a:pt x="116" y="249"/>
                    <a:pt x="116" y="249"/>
                    <a:pt x="116" y="249"/>
                  </a:cubicBezTo>
                  <a:cubicBezTo>
                    <a:pt x="117" y="249"/>
                    <a:pt x="117" y="249"/>
                    <a:pt x="117" y="249"/>
                  </a:cubicBezTo>
                  <a:cubicBezTo>
                    <a:pt x="136" y="250"/>
                    <a:pt x="136" y="250"/>
                    <a:pt x="136" y="250"/>
                  </a:cubicBezTo>
                  <a:cubicBezTo>
                    <a:pt x="144" y="247"/>
                    <a:pt x="144" y="247"/>
                    <a:pt x="144" y="247"/>
                  </a:cubicBezTo>
                  <a:cubicBezTo>
                    <a:pt x="152" y="247"/>
                    <a:pt x="152" y="247"/>
                    <a:pt x="152" y="247"/>
                  </a:cubicBezTo>
                  <a:cubicBezTo>
                    <a:pt x="152" y="247"/>
                    <a:pt x="152" y="247"/>
                    <a:pt x="152" y="247"/>
                  </a:cubicBezTo>
                  <a:cubicBezTo>
                    <a:pt x="152" y="248"/>
                    <a:pt x="152" y="248"/>
                    <a:pt x="152" y="248"/>
                  </a:cubicBezTo>
                  <a:cubicBezTo>
                    <a:pt x="158" y="256"/>
                    <a:pt x="158" y="256"/>
                    <a:pt x="158" y="256"/>
                  </a:cubicBezTo>
                  <a:cubicBezTo>
                    <a:pt x="158" y="256"/>
                    <a:pt x="158" y="256"/>
                    <a:pt x="158" y="256"/>
                  </a:cubicBezTo>
                  <a:cubicBezTo>
                    <a:pt x="158" y="256"/>
                    <a:pt x="158" y="256"/>
                    <a:pt x="158" y="256"/>
                  </a:cubicBezTo>
                  <a:cubicBezTo>
                    <a:pt x="162" y="263"/>
                    <a:pt x="162" y="263"/>
                    <a:pt x="162" y="263"/>
                  </a:cubicBezTo>
                  <a:cubicBezTo>
                    <a:pt x="166" y="266"/>
                    <a:pt x="166" y="266"/>
                    <a:pt x="166" y="266"/>
                  </a:cubicBezTo>
                  <a:cubicBezTo>
                    <a:pt x="170" y="268"/>
                    <a:pt x="170" y="268"/>
                    <a:pt x="170" y="268"/>
                  </a:cubicBezTo>
                  <a:cubicBezTo>
                    <a:pt x="170" y="269"/>
                    <a:pt x="170" y="269"/>
                    <a:pt x="170" y="269"/>
                  </a:cubicBezTo>
                  <a:cubicBezTo>
                    <a:pt x="170" y="269"/>
                    <a:pt x="170" y="269"/>
                    <a:pt x="170" y="269"/>
                  </a:cubicBezTo>
                  <a:cubicBezTo>
                    <a:pt x="171" y="269"/>
                    <a:pt x="171" y="269"/>
                    <a:pt x="171" y="269"/>
                  </a:cubicBezTo>
                  <a:cubicBezTo>
                    <a:pt x="174" y="277"/>
                    <a:pt x="174" y="277"/>
                    <a:pt x="174" y="277"/>
                  </a:cubicBezTo>
                  <a:cubicBezTo>
                    <a:pt x="174" y="277"/>
                    <a:pt x="174" y="277"/>
                    <a:pt x="174" y="277"/>
                  </a:cubicBezTo>
                  <a:cubicBezTo>
                    <a:pt x="175" y="277"/>
                    <a:pt x="175" y="277"/>
                    <a:pt x="175" y="277"/>
                  </a:cubicBezTo>
                  <a:cubicBezTo>
                    <a:pt x="175" y="278"/>
                    <a:pt x="175" y="278"/>
                    <a:pt x="175" y="278"/>
                  </a:cubicBezTo>
                  <a:cubicBezTo>
                    <a:pt x="177" y="287"/>
                    <a:pt x="177" y="287"/>
                    <a:pt x="177" y="287"/>
                  </a:cubicBezTo>
                  <a:cubicBezTo>
                    <a:pt x="182" y="289"/>
                    <a:pt x="182" y="289"/>
                    <a:pt x="182" y="289"/>
                  </a:cubicBezTo>
                  <a:cubicBezTo>
                    <a:pt x="183" y="289"/>
                    <a:pt x="183" y="289"/>
                    <a:pt x="183" y="289"/>
                  </a:cubicBezTo>
                  <a:cubicBezTo>
                    <a:pt x="183" y="289"/>
                    <a:pt x="183" y="289"/>
                    <a:pt x="183" y="289"/>
                  </a:cubicBezTo>
                  <a:cubicBezTo>
                    <a:pt x="183" y="289"/>
                    <a:pt x="183" y="289"/>
                    <a:pt x="183" y="289"/>
                  </a:cubicBezTo>
                  <a:cubicBezTo>
                    <a:pt x="188" y="291"/>
                    <a:pt x="188" y="291"/>
                    <a:pt x="188" y="291"/>
                  </a:cubicBezTo>
                  <a:cubicBezTo>
                    <a:pt x="194" y="290"/>
                    <a:pt x="194" y="290"/>
                    <a:pt x="194" y="290"/>
                  </a:cubicBezTo>
                  <a:cubicBezTo>
                    <a:pt x="195" y="284"/>
                    <a:pt x="195" y="284"/>
                    <a:pt x="195" y="284"/>
                  </a:cubicBezTo>
                  <a:cubicBezTo>
                    <a:pt x="195" y="284"/>
                    <a:pt x="195" y="284"/>
                    <a:pt x="195" y="284"/>
                  </a:cubicBezTo>
                  <a:cubicBezTo>
                    <a:pt x="196" y="283"/>
                    <a:pt x="196" y="283"/>
                    <a:pt x="196" y="283"/>
                  </a:cubicBezTo>
                  <a:cubicBezTo>
                    <a:pt x="202" y="277"/>
                    <a:pt x="202" y="277"/>
                    <a:pt x="202" y="277"/>
                  </a:cubicBezTo>
                  <a:cubicBezTo>
                    <a:pt x="210" y="279"/>
                    <a:pt x="210" y="279"/>
                    <a:pt x="210" y="279"/>
                  </a:cubicBezTo>
                  <a:cubicBezTo>
                    <a:pt x="210" y="279"/>
                    <a:pt x="210" y="279"/>
                    <a:pt x="210" y="279"/>
                  </a:cubicBezTo>
                  <a:cubicBezTo>
                    <a:pt x="214" y="287"/>
                    <a:pt x="214" y="287"/>
                    <a:pt x="214" y="287"/>
                  </a:cubicBezTo>
                  <a:cubicBezTo>
                    <a:pt x="221" y="285"/>
                    <a:pt x="221" y="285"/>
                    <a:pt x="221" y="285"/>
                  </a:cubicBezTo>
                  <a:cubicBezTo>
                    <a:pt x="222" y="277"/>
                    <a:pt x="222" y="277"/>
                    <a:pt x="222" y="277"/>
                  </a:cubicBezTo>
                  <a:cubicBezTo>
                    <a:pt x="222" y="277"/>
                    <a:pt x="222" y="277"/>
                    <a:pt x="222" y="277"/>
                  </a:cubicBezTo>
                  <a:cubicBezTo>
                    <a:pt x="222" y="276"/>
                    <a:pt x="222" y="276"/>
                    <a:pt x="222" y="276"/>
                  </a:cubicBezTo>
                  <a:cubicBezTo>
                    <a:pt x="222" y="276"/>
                    <a:pt x="222" y="276"/>
                    <a:pt x="222" y="276"/>
                  </a:cubicBezTo>
                  <a:cubicBezTo>
                    <a:pt x="228" y="273"/>
                    <a:pt x="228" y="273"/>
                    <a:pt x="228" y="273"/>
                  </a:cubicBezTo>
                  <a:cubicBezTo>
                    <a:pt x="226" y="262"/>
                    <a:pt x="226" y="262"/>
                    <a:pt x="226" y="262"/>
                  </a:cubicBezTo>
                  <a:cubicBezTo>
                    <a:pt x="226" y="261"/>
                    <a:pt x="226" y="261"/>
                    <a:pt x="226" y="261"/>
                  </a:cubicBezTo>
                  <a:cubicBezTo>
                    <a:pt x="226" y="261"/>
                    <a:pt x="226" y="261"/>
                    <a:pt x="226" y="261"/>
                  </a:cubicBezTo>
                  <a:cubicBezTo>
                    <a:pt x="226" y="261"/>
                    <a:pt x="226" y="261"/>
                    <a:pt x="226" y="261"/>
                  </a:cubicBezTo>
                  <a:cubicBezTo>
                    <a:pt x="232" y="248"/>
                    <a:pt x="232" y="248"/>
                    <a:pt x="232" y="248"/>
                  </a:cubicBezTo>
                  <a:cubicBezTo>
                    <a:pt x="238" y="246"/>
                    <a:pt x="238" y="246"/>
                    <a:pt x="238" y="246"/>
                  </a:cubicBezTo>
                  <a:cubicBezTo>
                    <a:pt x="236" y="235"/>
                    <a:pt x="236" y="235"/>
                    <a:pt x="236" y="235"/>
                  </a:cubicBezTo>
                  <a:cubicBezTo>
                    <a:pt x="242" y="235"/>
                    <a:pt x="242" y="235"/>
                    <a:pt x="242" y="235"/>
                  </a:cubicBezTo>
                  <a:cubicBezTo>
                    <a:pt x="242" y="229"/>
                    <a:pt x="242" y="229"/>
                    <a:pt x="242" y="229"/>
                  </a:cubicBezTo>
                  <a:cubicBezTo>
                    <a:pt x="238" y="219"/>
                    <a:pt x="238" y="219"/>
                    <a:pt x="238" y="219"/>
                  </a:cubicBezTo>
                  <a:cubicBezTo>
                    <a:pt x="238" y="219"/>
                    <a:pt x="238" y="219"/>
                    <a:pt x="238" y="219"/>
                  </a:cubicBezTo>
                  <a:cubicBezTo>
                    <a:pt x="238" y="218"/>
                    <a:pt x="238" y="218"/>
                    <a:pt x="238" y="218"/>
                  </a:cubicBezTo>
                  <a:cubicBezTo>
                    <a:pt x="239" y="210"/>
                    <a:pt x="239" y="210"/>
                    <a:pt x="239" y="210"/>
                  </a:cubicBezTo>
                  <a:cubicBezTo>
                    <a:pt x="239" y="209"/>
                    <a:pt x="239" y="209"/>
                    <a:pt x="239" y="209"/>
                  </a:cubicBezTo>
                  <a:cubicBezTo>
                    <a:pt x="240" y="209"/>
                    <a:pt x="240" y="209"/>
                    <a:pt x="240" y="209"/>
                  </a:cubicBezTo>
                  <a:cubicBezTo>
                    <a:pt x="244" y="203"/>
                    <a:pt x="244" y="203"/>
                    <a:pt x="244" y="203"/>
                  </a:cubicBezTo>
                  <a:cubicBezTo>
                    <a:pt x="245" y="203"/>
                    <a:pt x="245" y="203"/>
                    <a:pt x="245" y="203"/>
                  </a:cubicBezTo>
                  <a:cubicBezTo>
                    <a:pt x="246" y="203"/>
                    <a:pt x="246" y="203"/>
                    <a:pt x="246" y="203"/>
                  </a:cubicBezTo>
                  <a:cubicBezTo>
                    <a:pt x="257" y="205"/>
                    <a:pt x="257" y="205"/>
                    <a:pt x="257" y="205"/>
                  </a:cubicBezTo>
                  <a:cubicBezTo>
                    <a:pt x="257" y="205"/>
                    <a:pt x="257" y="205"/>
                    <a:pt x="257" y="205"/>
                  </a:cubicBezTo>
                  <a:cubicBezTo>
                    <a:pt x="266" y="207"/>
                    <a:pt x="266" y="207"/>
                    <a:pt x="266" y="207"/>
                  </a:cubicBezTo>
                  <a:cubicBezTo>
                    <a:pt x="274" y="205"/>
                    <a:pt x="274" y="205"/>
                    <a:pt x="274" y="205"/>
                  </a:cubicBezTo>
                  <a:cubicBezTo>
                    <a:pt x="278" y="213"/>
                    <a:pt x="278" y="213"/>
                    <a:pt x="278" y="213"/>
                  </a:cubicBezTo>
                  <a:cubicBezTo>
                    <a:pt x="278" y="214"/>
                    <a:pt x="278" y="214"/>
                    <a:pt x="278" y="214"/>
                  </a:cubicBezTo>
                  <a:cubicBezTo>
                    <a:pt x="278" y="220"/>
                    <a:pt x="278" y="220"/>
                    <a:pt x="278" y="220"/>
                  </a:cubicBezTo>
                  <a:cubicBezTo>
                    <a:pt x="280" y="226"/>
                    <a:pt x="280" y="226"/>
                    <a:pt x="280" y="226"/>
                  </a:cubicBezTo>
                  <a:cubicBezTo>
                    <a:pt x="280" y="229"/>
                    <a:pt x="282" y="230"/>
                    <a:pt x="284" y="231"/>
                  </a:cubicBezTo>
                  <a:cubicBezTo>
                    <a:pt x="284" y="231"/>
                    <a:pt x="284" y="231"/>
                    <a:pt x="284" y="231"/>
                  </a:cubicBezTo>
                  <a:cubicBezTo>
                    <a:pt x="288" y="231"/>
                    <a:pt x="290" y="233"/>
                    <a:pt x="290" y="235"/>
                  </a:cubicBezTo>
                  <a:cubicBezTo>
                    <a:pt x="291" y="237"/>
                    <a:pt x="292" y="240"/>
                    <a:pt x="295" y="243"/>
                  </a:cubicBezTo>
                  <a:cubicBezTo>
                    <a:pt x="299" y="249"/>
                    <a:pt x="299" y="249"/>
                    <a:pt x="299" y="249"/>
                  </a:cubicBezTo>
                  <a:cubicBezTo>
                    <a:pt x="299" y="249"/>
                    <a:pt x="299" y="249"/>
                    <a:pt x="299" y="249"/>
                  </a:cubicBezTo>
                  <a:cubicBezTo>
                    <a:pt x="299" y="249"/>
                    <a:pt x="299" y="249"/>
                    <a:pt x="299" y="249"/>
                  </a:cubicBezTo>
                  <a:cubicBezTo>
                    <a:pt x="301" y="253"/>
                    <a:pt x="301" y="253"/>
                    <a:pt x="301" y="253"/>
                  </a:cubicBezTo>
                  <a:cubicBezTo>
                    <a:pt x="305" y="253"/>
                    <a:pt x="305" y="253"/>
                    <a:pt x="305" y="253"/>
                  </a:cubicBezTo>
                  <a:cubicBezTo>
                    <a:pt x="312" y="247"/>
                    <a:pt x="312" y="247"/>
                    <a:pt x="312" y="247"/>
                  </a:cubicBezTo>
                  <a:cubicBezTo>
                    <a:pt x="316" y="256"/>
                    <a:pt x="316" y="256"/>
                    <a:pt x="316" y="256"/>
                  </a:cubicBezTo>
                  <a:cubicBezTo>
                    <a:pt x="325" y="259"/>
                    <a:pt x="325" y="259"/>
                    <a:pt x="325" y="259"/>
                  </a:cubicBezTo>
                  <a:cubicBezTo>
                    <a:pt x="325" y="259"/>
                    <a:pt x="325" y="259"/>
                    <a:pt x="325" y="259"/>
                  </a:cubicBezTo>
                  <a:cubicBezTo>
                    <a:pt x="326" y="259"/>
                    <a:pt x="326" y="259"/>
                    <a:pt x="326" y="259"/>
                  </a:cubicBezTo>
                  <a:cubicBezTo>
                    <a:pt x="330" y="267"/>
                    <a:pt x="330" y="267"/>
                    <a:pt x="330" y="267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332" y="261"/>
                    <a:pt x="332" y="261"/>
                    <a:pt x="332" y="261"/>
                  </a:cubicBezTo>
                  <a:cubicBezTo>
                    <a:pt x="332" y="261"/>
                    <a:pt x="332" y="261"/>
                    <a:pt x="332" y="261"/>
                  </a:cubicBezTo>
                  <a:cubicBezTo>
                    <a:pt x="332" y="259"/>
                    <a:pt x="332" y="259"/>
                    <a:pt x="332" y="259"/>
                  </a:cubicBezTo>
                  <a:cubicBezTo>
                    <a:pt x="350" y="259"/>
                    <a:pt x="350" y="259"/>
                    <a:pt x="350" y="259"/>
                  </a:cubicBezTo>
                  <a:cubicBezTo>
                    <a:pt x="350" y="257"/>
                    <a:pt x="350" y="257"/>
                    <a:pt x="350" y="257"/>
                  </a:cubicBezTo>
                  <a:cubicBezTo>
                    <a:pt x="351" y="257"/>
                    <a:pt x="351" y="255"/>
                    <a:pt x="350" y="254"/>
                  </a:cubicBezTo>
                  <a:cubicBezTo>
                    <a:pt x="349" y="251"/>
                    <a:pt x="348" y="249"/>
                    <a:pt x="348" y="247"/>
                  </a:cubicBezTo>
                  <a:cubicBezTo>
                    <a:pt x="348" y="243"/>
                    <a:pt x="348" y="241"/>
                    <a:pt x="349" y="240"/>
                  </a:cubicBezTo>
                  <a:cubicBezTo>
                    <a:pt x="350" y="239"/>
                    <a:pt x="351" y="239"/>
                    <a:pt x="353" y="239"/>
                  </a:cubicBezTo>
                  <a:cubicBezTo>
                    <a:pt x="360" y="241"/>
                    <a:pt x="360" y="241"/>
                    <a:pt x="360" y="241"/>
                  </a:cubicBezTo>
                  <a:cubicBezTo>
                    <a:pt x="361" y="236"/>
                    <a:pt x="361" y="236"/>
                    <a:pt x="361" y="236"/>
                  </a:cubicBezTo>
                  <a:cubicBezTo>
                    <a:pt x="348" y="230"/>
                    <a:pt x="348" y="230"/>
                    <a:pt x="348" y="230"/>
                  </a:cubicBezTo>
                  <a:cubicBezTo>
                    <a:pt x="347" y="230"/>
                    <a:pt x="347" y="230"/>
                    <a:pt x="347" y="230"/>
                  </a:cubicBezTo>
                  <a:cubicBezTo>
                    <a:pt x="346" y="229"/>
                    <a:pt x="346" y="229"/>
                    <a:pt x="346" y="229"/>
                  </a:cubicBezTo>
                  <a:cubicBezTo>
                    <a:pt x="346" y="229"/>
                    <a:pt x="346" y="229"/>
                    <a:pt x="346" y="229"/>
                  </a:cubicBezTo>
                  <a:cubicBezTo>
                    <a:pt x="346" y="229"/>
                    <a:pt x="346" y="229"/>
                    <a:pt x="346" y="229"/>
                  </a:cubicBezTo>
                  <a:cubicBezTo>
                    <a:pt x="344" y="213"/>
                    <a:pt x="344" y="213"/>
                    <a:pt x="344" y="213"/>
                  </a:cubicBezTo>
                  <a:cubicBezTo>
                    <a:pt x="345" y="203"/>
                    <a:pt x="345" y="203"/>
                    <a:pt x="345" y="203"/>
                  </a:cubicBezTo>
                  <a:cubicBezTo>
                    <a:pt x="345" y="201"/>
                    <a:pt x="345" y="201"/>
                    <a:pt x="345" y="201"/>
                  </a:cubicBezTo>
                  <a:cubicBezTo>
                    <a:pt x="345" y="201"/>
                    <a:pt x="345" y="201"/>
                    <a:pt x="345" y="201"/>
                  </a:cubicBezTo>
                  <a:cubicBezTo>
                    <a:pt x="367" y="203"/>
                    <a:pt x="367" y="203"/>
                    <a:pt x="367" y="203"/>
                  </a:cubicBezTo>
                  <a:cubicBezTo>
                    <a:pt x="372" y="198"/>
                    <a:pt x="372" y="198"/>
                    <a:pt x="372" y="198"/>
                  </a:cubicBezTo>
                  <a:cubicBezTo>
                    <a:pt x="374" y="196"/>
                    <a:pt x="373" y="195"/>
                    <a:pt x="372" y="194"/>
                  </a:cubicBezTo>
                  <a:cubicBezTo>
                    <a:pt x="367" y="192"/>
                    <a:pt x="364" y="190"/>
                    <a:pt x="364" y="187"/>
                  </a:cubicBezTo>
                  <a:cubicBezTo>
                    <a:pt x="364" y="186"/>
                    <a:pt x="364" y="185"/>
                    <a:pt x="366" y="184"/>
                  </a:cubicBezTo>
                  <a:cubicBezTo>
                    <a:pt x="376" y="175"/>
                    <a:pt x="376" y="175"/>
                    <a:pt x="376" y="175"/>
                  </a:cubicBezTo>
                  <a:cubicBezTo>
                    <a:pt x="386" y="174"/>
                    <a:pt x="386" y="174"/>
                    <a:pt x="386" y="174"/>
                  </a:cubicBezTo>
                  <a:cubicBezTo>
                    <a:pt x="391" y="165"/>
                    <a:pt x="391" y="165"/>
                    <a:pt x="391" y="165"/>
                  </a:cubicBezTo>
                  <a:cubicBezTo>
                    <a:pt x="391" y="157"/>
                    <a:pt x="391" y="157"/>
                    <a:pt x="391" y="157"/>
                  </a:cubicBezTo>
                  <a:cubicBezTo>
                    <a:pt x="398" y="155"/>
                    <a:pt x="398" y="155"/>
                    <a:pt x="398" y="155"/>
                  </a:cubicBezTo>
                  <a:cubicBezTo>
                    <a:pt x="400" y="149"/>
                    <a:pt x="402" y="146"/>
                    <a:pt x="402" y="145"/>
                  </a:cubicBezTo>
                  <a:cubicBezTo>
                    <a:pt x="406" y="138"/>
                    <a:pt x="406" y="138"/>
                    <a:pt x="406" y="138"/>
                  </a:cubicBezTo>
                  <a:cubicBezTo>
                    <a:pt x="400" y="128"/>
                    <a:pt x="400" y="128"/>
                    <a:pt x="400" y="128"/>
                  </a:cubicBezTo>
                  <a:cubicBezTo>
                    <a:pt x="400" y="128"/>
                    <a:pt x="400" y="128"/>
                    <a:pt x="400" y="128"/>
                  </a:cubicBezTo>
                  <a:cubicBezTo>
                    <a:pt x="400" y="128"/>
                    <a:pt x="400" y="128"/>
                    <a:pt x="400" y="128"/>
                  </a:cubicBezTo>
                  <a:cubicBezTo>
                    <a:pt x="400" y="127"/>
                    <a:pt x="400" y="127"/>
                    <a:pt x="400" y="127"/>
                  </a:cubicBezTo>
                  <a:cubicBezTo>
                    <a:pt x="396" y="114"/>
                    <a:pt x="396" y="114"/>
                    <a:pt x="396" y="114"/>
                  </a:cubicBezTo>
                  <a:cubicBezTo>
                    <a:pt x="396" y="113"/>
                    <a:pt x="396" y="113"/>
                    <a:pt x="396" y="113"/>
                  </a:cubicBezTo>
                  <a:cubicBezTo>
                    <a:pt x="394" y="99"/>
                    <a:pt x="394" y="99"/>
                    <a:pt x="394" y="99"/>
                  </a:cubicBezTo>
                  <a:cubicBezTo>
                    <a:pt x="389" y="91"/>
                    <a:pt x="389" y="91"/>
                    <a:pt x="389" y="91"/>
                  </a:cubicBezTo>
                  <a:cubicBezTo>
                    <a:pt x="382" y="84"/>
                    <a:pt x="382" y="84"/>
                    <a:pt x="382" y="84"/>
                  </a:cubicBezTo>
                  <a:cubicBezTo>
                    <a:pt x="382" y="84"/>
                    <a:pt x="382" y="84"/>
                    <a:pt x="382" y="84"/>
                  </a:cubicBezTo>
                  <a:cubicBezTo>
                    <a:pt x="382" y="83"/>
                    <a:pt x="382" y="83"/>
                    <a:pt x="382" y="83"/>
                  </a:cubicBezTo>
                  <a:cubicBezTo>
                    <a:pt x="382" y="83"/>
                    <a:pt x="382" y="83"/>
                    <a:pt x="382" y="83"/>
                  </a:cubicBezTo>
                  <a:cubicBezTo>
                    <a:pt x="381" y="75"/>
                    <a:pt x="381" y="75"/>
                    <a:pt x="381" y="75"/>
                  </a:cubicBezTo>
                  <a:cubicBezTo>
                    <a:pt x="368" y="79"/>
                    <a:pt x="368" y="79"/>
                    <a:pt x="368" y="79"/>
                  </a:cubicBezTo>
                  <a:cubicBezTo>
                    <a:pt x="368" y="79"/>
                    <a:pt x="368" y="79"/>
                    <a:pt x="368" y="79"/>
                  </a:cubicBezTo>
                  <a:cubicBezTo>
                    <a:pt x="362" y="72"/>
                    <a:pt x="362" y="72"/>
                    <a:pt x="362" y="72"/>
                  </a:cubicBezTo>
                  <a:cubicBezTo>
                    <a:pt x="344" y="59"/>
                    <a:pt x="344" y="59"/>
                    <a:pt x="344" y="59"/>
                  </a:cubicBezTo>
                  <a:cubicBezTo>
                    <a:pt x="343" y="59"/>
                    <a:pt x="343" y="59"/>
                    <a:pt x="343" y="59"/>
                  </a:cubicBezTo>
                  <a:cubicBezTo>
                    <a:pt x="336" y="50"/>
                    <a:pt x="336" y="50"/>
                    <a:pt x="336" y="50"/>
                  </a:cubicBezTo>
                  <a:cubicBezTo>
                    <a:pt x="332" y="47"/>
                    <a:pt x="332" y="47"/>
                    <a:pt x="332" y="47"/>
                  </a:cubicBezTo>
                  <a:cubicBezTo>
                    <a:pt x="329" y="51"/>
                    <a:pt x="329" y="51"/>
                    <a:pt x="329" y="51"/>
                  </a:cubicBezTo>
                  <a:cubicBezTo>
                    <a:pt x="329" y="52"/>
                    <a:pt x="329" y="52"/>
                    <a:pt x="329" y="52"/>
                  </a:cubicBezTo>
                  <a:cubicBezTo>
                    <a:pt x="329" y="53"/>
                    <a:pt x="329" y="53"/>
                    <a:pt x="329" y="53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2" y="53"/>
                    <a:pt x="322" y="53"/>
                    <a:pt x="322" y="53"/>
                  </a:cubicBezTo>
                  <a:cubicBezTo>
                    <a:pt x="321" y="53"/>
                    <a:pt x="321" y="53"/>
                    <a:pt x="321" y="53"/>
                  </a:cubicBezTo>
                  <a:cubicBezTo>
                    <a:pt x="321" y="53"/>
                    <a:pt x="321" y="53"/>
                    <a:pt x="321" y="53"/>
                  </a:cubicBezTo>
                  <a:cubicBezTo>
                    <a:pt x="308" y="39"/>
                    <a:pt x="308" y="39"/>
                    <a:pt x="308" y="39"/>
                  </a:cubicBezTo>
                  <a:cubicBezTo>
                    <a:pt x="305" y="38"/>
                    <a:pt x="302" y="35"/>
                    <a:pt x="298" y="31"/>
                  </a:cubicBezTo>
                  <a:cubicBezTo>
                    <a:pt x="292" y="27"/>
                    <a:pt x="292" y="27"/>
                    <a:pt x="292" y="27"/>
                  </a:cubicBezTo>
                  <a:cubicBezTo>
                    <a:pt x="292" y="26"/>
                    <a:pt x="292" y="26"/>
                    <a:pt x="292" y="26"/>
                  </a:cubicBezTo>
                  <a:cubicBezTo>
                    <a:pt x="285" y="22"/>
                    <a:pt x="285" y="22"/>
                    <a:pt x="285" y="22"/>
                  </a:cubicBezTo>
                  <a:cubicBezTo>
                    <a:pt x="281" y="25"/>
                    <a:pt x="281" y="25"/>
                    <a:pt x="281" y="25"/>
                  </a:cubicBezTo>
                  <a:cubicBezTo>
                    <a:pt x="280" y="26"/>
                    <a:pt x="280" y="26"/>
                    <a:pt x="280" y="26"/>
                  </a:cubicBezTo>
                  <a:cubicBezTo>
                    <a:pt x="280" y="26"/>
                    <a:pt x="280" y="26"/>
                    <a:pt x="280" y="26"/>
                  </a:cubicBezTo>
                  <a:cubicBezTo>
                    <a:pt x="280" y="26"/>
                    <a:pt x="280" y="26"/>
                    <a:pt x="280" y="26"/>
                  </a:cubicBezTo>
                  <a:cubicBezTo>
                    <a:pt x="276" y="25"/>
                    <a:pt x="276" y="25"/>
                    <a:pt x="276" y="25"/>
                  </a:cubicBezTo>
                  <a:cubicBezTo>
                    <a:pt x="272" y="27"/>
                    <a:pt x="272" y="27"/>
                    <a:pt x="272" y="27"/>
                  </a:cubicBezTo>
                  <a:cubicBezTo>
                    <a:pt x="272" y="27"/>
                    <a:pt x="272" y="27"/>
                    <a:pt x="272" y="27"/>
                  </a:cubicBezTo>
                  <a:cubicBezTo>
                    <a:pt x="271" y="28"/>
                    <a:pt x="271" y="28"/>
                    <a:pt x="271" y="28"/>
                  </a:cubicBezTo>
                  <a:cubicBezTo>
                    <a:pt x="271" y="28"/>
                    <a:pt x="271" y="28"/>
                    <a:pt x="271" y="28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58" y="24"/>
                    <a:pt x="250" y="20"/>
                    <a:pt x="24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1622" y="2120"/>
              <a:ext cx="669" cy="586"/>
            </a:xfrm>
            <a:custGeom>
              <a:avLst/>
              <a:gdLst>
                <a:gd name="T0" fmla="*/ 10 w 351"/>
                <a:gd name="T1" fmla="*/ 14 h 308"/>
                <a:gd name="T2" fmla="*/ 9 w 351"/>
                <a:gd name="T3" fmla="*/ 35 h 308"/>
                <a:gd name="T4" fmla="*/ 5 w 351"/>
                <a:gd name="T5" fmla="*/ 57 h 308"/>
                <a:gd name="T6" fmla="*/ 19 w 351"/>
                <a:gd name="T7" fmla="*/ 69 h 308"/>
                <a:gd name="T8" fmla="*/ 35 w 351"/>
                <a:gd name="T9" fmla="*/ 97 h 308"/>
                <a:gd name="T10" fmla="*/ 37 w 351"/>
                <a:gd name="T11" fmla="*/ 122 h 308"/>
                <a:gd name="T12" fmla="*/ 45 w 351"/>
                <a:gd name="T13" fmla="*/ 143 h 308"/>
                <a:gd name="T14" fmla="*/ 50 w 351"/>
                <a:gd name="T15" fmla="*/ 175 h 308"/>
                <a:gd name="T16" fmla="*/ 47 w 351"/>
                <a:gd name="T17" fmla="*/ 218 h 308"/>
                <a:gd name="T18" fmla="*/ 55 w 351"/>
                <a:gd name="T19" fmla="*/ 231 h 308"/>
                <a:gd name="T20" fmla="*/ 62 w 351"/>
                <a:gd name="T21" fmla="*/ 213 h 308"/>
                <a:gd name="T22" fmla="*/ 78 w 351"/>
                <a:gd name="T23" fmla="*/ 220 h 308"/>
                <a:gd name="T24" fmla="*/ 85 w 351"/>
                <a:gd name="T25" fmla="*/ 237 h 308"/>
                <a:gd name="T26" fmla="*/ 102 w 351"/>
                <a:gd name="T27" fmla="*/ 239 h 308"/>
                <a:gd name="T28" fmla="*/ 119 w 351"/>
                <a:gd name="T29" fmla="*/ 279 h 308"/>
                <a:gd name="T30" fmla="*/ 123 w 351"/>
                <a:gd name="T31" fmla="*/ 299 h 308"/>
                <a:gd name="T32" fmla="*/ 131 w 351"/>
                <a:gd name="T33" fmla="*/ 308 h 308"/>
                <a:gd name="T34" fmla="*/ 153 w 351"/>
                <a:gd name="T35" fmla="*/ 293 h 308"/>
                <a:gd name="T36" fmla="*/ 164 w 351"/>
                <a:gd name="T37" fmla="*/ 268 h 308"/>
                <a:gd name="T38" fmla="*/ 173 w 351"/>
                <a:gd name="T39" fmla="*/ 255 h 308"/>
                <a:gd name="T40" fmla="*/ 187 w 351"/>
                <a:gd name="T41" fmla="*/ 235 h 308"/>
                <a:gd name="T42" fmla="*/ 195 w 351"/>
                <a:gd name="T43" fmla="*/ 218 h 308"/>
                <a:gd name="T44" fmla="*/ 221 w 351"/>
                <a:gd name="T45" fmla="*/ 225 h 308"/>
                <a:gd name="T46" fmla="*/ 229 w 351"/>
                <a:gd name="T47" fmla="*/ 236 h 308"/>
                <a:gd name="T48" fmla="*/ 240 w 351"/>
                <a:gd name="T49" fmla="*/ 233 h 308"/>
                <a:gd name="T50" fmla="*/ 255 w 351"/>
                <a:gd name="T51" fmla="*/ 249 h 308"/>
                <a:gd name="T52" fmla="*/ 275 w 351"/>
                <a:gd name="T53" fmla="*/ 233 h 308"/>
                <a:gd name="T54" fmla="*/ 264 w 351"/>
                <a:gd name="T55" fmla="*/ 229 h 308"/>
                <a:gd name="T56" fmla="*/ 259 w 351"/>
                <a:gd name="T57" fmla="*/ 210 h 308"/>
                <a:gd name="T58" fmla="*/ 275 w 351"/>
                <a:gd name="T59" fmla="*/ 209 h 308"/>
                <a:gd name="T60" fmla="*/ 259 w 351"/>
                <a:gd name="T61" fmla="*/ 187 h 308"/>
                <a:gd name="T62" fmla="*/ 255 w 351"/>
                <a:gd name="T63" fmla="*/ 163 h 308"/>
                <a:gd name="T64" fmla="*/ 303 w 351"/>
                <a:gd name="T65" fmla="*/ 143 h 308"/>
                <a:gd name="T66" fmla="*/ 327 w 351"/>
                <a:gd name="T67" fmla="*/ 121 h 308"/>
                <a:gd name="T68" fmla="*/ 333 w 351"/>
                <a:gd name="T69" fmla="*/ 111 h 308"/>
                <a:gd name="T70" fmla="*/ 343 w 351"/>
                <a:gd name="T71" fmla="*/ 85 h 308"/>
                <a:gd name="T72" fmla="*/ 325 w 351"/>
                <a:gd name="T73" fmla="*/ 78 h 308"/>
                <a:gd name="T74" fmla="*/ 315 w 351"/>
                <a:gd name="T75" fmla="*/ 68 h 308"/>
                <a:gd name="T76" fmla="*/ 304 w 351"/>
                <a:gd name="T77" fmla="*/ 73 h 308"/>
                <a:gd name="T78" fmla="*/ 298 w 351"/>
                <a:gd name="T79" fmla="*/ 63 h 308"/>
                <a:gd name="T80" fmla="*/ 287 w 351"/>
                <a:gd name="T81" fmla="*/ 62 h 308"/>
                <a:gd name="T82" fmla="*/ 263 w 351"/>
                <a:gd name="T83" fmla="*/ 58 h 308"/>
                <a:gd name="T84" fmla="*/ 253 w 351"/>
                <a:gd name="T85" fmla="*/ 59 h 308"/>
                <a:gd name="T86" fmla="*/ 219 w 351"/>
                <a:gd name="T87" fmla="*/ 55 h 308"/>
                <a:gd name="T88" fmla="*/ 217 w 351"/>
                <a:gd name="T89" fmla="*/ 39 h 308"/>
                <a:gd name="T90" fmla="*/ 180 w 351"/>
                <a:gd name="T91" fmla="*/ 16 h 308"/>
                <a:gd name="T92" fmla="*/ 163 w 351"/>
                <a:gd name="T93" fmla="*/ 5 h 308"/>
                <a:gd name="T94" fmla="*/ 160 w 351"/>
                <a:gd name="T95" fmla="*/ 31 h 308"/>
                <a:gd name="T96" fmla="*/ 140 w 351"/>
                <a:gd name="T97" fmla="*/ 33 h 308"/>
                <a:gd name="T98" fmla="*/ 131 w 351"/>
                <a:gd name="T99" fmla="*/ 41 h 308"/>
                <a:gd name="T100" fmla="*/ 122 w 351"/>
                <a:gd name="T101" fmla="*/ 55 h 308"/>
                <a:gd name="T102" fmla="*/ 95 w 351"/>
                <a:gd name="T103" fmla="*/ 67 h 308"/>
                <a:gd name="T104" fmla="*/ 77 w 351"/>
                <a:gd name="T105" fmla="*/ 50 h 308"/>
                <a:gd name="T106" fmla="*/ 63 w 351"/>
                <a:gd name="T107" fmla="*/ 47 h 308"/>
                <a:gd name="T108" fmla="*/ 49 w 351"/>
                <a:gd name="T109" fmla="*/ 31 h 308"/>
                <a:gd name="T110" fmla="*/ 34 w 351"/>
                <a:gd name="T111" fmla="*/ 7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51" h="308">
                  <a:moveTo>
                    <a:pt x="33" y="7"/>
                  </a:moveTo>
                  <a:cubicBezTo>
                    <a:pt x="23" y="5"/>
                    <a:pt x="23" y="5"/>
                    <a:pt x="23" y="5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4" y="57"/>
                    <a:pt x="4" y="57"/>
                    <a:pt x="4" y="57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19" y="68"/>
                    <a:pt x="19" y="68"/>
                    <a:pt x="19" y="68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21" y="79"/>
                    <a:pt x="21" y="79"/>
                    <a:pt x="21" y="79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29" y="91"/>
                    <a:pt x="31" y="93"/>
                    <a:pt x="35" y="97"/>
                  </a:cubicBezTo>
                  <a:cubicBezTo>
                    <a:pt x="35" y="97"/>
                    <a:pt x="35" y="97"/>
                    <a:pt x="35" y="97"/>
                  </a:cubicBezTo>
                  <a:cubicBezTo>
                    <a:pt x="36" y="97"/>
                    <a:pt x="36" y="97"/>
                    <a:pt x="36" y="97"/>
                  </a:cubicBezTo>
                  <a:cubicBezTo>
                    <a:pt x="36" y="97"/>
                    <a:pt x="36" y="97"/>
                    <a:pt x="36" y="97"/>
                  </a:cubicBezTo>
                  <a:cubicBezTo>
                    <a:pt x="35" y="98"/>
                    <a:pt x="35" y="98"/>
                    <a:pt x="35" y="98"/>
                  </a:cubicBezTo>
                  <a:cubicBezTo>
                    <a:pt x="35" y="107"/>
                    <a:pt x="35" y="107"/>
                    <a:pt x="35" y="107"/>
                  </a:cubicBezTo>
                  <a:cubicBezTo>
                    <a:pt x="37" y="109"/>
                    <a:pt x="37" y="115"/>
                    <a:pt x="37" y="122"/>
                  </a:cubicBezTo>
                  <a:cubicBezTo>
                    <a:pt x="41" y="127"/>
                    <a:pt x="42" y="131"/>
                    <a:pt x="42" y="133"/>
                  </a:cubicBezTo>
                  <a:cubicBezTo>
                    <a:pt x="42" y="135"/>
                    <a:pt x="43" y="138"/>
                    <a:pt x="45" y="143"/>
                  </a:cubicBezTo>
                  <a:cubicBezTo>
                    <a:pt x="45" y="143"/>
                    <a:pt x="45" y="143"/>
                    <a:pt x="45" y="143"/>
                  </a:cubicBezTo>
                  <a:cubicBezTo>
                    <a:pt x="45" y="143"/>
                    <a:pt x="45" y="143"/>
                    <a:pt x="45" y="143"/>
                  </a:cubicBezTo>
                  <a:cubicBezTo>
                    <a:pt x="45" y="143"/>
                    <a:pt x="45" y="143"/>
                    <a:pt x="45" y="143"/>
                  </a:cubicBezTo>
                  <a:cubicBezTo>
                    <a:pt x="46" y="149"/>
                    <a:pt x="46" y="153"/>
                    <a:pt x="45" y="157"/>
                  </a:cubicBezTo>
                  <a:cubicBezTo>
                    <a:pt x="43" y="160"/>
                    <a:pt x="45" y="165"/>
                    <a:pt x="49" y="173"/>
                  </a:cubicBezTo>
                  <a:cubicBezTo>
                    <a:pt x="50" y="173"/>
                    <a:pt x="50" y="173"/>
                    <a:pt x="50" y="173"/>
                  </a:cubicBezTo>
                  <a:cubicBezTo>
                    <a:pt x="50" y="174"/>
                    <a:pt x="50" y="174"/>
                    <a:pt x="50" y="174"/>
                  </a:cubicBezTo>
                  <a:cubicBezTo>
                    <a:pt x="50" y="175"/>
                    <a:pt x="50" y="175"/>
                    <a:pt x="50" y="175"/>
                  </a:cubicBezTo>
                  <a:cubicBezTo>
                    <a:pt x="43" y="189"/>
                    <a:pt x="43" y="189"/>
                    <a:pt x="43" y="189"/>
                  </a:cubicBezTo>
                  <a:cubicBezTo>
                    <a:pt x="45" y="192"/>
                    <a:pt x="45" y="194"/>
                    <a:pt x="45" y="196"/>
                  </a:cubicBezTo>
                  <a:cubicBezTo>
                    <a:pt x="43" y="209"/>
                    <a:pt x="43" y="209"/>
                    <a:pt x="43" y="209"/>
                  </a:cubicBezTo>
                  <a:cubicBezTo>
                    <a:pt x="43" y="213"/>
                    <a:pt x="43" y="216"/>
                    <a:pt x="45" y="217"/>
                  </a:cubicBezTo>
                  <a:cubicBezTo>
                    <a:pt x="47" y="218"/>
                    <a:pt x="47" y="218"/>
                    <a:pt x="47" y="218"/>
                  </a:cubicBezTo>
                  <a:cubicBezTo>
                    <a:pt x="51" y="220"/>
                    <a:pt x="52" y="222"/>
                    <a:pt x="52" y="224"/>
                  </a:cubicBezTo>
                  <a:cubicBezTo>
                    <a:pt x="51" y="231"/>
                    <a:pt x="51" y="231"/>
                    <a:pt x="51" y="231"/>
                  </a:cubicBezTo>
                  <a:cubicBezTo>
                    <a:pt x="53" y="231"/>
                    <a:pt x="53" y="231"/>
                    <a:pt x="53" y="231"/>
                  </a:cubicBezTo>
                  <a:cubicBezTo>
                    <a:pt x="54" y="232"/>
                    <a:pt x="54" y="232"/>
                    <a:pt x="54" y="232"/>
                  </a:cubicBezTo>
                  <a:cubicBezTo>
                    <a:pt x="55" y="231"/>
                    <a:pt x="55" y="231"/>
                    <a:pt x="55" y="231"/>
                  </a:cubicBezTo>
                  <a:cubicBezTo>
                    <a:pt x="56" y="229"/>
                    <a:pt x="57" y="228"/>
                    <a:pt x="58" y="226"/>
                  </a:cubicBezTo>
                  <a:cubicBezTo>
                    <a:pt x="59" y="225"/>
                    <a:pt x="59" y="225"/>
                    <a:pt x="59" y="225"/>
                  </a:cubicBezTo>
                  <a:cubicBezTo>
                    <a:pt x="59" y="224"/>
                    <a:pt x="59" y="224"/>
                    <a:pt x="59" y="224"/>
                  </a:cubicBezTo>
                  <a:cubicBezTo>
                    <a:pt x="61" y="223"/>
                    <a:pt x="61" y="222"/>
                    <a:pt x="63" y="220"/>
                  </a:cubicBezTo>
                  <a:cubicBezTo>
                    <a:pt x="63" y="218"/>
                    <a:pt x="63" y="215"/>
                    <a:pt x="62" y="213"/>
                  </a:cubicBezTo>
                  <a:cubicBezTo>
                    <a:pt x="61" y="211"/>
                    <a:pt x="61" y="211"/>
                    <a:pt x="61" y="211"/>
                  </a:cubicBezTo>
                  <a:cubicBezTo>
                    <a:pt x="63" y="210"/>
                    <a:pt x="63" y="210"/>
                    <a:pt x="63" y="210"/>
                  </a:cubicBezTo>
                  <a:cubicBezTo>
                    <a:pt x="70" y="209"/>
                    <a:pt x="73" y="209"/>
                    <a:pt x="75" y="212"/>
                  </a:cubicBezTo>
                  <a:cubicBezTo>
                    <a:pt x="78" y="220"/>
                    <a:pt x="78" y="220"/>
                    <a:pt x="78" y="220"/>
                  </a:cubicBezTo>
                  <a:cubicBezTo>
                    <a:pt x="78" y="220"/>
                    <a:pt x="78" y="220"/>
                    <a:pt x="78" y="220"/>
                  </a:cubicBezTo>
                  <a:cubicBezTo>
                    <a:pt x="78" y="221"/>
                    <a:pt x="78" y="221"/>
                    <a:pt x="78" y="221"/>
                  </a:cubicBezTo>
                  <a:cubicBezTo>
                    <a:pt x="79" y="234"/>
                    <a:pt x="79" y="234"/>
                    <a:pt x="79" y="234"/>
                  </a:cubicBezTo>
                  <a:cubicBezTo>
                    <a:pt x="85" y="237"/>
                    <a:pt x="85" y="237"/>
                    <a:pt x="85" y="237"/>
                  </a:cubicBezTo>
                  <a:cubicBezTo>
                    <a:pt x="85" y="237"/>
                    <a:pt x="85" y="237"/>
                    <a:pt x="85" y="237"/>
                  </a:cubicBezTo>
                  <a:cubicBezTo>
                    <a:pt x="85" y="237"/>
                    <a:pt x="85" y="237"/>
                    <a:pt x="85" y="237"/>
                  </a:cubicBezTo>
                  <a:cubicBezTo>
                    <a:pt x="89" y="239"/>
                    <a:pt x="89" y="239"/>
                    <a:pt x="89" y="239"/>
                  </a:cubicBezTo>
                  <a:cubicBezTo>
                    <a:pt x="92" y="236"/>
                    <a:pt x="92" y="236"/>
                    <a:pt x="92" y="236"/>
                  </a:cubicBezTo>
                  <a:cubicBezTo>
                    <a:pt x="95" y="233"/>
                    <a:pt x="95" y="233"/>
                    <a:pt x="95" y="233"/>
                  </a:cubicBezTo>
                  <a:cubicBezTo>
                    <a:pt x="97" y="233"/>
                    <a:pt x="97" y="233"/>
                    <a:pt x="97" y="233"/>
                  </a:cubicBezTo>
                  <a:cubicBezTo>
                    <a:pt x="99" y="234"/>
                    <a:pt x="101" y="236"/>
                    <a:pt x="102" y="239"/>
                  </a:cubicBezTo>
                  <a:cubicBezTo>
                    <a:pt x="103" y="249"/>
                    <a:pt x="103" y="249"/>
                    <a:pt x="103" y="249"/>
                  </a:cubicBezTo>
                  <a:cubicBezTo>
                    <a:pt x="104" y="251"/>
                    <a:pt x="104" y="251"/>
                    <a:pt x="104" y="251"/>
                  </a:cubicBezTo>
                  <a:cubicBezTo>
                    <a:pt x="115" y="274"/>
                    <a:pt x="115" y="274"/>
                    <a:pt x="115" y="274"/>
                  </a:cubicBezTo>
                  <a:cubicBezTo>
                    <a:pt x="119" y="278"/>
                    <a:pt x="119" y="278"/>
                    <a:pt x="119" y="278"/>
                  </a:cubicBezTo>
                  <a:cubicBezTo>
                    <a:pt x="119" y="279"/>
                    <a:pt x="119" y="279"/>
                    <a:pt x="119" y="279"/>
                  </a:cubicBezTo>
                  <a:cubicBezTo>
                    <a:pt x="119" y="279"/>
                    <a:pt x="119" y="279"/>
                    <a:pt x="119" y="279"/>
                  </a:cubicBezTo>
                  <a:cubicBezTo>
                    <a:pt x="121" y="289"/>
                    <a:pt x="121" y="289"/>
                    <a:pt x="121" y="289"/>
                  </a:cubicBezTo>
                  <a:cubicBezTo>
                    <a:pt x="121" y="289"/>
                    <a:pt x="121" y="289"/>
                    <a:pt x="121" y="289"/>
                  </a:cubicBezTo>
                  <a:cubicBezTo>
                    <a:pt x="122" y="298"/>
                    <a:pt x="122" y="298"/>
                    <a:pt x="122" y="298"/>
                  </a:cubicBezTo>
                  <a:cubicBezTo>
                    <a:pt x="123" y="299"/>
                    <a:pt x="123" y="299"/>
                    <a:pt x="123" y="299"/>
                  </a:cubicBezTo>
                  <a:cubicBezTo>
                    <a:pt x="125" y="295"/>
                    <a:pt x="128" y="293"/>
                    <a:pt x="129" y="293"/>
                  </a:cubicBezTo>
                  <a:cubicBezTo>
                    <a:pt x="131" y="294"/>
                    <a:pt x="131" y="295"/>
                    <a:pt x="131" y="296"/>
                  </a:cubicBezTo>
                  <a:cubicBezTo>
                    <a:pt x="131" y="299"/>
                    <a:pt x="131" y="299"/>
                    <a:pt x="131" y="299"/>
                  </a:cubicBezTo>
                  <a:cubicBezTo>
                    <a:pt x="131" y="306"/>
                    <a:pt x="131" y="306"/>
                    <a:pt x="131" y="306"/>
                  </a:cubicBezTo>
                  <a:cubicBezTo>
                    <a:pt x="131" y="308"/>
                    <a:pt x="131" y="308"/>
                    <a:pt x="131" y="308"/>
                  </a:cubicBezTo>
                  <a:cubicBezTo>
                    <a:pt x="133" y="308"/>
                    <a:pt x="135" y="308"/>
                    <a:pt x="135" y="307"/>
                  </a:cubicBezTo>
                  <a:cubicBezTo>
                    <a:pt x="139" y="301"/>
                    <a:pt x="139" y="301"/>
                    <a:pt x="139" y="301"/>
                  </a:cubicBezTo>
                  <a:cubicBezTo>
                    <a:pt x="144" y="297"/>
                    <a:pt x="144" y="297"/>
                    <a:pt x="144" y="297"/>
                  </a:cubicBezTo>
                  <a:cubicBezTo>
                    <a:pt x="147" y="295"/>
                    <a:pt x="149" y="293"/>
                    <a:pt x="153" y="293"/>
                  </a:cubicBezTo>
                  <a:cubicBezTo>
                    <a:pt x="153" y="293"/>
                    <a:pt x="153" y="293"/>
                    <a:pt x="153" y="293"/>
                  </a:cubicBezTo>
                  <a:cubicBezTo>
                    <a:pt x="161" y="295"/>
                    <a:pt x="161" y="295"/>
                    <a:pt x="161" y="295"/>
                  </a:cubicBezTo>
                  <a:cubicBezTo>
                    <a:pt x="164" y="294"/>
                    <a:pt x="164" y="294"/>
                    <a:pt x="164" y="294"/>
                  </a:cubicBezTo>
                  <a:cubicBezTo>
                    <a:pt x="168" y="288"/>
                    <a:pt x="168" y="288"/>
                    <a:pt x="168" y="288"/>
                  </a:cubicBezTo>
                  <a:cubicBezTo>
                    <a:pt x="167" y="279"/>
                    <a:pt x="167" y="279"/>
                    <a:pt x="167" y="279"/>
                  </a:cubicBezTo>
                  <a:cubicBezTo>
                    <a:pt x="165" y="275"/>
                    <a:pt x="163" y="271"/>
                    <a:pt x="164" y="268"/>
                  </a:cubicBezTo>
                  <a:cubicBezTo>
                    <a:pt x="165" y="261"/>
                    <a:pt x="165" y="261"/>
                    <a:pt x="165" y="261"/>
                  </a:cubicBezTo>
                  <a:cubicBezTo>
                    <a:pt x="165" y="260"/>
                    <a:pt x="165" y="260"/>
                    <a:pt x="165" y="260"/>
                  </a:cubicBezTo>
                  <a:cubicBezTo>
                    <a:pt x="166" y="259"/>
                    <a:pt x="166" y="259"/>
                    <a:pt x="166" y="259"/>
                  </a:cubicBezTo>
                  <a:cubicBezTo>
                    <a:pt x="166" y="259"/>
                    <a:pt x="166" y="259"/>
                    <a:pt x="166" y="259"/>
                  </a:cubicBezTo>
                  <a:cubicBezTo>
                    <a:pt x="173" y="255"/>
                    <a:pt x="173" y="255"/>
                    <a:pt x="173" y="255"/>
                  </a:cubicBezTo>
                  <a:cubicBezTo>
                    <a:pt x="174" y="255"/>
                    <a:pt x="174" y="255"/>
                    <a:pt x="174" y="255"/>
                  </a:cubicBezTo>
                  <a:cubicBezTo>
                    <a:pt x="174" y="255"/>
                    <a:pt x="174" y="255"/>
                    <a:pt x="174" y="255"/>
                  </a:cubicBezTo>
                  <a:cubicBezTo>
                    <a:pt x="179" y="251"/>
                    <a:pt x="179" y="251"/>
                    <a:pt x="179" y="251"/>
                  </a:cubicBezTo>
                  <a:cubicBezTo>
                    <a:pt x="186" y="242"/>
                    <a:pt x="186" y="242"/>
                    <a:pt x="186" y="242"/>
                  </a:cubicBezTo>
                  <a:cubicBezTo>
                    <a:pt x="187" y="235"/>
                    <a:pt x="187" y="235"/>
                    <a:pt x="187" y="235"/>
                  </a:cubicBezTo>
                  <a:cubicBezTo>
                    <a:pt x="179" y="218"/>
                    <a:pt x="179" y="218"/>
                    <a:pt x="179" y="218"/>
                  </a:cubicBezTo>
                  <a:cubicBezTo>
                    <a:pt x="195" y="225"/>
                    <a:pt x="195" y="225"/>
                    <a:pt x="195" y="225"/>
                  </a:cubicBezTo>
                  <a:cubicBezTo>
                    <a:pt x="195" y="219"/>
                    <a:pt x="195" y="219"/>
                    <a:pt x="195" y="219"/>
                  </a:cubicBezTo>
                  <a:cubicBezTo>
                    <a:pt x="195" y="219"/>
                    <a:pt x="195" y="219"/>
                    <a:pt x="195" y="219"/>
                  </a:cubicBezTo>
                  <a:cubicBezTo>
                    <a:pt x="195" y="218"/>
                    <a:pt x="195" y="218"/>
                    <a:pt x="195" y="218"/>
                  </a:cubicBezTo>
                  <a:cubicBezTo>
                    <a:pt x="201" y="213"/>
                    <a:pt x="201" y="213"/>
                    <a:pt x="201" y="213"/>
                  </a:cubicBezTo>
                  <a:cubicBezTo>
                    <a:pt x="213" y="210"/>
                    <a:pt x="213" y="210"/>
                    <a:pt x="213" y="210"/>
                  </a:cubicBezTo>
                  <a:cubicBezTo>
                    <a:pt x="214" y="210"/>
                    <a:pt x="214" y="210"/>
                    <a:pt x="214" y="210"/>
                  </a:cubicBezTo>
                  <a:cubicBezTo>
                    <a:pt x="221" y="225"/>
                    <a:pt x="221" y="225"/>
                    <a:pt x="221" y="225"/>
                  </a:cubicBezTo>
                  <a:cubicBezTo>
                    <a:pt x="221" y="225"/>
                    <a:pt x="221" y="225"/>
                    <a:pt x="221" y="225"/>
                  </a:cubicBezTo>
                  <a:cubicBezTo>
                    <a:pt x="220" y="231"/>
                    <a:pt x="220" y="231"/>
                    <a:pt x="220" y="231"/>
                  </a:cubicBezTo>
                  <a:cubicBezTo>
                    <a:pt x="221" y="236"/>
                    <a:pt x="221" y="236"/>
                    <a:pt x="221" y="236"/>
                  </a:cubicBezTo>
                  <a:cubicBezTo>
                    <a:pt x="221" y="239"/>
                    <a:pt x="223" y="240"/>
                    <a:pt x="224" y="240"/>
                  </a:cubicBezTo>
                  <a:cubicBezTo>
                    <a:pt x="226" y="240"/>
                    <a:pt x="227" y="239"/>
                    <a:pt x="229" y="237"/>
                  </a:cubicBezTo>
                  <a:cubicBezTo>
                    <a:pt x="229" y="236"/>
                    <a:pt x="229" y="236"/>
                    <a:pt x="229" y="236"/>
                  </a:cubicBezTo>
                  <a:cubicBezTo>
                    <a:pt x="229" y="236"/>
                    <a:pt x="229" y="236"/>
                    <a:pt x="229" y="236"/>
                  </a:cubicBezTo>
                  <a:cubicBezTo>
                    <a:pt x="230" y="236"/>
                    <a:pt x="230" y="236"/>
                    <a:pt x="230" y="236"/>
                  </a:cubicBezTo>
                  <a:cubicBezTo>
                    <a:pt x="239" y="233"/>
                    <a:pt x="239" y="233"/>
                    <a:pt x="239" y="233"/>
                  </a:cubicBezTo>
                  <a:cubicBezTo>
                    <a:pt x="239" y="233"/>
                    <a:pt x="239" y="233"/>
                    <a:pt x="239" y="233"/>
                  </a:cubicBezTo>
                  <a:cubicBezTo>
                    <a:pt x="240" y="233"/>
                    <a:pt x="240" y="233"/>
                    <a:pt x="240" y="233"/>
                  </a:cubicBezTo>
                  <a:cubicBezTo>
                    <a:pt x="245" y="233"/>
                    <a:pt x="247" y="234"/>
                    <a:pt x="249" y="236"/>
                  </a:cubicBezTo>
                  <a:cubicBezTo>
                    <a:pt x="249" y="247"/>
                    <a:pt x="249" y="247"/>
                    <a:pt x="249" y="247"/>
                  </a:cubicBezTo>
                  <a:cubicBezTo>
                    <a:pt x="249" y="247"/>
                    <a:pt x="249" y="247"/>
                    <a:pt x="249" y="247"/>
                  </a:cubicBezTo>
                  <a:cubicBezTo>
                    <a:pt x="251" y="248"/>
                    <a:pt x="251" y="248"/>
                    <a:pt x="251" y="248"/>
                  </a:cubicBezTo>
                  <a:cubicBezTo>
                    <a:pt x="255" y="249"/>
                    <a:pt x="255" y="249"/>
                    <a:pt x="255" y="249"/>
                  </a:cubicBezTo>
                  <a:cubicBezTo>
                    <a:pt x="261" y="249"/>
                    <a:pt x="261" y="249"/>
                    <a:pt x="261" y="249"/>
                  </a:cubicBezTo>
                  <a:cubicBezTo>
                    <a:pt x="271" y="246"/>
                    <a:pt x="271" y="246"/>
                    <a:pt x="271" y="246"/>
                  </a:cubicBezTo>
                  <a:cubicBezTo>
                    <a:pt x="277" y="241"/>
                    <a:pt x="277" y="241"/>
                    <a:pt x="277" y="241"/>
                  </a:cubicBezTo>
                  <a:cubicBezTo>
                    <a:pt x="278" y="236"/>
                    <a:pt x="278" y="236"/>
                    <a:pt x="278" y="236"/>
                  </a:cubicBezTo>
                  <a:cubicBezTo>
                    <a:pt x="275" y="233"/>
                    <a:pt x="275" y="233"/>
                    <a:pt x="275" y="233"/>
                  </a:cubicBezTo>
                  <a:cubicBezTo>
                    <a:pt x="265" y="229"/>
                    <a:pt x="265" y="229"/>
                    <a:pt x="265" y="229"/>
                  </a:cubicBezTo>
                  <a:cubicBezTo>
                    <a:pt x="265" y="229"/>
                    <a:pt x="265" y="229"/>
                    <a:pt x="265" y="229"/>
                  </a:cubicBezTo>
                  <a:cubicBezTo>
                    <a:pt x="264" y="229"/>
                    <a:pt x="264" y="229"/>
                    <a:pt x="264" y="229"/>
                  </a:cubicBezTo>
                  <a:cubicBezTo>
                    <a:pt x="264" y="229"/>
                    <a:pt x="264" y="229"/>
                    <a:pt x="264" y="229"/>
                  </a:cubicBezTo>
                  <a:cubicBezTo>
                    <a:pt x="264" y="229"/>
                    <a:pt x="264" y="229"/>
                    <a:pt x="264" y="229"/>
                  </a:cubicBezTo>
                  <a:cubicBezTo>
                    <a:pt x="252" y="217"/>
                    <a:pt x="252" y="217"/>
                    <a:pt x="252" y="217"/>
                  </a:cubicBezTo>
                  <a:cubicBezTo>
                    <a:pt x="253" y="216"/>
                    <a:pt x="253" y="216"/>
                    <a:pt x="253" y="216"/>
                  </a:cubicBezTo>
                  <a:cubicBezTo>
                    <a:pt x="259" y="211"/>
                    <a:pt x="259" y="211"/>
                    <a:pt x="259" y="211"/>
                  </a:cubicBezTo>
                  <a:cubicBezTo>
                    <a:pt x="259" y="210"/>
                    <a:pt x="259" y="210"/>
                    <a:pt x="259" y="210"/>
                  </a:cubicBezTo>
                  <a:cubicBezTo>
                    <a:pt x="259" y="210"/>
                    <a:pt x="259" y="210"/>
                    <a:pt x="259" y="210"/>
                  </a:cubicBezTo>
                  <a:cubicBezTo>
                    <a:pt x="265" y="208"/>
                    <a:pt x="265" y="208"/>
                    <a:pt x="265" y="208"/>
                  </a:cubicBezTo>
                  <a:cubicBezTo>
                    <a:pt x="265" y="208"/>
                    <a:pt x="265" y="208"/>
                    <a:pt x="265" y="208"/>
                  </a:cubicBezTo>
                  <a:cubicBezTo>
                    <a:pt x="267" y="208"/>
                    <a:pt x="267" y="208"/>
                    <a:pt x="267" y="208"/>
                  </a:cubicBezTo>
                  <a:cubicBezTo>
                    <a:pt x="275" y="209"/>
                    <a:pt x="275" y="209"/>
                    <a:pt x="275" y="209"/>
                  </a:cubicBezTo>
                  <a:cubicBezTo>
                    <a:pt x="275" y="209"/>
                    <a:pt x="275" y="209"/>
                    <a:pt x="275" y="209"/>
                  </a:cubicBezTo>
                  <a:cubicBezTo>
                    <a:pt x="275" y="210"/>
                    <a:pt x="275" y="210"/>
                    <a:pt x="275" y="210"/>
                  </a:cubicBezTo>
                  <a:cubicBezTo>
                    <a:pt x="275" y="207"/>
                    <a:pt x="275" y="207"/>
                    <a:pt x="275" y="207"/>
                  </a:cubicBezTo>
                  <a:cubicBezTo>
                    <a:pt x="272" y="201"/>
                    <a:pt x="272" y="201"/>
                    <a:pt x="272" y="201"/>
                  </a:cubicBezTo>
                  <a:cubicBezTo>
                    <a:pt x="266" y="198"/>
                    <a:pt x="266" y="198"/>
                    <a:pt x="266" y="198"/>
                  </a:cubicBezTo>
                  <a:cubicBezTo>
                    <a:pt x="259" y="187"/>
                    <a:pt x="259" y="187"/>
                    <a:pt x="259" y="187"/>
                  </a:cubicBezTo>
                  <a:cubicBezTo>
                    <a:pt x="259" y="187"/>
                    <a:pt x="259" y="187"/>
                    <a:pt x="259" y="187"/>
                  </a:cubicBezTo>
                  <a:cubicBezTo>
                    <a:pt x="258" y="186"/>
                    <a:pt x="258" y="186"/>
                    <a:pt x="258" y="186"/>
                  </a:cubicBezTo>
                  <a:cubicBezTo>
                    <a:pt x="258" y="186"/>
                    <a:pt x="258" y="186"/>
                    <a:pt x="258" y="186"/>
                  </a:cubicBezTo>
                  <a:cubicBezTo>
                    <a:pt x="255" y="173"/>
                    <a:pt x="255" y="173"/>
                    <a:pt x="255" y="173"/>
                  </a:cubicBezTo>
                  <a:cubicBezTo>
                    <a:pt x="255" y="163"/>
                    <a:pt x="255" y="163"/>
                    <a:pt x="255" y="163"/>
                  </a:cubicBezTo>
                  <a:cubicBezTo>
                    <a:pt x="261" y="157"/>
                    <a:pt x="261" y="157"/>
                    <a:pt x="261" y="157"/>
                  </a:cubicBezTo>
                  <a:cubicBezTo>
                    <a:pt x="271" y="157"/>
                    <a:pt x="271" y="157"/>
                    <a:pt x="271" y="157"/>
                  </a:cubicBezTo>
                  <a:cubicBezTo>
                    <a:pt x="293" y="159"/>
                    <a:pt x="293" y="159"/>
                    <a:pt x="293" y="159"/>
                  </a:cubicBezTo>
                  <a:cubicBezTo>
                    <a:pt x="303" y="144"/>
                    <a:pt x="303" y="144"/>
                    <a:pt x="303" y="144"/>
                  </a:cubicBezTo>
                  <a:cubicBezTo>
                    <a:pt x="303" y="143"/>
                    <a:pt x="303" y="143"/>
                    <a:pt x="303" y="143"/>
                  </a:cubicBezTo>
                  <a:cubicBezTo>
                    <a:pt x="304" y="143"/>
                    <a:pt x="304" y="143"/>
                    <a:pt x="304" y="143"/>
                  </a:cubicBezTo>
                  <a:cubicBezTo>
                    <a:pt x="313" y="139"/>
                    <a:pt x="313" y="139"/>
                    <a:pt x="313" y="139"/>
                  </a:cubicBezTo>
                  <a:cubicBezTo>
                    <a:pt x="317" y="130"/>
                    <a:pt x="317" y="130"/>
                    <a:pt x="317" y="130"/>
                  </a:cubicBezTo>
                  <a:cubicBezTo>
                    <a:pt x="317" y="129"/>
                    <a:pt x="317" y="129"/>
                    <a:pt x="317" y="129"/>
                  </a:cubicBezTo>
                  <a:cubicBezTo>
                    <a:pt x="327" y="121"/>
                    <a:pt x="327" y="121"/>
                    <a:pt x="327" y="121"/>
                  </a:cubicBezTo>
                  <a:cubicBezTo>
                    <a:pt x="332" y="112"/>
                    <a:pt x="332" y="112"/>
                    <a:pt x="332" y="112"/>
                  </a:cubicBezTo>
                  <a:cubicBezTo>
                    <a:pt x="332" y="112"/>
                    <a:pt x="332" y="112"/>
                    <a:pt x="332" y="112"/>
                  </a:cubicBezTo>
                  <a:cubicBezTo>
                    <a:pt x="333" y="112"/>
                    <a:pt x="333" y="112"/>
                    <a:pt x="333" y="112"/>
                  </a:cubicBezTo>
                  <a:cubicBezTo>
                    <a:pt x="333" y="111"/>
                    <a:pt x="333" y="111"/>
                    <a:pt x="333" y="111"/>
                  </a:cubicBezTo>
                  <a:cubicBezTo>
                    <a:pt x="333" y="111"/>
                    <a:pt x="333" y="111"/>
                    <a:pt x="333" y="111"/>
                  </a:cubicBezTo>
                  <a:cubicBezTo>
                    <a:pt x="337" y="107"/>
                    <a:pt x="337" y="107"/>
                    <a:pt x="337" y="107"/>
                  </a:cubicBezTo>
                  <a:cubicBezTo>
                    <a:pt x="341" y="99"/>
                    <a:pt x="341" y="99"/>
                    <a:pt x="341" y="99"/>
                  </a:cubicBezTo>
                  <a:cubicBezTo>
                    <a:pt x="343" y="87"/>
                    <a:pt x="343" y="87"/>
                    <a:pt x="343" y="87"/>
                  </a:cubicBezTo>
                  <a:cubicBezTo>
                    <a:pt x="343" y="86"/>
                    <a:pt x="343" y="86"/>
                    <a:pt x="343" y="86"/>
                  </a:cubicBezTo>
                  <a:cubicBezTo>
                    <a:pt x="343" y="85"/>
                    <a:pt x="343" y="85"/>
                    <a:pt x="343" y="85"/>
                  </a:cubicBezTo>
                  <a:cubicBezTo>
                    <a:pt x="350" y="81"/>
                    <a:pt x="350" y="81"/>
                    <a:pt x="350" y="81"/>
                  </a:cubicBezTo>
                  <a:cubicBezTo>
                    <a:pt x="351" y="79"/>
                    <a:pt x="351" y="79"/>
                    <a:pt x="351" y="79"/>
                  </a:cubicBezTo>
                  <a:cubicBezTo>
                    <a:pt x="342" y="78"/>
                    <a:pt x="342" y="78"/>
                    <a:pt x="342" y="78"/>
                  </a:cubicBezTo>
                  <a:cubicBezTo>
                    <a:pt x="326" y="79"/>
                    <a:pt x="326" y="79"/>
                    <a:pt x="326" y="79"/>
                  </a:cubicBezTo>
                  <a:cubicBezTo>
                    <a:pt x="325" y="78"/>
                    <a:pt x="325" y="78"/>
                    <a:pt x="325" y="78"/>
                  </a:cubicBezTo>
                  <a:cubicBezTo>
                    <a:pt x="319" y="73"/>
                    <a:pt x="319" y="73"/>
                    <a:pt x="319" y="73"/>
                  </a:cubicBezTo>
                  <a:cubicBezTo>
                    <a:pt x="319" y="73"/>
                    <a:pt x="319" y="73"/>
                    <a:pt x="319" y="73"/>
                  </a:cubicBezTo>
                  <a:cubicBezTo>
                    <a:pt x="319" y="73"/>
                    <a:pt x="319" y="73"/>
                    <a:pt x="319" y="73"/>
                  </a:cubicBezTo>
                  <a:cubicBezTo>
                    <a:pt x="319" y="73"/>
                    <a:pt x="319" y="73"/>
                    <a:pt x="319" y="73"/>
                  </a:cubicBezTo>
                  <a:cubicBezTo>
                    <a:pt x="315" y="68"/>
                    <a:pt x="315" y="68"/>
                    <a:pt x="315" y="68"/>
                  </a:cubicBezTo>
                  <a:cubicBezTo>
                    <a:pt x="315" y="69"/>
                    <a:pt x="315" y="69"/>
                    <a:pt x="315" y="69"/>
                  </a:cubicBezTo>
                  <a:cubicBezTo>
                    <a:pt x="314" y="69"/>
                    <a:pt x="314" y="69"/>
                    <a:pt x="314" y="69"/>
                  </a:cubicBezTo>
                  <a:cubicBezTo>
                    <a:pt x="313" y="71"/>
                    <a:pt x="311" y="71"/>
                    <a:pt x="309" y="71"/>
                  </a:cubicBezTo>
                  <a:cubicBezTo>
                    <a:pt x="307" y="72"/>
                    <a:pt x="307" y="72"/>
                    <a:pt x="307" y="72"/>
                  </a:cubicBezTo>
                  <a:cubicBezTo>
                    <a:pt x="306" y="73"/>
                    <a:pt x="305" y="73"/>
                    <a:pt x="304" y="73"/>
                  </a:cubicBezTo>
                  <a:cubicBezTo>
                    <a:pt x="303" y="73"/>
                    <a:pt x="303" y="71"/>
                    <a:pt x="302" y="69"/>
                  </a:cubicBezTo>
                  <a:cubicBezTo>
                    <a:pt x="302" y="67"/>
                    <a:pt x="301" y="65"/>
                    <a:pt x="299" y="63"/>
                  </a:cubicBezTo>
                  <a:cubicBezTo>
                    <a:pt x="298" y="63"/>
                    <a:pt x="298" y="63"/>
                    <a:pt x="298" y="63"/>
                  </a:cubicBezTo>
                  <a:cubicBezTo>
                    <a:pt x="298" y="63"/>
                    <a:pt x="298" y="63"/>
                    <a:pt x="298" y="63"/>
                  </a:cubicBezTo>
                  <a:cubicBezTo>
                    <a:pt x="298" y="63"/>
                    <a:pt x="298" y="63"/>
                    <a:pt x="298" y="63"/>
                  </a:cubicBezTo>
                  <a:cubicBezTo>
                    <a:pt x="296" y="57"/>
                    <a:pt x="296" y="57"/>
                    <a:pt x="296" y="57"/>
                  </a:cubicBezTo>
                  <a:cubicBezTo>
                    <a:pt x="294" y="57"/>
                    <a:pt x="294" y="57"/>
                    <a:pt x="294" y="57"/>
                  </a:cubicBezTo>
                  <a:cubicBezTo>
                    <a:pt x="288" y="61"/>
                    <a:pt x="288" y="61"/>
                    <a:pt x="288" y="61"/>
                  </a:cubicBezTo>
                  <a:cubicBezTo>
                    <a:pt x="288" y="62"/>
                    <a:pt x="288" y="62"/>
                    <a:pt x="288" y="62"/>
                  </a:cubicBezTo>
                  <a:cubicBezTo>
                    <a:pt x="287" y="62"/>
                    <a:pt x="287" y="62"/>
                    <a:pt x="287" y="62"/>
                  </a:cubicBezTo>
                  <a:cubicBezTo>
                    <a:pt x="273" y="65"/>
                    <a:pt x="273" y="65"/>
                    <a:pt x="273" y="65"/>
                  </a:cubicBezTo>
                  <a:cubicBezTo>
                    <a:pt x="273" y="65"/>
                    <a:pt x="273" y="65"/>
                    <a:pt x="273" y="65"/>
                  </a:cubicBezTo>
                  <a:cubicBezTo>
                    <a:pt x="272" y="64"/>
                    <a:pt x="272" y="64"/>
                    <a:pt x="272" y="64"/>
                  </a:cubicBezTo>
                  <a:cubicBezTo>
                    <a:pt x="263" y="58"/>
                    <a:pt x="263" y="58"/>
                    <a:pt x="263" y="58"/>
                  </a:cubicBezTo>
                  <a:cubicBezTo>
                    <a:pt x="263" y="58"/>
                    <a:pt x="263" y="58"/>
                    <a:pt x="263" y="58"/>
                  </a:cubicBezTo>
                  <a:cubicBezTo>
                    <a:pt x="262" y="57"/>
                    <a:pt x="262" y="57"/>
                    <a:pt x="262" y="57"/>
                  </a:cubicBezTo>
                  <a:cubicBezTo>
                    <a:pt x="262" y="57"/>
                    <a:pt x="262" y="57"/>
                    <a:pt x="262" y="57"/>
                  </a:cubicBezTo>
                  <a:cubicBezTo>
                    <a:pt x="262" y="57"/>
                    <a:pt x="262" y="57"/>
                    <a:pt x="262" y="57"/>
                  </a:cubicBezTo>
                  <a:cubicBezTo>
                    <a:pt x="259" y="52"/>
                    <a:pt x="259" y="52"/>
                    <a:pt x="259" y="52"/>
                  </a:cubicBezTo>
                  <a:cubicBezTo>
                    <a:pt x="253" y="59"/>
                    <a:pt x="253" y="59"/>
                    <a:pt x="253" y="59"/>
                  </a:cubicBezTo>
                  <a:cubicBezTo>
                    <a:pt x="248" y="65"/>
                    <a:pt x="244" y="67"/>
                    <a:pt x="242" y="65"/>
                  </a:cubicBezTo>
                  <a:cubicBezTo>
                    <a:pt x="233" y="60"/>
                    <a:pt x="233" y="60"/>
                    <a:pt x="233" y="60"/>
                  </a:cubicBezTo>
                  <a:cubicBezTo>
                    <a:pt x="226" y="59"/>
                    <a:pt x="226" y="59"/>
                    <a:pt x="226" y="59"/>
                  </a:cubicBezTo>
                  <a:cubicBezTo>
                    <a:pt x="225" y="60"/>
                    <a:pt x="225" y="60"/>
                    <a:pt x="225" y="60"/>
                  </a:cubicBezTo>
                  <a:cubicBezTo>
                    <a:pt x="219" y="55"/>
                    <a:pt x="219" y="55"/>
                    <a:pt x="219" y="55"/>
                  </a:cubicBezTo>
                  <a:cubicBezTo>
                    <a:pt x="219" y="55"/>
                    <a:pt x="219" y="55"/>
                    <a:pt x="219" y="55"/>
                  </a:cubicBezTo>
                  <a:cubicBezTo>
                    <a:pt x="218" y="55"/>
                    <a:pt x="218" y="55"/>
                    <a:pt x="218" y="55"/>
                  </a:cubicBezTo>
                  <a:cubicBezTo>
                    <a:pt x="221" y="44"/>
                    <a:pt x="221" y="44"/>
                    <a:pt x="221" y="44"/>
                  </a:cubicBezTo>
                  <a:cubicBezTo>
                    <a:pt x="221" y="40"/>
                    <a:pt x="221" y="40"/>
                    <a:pt x="221" y="40"/>
                  </a:cubicBezTo>
                  <a:cubicBezTo>
                    <a:pt x="217" y="39"/>
                    <a:pt x="217" y="39"/>
                    <a:pt x="217" y="39"/>
                  </a:cubicBezTo>
                  <a:cubicBezTo>
                    <a:pt x="217" y="39"/>
                    <a:pt x="217" y="39"/>
                    <a:pt x="217" y="39"/>
                  </a:cubicBezTo>
                  <a:cubicBezTo>
                    <a:pt x="208" y="29"/>
                    <a:pt x="208" y="29"/>
                    <a:pt x="208" y="29"/>
                  </a:cubicBezTo>
                  <a:cubicBezTo>
                    <a:pt x="209" y="23"/>
                    <a:pt x="209" y="23"/>
                    <a:pt x="209" y="23"/>
                  </a:cubicBezTo>
                  <a:cubicBezTo>
                    <a:pt x="188" y="21"/>
                    <a:pt x="188" y="21"/>
                    <a:pt x="188" y="21"/>
                  </a:cubicBezTo>
                  <a:cubicBezTo>
                    <a:pt x="180" y="16"/>
                    <a:pt x="180" y="16"/>
                    <a:pt x="180" y="16"/>
                  </a:cubicBezTo>
                  <a:cubicBezTo>
                    <a:pt x="178" y="15"/>
                    <a:pt x="176" y="13"/>
                    <a:pt x="175" y="9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63" y="5"/>
                    <a:pt x="163" y="5"/>
                    <a:pt x="163" y="5"/>
                  </a:cubicBezTo>
                  <a:cubicBezTo>
                    <a:pt x="155" y="15"/>
                    <a:pt x="155" y="15"/>
                    <a:pt x="155" y="15"/>
                  </a:cubicBezTo>
                  <a:cubicBezTo>
                    <a:pt x="157" y="21"/>
                    <a:pt x="157" y="21"/>
                    <a:pt x="157" y="21"/>
                  </a:cubicBezTo>
                  <a:cubicBezTo>
                    <a:pt x="159" y="30"/>
                    <a:pt x="159" y="30"/>
                    <a:pt x="159" y="30"/>
                  </a:cubicBezTo>
                  <a:cubicBezTo>
                    <a:pt x="159" y="31"/>
                    <a:pt x="159" y="31"/>
                    <a:pt x="159" y="31"/>
                  </a:cubicBezTo>
                  <a:cubicBezTo>
                    <a:pt x="160" y="31"/>
                    <a:pt x="160" y="31"/>
                    <a:pt x="160" y="31"/>
                  </a:cubicBezTo>
                  <a:cubicBezTo>
                    <a:pt x="159" y="31"/>
                    <a:pt x="159" y="31"/>
                    <a:pt x="159" y="31"/>
                  </a:cubicBezTo>
                  <a:cubicBezTo>
                    <a:pt x="159" y="31"/>
                    <a:pt x="159" y="31"/>
                    <a:pt x="159" y="31"/>
                  </a:cubicBezTo>
                  <a:cubicBezTo>
                    <a:pt x="159" y="34"/>
                    <a:pt x="156" y="35"/>
                    <a:pt x="153" y="35"/>
                  </a:cubicBezTo>
                  <a:cubicBezTo>
                    <a:pt x="145" y="35"/>
                    <a:pt x="145" y="35"/>
                    <a:pt x="145" y="35"/>
                  </a:cubicBezTo>
                  <a:cubicBezTo>
                    <a:pt x="140" y="33"/>
                    <a:pt x="140" y="33"/>
                    <a:pt x="140" y="33"/>
                  </a:cubicBezTo>
                  <a:cubicBezTo>
                    <a:pt x="134" y="35"/>
                    <a:pt x="134" y="35"/>
                    <a:pt x="134" y="35"/>
                  </a:cubicBezTo>
                  <a:cubicBezTo>
                    <a:pt x="133" y="35"/>
                    <a:pt x="133" y="35"/>
                    <a:pt x="133" y="35"/>
                  </a:cubicBezTo>
                  <a:cubicBezTo>
                    <a:pt x="132" y="35"/>
                    <a:pt x="132" y="35"/>
                    <a:pt x="132" y="35"/>
                  </a:cubicBezTo>
                  <a:cubicBezTo>
                    <a:pt x="131" y="41"/>
                    <a:pt x="131" y="41"/>
                    <a:pt x="131" y="41"/>
                  </a:cubicBezTo>
                  <a:cubicBezTo>
                    <a:pt x="131" y="41"/>
                    <a:pt x="131" y="41"/>
                    <a:pt x="131" y="41"/>
                  </a:cubicBezTo>
                  <a:cubicBezTo>
                    <a:pt x="131" y="43"/>
                    <a:pt x="131" y="43"/>
                    <a:pt x="131" y="43"/>
                  </a:cubicBezTo>
                  <a:cubicBezTo>
                    <a:pt x="129" y="43"/>
                    <a:pt x="129" y="43"/>
                    <a:pt x="129" y="43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19" y="43"/>
                    <a:pt x="120" y="45"/>
                    <a:pt x="121" y="48"/>
                  </a:cubicBezTo>
                  <a:cubicBezTo>
                    <a:pt x="123" y="51"/>
                    <a:pt x="123" y="53"/>
                    <a:pt x="122" y="55"/>
                  </a:cubicBezTo>
                  <a:cubicBezTo>
                    <a:pt x="121" y="58"/>
                    <a:pt x="121" y="58"/>
                    <a:pt x="121" y="58"/>
                  </a:cubicBezTo>
                  <a:cubicBezTo>
                    <a:pt x="119" y="59"/>
                    <a:pt x="116" y="60"/>
                    <a:pt x="111" y="59"/>
                  </a:cubicBezTo>
                  <a:cubicBezTo>
                    <a:pt x="104" y="59"/>
                    <a:pt x="104" y="59"/>
                    <a:pt x="104" y="59"/>
                  </a:cubicBezTo>
                  <a:cubicBezTo>
                    <a:pt x="103" y="71"/>
                    <a:pt x="103" y="71"/>
                    <a:pt x="103" y="71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89" y="59"/>
                    <a:pt x="89" y="59"/>
                    <a:pt x="89" y="59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77" y="50"/>
                    <a:pt x="77" y="50"/>
                    <a:pt x="77" y="50"/>
                  </a:cubicBezTo>
                  <a:cubicBezTo>
                    <a:pt x="74" y="53"/>
                    <a:pt x="74" y="53"/>
                    <a:pt x="74" y="53"/>
                  </a:cubicBezTo>
                  <a:cubicBezTo>
                    <a:pt x="73" y="53"/>
                    <a:pt x="73" y="53"/>
                    <a:pt x="73" y="53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6" y="54"/>
                    <a:pt x="66" y="54"/>
                    <a:pt x="66" y="54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59" y="42"/>
                    <a:pt x="59" y="42"/>
                    <a:pt x="59" y="42"/>
                  </a:cubicBezTo>
                  <a:cubicBezTo>
                    <a:pt x="56" y="38"/>
                    <a:pt x="54" y="35"/>
                    <a:pt x="53" y="33"/>
                  </a:cubicBezTo>
                  <a:cubicBezTo>
                    <a:pt x="53" y="32"/>
                    <a:pt x="53" y="31"/>
                    <a:pt x="51" y="31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6" y="29"/>
                    <a:pt x="44" y="27"/>
                    <a:pt x="43" y="23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3" y="7"/>
                    <a:pt x="33" y="7"/>
                    <a:pt x="3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508" y="1882"/>
              <a:ext cx="1200" cy="727"/>
            </a:xfrm>
            <a:custGeom>
              <a:avLst/>
              <a:gdLst>
                <a:gd name="T0" fmla="*/ 67 w 629"/>
                <a:gd name="T1" fmla="*/ 18 h 382"/>
                <a:gd name="T2" fmla="*/ 34 w 629"/>
                <a:gd name="T3" fmla="*/ 29 h 382"/>
                <a:gd name="T4" fmla="*/ 21 w 629"/>
                <a:gd name="T5" fmla="*/ 54 h 382"/>
                <a:gd name="T6" fmla="*/ 10 w 629"/>
                <a:gd name="T7" fmla="*/ 105 h 382"/>
                <a:gd name="T8" fmla="*/ 9 w 629"/>
                <a:gd name="T9" fmla="*/ 119 h 382"/>
                <a:gd name="T10" fmla="*/ 31 w 629"/>
                <a:gd name="T11" fmla="*/ 166 h 382"/>
                <a:gd name="T12" fmla="*/ 65 w 629"/>
                <a:gd name="T13" fmla="*/ 204 h 382"/>
                <a:gd name="T14" fmla="*/ 92 w 629"/>
                <a:gd name="T15" fmla="*/ 196 h 382"/>
                <a:gd name="T16" fmla="*/ 118 w 629"/>
                <a:gd name="T17" fmla="*/ 230 h 382"/>
                <a:gd name="T18" fmla="*/ 145 w 629"/>
                <a:gd name="T19" fmla="*/ 250 h 382"/>
                <a:gd name="T20" fmla="*/ 157 w 629"/>
                <a:gd name="T21" fmla="*/ 271 h 382"/>
                <a:gd name="T22" fmla="*/ 189 w 629"/>
                <a:gd name="T23" fmla="*/ 293 h 382"/>
                <a:gd name="T24" fmla="*/ 204 w 629"/>
                <a:gd name="T25" fmla="*/ 302 h 382"/>
                <a:gd name="T26" fmla="*/ 236 w 629"/>
                <a:gd name="T27" fmla="*/ 314 h 382"/>
                <a:gd name="T28" fmla="*/ 299 w 629"/>
                <a:gd name="T29" fmla="*/ 324 h 382"/>
                <a:gd name="T30" fmla="*/ 297 w 629"/>
                <a:gd name="T31" fmla="*/ 350 h 382"/>
                <a:gd name="T32" fmla="*/ 387 w 629"/>
                <a:gd name="T33" fmla="*/ 339 h 382"/>
                <a:gd name="T34" fmla="*/ 397 w 629"/>
                <a:gd name="T35" fmla="*/ 369 h 382"/>
                <a:gd name="T36" fmla="*/ 479 w 629"/>
                <a:gd name="T37" fmla="*/ 357 h 382"/>
                <a:gd name="T38" fmla="*/ 513 w 629"/>
                <a:gd name="T39" fmla="*/ 340 h 382"/>
                <a:gd name="T40" fmla="*/ 569 w 629"/>
                <a:gd name="T41" fmla="*/ 360 h 382"/>
                <a:gd name="T42" fmla="*/ 570 w 629"/>
                <a:gd name="T43" fmla="*/ 358 h 382"/>
                <a:gd name="T44" fmla="*/ 597 w 629"/>
                <a:gd name="T45" fmla="*/ 348 h 382"/>
                <a:gd name="T46" fmla="*/ 608 w 629"/>
                <a:gd name="T47" fmla="*/ 332 h 382"/>
                <a:gd name="T48" fmla="*/ 624 w 629"/>
                <a:gd name="T49" fmla="*/ 281 h 382"/>
                <a:gd name="T50" fmla="*/ 617 w 629"/>
                <a:gd name="T51" fmla="*/ 248 h 382"/>
                <a:gd name="T52" fmla="*/ 601 w 629"/>
                <a:gd name="T53" fmla="*/ 207 h 382"/>
                <a:gd name="T54" fmla="*/ 593 w 629"/>
                <a:gd name="T55" fmla="*/ 192 h 382"/>
                <a:gd name="T56" fmla="*/ 583 w 629"/>
                <a:gd name="T57" fmla="*/ 197 h 382"/>
                <a:gd name="T58" fmla="*/ 558 w 629"/>
                <a:gd name="T59" fmla="*/ 203 h 382"/>
                <a:gd name="T60" fmla="*/ 532 w 629"/>
                <a:gd name="T61" fmla="*/ 214 h 382"/>
                <a:gd name="T62" fmla="*/ 513 w 629"/>
                <a:gd name="T63" fmla="*/ 190 h 382"/>
                <a:gd name="T64" fmla="*/ 496 w 629"/>
                <a:gd name="T65" fmla="*/ 172 h 382"/>
                <a:gd name="T66" fmla="*/ 443 w 629"/>
                <a:gd name="T67" fmla="*/ 166 h 382"/>
                <a:gd name="T68" fmla="*/ 403 w 629"/>
                <a:gd name="T69" fmla="*/ 150 h 382"/>
                <a:gd name="T70" fmla="*/ 389 w 629"/>
                <a:gd name="T71" fmla="*/ 134 h 382"/>
                <a:gd name="T72" fmla="*/ 369 w 629"/>
                <a:gd name="T73" fmla="*/ 136 h 382"/>
                <a:gd name="T74" fmla="*/ 347 w 629"/>
                <a:gd name="T75" fmla="*/ 98 h 382"/>
                <a:gd name="T76" fmla="*/ 356 w 629"/>
                <a:gd name="T77" fmla="*/ 74 h 382"/>
                <a:gd name="T78" fmla="*/ 357 w 629"/>
                <a:gd name="T79" fmla="*/ 40 h 382"/>
                <a:gd name="T80" fmla="*/ 357 w 629"/>
                <a:gd name="T81" fmla="*/ 22 h 382"/>
                <a:gd name="T82" fmla="*/ 355 w 629"/>
                <a:gd name="T83" fmla="*/ 20 h 382"/>
                <a:gd name="T84" fmla="*/ 347 w 629"/>
                <a:gd name="T85" fmla="*/ 15 h 382"/>
                <a:gd name="T86" fmla="*/ 305 w 629"/>
                <a:gd name="T87" fmla="*/ 2 h 382"/>
                <a:gd name="T88" fmla="*/ 260 w 629"/>
                <a:gd name="T89" fmla="*/ 12 h 382"/>
                <a:gd name="T90" fmla="*/ 221 w 629"/>
                <a:gd name="T91" fmla="*/ 18 h 382"/>
                <a:gd name="T92" fmla="*/ 206 w 629"/>
                <a:gd name="T93" fmla="*/ 20 h 382"/>
                <a:gd name="T94" fmla="*/ 171 w 629"/>
                <a:gd name="T95" fmla="*/ 18 h 382"/>
                <a:gd name="T96" fmla="*/ 152 w 629"/>
                <a:gd name="T97" fmla="*/ 0 h 382"/>
                <a:gd name="T98" fmla="*/ 135 w 629"/>
                <a:gd name="T99" fmla="*/ 10 h 382"/>
                <a:gd name="T100" fmla="*/ 92 w 629"/>
                <a:gd name="T101" fmla="*/ 6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29" h="382">
                  <a:moveTo>
                    <a:pt x="77" y="2"/>
                  </a:moveTo>
                  <a:cubicBezTo>
                    <a:pt x="77" y="2"/>
                    <a:pt x="77" y="2"/>
                    <a:pt x="77" y="2"/>
                  </a:cubicBezTo>
                  <a:cubicBezTo>
                    <a:pt x="76" y="6"/>
                    <a:pt x="73" y="8"/>
                    <a:pt x="70" y="11"/>
                  </a:cubicBezTo>
                  <a:cubicBezTo>
                    <a:pt x="67" y="12"/>
                    <a:pt x="67" y="14"/>
                    <a:pt x="67" y="16"/>
                  </a:cubicBezTo>
                  <a:cubicBezTo>
                    <a:pt x="67" y="18"/>
                    <a:pt x="67" y="18"/>
                    <a:pt x="67" y="18"/>
                  </a:cubicBezTo>
                  <a:cubicBezTo>
                    <a:pt x="67" y="20"/>
                    <a:pt x="65" y="23"/>
                    <a:pt x="62" y="28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1" y="31"/>
                    <a:pt x="59" y="32"/>
                    <a:pt x="57" y="32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26" y="44"/>
                    <a:pt x="22" y="50"/>
                    <a:pt x="21" y="54"/>
                  </a:cubicBezTo>
                  <a:cubicBezTo>
                    <a:pt x="21" y="56"/>
                    <a:pt x="23" y="63"/>
                    <a:pt x="29" y="75"/>
                  </a:cubicBezTo>
                  <a:cubicBezTo>
                    <a:pt x="32" y="84"/>
                    <a:pt x="32" y="84"/>
                    <a:pt x="32" y="84"/>
                  </a:cubicBezTo>
                  <a:cubicBezTo>
                    <a:pt x="34" y="88"/>
                    <a:pt x="33" y="92"/>
                    <a:pt x="29" y="98"/>
                  </a:cubicBezTo>
                  <a:cubicBezTo>
                    <a:pt x="22" y="105"/>
                    <a:pt x="22" y="105"/>
                    <a:pt x="22" y="105"/>
                  </a:cubicBezTo>
                  <a:cubicBezTo>
                    <a:pt x="10" y="105"/>
                    <a:pt x="10" y="105"/>
                    <a:pt x="10" y="105"/>
                  </a:cubicBezTo>
                  <a:cubicBezTo>
                    <a:pt x="7" y="92"/>
                    <a:pt x="7" y="92"/>
                    <a:pt x="7" y="92"/>
                  </a:cubicBezTo>
                  <a:cubicBezTo>
                    <a:pt x="4" y="108"/>
                    <a:pt x="4" y="108"/>
                    <a:pt x="4" y="108"/>
                  </a:cubicBezTo>
                  <a:cubicBezTo>
                    <a:pt x="9" y="116"/>
                    <a:pt x="9" y="116"/>
                    <a:pt x="9" y="116"/>
                  </a:cubicBezTo>
                  <a:cubicBezTo>
                    <a:pt x="10" y="117"/>
                    <a:pt x="10" y="118"/>
                    <a:pt x="9" y="118"/>
                  </a:cubicBezTo>
                  <a:cubicBezTo>
                    <a:pt x="9" y="119"/>
                    <a:pt x="9" y="119"/>
                    <a:pt x="9" y="119"/>
                  </a:cubicBezTo>
                  <a:cubicBezTo>
                    <a:pt x="7" y="120"/>
                    <a:pt x="5" y="124"/>
                    <a:pt x="2" y="131"/>
                  </a:cubicBezTo>
                  <a:cubicBezTo>
                    <a:pt x="0" y="137"/>
                    <a:pt x="1" y="143"/>
                    <a:pt x="6" y="150"/>
                  </a:cubicBezTo>
                  <a:cubicBezTo>
                    <a:pt x="15" y="150"/>
                    <a:pt x="15" y="150"/>
                    <a:pt x="15" y="150"/>
                  </a:cubicBezTo>
                  <a:cubicBezTo>
                    <a:pt x="19" y="150"/>
                    <a:pt x="23" y="156"/>
                    <a:pt x="30" y="165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8"/>
                    <a:pt x="32" y="170"/>
                    <a:pt x="34" y="172"/>
                  </a:cubicBezTo>
                  <a:cubicBezTo>
                    <a:pt x="55" y="192"/>
                    <a:pt x="55" y="192"/>
                    <a:pt x="55" y="192"/>
                  </a:cubicBezTo>
                  <a:cubicBezTo>
                    <a:pt x="55" y="192"/>
                    <a:pt x="55" y="192"/>
                    <a:pt x="55" y="192"/>
                  </a:cubicBezTo>
                  <a:cubicBezTo>
                    <a:pt x="65" y="204"/>
                    <a:pt x="65" y="204"/>
                    <a:pt x="65" y="204"/>
                  </a:cubicBezTo>
                  <a:cubicBezTo>
                    <a:pt x="70" y="204"/>
                    <a:pt x="70" y="204"/>
                    <a:pt x="70" y="204"/>
                  </a:cubicBezTo>
                  <a:cubicBezTo>
                    <a:pt x="76" y="193"/>
                    <a:pt x="76" y="193"/>
                    <a:pt x="76" y="193"/>
                  </a:cubicBezTo>
                  <a:cubicBezTo>
                    <a:pt x="77" y="192"/>
                    <a:pt x="77" y="192"/>
                    <a:pt x="77" y="192"/>
                  </a:cubicBezTo>
                  <a:cubicBezTo>
                    <a:pt x="77" y="192"/>
                    <a:pt x="77" y="192"/>
                    <a:pt x="77" y="192"/>
                  </a:cubicBezTo>
                  <a:cubicBezTo>
                    <a:pt x="92" y="196"/>
                    <a:pt x="92" y="196"/>
                    <a:pt x="92" y="196"/>
                  </a:cubicBezTo>
                  <a:cubicBezTo>
                    <a:pt x="92" y="196"/>
                    <a:pt x="92" y="196"/>
                    <a:pt x="92" y="196"/>
                  </a:cubicBezTo>
                  <a:cubicBezTo>
                    <a:pt x="92" y="197"/>
                    <a:pt x="92" y="197"/>
                    <a:pt x="92" y="197"/>
                  </a:cubicBezTo>
                  <a:cubicBezTo>
                    <a:pt x="94" y="207"/>
                    <a:pt x="94" y="207"/>
                    <a:pt x="94" y="207"/>
                  </a:cubicBezTo>
                  <a:cubicBezTo>
                    <a:pt x="112" y="227"/>
                    <a:pt x="112" y="227"/>
                    <a:pt x="112" y="227"/>
                  </a:cubicBezTo>
                  <a:cubicBezTo>
                    <a:pt x="118" y="230"/>
                    <a:pt x="118" y="230"/>
                    <a:pt x="118" y="230"/>
                  </a:cubicBezTo>
                  <a:cubicBezTo>
                    <a:pt x="118" y="230"/>
                    <a:pt x="118" y="230"/>
                    <a:pt x="118" y="230"/>
                  </a:cubicBezTo>
                  <a:cubicBezTo>
                    <a:pt x="121" y="232"/>
                    <a:pt x="121" y="232"/>
                    <a:pt x="121" y="232"/>
                  </a:cubicBezTo>
                  <a:cubicBezTo>
                    <a:pt x="121" y="232"/>
                    <a:pt x="121" y="232"/>
                    <a:pt x="121" y="232"/>
                  </a:cubicBezTo>
                  <a:cubicBezTo>
                    <a:pt x="135" y="252"/>
                    <a:pt x="135" y="252"/>
                    <a:pt x="135" y="252"/>
                  </a:cubicBezTo>
                  <a:cubicBezTo>
                    <a:pt x="145" y="250"/>
                    <a:pt x="145" y="250"/>
                    <a:pt x="145" y="250"/>
                  </a:cubicBezTo>
                  <a:cubicBezTo>
                    <a:pt x="146" y="250"/>
                    <a:pt x="146" y="250"/>
                    <a:pt x="146" y="250"/>
                  </a:cubicBezTo>
                  <a:cubicBezTo>
                    <a:pt x="147" y="250"/>
                    <a:pt x="147" y="250"/>
                    <a:pt x="147" y="250"/>
                  </a:cubicBezTo>
                  <a:cubicBezTo>
                    <a:pt x="147" y="251"/>
                    <a:pt x="147" y="251"/>
                    <a:pt x="147" y="251"/>
                  </a:cubicBezTo>
                  <a:cubicBezTo>
                    <a:pt x="148" y="252"/>
                    <a:pt x="148" y="252"/>
                    <a:pt x="148" y="252"/>
                  </a:cubicBezTo>
                  <a:cubicBezTo>
                    <a:pt x="157" y="271"/>
                    <a:pt x="157" y="271"/>
                    <a:pt x="157" y="271"/>
                  </a:cubicBezTo>
                  <a:cubicBezTo>
                    <a:pt x="168" y="278"/>
                    <a:pt x="168" y="278"/>
                    <a:pt x="168" y="278"/>
                  </a:cubicBezTo>
                  <a:cubicBezTo>
                    <a:pt x="177" y="280"/>
                    <a:pt x="177" y="280"/>
                    <a:pt x="177" y="280"/>
                  </a:cubicBezTo>
                  <a:cubicBezTo>
                    <a:pt x="182" y="292"/>
                    <a:pt x="182" y="292"/>
                    <a:pt x="182" y="292"/>
                  </a:cubicBezTo>
                  <a:cubicBezTo>
                    <a:pt x="189" y="292"/>
                    <a:pt x="189" y="292"/>
                    <a:pt x="189" y="292"/>
                  </a:cubicBezTo>
                  <a:cubicBezTo>
                    <a:pt x="189" y="293"/>
                    <a:pt x="189" y="293"/>
                    <a:pt x="189" y="293"/>
                  </a:cubicBezTo>
                  <a:cubicBezTo>
                    <a:pt x="189" y="293"/>
                    <a:pt x="189" y="293"/>
                    <a:pt x="189" y="293"/>
                  </a:cubicBezTo>
                  <a:cubicBezTo>
                    <a:pt x="203" y="301"/>
                    <a:pt x="203" y="301"/>
                    <a:pt x="203" y="301"/>
                  </a:cubicBezTo>
                  <a:cubicBezTo>
                    <a:pt x="203" y="301"/>
                    <a:pt x="203" y="301"/>
                    <a:pt x="203" y="301"/>
                  </a:cubicBezTo>
                  <a:cubicBezTo>
                    <a:pt x="203" y="301"/>
                    <a:pt x="203" y="301"/>
                    <a:pt x="203" y="301"/>
                  </a:cubicBezTo>
                  <a:cubicBezTo>
                    <a:pt x="204" y="302"/>
                    <a:pt x="204" y="302"/>
                    <a:pt x="204" y="302"/>
                  </a:cubicBezTo>
                  <a:cubicBezTo>
                    <a:pt x="214" y="314"/>
                    <a:pt x="214" y="314"/>
                    <a:pt x="214" y="314"/>
                  </a:cubicBezTo>
                  <a:cubicBezTo>
                    <a:pt x="229" y="312"/>
                    <a:pt x="229" y="312"/>
                    <a:pt x="229" y="312"/>
                  </a:cubicBezTo>
                  <a:cubicBezTo>
                    <a:pt x="230" y="312"/>
                    <a:pt x="230" y="312"/>
                    <a:pt x="230" y="312"/>
                  </a:cubicBezTo>
                  <a:cubicBezTo>
                    <a:pt x="236" y="314"/>
                    <a:pt x="236" y="314"/>
                    <a:pt x="236" y="314"/>
                  </a:cubicBezTo>
                  <a:cubicBezTo>
                    <a:pt x="236" y="314"/>
                    <a:pt x="236" y="314"/>
                    <a:pt x="236" y="314"/>
                  </a:cubicBezTo>
                  <a:cubicBezTo>
                    <a:pt x="246" y="322"/>
                    <a:pt x="246" y="322"/>
                    <a:pt x="246" y="322"/>
                  </a:cubicBezTo>
                  <a:cubicBezTo>
                    <a:pt x="263" y="324"/>
                    <a:pt x="263" y="324"/>
                    <a:pt x="263" y="324"/>
                  </a:cubicBezTo>
                  <a:cubicBezTo>
                    <a:pt x="273" y="322"/>
                    <a:pt x="273" y="322"/>
                    <a:pt x="273" y="322"/>
                  </a:cubicBezTo>
                  <a:cubicBezTo>
                    <a:pt x="273" y="322"/>
                    <a:pt x="273" y="322"/>
                    <a:pt x="273" y="322"/>
                  </a:cubicBezTo>
                  <a:cubicBezTo>
                    <a:pt x="287" y="320"/>
                    <a:pt x="296" y="321"/>
                    <a:pt x="299" y="324"/>
                  </a:cubicBezTo>
                  <a:cubicBezTo>
                    <a:pt x="301" y="328"/>
                    <a:pt x="300" y="331"/>
                    <a:pt x="295" y="335"/>
                  </a:cubicBezTo>
                  <a:cubicBezTo>
                    <a:pt x="291" y="339"/>
                    <a:pt x="291" y="339"/>
                    <a:pt x="291" y="339"/>
                  </a:cubicBezTo>
                  <a:cubicBezTo>
                    <a:pt x="290" y="341"/>
                    <a:pt x="292" y="344"/>
                    <a:pt x="297" y="349"/>
                  </a:cubicBezTo>
                  <a:cubicBezTo>
                    <a:pt x="297" y="350"/>
                    <a:pt x="297" y="350"/>
                    <a:pt x="297" y="350"/>
                  </a:cubicBezTo>
                  <a:cubicBezTo>
                    <a:pt x="297" y="350"/>
                    <a:pt x="297" y="350"/>
                    <a:pt x="297" y="350"/>
                  </a:cubicBezTo>
                  <a:cubicBezTo>
                    <a:pt x="300" y="352"/>
                    <a:pt x="300" y="352"/>
                    <a:pt x="300" y="352"/>
                  </a:cubicBezTo>
                  <a:cubicBezTo>
                    <a:pt x="301" y="351"/>
                    <a:pt x="301" y="351"/>
                    <a:pt x="301" y="351"/>
                  </a:cubicBezTo>
                  <a:cubicBezTo>
                    <a:pt x="311" y="332"/>
                    <a:pt x="319" y="322"/>
                    <a:pt x="325" y="320"/>
                  </a:cubicBezTo>
                  <a:cubicBezTo>
                    <a:pt x="331" y="318"/>
                    <a:pt x="343" y="323"/>
                    <a:pt x="363" y="335"/>
                  </a:cubicBezTo>
                  <a:cubicBezTo>
                    <a:pt x="387" y="339"/>
                    <a:pt x="387" y="339"/>
                    <a:pt x="387" y="339"/>
                  </a:cubicBezTo>
                  <a:cubicBezTo>
                    <a:pt x="387" y="340"/>
                    <a:pt x="387" y="340"/>
                    <a:pt x="387" y="340"/>
                  </a:cubicBezTo>
                  <a:cubicBezTo>
                    <a:pt x="387" y="341"/>
                    <a:pt x="387" y="341"/>
                    <a:pt x="387" y="341"/>
                  </a:cubicBezTo>
                  <a:cubicBezTo>
                    <a:pt x="385" y="352"/>
                    <a:pt x="385" y="352"/>
                    <a:pt x="385" y="352"/>
                  </a:cubicBezTo>
                  <a:cubicBezTo>
                    <a:pt x="397" y="354"/>
                    <a:pt x="397" y="354"/>
                    <a:pt x="397" y="354"/>
                  </a:cubicBezTo>
                  <a:cubicBezTo>
                    <a:pt x="397" y="369"/>
                    <a:pt x="397" y="369"/>
                    <a:pt x="397" y="369"/>
                  </a:cubicBezTo>
                  <a:cubicBezTo>
                    <a:pt x="401" y="376"/>
                    <a:pt x="403" y="380"/>
                    <a:pt x="405" y="381"/>
                  </a:cubicBezTo>
                  <a:cubicBezTo>
                    <a:pt x="407" y="382"/>
                    <a:pt x="419" y="382"/>
                    <a:pt x="441" y="381"/>
                  </a:cubicBezTo>
                  <a:cubicBezTo>
                    <a:pt x="453" y="374"/>
                    <a:pt x="453" y="374"/>
                    <a:pt x="453" y="374"/>
                  </a:cubicBezTo>
                  <a:cubicBezTo>
                    <a:pt x="465" y="358"/>
                    <a:pt x="465" y="358"/>
                    <a:pt x="465" y="358"/>
                  </a:cubicBezTo>
                  <a:cubicBezTo>
                    <a:pt x="479" y="357"/>
                    <a:pt x="479" y="357"/>
                    <a:pt x="479" y="357"/>
                  </a:cubicBezTo>
                  <a:cubicBezTo>
                    <a:pt x="486" y="355"/>
                    <a:pt x="486" y="355"/>
                    <a:pt x="486" y="355"/>
                  </a:cubicBezTo>
                  <a:cubicBezTo>
                    <a:pt x="512" y="340"/>
                    <a:pt x="512" y="340"/>
                    <a:pt x="512" y="340"/>
                  </a:cubicBezTo>
                  <a:cubicBezTo>
                    <a:pt x="513" y="340"/>
                    <a:pt x="513" y="340"/>
                    <a:pt x="513" y="340"/>
                  </a:cubicBezTo>
                  <a:cubicBezTo>
                    <a:pt x="513" y="340"/>
                    <a:pt x="513" y="340"/>
                    <a:pt x="513" y="340"/>
                  </a:cubicBezTo>
                  <a:cubicBezTo>
                    <a:pt x="513" y="340"/>
                    <a:pt x="513" y="340"/>
                    <a:pt x="513" y="340"/>
                  </a:cubicBezTo>
                  <a:cubicBezTo>
                    <a:pt x="528" y="338"/>
                    <a:pt x="537" y="338"/>
                    <a:pt x="539" y="340"/>
                  </a:cubicBezTo>
                  <a:cubicBezTo>
                    <a:pt x="557" y="354"/>
                    <a:pt x="557" y="354"/>
                    <a:pt x="557" y="354"/>
                  </a:cubicBezTo>
                  <a:cubicBezTo>
                    <a:pt x="562" y="356"/>
                    <a:pt x="562" y="356"/>
                    <a:pt x="562" y="356"/>
                  </a:cubicBezTo>
                  <a:cubicBezTo>
                    <a:pt x="563" y="357"/>
                    <a:pt x="563" y="357"/>
                    <a:pt x="563" y="357"/>
                  </a:cubicBezTo>
                  <a:cubicBezTo>
                    <a:pt x="569" y="360"/>
                    <a:pt x="569" y="360"/>
                    <a:pt x="569" y="360"/>
                  </a:cubicBezTo>
                  <a:cubicBezTo>
                    <a:pt x="570" y="360"/>
                    <a:pt x="570" y="360"/>
                    <a:pt x="570" y="360"/>
                  </a:cubicBezTo>
                  <a:cubicBezTo>
                    <a:pt x="570" y="359"/>
                    <a:pt x="570" y="359"/>
                    <a:pt x="570" y="359"/>
                  </a:cubicBezTo>
                  <a:cubicBezTo>
                    <a:pt x="570" y="358"/>
                    <a:pt x="570" y="358"/>
                    <a:pt x="570" y="358"/>
                  </a:cubicBezTo>
                  <a:cubicBezTo>
                    <a:pt x="570" y="358"/>
                    <a:pt x="570" y="358"/>
                    <a:pt x="570" y="358"/>
                  </a:cubicBezTo>
                  <a:cubicBezTo>
                    <a:pt x="570" y="358"/>
                    <a:pt x="570" y="358"/>
                    <a:pt x="570" y="358"/>
                  </a:cubicBezTo>
                  <a:cubicBezTo>
                    <a:pt x="573" y="346"/>
                    <a:pt x="573" y="346"/>
                    <a:pt x="573" y="346"/>
                  </a:cubicBezTo>
                  <a:cubicBezTo>
                    <a:pt x="571" y="342"/>
                    <a:pt x="571" y="339"/>
                    <a:pt x="573" y="337"/>
                  </a:cubicBezTo>
                  <a:cubicBezTo>
                    <a:pt x="573" y="335"/>
                    <a:pt x="575" y="334"/>
                    <a:pt x="579" y="333"/>
                  </a:cubicBezTo>
                  <a:cubicBezTo>
                    <a:pt x="585" y="332"/>
                    <a:pt x="590" y="337"/>
                    <a:pt x="596" y="348"/>
                  </a:cubicBezTo>
                  <a:cubicBezTo>
                    <a:pt x="597" y="348"/>
                    <a:pt x="597" y="348"/>
                    <a:pt x="597" y="348"/>
                  </a:cubicBezTo>
                  <a:cubicBezTo>
                    <a:pt x="597" y="348"/>
                    <a:pt x="597" y="348"/>
                    <a:pt x="597" y="348"/>
                  </a:cubicBezTo>
                  <a:cubicBezTo>
                    <a:pt x="607" y="344"/>
                    <a:pt x="607" y="344"/>
                    <a:pt x="607" y="344"/>
                  </a:cubicBezTo>
                  <a:cubicBezTo>
                    <a:pt x="609" y="344"/>
                    <a:pt x="610" y="342"/>
                    <a:pt x="610" y="340"/>
                  </a:cubicBezTo>
                  <a:cubicBezTo>
                    <a:pt x="608" y="332"/>
                    <a:pt x="608" y="332"/>
                    <a:pt x="608" y="332"/>
                  </a:cubicBezTo>
                  <a:cubicBezTo>
                    <a:pt x="608" y="332"/>
                    <a:pt x="608" y="332"/>
                    <a:pt x="608" y="332"/>
                  </a:cubicBezTo>
                  <a:cubicBezTo>
                    <a:pt x="607" y="329"/>
                    <a:pt x="608" y="326"/>
                    <a:pt x="611" y="325"/>
                  </a:cubicBezTo>
                  <a:cubicBezTo>
                    <a:pt x="615" y="322"/>
                    <a:pt x="615" y="322"/>
                    <a:pt x="615" y="322"/>
                  </a:cubicBezTo>
                  <a:cubicBezTo>
                    <a:pt x="623" y="312"/>
                    <a:pt x="623" y="312"/>
                    <a:pt x="623" y="312"/>
                  </a:cubicBezTo>
                  <a:cubicBezTo>
                    <a:pt x="629" y="299"/>
                    <a:pt x="629" y="299"/>
                    <a:pt x="629" y="299"/>
                  </a:cubicBezTo>
                  <a:cubicBezTo>
                    <a:pt x="624" y="291"/>
                    <a:pt x="623" y="285"/>
                    <a:pt x="624" y="281"/>
                  </a:cubicBezTo>
                  <a:cubicBezTo>
                    <a:pt x="625" y="270"/>
                    <a:pt x="625" y="270"/>
                    <a:pt x="625" y="270"/>
                  </a:cubicBezTo>
                  <a:cubicBezTo>
                    <a:pt x="623" y="265"/>
                    <a:pt x="622" y="262"/>
                    <a:pt x="622" y="259"/>
                  </a:cubicBezTo>
                  <a:cubicBezTo>
                    <a:pt x="622" y="258"/>
                    <a:pt x="620" y="254"/>
                    <a:pt x="617" y="249"/>
                  </a:cubicBezTo>
                  <a:cubicBezTo>
                    <a:pt x="617" y="249"/>
                    <a:pt x="617" y="249"/>
                    <a:pt x="617" y="249"/>
                  </a:cubicBezTo>
                  <a:cubicBezTo>
                    <a:pt x="617" y="248"/>
                    <a:pt x="617" y="248"/>
                    <a:pt x="617" y="248"/>
                  </a:cubicBezTo>
                  <a:cubicBezTo>
                    <a:pt x="615" y="234"/>
                    <a:pt x="615" y="234"/>
                    <a:pt x="615" y="234"/>
                  </a:cubicBezTo>
                  <a:cubicBezTo>
                    <a:pt x="615" y="231"/>
                    <a:pt x="615" y="228"/>
                    <a:pt x="615" y="224"/>
                  </a:cubicBezTo>
                  <a:cubicBezTo>
                    <a:pt x="612" y="221"/>
                    <a:pt x="609" y="218"/>
                    <a:pt x="608" y="216"/>
                  </a:cubicBezTo>
                  <a:cubicBezTo>
                    <a:pt x="602" y="208"/>
                    <a:pt x="602" y="208"/>
                    <a:pt x="602" y="208"/>
                  </a:cubicBezTo>
                  <a:cubicBezTo>
                    <a:pt x="601" y="207"/>
                    <a:pt x="601" y="207"/>
                    <a:pt x="601" y="207"/>
                  </a:cubicBezTo>
                  <a:cubicBezTo>
                    <a:pt x="601" y="206"/>
                    <a:pt x="601" y="206"/>
                    <a:pt x="601" y="206"/>
                  </a:cubicBezTo>
                  <a:cubicBezTo>
                    <a:pt x="601" y="206"/>
                    <a:pt x="601" y="206"/>
                    <a:pt x="601" y="206"/>
                  </a:cubicBezTo>
                  <a:cubicBezTo>
                    <a:pt x="599" y="196"/>
                    <a:pt x="599" y="196"/>
                    <a:pt x="599" y="196"/>
                  </a:cubicBezTo>
                  <a:cubicBezTo>
                    <a:pt x="593" y="191"/>
                    <a:pt x="593" y="191"/>
                    <a:pt x="593" y="191"/>
                  </a:cubicBezTo>
                  <a:cubicBezTo>
                    <a:pt x="593" y="192"/>
                    <a:pt x="593" y="192"/>
                    <a:pt x="593" y="192"/>
                  </a:cubicBezTo>
                  <a:cubicBezTo>
                    <a:pt x="582" y="182"/>
                    <a:pt x="582" y="182"/>
                    <a:pt x="582" y="182"/>
                  </a:cubicBezTo>
                  <a:cubicBezTo>
                    <a:pt x="582" y="183"/>
                    <a:pt x="582" y="183"/>
                    <a:pt x="582" y="183"/>
                  </a:cubicBezTo>
                  <a:cubicBezTo>
                    <a:pt x="583" y="196"/>
                    <a:pt x="583" y="196"/>
                    <a:pt x="583" y="196"/>
                  </a:cubicBezTo>
                  <a:cubicBezTo>
                    <a:pt x="583" y="196"/>
                    <a:pt x="583" y="196"/>
                    <a:pt x="583" y="196"/>
                  </a:cubicBezTo>
                  <a:cubicBezTo>
                    <a:pt x="583" y="197"/>
                    <a:pt x="583" y="197"/>
                    <a:pt x="583" y="197"/>
                  </a:cubicBezTo>
                  <a:cubicBezTo>
                    <a:pt x="577" y="200"/>
                    <a:pt x="577" y="200"/>
                    <a:pt x="577" y="200"/>
                  </a:cubicBezTo>
                  <a:cubicBezTo>
                    <a:pt x="577" y="208"/>
                    <a:pt x="577" y="208"/>
                    <a:pt x="577" y="208"/>
                  </a:cubicBezTo>
                  <a:cubicBezTo>
                    <a:pt x="577" y="209"/>
                    <a:pt x="577" y="209"/>
                    <a:pt x="577" y="209"/>
                  </a:cubicBezTo>
                  <a:cubicBezTo>
                    <a:pt x="563" y="214"/>
                    <a:pt x="563" y="214"/>
                    <a:pt x="563" y="214"/>
                  </a:cubicBezTo>
                  <a:cubicBezTo>
                    <a:pt x="558" y="203"/>
                    <a:pt x="558" y="203"/>
                    <a:pt x="558" y="203"/>
                  </a:cubicBezTo>
                  <a:cubicBezTo>
                    <a:pt x="555" y="202"/>
                    <a:pt x="555" y="202"/>
                    <a:pt x="555" y="202"/>
                  </a:cubicBezTo>
                  <a:cubicBezTo>
                    <a:pt x="551" y="207"/>
                    <a:pt x="551" y="207"/>
                    <a:pt x="551" y="207"/>
                  </a:cubicBezTo>
                  <a:cubicBezTo>
                    <a:pt x="548" y="215"/>
                    <a:pt x="548" y="215"/>
                    <a:pt x="548" y="215"/>
                  </a:cubicBezTo>
                  <a:cubicBezTo>
                    <a:pt x="538" y="218"/>
                    <a:pt x="538" y="218"/>
                    <a:pt x="538" y="218"/>
                  </a:cubicBezTo>
                  <a:cubicBezTo>
                    <a:pt x="532" y="214"/>
                    <a:pt x="532" y="214"/>
                    <a:pt x="532" y="214"/>
                  </a:cubicBezTo>
                  <a:cubicBezTo>
                    <a:pt x="524" y="211"/>
                    <a:pt x="524" y="211"/>
                    <a:pt x="524" y="211"/>
                  </a:cubicBezTo>
                  <a:cubicBezTo>
                    <a:pt x="522" y="200"/>
                    <a:pt x="522" y="200"/>
                    <a:pt x="522" y="200"/>
                  </a:cubicBezTo>
                  <a:cubicBezTo>
                    <a:pt x="519" y="193"/>
                    <a:pt x="519" y="193"/>
                    <a:pt x="519" y="193"/>
                  </a:cubicBezTo>
                  <a:cubicBezTo>
                    <a:pt x="514" y="191"/>
                    <a:pt x="514" y="191"/>
                    <a:pt x="514" y="191"/>
                  </a:cubicBezTo>
                  <a:cubicBezTo>
                    <a:pt x="513" y="190"/>
                    <a:pt x="513" y="190"/>
                    <a:pt x="513" y="190"/>
                  </a:cubicBezTo>
                  <a:cubicBezTo>
                    <a:pt x="510" y="186"/>
                    <a:pt x="510" y="186"/>
                    <a:pt x="510" y="186"/>
                  </a:cubicBezTo>
                  <a:cubicBezTo>
                    <a:pt x="510" y="186"/>
                    <a:pt x="510" y="186"/>
                    <a:pt x="510" y="186"/>
                  </a:cubicBezTo>
                  <a:cubicBezTo>
                    <a:pt x="506" y="180"/>
                    <a:pt x="506" y="180"/>
                    <a:pt x="506" y="180"/>
                  </a:cubicBezTo>
                  <a:cubicBezTo>
                    <a:pt x="501" y="172"/>
                    <a:pt x="501" y="172"/>
                    <a:pt x="501" y="172"/>
                  </a:cubicBezTo>
                  <a:cubicBezTo>
                    <a:pt x="496" y="172"/>
                    <a:pt x="496" y="172"/>
                    <a:pt x="496" y="172"/>
                  </a:cubicBezTo>
                  <a:cubicBezTo>
                    <a:pt x="488" y="175"/>
                    <a:pt x="488" y="175"/>
                    <a:pt x="488" y="175"/>
                  </a:cubicBezTo>
                  <a:cubicBezTo>
                    <a:pt x="487" y="176"/>
                    <a:pt x="487" y="176"/>
                    <a:pt x="487" y="176"/>
                  </a:cubicBezTo>
                  <a:cubicBezTo>
                    <a:pt x="467" y="174"/>
                    <a:pt x="467" y="174"/>
                    <a:pt x="467" y="174"/>
                  </a:cubicBezTo>
                  <a:cubicBezTo>
                    <a:pt x="451" y="171"/>
                    <a:pt x="451" y="171"/>
                    <a:pt x="451" y="171"/>
                  </a:cubicBezTo>
                  <a:cubicBezTo>
                    <a:pt x="450" y="170"/>
                    <a:pt x="447" y="169"/>
                    <a:pt x="443" y="166"/>
                  </a:cubicBezTo>
                  <a:cubicBezTo>
                    <a:pt x="431" y="162"/>
                    <a:pt x="431" y="162"/>
                    <a:pt x="431" y="162"/>
                  </a:cubicBezTo>
                  <a:cubicBezTo>
                    <a:pt x="422" y="160"/>
                    <a:pt x="417" y="158"/>
                    <a:pt x="415" y="156"/>
                  </a:cubicBezTo>
                  <a:cubicBezTo>
                    <a:pt x="413" y="154"/>
                    <a:pt x="413" y="154"/>
                    <a:pt x="413" y="154"/>
                  </a:cubicBezTo>
                  <a:cubicBezTo>
                    <a:pt x="411" y="154"/>
                    <a:pt x="411" y="154"/>
                    <a:pt x="411" y="154"/>
                  </a:cubicBezTo>
                  <a:cubicBezTo>
                    <a:pt x="403" y="150"/>
                    <a:pt x="403" y="150"/>
                    <a:pt x="403" y="150"/>
                  </a:cubicBezTo>
                  <a:cubicBezTo>
                    <a:pt x="403" y="149"/>
                    <a:pt x="403" y="149"/>
                    <a:pt x="403" y="149"/>
                  </a:cubicBezTo>
                  <a:cubicBezTo>
                    <a:pt x="401" y="148"/>
                    <a:pt x="400" y="146"/>
                    <a:pt x="399" y="145"/>
                  </a:cubicBezTo>
                  <a:cubicBezTo>
                    <a:pt x="398" y="141"/>
                    <a:pt x="398" y="141"/>
                    <a:pt x="398" y="141"/>
                  </a:cubicBezTo>
                  <a:cubicBezTo>
                    <a:pt x="395" y="136"/>
                    <a:pt x="395" y="136"/>
                    <a:pt x="395" y="136"/>
                  </a:cubicBezTo>
                  <a:cubicBezTo>
                    <a:pt x="389" y="134"/>
                    <a:pt x="389" y="134"/>
                    <a:pt x="389" y="134"/>
                  </a:cubicBezTo>
                  <a:cubicBezTo>
                    <a:pt x="387" y="135"/>
                    <a:pt x="387" y="135"/>
                    <a:pt x="387" y="135"/>
                  </a:cubicBezTo>
                  <a:cubicBezTo>
                    <a:pt x="385" y="137"/>
                    <a:pt x="385" y="137"/>
                    <a:pt x="385" y="137"/>
                  </a:cubicBezTo>
                  <a:cubicBezTo>
                    <a:pt x="384" y="138"/>
                    <a:pt x="384" y="138"/>
                    <a:pt x="384" y="138"/>
                  </a:cubicBezTo>
                  <a:cubicBezTo>
                    <a:pt x="382" y="139"/>
                    <a:pt x="380" y="140"/>
                    <a:pt x="379" y="140"/>
                  </a:cubicBezTo>
                  <a:cubicBezTo>
                    <a:pt x="375" y="141"/>
                    <a:pt x="372" y="140"/>
                    <a:pt x="369" y="136"/>
                  </a:cubicBezTo>
                  <a:cubicBezTo>
                    <a:pt x="361" y="128"/>
                    <a:pt x="361" y="128"/>
                    <a:pt x="361" y="128"/>
                  </a:cubicBezTo>
                  <a:cubicBezTo>
                    <a:pt x="358" y="124"/>
                    <a:pt x="356" y="121"/>
                    <a:pt x="355" y="119"/>
                  </a:cubicBezTo>
                  <a:cubicBezTo>
                    <a:pt x="353" y="116"/>
                    <a:pt x="353" y="116"/>
                    <a:pt x="353" y="116"/>
                  </a:cubicBezTo>
                  <a:cubicBezTo>
                    <a:pt x="351" y="113"/>
                    <a:pt x="349" y="110"/>
                    <a:pt x="347" y="108"/>
                  </a:cubicBezTo>
                  <a:cubicBezTo>
                    <a:pt x="346" y="104"/>
                    <a:pt x="346" y="101"/>
                    <a:pt x="347" y="98"/>
                  </a:cubicBezTo>
                  <a:cubicBezTo>
                    <a:pt x="347" y="98"/>
                    <a:pt x="347" y="98"/>
                    <a:pt x="347" y="98"/>
                  </a:cubicBezTo>
                  <a:cubicBezTo>
                    <a:pt x="347" y="98"/>
                    <a:pt x="347" y="98"/>
                    <a:pt x="347" y="98"/>
                  </a:cubicBezTo>
                  <a:cubicBezTo>
                    <a:pt x="352" y="89"/>
                    <a:pt x="352" y="89"/>
                    <a:pt x="352" y="89"/>
                  </a:cubicBezTo>
                  <a:cubicBezTo>
                    <a:pt x="355" y="80"/>
                    <a:pt x="355" y="80"/>
                    <a:pt x="355" y="80"/>
                  </a:cubicBezTo>
                  <a:cubicBezTo>
                    <a:pt x="356" y="74"/>
                    <a:pt x="356" y="74"/>
                    <a:pt x="356" y="74"/>
                  </a:cubicBezTo>
                  <a:cubicBezTo>
                    <a:pt x="354" y="64"/>
                    <a:pt x="354" y="64"/>
                    <a:pt x="354" y="64"/>
                  </a:cubicBezTo>
                  <a:cubicBezTo>
                    <a:pt x="348" y="59"/>
                    <a:pt x="348" y="59"/>
                    <a:pt x="348" y="59"/>
                  </a:cubicBezTo>
                  <a:cubicBezTo>
                    <a:pt x="349" y="52"/>
                    <a:pt x="349" y="52"/>
                    <a:pt x="349" y="52"/>
                  </a:cubicBezTo>
                  <a:cubicBezTo>
                    <a:pt x="349" y="46"/>
                    <a:pt x="351" y="43"/>
                    <a:pt x="355" y="42"/>
                  </a:cubicBezTo>
                  <a:cubicBezTo>
                    <a:pt x="357" y="42"/>
                    <a:pt x="357" y="41"/>
                    <a:pt x="357" y="40"/>
                  </a:cubicBezTo>
                  <a:cubicBezTo>
                    <a:pt x="357" y="39"/>
                    <a:pt x="357" y="39"/>
                    <a:pt x="357" y="39"/>
                  </a:cubicBezTo>
                  <a:cubicBezTo>
                    <a:pt x="357" y="31"/>
                    <a:pt x="357" y="31"/>
                    <a:pt x="357" y="31"/>
                  </a:cubicBezTo>
                  <a:cubicBezTo>
                    <a:pt x="357" y="31"/>
                    <a:pt x="357" y="31"/>
                    <a:pt x="357" y="31"/>
                  </a:cubicBezTo>
                  <a:cubicBezTo>
                    <a:pt x="357" y="31"/>
                    <a:pt x="357" y="31"/>
                    <a:pt x="357" y="31"/>
                  </a:cubicBezTo>
                  <a:cubicBezTo>
                    <a:pt x="357" y="22"/>
                    <a:pt x="357" y="22"/>
                    <a:pt x="357" y="22"/>
                  </a:cubicBezTo>
                  <a:cubicBezTo>
                    <a:pt x="357" y="22"/>
                    <a:pt x="357" y="22"/>
                    <a:pt x="357" y="22"/>
                  </a:cubicBezTo>
                  <a:cubicBezTo>
                    <a:pt x="356" y="21"/>
                    <a:pt x="356" y="21"/>
                    <a:pt x="356" y="21"/>
                  </a:cubicBezTo>
                  <a:cubicBezTo>
                    <a:pt x="356" y="21"/>
                    <a:pt x="356" y="21"/>
                    <a:pt x="356" y="21"/>
                  </a:cubicBezTo>
                  <a:cubicBezTo>
                    <a:pt x="356" y="21"/>
                    <a:pt x="356" y="21"/>
                    <a:pt x="356" y="21"/>
                  </a:cubicBezTo>
                  <a:cubicBezTo>
                    <a:pt x="355" y="20"/>
                    <a:pt x="355" y="20"/>
                    <a:pt x="355" y="20"/>
                  </a:cubicBezTo>
                  <a:cubicBezTo>
                    <a:pt x="355" y="20"/>
                    <a:pt x="355" y="20"/>
                    <a:pt x="355" y="20"/>
                  </a:cubicBezTo>
                  <a:cubicBezTo>
                    <a:pt x="354" y="20"/>
                    <a:pt x="354" y="20"/>
                    <a:pt x="354" y="20"/>
                  </a:cubicBezTo>
                  <a:cubicBezTo>
                    <a:pt x="347" y="15"/>
                    <a:pt x="347" y="15"/>
                    <a:pt x="347" y="15"/>
                  </a:cubicBezTo>
                  <a:cubicBezTo>
                    <a:pt x="347" y="15"/>
                    <a:pt x="347" y="15"/>
                    <a:pt x="347" y="15"/>
                  </a:cubicBezTo>
                  <a:cubicBezTo>
                    <a:pt x="347" y="15"/>
                    <a:pt x="347" y="15"/>
                    <a:pt x="347" y="15"/>
                  </a:cubicBezTo>
                  <a:cubicBezTo>
                    <a:pt x="341" y="10"/>
                    <a:pt x="341" y="10"/>
                    <a:pt x="341" y="10"/>
                  </a:cubicBezTo>
                  <a:cubicBezTo>
                    <a:pt x="322" y="7"/>
                    <a:pt x="322" y="7"/>
                    <a:pt x="322" y="7"/>
                  </a:cubicBezTo>
                  <a:cubicBezTo>
                    <a:pt x="322" y="7"/>
                    <a:pt x="322" y="7"/>
                    <a:pt x="322" y="7"/>
                  </a:cubicBezTo>
                  <a:cubicBezTo>
                    <a:pt x="316" y="2"/>
                    <a:pt x="316" y="2"/>
                    <a:pt x="316" y="2"/>
                  </a:cubicBezTo>
                  <a:cubicBezTo>
                    <a:pt x="305" y="2"/>
                    <a:pt x="305" y="2"/>
                    <a:pt x="305" y="2"/>
                  </a:cubicBezTo>
                  <a:cubicBezTo>
                    <a:pt x="303" y="2"/>
                    <a:pt x="301" y="4"/>
                    <a:pt x="299" y="5"/>
                  </a:cubicBezTo>
                  <a:cubicBezTo>
                    <a:pt x="298" y="5"/>
                    <a:pt x="298" y="5"/>
                    <a:pt x="298" y="5"/>
                  </a:cubicBezTo>
                  <a:cubicBezTo>
                    <a:pt x="289" y="8"/>
                    <a:pt x="289" y="8"/>
                    <a:pt x="289" y="8"/>
                  </a:cubicBezTo>
                  <a:cubicBezTo>
                    <a:pt x="267" y="8"/>
                    <a:pt x="267" y="8"/>
                    <a:pt x="267" y="8"/>
                  </a:cubicBezTo>
                  <a:cubicBezTo>
                    <a:pt x="264" y="9"/>
                    <a:pt x="261" y="10"/>
                    <a:pt x="260" y="12"/>
                  </a:cubicBezTo>
                  <a:cubicBezTo>
                    <a:pt x="257" y="14"/>
                    <a:pt x="253" y="15"/>
                    <a:pt x="247" y="17"/>
                  </a:cubicBezTo>
                  <a:cubicBezTo>
                    <a:pt x="237" y="20"/>
                    <a:pt x="237" y="20"/>
                    <a:pt x="237" y="20"/>
                  </a:cubicBezTo>
                  <a:cubicBezTo>
                    <a:pt x="237" y="20"/>
                    <a:pt x="237" y="20"/>
                    <a:pt x="237" y="20"/>
                  </a:cubicBezTo>
                  <a:cubicBezTo>
                    <a:pt x="236" y="20"/>
                    <a:pt x="236" y="20"/>
                    <a:pt x="236" y="20"/>
                  </a:cubicBezTo>
                  <a:cubicBezTo>
                    <a:pt x="221" y="18"/>
                    <a:pt x="221" y="18"/>
                    <a:pt x="221" y="18"/>
                  </a:cubicBezTo>
                  <a:cubicBezTo>
                    <a:pt x="220" y="18"/>
                    <a:pt x="220" y="18"/>
                    <a:pt x="220" y="18"/>
                  </a:cubicBezTo>
                  <a:cubicBezTo>
                    <a:pt x="220" y="18"/>
                    <a:pt x="220" y="18"/>
                    <a:pt x="220" y="18"/>
                  </a:cubicBezTo>
                  <a:cubicBezTo>
                    <a:pt x="220" y="18"/>
                    <a:pt x="220" y="18"/>
                    <a:pt x="220" y="18"/>
                  </a:cubicBezTo>
                  <a:cubicBezTo>
                    <a:pt x="215" y="18"/>
                    <a:pt x="215" y="18"/>
                    <a:pt x="215" y="18"/>
                  </a:cubicBezTo>
                  <a:cubicBezTo>
                    <a:pt x="206" y="20"/>
                    <a:pt x="206" y="20"/>
                    <a:pt x="206" y="20"/>
                  </a:cubicBezTo>
                  <a:cubicBezTo>
                    <a:pt x="188" y="22"/>
                    <a:pt x="188" y="22"/>
                    <a:pt x="188" y="22"/>
                  </a:cubicBezTo>
                  <a:cubicBezTo>
                    <a:pt x="188" y="22"/>
                    <a:pt x="188" y="22"/>
                    <a:pt x="188" y="22"/>
                  </a:cubicBezTo>
                  <a:cubicBezTo>
                    <a:pt x="187" y="22"/>
                    <a:pt x="187" y="22"/>
                    <a:pt x="187" y="22"/>
                  </a:cubicBezTo>
                  <a:cubicBezTo>
                    <a:pt x="179" y="18"/>
                    <a:pt x="179" y="18"/>
                    <a:pt x="179" y="18"/>
                  </a:cubicBezTo>
                  <a:cubicBezTo>
                    <a:pt x="171" y="18"/>
                    <a:pt x="171" y="18"/>
                    <a:pt x="171" y="18"/>
                  </a:cubicBezTo>
                  <a:cubicBezTo>
                    <a:pt x="168" y="18"/>
                    <a:pt x="165" y="15"/>
                    <a:pt x="161" y="10"/>
                  </a:cubicBezTo>
                  <a:cubicBezTo>
                    <a:pt x="160" y="10"/>
                    <a:pt x="160" y="10"/>
                    <a:pt x="160" y="10"/>
                  </a:cubicBezTo>
                  <a:cubicBezTo>
                    <a:pt x="159" y="6"/>
                    <a:pt x="158" y="4"/>
                    <a:pt x="158" y="4"/>
                  </a:cubicBezTo>
                  <a:cubicBezTo>
                    <a:pt x="156" y="2"/>
                    <a:pt x="156" y="2"/>
                    <a:pt x="156" y="2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49" y="4"/>
                    <a:pt x="149" y="4"/>
                    <a:pt x="149" y="4"/>
                  </a:cubicBezTo>
                  <a:cubicBezTo>
                    <a:pt x="149" y="4"/>
                    <a:pt x="149" y="4"/>
                    <a:pt x="149" y="4"/>
                  </a:cubicBezTo>
                  <a:cubicBezTo>
                    <a:pt x="136" y="10"/>
                    <a:pt x="136" y="10"/>
                    <a:pt x="136" y="10"/>
                  </a:cubicBezTo>
                  <a:cubicBezTo>
                    <a:pt x="135" y="10"/>
                    <a:pt x="135" y="10"/>
                    <a:pt x="135" y="10"/>
                  </a:cubicBezTo>
                  <a:cubicBezTo>
                    <a:pt x="135" y="10"/>
                    <a:pt x="135" y="10"/>
                    <a:pt x="135" y="10"/>
                  </a:cubicBezTo>
                  <a:cubicBezTo>
                    <a:pt x="119" y="11"/>
                    <a:pt x="119" y="11"/>
                    <a:pt x="119" y="11"/>
                  </a:cubicBezTo>
                  <a:cubicBezTo>
                    <a:pt x="117" y="11"/>
                    <a:pt x="112" y="10"/>
                    <a:pt x="106" y="8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92" y="6"/>
                    <a:pt x="92" y="6"/>
                    <a:pt x="92" y="6"/>
                  </a:cubicBezTo>
                  <a:cubicBezTo>
                    <a:pt x="92" y="6"/>
                    <a:pt x="92" y="6"/>
                    <a:pt x="92" y="6"/>
                  </a:cubicBezTo>
                  <a:cubicBezTo>
                    <a:pt x="84" y="2"/>
                    <a:pt x="84" y="2"/>
                    <a:pt x="84" y="2"/>
                  </a:cubicBezTo>
                  <a:lnTo>
                    <a:pt x="77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2"/>
            <p:cNvSpPr>
              <a:spLocks/>
            </p:cNvSpPr>
            <p:nvPr/>
          </p:nvSpPr>
          <p:spPr bwMode="auto">
            <a:xfrm>
              <a:off x="1601" y="2487"/>
              <a:ext cx="541" cy="563"/>
            </a:xfrm>
            <a:custGeom>
              <a:avLst/>
              <a:gdLst>
                <a:gd name="T0" fmla="*/ 10 w 284"/>
                <a:gd name="T1" fmla="*/ 182 h 296"/>
                <a:gd name="T2" fmla="*/ 41 w 284"/>
                <a:gd name="T3" fmla="*/ 181 h 296"/>
                <a:gd name="T4" fmla="*/ 42 w 284"/>
                <a:gd name="T5" fmla="*/ 195 h 296"/>
                <a:gd name="T6" fmla="*/ 68 w 284"/>
                <a:gd name="T7" fmla="*/ 221 h 296"/>
                <a:gd name="T8" fmla="*/ 72 w 284"/>
                <a:gd name="T9" fmla="*/ 260 h 296"/>
                <a:gd name="T10" fmla="*/ 110 w 284"/>
                <a:gd name="T11" fmla="*/ 270 h 296"/>
                <a:gd name="T12" fmla="*/ 118 w 284"/>
                <a:gd name="T13" fmla="*/ 282 h 296"/>
                <a:gd name="T14" fmla="*/ 136 w 284"/>
                <a:gd name="T15" fmla="*/ 296 h 296"/>
                <a:gd name="T16" fmla="*/ 136 w 284"/>
                <a:gd name="T17" fmla="*/ 284 h 296"/>
                <a:gd name="T18" fmla="*/ 135 w 284"/>
                <a:gd name="T19" fmla="*/ 244 h 296"/>
                <a:gd name="T20" fmla="*/ 162 w 284"/>
                <a:gd name="T21" fmla="*/ 236 h 296"/>
                <a:gd name="T22" fmla="*/ 190 w 284"/>
                <a:gd name="T23" fmla="*/ 236 h 296"/>
                <a:gd name="T24" fmla="*/ 220 w 284"/>
                <a:gd name="T25" fmla="*/ 233 h 296"/>
                <a:gd name="T26" fmla="*/ 256 w 284"/>
                <a:gd name="T27" fmla="*/ 211 h 296"/>
                <a:gd name="T28" fmla="*/ 265 w 284"/>
                <a:gd name="T29" fmla="*/ 214 h 296"/>
                <a:gd name="T30" fmla="*/ 270 w 284"/>
                <a:gd name="T31" fmla="*/ 216 h 296"/>
                <a:gd name="T32" fmla="*/ 284 w 284"/>
                <a:gd name="T33" fmla="*/ 205 h 296"/>
                <a:gd name="T34" fmla="*/ 274 w 284"/>
                <a:gd name="T35" fmla="*/ 194 h 296"/>
                <a:gd name="T36" fmla="*/ 252 w 284"/>
                <a:gd name="T37" fmla="*/ 180 h 296"/>
                <a:gd name="T38" fmla="*/ 236 w 284"/>
                <a:gd name="T39" fmla="*/ 182 h 296"/>
                <a:gd name="T40" fmla="*/ 230 w 284"/>
                <a:gd name="T41" fmla="*/ 170 h 296"/>
                <a:gd name="T42" fmla="*/ 234 w 284"/>
                <a:gd name="T43" fmla="*/ 155 h 296"/>
                <a:gd name="T44" fmla="*/ 226 w 284"/>
                <a:gd name="T45" fmla="*/ 136 h 296"/>
                <a:gd name="T46" fmla="*/ 232 w 284"/>
                <a:gd name="T47" fmla="*/ 106 h 296"/>
                <a:gd name="T48" fmla="*/ 216 w 284"/>
                <a:gd name="T49" fmla="*/ 102 h 296"/>
                <a:gd name="T50" fmla="*/ 200 w 284"/>
                <a:gd name="T51" fmla="*/ 84 h 296"/>
                <a:gd name="T52" fmla="*/ 198 w 284"/>
                <a:gd name="T53" fmla="*/ 74 h 296"/>
                <a:gd name="T54" fmla="*/ 206 w 284"/>
                <a:gd name="T55" fmla="*/ 66 h 296"/>
                <a:gd name="T56" fmla="*/ 236 w 284"/>
                <a:gd name="T57" fmla="*/ 63 h 296"/>
                <a:gd name="T58" fmla="*/ 243 w 284"/>
                <a:gd name="T59" fmla="*/ 66 h 296"/>
                <a:gd name="T60" fmla="*/ 256 w 284"/>
                <a:gd name="T61" fmla="*/ 54 h 296"/>
                <a:gd name="T62" fmla="*/ 235 w 284"/>
                <a:gd name="T63" fmla="*/ 52 h 296"/>
                <a:gd name="T64" fmla="*/ 227 w 284"/>
                <a:gd name="T65" fmla="*/ 44 h 296"/>
                <a:gd name="T66" fmla="*/ 222 w 284"/>
                <a:gd name="T67" fmla="*/ 22 h 296"/>
                <a:gd name="T68" fmla="*/ 198 w 284"/>
                <a:gd name="T69" fmla="*/ 34 h 296"/>
                <a:gd name="T70" fmla="*/ 201 w 284"/>
                <a:gd name="T71" fmla="*/ 50 h 296"/>
                <a:gd name="T72" fmla="*/ 193 w 284"/>
                <a:gd name="T73" fmla="*/ 62 h 296"/>
                <a:gd name="T74" fmla="*/ 183 w 284"/>
                <a:gd name="T75" fmla="*/ 85 h 296"/>
                <a:gd name="T76" fmla="*/ 183 w 284"/>
                <a:gd name="T77" fmla="*/ 98 h 296"/>
                <a:gd name="T78" fmla="*/ 178 w 284"/>
                <a:gd name="T79" fmla="*/ 104 h 296"/>
                <a:gd name="T80" fmla="*/ 173 w 284"/>
                <a:gd name="T81" fmla="*/ 107 h 296"/>
                <a:gd name="T82" fmla="*/ 154 w 284"/>
                <a:gd name="T83" fmla="*/ 112 h 296"/>
                <a:gd name="T84" fmla="*/ 138 w 284"/>
                <a:gd name="T85" fmla="*/ 110 h 296"/>
                <a:gd name="T86" fmla="*/ 129 w 284"/>
                <a:gd name="T87" fmla="*/ 106 h 296"/>
                <a:gd name="T88" fmla="*/ 122 w 284"/>
                <a:gd name="T89" fmla="*/ 84 h 296"/>
                <a:gd name="T90" fmla="*/ 113 w 284"/>
                <a:gd name="T91" fmla="*/ 64 h 296"/>
                <a:gd name="T92" fmla="*/ 110 w 284"/>
                <a:gd name="T93" fmla="*/ 57 h 296"/>
                <a:gd name="T94" fmla="*/ 100 w 284"/>
                <a:gd name="T95" fmla="*/ 52 h 296"/>
                <a:gd name="T96" fmla="*/ 86 w 284"/>
                <a:gd name="T97" fmla="*/ 44 h 296"/>
                <a:gd name="T98" fmla="*/ 86 w 284"/>
                <a:gd name="T99" fmla="*/ 35 h 296"/>
                <a:gd name="T100" fmla="*/ 77 w 284"/>
                <a:gd name="T101" fmla="*/ 29 h 296"/>
                <a:gd name="T102" fmla="*/ 61 w 284"/>
                <a:gd name="T103" fmla="*/ 42 h 296"/>
                <a:gd name="T104" fmla="*/ 50 w 284"/>
                <a:gd name="T105" fmla="*/ 21 h 296"/>
                <a:gd name="T106" fmla="*/ 40 w 284"/>
                <a:gd name="T107" fmla="*/ 10 h 296"/>
                <a:gd name="T108" fmla="*/ 28 w 284"/>
                <a:gd name="T109" fmla="*/ 33 h 296"/>
                <a:gd name="T110" fmla="*/ 28 w 284"/>
                <a:gd name="T111" fmla="*/ 54 h 296"/>
                <a:gd name="T112" fmla="*/ 46 w 284"/>
                <a:gd name="T113" fmla="*/ 70 h 296"/>
                <a:gd name="T114" fmla="*/ 31 w 284"/>
                <a:gd name="T115" fmla="*/ 128 h 296"/>
                <a:gd name="T116" fmla="*/ 2 w 284"/>
                <a:gd name="T117" fmla="*/ 174 h 296"/>
                <a:gd name="T118" fmla="*/ 2 w 284"/>
                <a:gd name="T119" fmla="*/ 182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84" h="296">
                  <a:moveTo>
                    <a:pt x="2" y="182"/>
                  </a:moveTo>
                  <a:cubicBezTo>
                    <a:pt x="0" y="187"/>
                    <a:pt x="0" y="187"/>
                    <a:pt x="0" y="187"/>
                  </a:cubicBezTo>
                  <a:cubicBezTo>
                    <a:pt x="3" y="187"/>
                    <a:pt x="6" y="185"/>
                    <a:pt x="9" y="183"/>
                  </a:cubicBezTo>
                  <a:cubicBezTo>
                    <a:pt x="10" y="182"/>
                    <a:pt x="10" y="182"/>
                    <a:pt x="10" y="182"/>
                  </a:cubicBezTo>
                  <a:cubicBezTo>
                    <a:pt x="10" y="182"/>
                    <a:pt x="10" y="182"/>
                    <a:pt x="10" y="182"/>
                  </a:cubicBezTo>
                  <a:cubicBezTo>
                    <a:pt x="26" y="180"/>
                    <a:pt x="26" y="180"/>
                    <a:pt x="26" y="180"/>
                  </a:cubicBezTo>
                  <a:cubicBezTo>
                    <a:pt x="37" y="175"/>
                    <a:pt x="37" y="175"/>
                    <a:pt x="37" y="175"/>
                  </a:cubicBezTo>
                  <a:cubicBezTo>
                    <a:pt x="41" y="181"/>
                    <a:pt x="41" y="181"/>
                    <a:pt x="41" y="181"/>
                  </a:cubicBezTo>
                  <a:cubicBezTo>
                    <a:pt x="42" y="181"/>
                    <a:pt x="42" y="181"/>
                    <a:pt x="42" y="181"/>
                  </a:cubicBezTo>
                  <a:cubicBezTo>
                    <a:pt x="37" y="189"/>
                    <a:pt x="37" y="189"/>
                    <a:pt x="37" y="189"/>
                  </a:cubicBezTo>
                  <a:cubicBezTo>
                    <a:pt x="42" y="194"/>
                    <a:pt x="42" y="194"/>
                    <a:pt x="42" y="194"/>
                  </a:cubicBezTo>
                  <a:cubicBezTo>
                    <a:pt x="42" y="195"/>
                    <a:pt x="42" y="195"/>
                    <a:pt x="42" y="195"/>
                  </a:cubicBezTo>
                  <a:cubicBezTo>
                    <a:pt x="42" y="196"/>
                    <a:pt x="42" y="196"/>
                    <a:pt x="42" y="196"/>
                  </a:cubicBezTo>
                  <a:cubicBezTo>
                    <a:pt x="38" y="213"/>
                    <a:pt x="38" y="213"/>
                    <a:pt x="38" y="213"/>
                  </a:cubicBezTo>
                  <a:cubicBezTo>
                    <a:pt x="49" y="220"/>
                    <a:pt x="49" y="220"/>
                    <a:pt x="49" y="220"/>
                  </a:cubicBezTo>
                  <a:cubicBezTo>
                    <a:pt x="68" y="221"/>
                    <a:pt x="68" y="221"/>
                    <a:pt x="68" y="221"/>
                  </a:cubicBezTo>
                  <a:cubicBezTo>
                    <a:pt x="65" y="225"/>
                    <a:pt x="65" y="225"/>
                    <a:pt x="65" y="225"/>
                  </a:cubicBezTo>
                  <a:cubicBezTo>
                    <a:pt x="53" y="240"/>
                    <a:pt x="47" y="248"/>
                    <a:pt x="48" y="251"/>
                  </a:cubicBezTo>
                  <a:cubicBezTo>
                    <a:pt x="55" y="253"/>
                    <a:pt x="55" y="253"/>
                    <a:pt x="55" y="253"/>
                  </a:cubicBezTo>
                  <a:cubicBezTo>
                    <a:pt x="64" y="254"/>
                    <a:pt x="70" y="256"/>
                    <a:pt x="72" y="260"/>
                  </a:cubicBezTo>
                  <a:cubicBezTo>
                    <a:pt x="74" y="265"/>
                    <a:pt x="77" y="270"/>
                    <a:pt x="79" y="275"/>
                  </a:cubicBezTo>
                  <a:cubicBezTo>
                    <a:pt x="90" y="281"/>
                    <a:pt x="90" y="281"/>
                    <a:pt x="90" y="281"/>
                  </a:cubicBezTo>
                  <a:cubicBezTo>
                    <a:pt x="96" y="282"/>
                    <a:pt x="96" y="282"/>
                    <a:pt x="96" y="282"/>
                  </a:cubicBezTo>
                  <a:cubicBezTo>
                    <a:pt x="110" y="270"/>
                    <a:pt x="110" y="270"/>
                    <a:pt x="110" y="270"/>
                  </a:cubicBezTo>
                  <a:cubicBezTo>
                    <a:pt x="118" y="281"/>
                    <a:pt x="118" y="281"/>
                    <a:pt x="118" y="281"/>
                  </a:cubicBezTo>
                  <a:cubicBezTo>
                    <a:pt x="118" y="282"/>
                    <a:pt x="118" y="282"/>
                    <a:pt x="118" y="282"/>
                  </a:cubicBezTo>
                  <a:cubicBezTo>
                    <a:pt x="118" y="282"/>
                    <a:pt x="118" y="282"/>
                    <a:pt x="118" y="282"/>
                  </a:cubicBezTo>
                  <a:cubicBezTo>
                    <a:pt x="118" y="282"/>
                    <a:pt x="118" y="282"/>
                    <a:pt x="118" y="282"/>
                  </a:cubicBezTo>
                  <a:cubicBezTo>
                    <a:pt x="120" y="292"/>
                    <a:pt x="120" y="292"/>
                    <a:pt x="120" y="292"/>
                  </a:cubicBezTo>
                  <a:cubicBezTo>
                    <a:pt x="126" y="293"/>
                    <a:pt x="126" y="293"/>
                    <a:pt x="126" y="293"/>
                  </a:cubicBezTo>
                  <a:cubicBezTo>
                    <a:pt x="126" y="293"/>
                    <a:pt x="126" y="293"/>
                    <a:pt x="126" y="293"/>
                  </a:cubicBezTo>
                  <a:cubicBezTo>
                    <a:pt x="136" y="296"/>
                    <a:pt x="136" y="296"/>
                    <a:pt x="136" y="296"/>
                  </a:cubicBezTo>
                  <a:cubicBezTo>
                    <a:pt x="138" y="296"/>
                    <a:pt x="138" y="296"/>
                    <a:pt x="138" y="296"/>
                  </a:cubicBezTo>
                  <a:cubicBezTo>
                    <a:pt x="138" y="295"/>
                    <a:pt x="138" y="295"/>
                    <a:pt x="138" y="295"/>
                  </a:cubicBezTo>
                  <a:cubicBezTo>
                    <a:pt x="136" y="285"/>
                    <a:pt x="136" y="285"/>
                    <a:pt x="136" y="285"/>
                  </a:cubicBezTo>
                  <a:cubicBezTo>
                    <a:pt x="136" y="284"/>
                    <a:pt x="136" y="284"/>
                    <a:pt x="136" y="284"/>
                  </a:cubicBezTo>
                  <a:cubicBezTo>
                    <a:pt x="131" y="261"/>
                    <a:pt x="131" y="261"/>
                    <a:pt x="131" y="261"/>
                  </a:cubicBezTo>
                  <a:cubicBezTo>
                    <a:pt x="131" y="260"/>
                    <a:pt x="131" y="260"/>
                    <a:pt x="131" y="260"/>
                  </a:cubicBezTo>
                  <a:cubicBezTo>
                    <a:pt x="134" y="244"/>
                    <a:pt x="134" y="244"/>
                    <a:pt x="134" y="244"/>
                  </a:cubicBezTo>
                  <a:cubicBezTo>
                    <a:pt x="135" y="244"/>
                    <a:pt x="135" y="244"/>
                    <a:pt x="135" y="244"/>
                  </a:cubicBezTo>
                  <a:cubicBezTo>
                    <a:pt x="136" y="244"/>
                    <a:pt x="136" y="244"/>
                    <a:pt x="136" y="244"/>
                  </a:cubicBezTo>
                  <a:cubicBezTo>
                    <a:pt x="147" y="245"/>
                    <a:pt x="147" y="245"/>
                    <a:pt x="147" y="245"/>
                  </a:cubicBezTo>
                  <a:cubicBezTo>
                    <a:pt x="160" y="235"/>
                    <a:pt x="160" y="235"/>
                    <a:pt x="160" y="235"/>
                  </a:cubicBezTo>
                  <a:cubicBezTo>
                    <a:pt x="162" y="236"/>
                    <a:pt x="162" y="236"/>
                    <a:pt x="162" y="236"/>
                  </a:cubicBezTo>
                  <a:cubicBezTo>
                    <a:pt x="169" y="241"/>
                    <a:pt x="174" y="246"/>
                    <a:pt x="176" y="249"/>
                  </a:cubicBezTo>
                  <a:cubicBezTo>
                    <a:pt x="178" y="248"/>
                    <a:pt x="183" y="244"/>
                    <a:pt x="189" y="237"/>
                  </a:cubicBezTo>
                  <a:cubicBezTo>
                    <a:pt x="189" y="236"/>
                    <a:pt x="189" y="236"/>
                    <a:pt x="189" y="236"/>
                  </a:cubicBezTo>
                  <a:cubicBezTo>
                    <a:pt x="190" y="236"/>
                    <a:pt x="190" y="236"/>
                    <a:pt x="190" y="236"/>
                  </a:cubicBezTo>
                  <a:cubicBezTo>
                    <a:pt x="210" y="241"/>
                    <a:pt x="210" y="241"/>
                    <a:pt x="210" y="241"/>
                  </a:cubicBezTo>
                  <a:cubicBezTo>
                    <a:pt x="219" y="234"/>
                    <a:pt x="219" y="234"/>
                    <a:pt x="219" y="234"/>
                  </a:cubicBezTo>
                  <a:cubicBezTo>
                    <a:pt x="219" y="233"/>
                    <a:pt x="219" y="233"/>
                    <a:pt x="219" y="233"/>
                  </a:cubicBezTo>
                  <a:cubicBezTo>
                    <a:pt x="220" y="233"/>
                    <a:pt x="220" y="233"/>
                    <a:pt x="220" y="233"/>
                  </a:cubicBezTo>
                  <a:cubicBezTo>
                    <a:pt x="220" y="233"/>
                    <a:pt x="220" y="233"/>
                    <a:pt x="220" y="233"/>
                  </a:cubicBezTo>
                  <a:cubicBezTo>
                    <a:pt x="220" y="233"/>
                    <a:pt x="220" y="233"/>
                    <a:pt x="220" y="233"/>
                  </a:cubicBezTo>
                  <a:cubicBezTo>
                    <a:pt x="229" y="235"/>
                    <a:pt x="229" y="235"/>
                    <a:pt x="229" y="235"/>
                  </a:cubicBezTo>
                  <a:cubicBezTo>
                    <a:pt x="256" y="211"/>
                    <a:pt x="256" y="211"/>
                    <a:pt x="256" y="211"/>
                  </a:cubicBezTo>
                  <a:cubicBezTo>
                    <a:pt x="264" y="213"/>
                    <a:pt x="264" y="213"/>
                    <a:pt x="264" y="213"/>
                  </a:cubicBezTo>
                  <a:cubicBezTo>
                    <a:pt x="264" y="213"/>
                    <a:pt x="264" y="213"/>
                    <a:pt x="264" y="213"/>
                  </a:cubicBezTo>
                  <a:cubicBezTo>
                    <a:pt x="265" y="214"/>
                    <a:pt x="265" y="214"/>
                    <a:pt x="265" y="214"/>
                  </a:cubicBezTo>
                  <a:cubicBezTo>
                    <a:pt x="265" y="214"/>
                    <a:pt x="265" y="214"/>
                    <a:pt x="265" y="214"/>
                  </a:cubicBezTo>
                  <a:cubicBezTo>
                    <a:pt x="266" y="214"/>
                    <a:pt x="266" y="214"/>
                    <a:pt x="266" y="214"/>
                  </a:cubicBezTo>
                  <a:cubicBezTo>
                    <a:pt x="268" y="218"/>
                    <a:pt x="268" y="218"/>
                    <a:pt x="268" y="218"/>
                  </a:cubicBezTo>
                  <a:cubicBezTo>
                    <a:pt x="270" y="216"/>
                    <a:pt x="270" y="216"/>
                    <a:pt x="270" y="216"/>
                  </a:cubicBezTo>
                  <a:cubicBezTo>
                    <a:pt x="270" y="216"/>
                    <a:pt x="270" y="216"/>
                    <a:pt x="270" y="216"/>
                  </a:cubicBezTo>
                  <a:cubicBezTo>
                    <a:pt x="270" y="215"/>
                    <a:pt x="270" y="215"/>
                    <a:pt x="270" y="215"/>
                  </a:cubicBezTo>
                  <a:cubicBezTo>
                    <a:pt x="270" y="215"/>
                    <a:pt x="270" y="215"/>
                    <a:pt x="270" y="215"/>
                  </a:cubicBezTo>
                  <a:cubicBezTo>
                    <a:pt x="278" y="211"/>
                    <a:pt x="278" y="211"/>
                    <a:pt x="278" y="211"/>
                  </a:cubicBezTo>
                  <a:cubicBezTo>
                    <a:pt x="284" y="205"/>
                    <a:pt x="284" y="205"/>
                    <a:pt x="284" y="205"/>
                  </a:cubicBezTo>
                  <a:cubicBezTo>
                    <a:pt x="283" y="193"/>
                    <a:pt x="283" y="193"/>
                    <a:pt x="283" y="193"/>
                  </a:cubicBezTo>
                  <a:cubicBezTo>
                    <a:pt x="282" y="191"/>
                    <a:pt x="282" y="191"/>
                    <a:pt x="282" y="191"/>
                  </a:cubicBezTo>
                  <a:cubicBezTo>
                    <a:pt x="274" y="194"/>
                    <a:pt x="274" y="194"/>
                    <a:pt x="274" y="194"/>
                  </a:cubicBezTo>
                  <a:cubicBezTo>
                    <a:pt x="274" y="194"/>
                    <a:pt x="274" y="194"/>
                    <a:pt x="274" y="194"/>
                  </a:cubicBezTo>
                  <a:cubicBezTo>
                    <a:pt x="272" y="195"/>
                    <a:pt x="270" y="196"/>
                    <a:pt x="267" y="196"/>
                  </a:cubicBezTo>
                  <a:cubicBezTo>
                    <a:pt x="258" y="196"/>
                    <a:pt x="258" y="196"/>
                    <a:pt x="258" y="196"/>
                  </a:cubicBezTo>
                  <a:cubicBezTo>
                    <a:pt x="255" y="196"/>
                    <a:pt x="254" y="195"/>
                    <a:pt x="252" y="193"/>
                  </a:cubicBezTo>
                  <a:cubicBezTo>
                    <a:pt x="252" y="180"/>
                    <a:pt x="252" y="180"/>
                    <a:pt x="252" y="180"/>
                  </a:cubicBezTo>
                  <a:cubicBezTo>
                    <a:pt x="249" y="179"/>
                    <a:pt x="248" y="178"/>
                    <a:pt x="246" y="178"/>
                  </a:cubicBezTo>
                  <a:cubicBezTo>
                    <a:pt x="244" y="179"/>
                    <a:pt x="244" y="179"/>
                    <a:pt x="244" y="179"/>
                  </a:cubicBezTo>
                  <a:cubicBezTo>
                    <a:pt x="242" y="180"/>
                    <a:pt x="242" y="180"/>
                    <a:pt x="242" y="180"/>
                  </a:cubicBezTo>
                  <a:cubicBezTo>
                    <a:pt x="236" y="182"/>
                    <a:pt x="236" y="182"/>
                    <a:pt x="236" y="182"/>
                  </a:cubicBezTo>
                  <a:cubicBezTo>
                    <a:pt x="234" y="182"/>
                    <a:pt x="234" y="182"/>
                    <a:pt x="234" y="182"/>
                  </a:cubicBezTo>
                  <a:cubicBezTo>
                    <a:pt x="234" y="181"/>
                    <a:pt x="234" y="181"/>
                    <a:pt x="234" y="181"/>
                  </a:cubicBezTo>
                  <a:cubicBezTo>
                    <a:pt x="231" y="175"/>
                    <a:pt x="231" y="175"/>
                    <a:pt x="231" y="175"/>
                  </a:cubicBezTo>
                  <a:cubicBezTo>
                    <a:pt x="230" y="170"/>
                    <a:pt x="230" y="170"/>
                    <a:pt x="230" y="170"/>
                  </a:cubicBezTo>
                  <a:cubicBezTo>
                    <a:pt x="230" y="170"/>
                    <a:pt x="230" y="170"/>
                    <a:pt x="230" y="170"/>
                  </a:cubicBezTo>
                  <a:cubicBezTo>
                    <a:pt x="234" y="155"/>
                    <a:pt x="234" y="155"/>
                    <a:pt x="234" y="155"/>
                  </a:cubicBezTo>
                  <a:cubicBezTo>
                    <a:pt x="234" y="155"/>
                    <a:pt x="234" y="155"/>
                    <a:pt x="234" y="155"/>
                  </a:cubicBezTo>
                  <a:cubicBezTo>
                    <a:pt x="234" y="155"/>
                    <a:pt x="234" y="155"/>
                    <a:pt x="234" y="155"/>
                  </a:cubicBezTo>
                  <a:cubicBezTo>
                    <a:pt x="234" y="154"/>
                    <a:pt x="234" y="154"/>
                    <a:pt x="234" y="154"/>
                  </a:cubicBezTo>
                  <a:cubicBezTo>
                    <a:pt x="238" y="147"/>
                    <a:pt x="238" y="147"/>
                    <a:pt x="238" y="147"/>
                  </a:cubicBezTo>
                  <a:cubicBezTo>
                    <a:pt x="226" y="137"/>
                    <a:pt x="226" y="137"/>
                    <a:pt x="226" y="137"/>
                  </a:cubicBezTo>
                  <a:cubicBezTo>
                    <a:pt x="226" y="136"/>
                    <a:pt x="226" y="136"/>
                    <a:pt x="226" y="136"/>
                  </a:cubicBezTo>
                  <a:cubicBezTo>
                    <a:pt x="226" y="136"/>
                    <a:pt x="226" y="136"/>
                    <a:pt x="226" y="136"/>
                  </a:cubicBezTo>
                  <a:cubicBezTo>
                    <a:pt x="226" y="124"/>
                    <a:pt x="226" y="124"/>
                    <a:pt x="226" y="124"/>
                  </a:cubicBezTo>
                  <a:cubicBezTo>
                    <a:pt x="226" y="124"/>
                    <a:pt x="226" y="124"/>
                    <a:pt x="226" y="124"/>
                  </a:cubicBezTo>
                  <a:cubicBezTo>
                    <a:pt x="232" y="106"/>
                    <a:pt x="232" y="106"/>
                    <a:pt x="232" y="106"/>
                  </a:cubicBezTo>
                  <a:cubicBezTo>
                    <a:pt x="228" y="96"/>
                    <a:pt x="228" y="96"/>
                    <a:pt x="228" y="96"/>
                  </a:cubicBezTo>
                  <a:cubicBezTo>
                    <a:pt x="225" y="95"/>
                    <a:pt x="225" y="95"/>
                    <a:pt x="225" y="95"/>
                  </a:cubicBezTo>
                  <a:cubicBezTo>
                    <a:pt x="220" y="95"/>
                    <a:pt x="220" y="95"/>
                    <a:pt x="220" y="95"/>
                  </a:cubicBezTo>
                  <a:cubicBezTo>
                    <a:pt x="216" y="102"/>
                    <a:pt x="216" y="102"/>
                    <a:pt x="216" y="102"/>
                  </a:cubicBezTo>
                  <a:cubicBezTo>
                    <a:pt x="210" y="98"/>
                    <a:pt x="210" y="98"/>
                    <a:pt x="210" y="98"/>
                  </a:cubicBezTo>
                  <a:cubicBezTo>
                    <a:pt x="205" y="95"/>
                    <a:pt x="205" y="95"/>
                    <a:pt x="205" y="95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199" y="76"/>
                    <a:pt x="199" y="76"/>
                    <a:pt x="199" y="76"/>
                  </a:cubicBezTo>
                  <a:cubicBezTo>
                    <a:pt x="199" y="75"/>
                    <a:pt x="199" y="75"/>
                    <a:pt x="199" y="75"/>
                  </a:cubicBezTo>
                  <a:cubicBezTo>
                    <a:pt x="198" y="74"/>
                    <a:pt x="198" y="74"/>
                    <a:pt x="198" y="74"/>
                  </a:cubicBezTo>
                  <a:cubicBezTo>
                    <a:pt x="200" y="74"/>
                    <a:pt x="200" y="74"/>
                    <a:pt x="200" y="74"/>
                  </a:cubicBezTo>
                  <a:cubicBezTo>
                    <a:pt x="205" y="66"/>
                    <a:pt x="205" y="66"/>
                    <a:pt x="205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10" y="65"/>
                    <a:pt x="210" y="65"/>
                    <a:pt x="210" y="65"/>
                  </a:cubicBezTo>
                  <a:cubicBezTo>
                    <a:pt x="215" y="64"/>
                    <a:pt x="215" y="64"/>
                    <a:pt x="215" y="64"/>
                  </a:cubicBezTo>
                  <a:cubicBezTo>
                    <a:pt x="236" y="63"/>
                    <a:pt x="236" y="63"/>
                    <a:pt x="236" y="63"/>
                  </a:cubicBezTo>
                  <a:cubicBezTo>
                    <a:pt x="236" y="63"/>
                    <a:pt x="236" y="63"/>
                    <a:pt x="236" y="63"/>
                  </a:cubicBezTo>
                  <a:cubicBezTo>
                    <a:pt x="239" y="64"/>
                    <a:pt x="239" y="64"/>
                    <a:pt x="239" y="64"/>
                  </a:cubicBezTo>
                  <a:cubicBezTo>
                    <a:pt x="240" y="64"/>
                    <a:pt x="240" y="64"/>
                    <a:pt x="240" y="64"/>
                  </a:cubicBezTo>
                  <a:cubicBezTo>
                    <a:pt x="243" y="66"/>
                    <a:pt x="243" y="66"/>
                    <a:pt x="243" y="66"/>
                  </a:cubicBezTo>
                  <a:cubicBezTo>
                    <a:pt x="248" y="63"/>
                    <a:pt x="248" y="63"/>
                    <a:pt x="248" y="63"/>
                  </a:cubicBezTo>
                  <a:cubicBezTo>
                    <a:pt x="253" y="60"/>
                    <a:pt x="253" y="60"/>
                    <a:pt x="253" y="60"/>
                  </a:cubicBezTo>
                  <a:cubicBezTo>
                    <a:pt x="256" y="56"/>
                    <a:pt x="256" y="56"/>
                    <a:pt x="256" y="56"/>
                  </a:cubicBezTo>
                  <a:cubicBezTo>
                    <a:pt x="256" y="54"/>
                    <a:pt x="256" y="54"/>
                    <a:pt x="256" y="54"/>
                  </a:cubicBezTo>
                  <a:cubicBezTo>
                    <a:pt x="256" y="45"/>
                    <a:pt x="256" y="45"/>
                    <a:pt x="256" y="45"/>
                  </a:cubicBezTo>
                  <a:cubicBezTo>
                    <a:pt x="251" y="44"/>
                    <a:pt x="251" y="44"/>
                    <a:pt x="251" y="44"/>
                  </a:cubicBezTo>
                  <a:cubicBezTo>
                    <a:pt x="243" y="47"/>
                    <a:pt x="243" y="47"/>
                    <a:pt x="243" y="47"/>
                  </a:cubicBezTo>
                  <a:cubicBezTo>
                    <a:pt x="240" y="50"/>
                    <a:pt x="238" y="52"/>
                    <a:pt x="235" y="52"/>
                  </a:cubicBezTo>
                  <a:cubicBezTo>
                    <a:pt x="232" y="52"/>
                    <a:pt x="230" y="49"/>
                    <a:pt x="227" y="45"/>
                  </a:cubicBezTo>
                  <a:cubicBezTo>
                    <a:pt x="227" y="45"/>
                    <a:pt x="227" y="45"/>
                    <a:pt x="227" y="45"/>
                  </a:cubicBezTo>
                  <a:cubicBezTo>
                    <a:pt x="227" y="45"/>
                    <a:pt x="227" y="45"/>
                    <a:pt x="227" y="45"/>
                  </a:cubicBezTo>
                  <a:cubicBezTo>
                    <a:pt x="227" y="44"/>
                    <a:pt x="227" y="44"/>
                    <a:pt x="227" y="44"/>
                  </a:cubicBezTo>
                  <a:cubicBezTo>
                    <a:pt x="226" y="39"/>
                    <a:pt x="226" y="39"/>
                    <a:pt x="226" y="39"/>
                  </a:cubicBezTo>
                  <a:cubicBezTo>
                    <a:pt x="226" y="38"/>
                    <a:pt x="226" y="38"/>
                    <a:pt x="226" y="38"/>
                  </a:cubicBezTo>
                  <a:cubicBezTo>
                    <a:pt x="227" y="33"/>
                    <a:pt x="227" y="33"/>
                    <a:pt x="227" y="33"/>
                  </a:cubicBezTo>
                  <a:cubicBezTo>
                    <a:pt x="222" y="22"/>
                    <a:pt x="222" y="22"/>
                    <a:pt x="222" y="22"/>
                  </a:cubicBezTo>
                  <a:cubicBezTo>
                    <a:pt x="214" y="24"/>
                    <a:pt x="214" y="24"/>
                    <a:pt x="214" y="24"/>
                  </a:cubicBezTo>
                  <a:cubicBezTo>
                    <a:pt x="210" y="28"/>
                    <a:pt x="210" y="28"/>
                    <a:pt x="210" y="28"/>
                  </a:cubicBezTo>
                  <a:cubicBezTo>
                    <a:pt x="212" y="40"/>
                    <a:pt x="212" y="40"/>
                    <a:pt x="212" y="40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202" y="41"/>
                    <a:pt x="202" y="41"/>
                    <a:pt x="202" y="41"/>
                  </a:cubicBezTo>
                  <a:cubicBezTo>
                    <a:pt x="202" y="41"/>
                    <a:pt x="202" y="41"/>
                    <a:pt x="202" y="41"/>
                  </a:cubicBezTo>
                  <a:cubicBezTo>
                    <a:pt x="202" y="42"/>
                    <a:pt x="202" y="42"/>
                    <a:pt x="202" y="42"/>
                  </a:cubicBezTo>
                  <a:cubicBezTo>
                    <a:pt x="201" y="50"/>
                    <a:pt x="201" y="50"/>
                    <a:pt x="201" y="50"/>
                  </a:cubicBezTo>
                  <a:cubicBezTo>
                    <a:pt x="201" y="51"/>
                    <a:pt x="201" y="51"/>
                    <a:pt x="201" y="51"/>
                  </a:cubicBezTo>
                  <a:cubicBezTo>
                    <a:pt x="200" y="51"/>
                    <a:pt x="200" y="51"/>
                    <a:pt x="200" y="51"/>
                  </a:cubicBezTo>
                  <a:cubicBezTo>
                    <a:pt x="193" y="62"/>
                    <a:pt x="193" y="62"/>
                    <a:pt x="193" y="62"/>
                  </a:cubicBezTo>
                  <a:cubicBezTo>
                    <a:pt x="193" y="62"/>
                    <a:pt x="193" y="62"/>
                    <a:pt x="193" y="62"/>
                  </a:cubicBezTo>
                  <a:cubicBezTo>
                    <a:pt x="180" y="69"/>
                    <a:pt x="180" y="69"/>
                    <a:pt x="180" y="69"/>
                  </a:cubicBezTo>
                  <a:cubicBezTo>
                    <a:pt x="179" y="76"/>
                    <a:pt x="179" y="76"/>
                    <a:pt x="179" y="76"/>
                  </a:cubicBezTo>
                  <a:cubicBezTo>
                    <a:pt x="179" y="78"/>
                    <a:pt x="180" y="81"/>
                    <a:pt x="182" y="85"/>
                  </a:cubicBezTo>
                  <a:cubicBezTo>
                    <a:pt x="183" y="85"/>
                    <a:pt x="183" y="85"/>
                    <a:pt x="183" y="85"/>
                  </a:cubicBezTo>
                  <a:cubicBezTo>
                    <a:pt x="183" y="86"/>
                    <a:pt x="183" y="86"/>
                    <a:pt x="183" y="86"/>
                  </a:cubicBezTo>
                  <a:cubicBezTo>
                    <a:pt x="184" y="96"/>
                    <a:pt x="184" y="96"/>
                    <a:pt x="184" y="96"/>
                  </a:cubicBezTo>
                  <a:cubicBezTo>
                    <a:pt x="184" y="97"/>
                    <a:pt x="184" y="97"/>
                    <a:pt x="184" y="97"/>
                  </a:cubicBezTo>
                  <a:cubicBezTo>
                    <a:pt x="183" y="98"/>
                    <a:pt x="183" y="98"/>
                    <a:pt x="183" y="98"/>
                  </a:cubicBezTo>
                  <a:cubicBezTo>
                    <a:pt x="178" y="104"/>
                    <a:pt x="178" y="104"/>
                    <a:pt x="178" y="104"/>
                  </a:cubicBezTo>
                  <a:cubicBezTo>
                    <a:pt x="178" y="104"/>
                    <a:pt x="178" y="104"/>
                    <a:pt x="178" y="104"/>
                  </a:cubicBezTo>
                  <a:cubicBezTo>
                    <a:pt x="178" y="104"/>
                    <a:pt x="178" y="104"/>
                    <a:pt x="178" y="104"/>
                  </a:cubicBezTo>
                  <a:cubicBezTo>
                    <a:pt x="178" y="104"/>
                    <a:pt x="178" y="104"/>
                    <a:pt x="178" y="104"/>
                  </a:cubicBezTo>
                  <a:cubicBezTo>
                    <a:pt x="174" y="107"/>
                    <a:pt x="174" y="107"/>
                    <a:pt x="174" y="107"/>
                  </a:cubicBezTo>
                  <a:cubicBezTo>
                    <a:pt x="174" y="107"/>
                    <a:pt x="174" y="107"/>
                    <a:pt x="174" y="107"/>
                  </a:cubicBezTo>
                  <a:cubicBezTo>
                    <a:pt x="173" y="107"/>
                    <a:pt x="173" y="107"/>
                    <a:pt x="173" y="107"/>
                  </a:cubicBezTo>
                  <a:cubicBezTo>
                    <a:pt x="173" y="107"/>
                    <a:pt x="173" y="107"/>
                    <a:pt x="173" y="107"/>
                  </a:cubicBezTo>
                  <a:cubicBezTo>
                    <a:pt x="172" y="107"/>
                    <a:pt x="172" y="107"/>
                    <a:pt x="172" y="107"/>
                  </a:cubicBezTo>
                  <a:cubicBezTo>
                    <a:pt x="163" y="105"/>
                    <a:pt x="163" y="105"/>
                    <a:pt x="163" y="105"/>
                  </a:cubicBezTo>
                  <a:cubicBezTo>
                    <a:pt x="162" y="105"/>
                    <a:pt x="160" y="106"/>
                    <a:pt x="158" y="107"/>
                  </a:cubicBezTo>
                  <a:cubicBezTo>
                    <a:pt x="154" y="112"/>
                    <a:pt x="154" y="112"/>
                    <a:pt x="154" y="112"/>
                  </a:cubicBezTo>
                  <a:cubicBezTo>
                    <a:pt x="150" y="116"/>
                    <a:pt x="150" y="116"/>
                    <a:pt x="150" y="116"/>
                  </a:cubicBezTo>
                  <a:cubicBezTo>
                    <a:pt x="148" y="119"/>
                    <a:pt x="146" y="120"/>
                    <a:pt x="141" y="119"/>
                  </a:cubicBezTo>
                  <a:cubicBezTo>
                    <a:pt x="138" y="119"/>
                    <a:pt x="138" y="116"/>
                    <a:pt x="138" y="112"/>
                  </a:cubicBezTo>
                  <a:cubicBezTo>
                    <a:pt x="138" y="110"/>
                    <a:pt x="138" y="110"/>
                    <a:pt x="138" y="110"/>
                  </a:cubicBezTo>
                  <a:cubicBezTo>
                    <a:pt x="138" y="107"/>
                    <a:pt x="138" y="107"/>
                    <a:pt x="138" y="107"/>
                  </a:cubicBezTo>
                  <a:cubicBezTo>
                    <a:pt x="136" y="109"/>
                    <a:pt x="136" y="109"/>
                    <a:pt x="136" y="109"/>
                  </a:cubicBezTo>
                  <a:cubicBezTo>
                    <a:pt x="135" y="110"/>
                    <a:pt x="134" y="111"/>
                    <a:pt x="132" y="111"/>
                  </a:cubicBezTo>
                  <a:cubicBezTo>
                    <a:pt x="131" y="110"/>
                    <a:pt x="130" y="109"/>
                    <a:pt x="129" y="106"/>
                  </a:cubicBezTo>
                  <a:cubicBezTo>
                    <a:pt x="129" y="106"/>
                    <a:pt x="129" y="106"/>
                    <a:pt x="129" y="106"/>
                  </a:cubicBezTo>
                  <a:cubicBezTo>
                    <a:pt x="128" y="96"/>
                    <a:pt x="128" y="96"/>
                    <a:pt x="128" y="96"/>
                  </a:cubicBezTo>
                  <a:cubicBezTo>
                    <a:pt x="126" y="88"/>
                    <a:pt x="126" y="88"/>
                    <a:pt x="126" y="88"/>
                  </a:cubicBezTo>
                  <a:cubicBezTo>
                    <a:pt x="122" y="84"/>
                    <a:pt x="122" y="84"/>
                    <a:pt x="122" y="84"/>
                  </a:cubicBezTo>
                  <a:cubicBezTo>
                    <a:pt x="122" y="84"/>
                    <a:pt x="122" y="84"/>
                    <a:pt x="122" y="84"/>
                  </a:cubicBezTo>
                  <a:cubicBezTo>
                    <a:pt x="122" y="83"/>
                    <a:pt x="122" y="83"/>
                    <a:pt x="122" y="83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10" y="57"/>
                    <a:pt x="110" y="57"/>
                    <a:pt x="110" y="57"/>
                  </a:cubicBezTo>
                  <a:cubicBezTo>
                    <a:pt x="108" y="47"/>
                    <a:pt x="108" y="47"/>
                    <a:pt x="108" y="47"/>
                  </a:cubicBezTo>
                  <a:cubicBezTo>
                    <a:pt x="107" y="45"/>
                    <a:pt x="107" y="45"/>
                    <a:pt x="107" y="45"/>
                  </a:cubicBezTo>
                  <a:cubicBezTo>
                    <a:pt x="106" y="46"/>
                    <a:pt x="106" y="46"/>
                    <a:pt x="106" y="46"/>
                  </a:cubicBezTo>
                  <a:cubicBezTo>
                    <a:pt x="103" y="50"/>
                    <a:pt x="101" y="52"/>
                    <a:pt x="100" y="52"/>
                  </a:cubicBezTo>
                  <a:cubicBezTo>
                    <a:pt x="99" y="52"/>
                    <a:pt x="97" y="50"/>
                    <a:pt x="94" y="48"/>
                  </a:cubicBezTo>
                  <a:cubicBezTo>
                    <a:pt x="88" y="45"/>
                    <a:pt x="88" y="45"/>
                    <a:pt x="88" y="45"/>
                  </a:cubicBezTo>
                  <a:cubicBezTo>
                    <a:pt x="87" y="44"/>
                    <a:pt x="87" y="44"/>
                    <a:pt x="87" y="44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4" y="29"/>
                    <a:pt x="84" y="29"/>
                    <a:pt x="84" y="29"/>
                  </a:cubicBezTo>
                  <a:cubicBezTo>
                    <a:pt x="81" y="21"/>
                    <a:pt x="81" y="21"/>
                    <a:pt x="81" y="21"/>
                  </a:cubicBezTo>
                  <a:cubicBezTo>
                    <a:pt x="78" y="21"/>
                    <a:pt x="78" y="21"/>
                    <a:pt x="78" y="21"/>
                  </a:cubicBezTo>
                  <a:cubicBezTo>
                    <a:pt x="78" y="24"/>
                    <a:pt x="78" y="27"/>
                    <a:pt x="77" y="29"/>
                  </a:cubicBezTo>
                  <a:cubicBezTo>
                    <a:pt x="76" y="31"/>
                    <a:pt x="75" y="33"/>
                    <a:pt x="72" y="35"/>
                  </a:cubicBezTo>
                  <a:cubicBezTo>
                    <a:pt x="72" y="38"/>
                    <a:pt x="70" y="40"/>
                    <a:pt x="69" y="41"/>
                  </a:cubicBezTo>
                  <a:cubicBezTo>
                    <a:pt x="66" y="44"/>
                    <a:pt x="64" y="44"/>
                    <a:pt x="62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58" y="41"/>
                    <a:pt x="58" y="38"/>
                    <a:pt x="58" y="33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1" y="27"/>
                    <a:pt x="50" y="24"/>
                    <a:pt x="50" y="21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7"/>
                    <a:pt x="41" y="20"/>
                    <a:pt x="41" y="22"/>
                  </a:cubicBezTo>
                  <a:cubicBezTo>
                    <a:pt x="41" y="26"/>
                    <a:pt x="39" y="29"/>
                    <a:pt x="36" y="30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52"/>
                    <a:pt x="27" y="54"/>
                    <a:pt x="28" y="54"/>
                  </a:cubicBezTo>
                  <a:cubicBezTo>
                    <a:pt x="30" y="55"/>
                    <a:pt x="33" y="55"/>
                    <a:pt x="36" y="53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46" y="69"/>
                    <a:pt x="46" y="69"/>
                    <a:pt x="46" y="69"/>
                  </a:cubicBezTo>
                  <a:cubicBezTo>
                    <a:pt x="46" y="70"/>
                    <a:pt x="46" y="70"/>
                    <a:pt x="46" y="70"/>
                  </a:cubicBezTo>
                  <a:cubicBezTo>
                    <a:pt x="46" y="70"/>
                    <a:pt x="46" y="70"/>
                    <a:pt x="46" y="70"/>
                  </a:cubicBezTo>
                  <a:cubicBezTo>
                    <a:pt x="46" y="70"/>
                    <a:pt x="46" y="70"/>
                    <a:pt x="46" y="70"/>
                  </a:cubicBezTo>
                  <a:cubicBezTo>
                    <a:pt x="43" y="102"/>
                    <a:pt x="40" y="120"/>
                    <a:pt x="36" y="125"/>
                  </a:cubicBezTo>
                  <a:cubicBezTo>
                    <a:pt x="35" y="126"/>
                    <a:pt x="34" y="127"/>
                    <a:pt x="31" y="128"/>
                  </a:cubicBezTo>
                  <a:cubicBezTo>
                    <a:pt x="28" y="128"/>
                    <a:pt x="26" y="127"/>
                    <a:pt x="24" y="126"/>
                  </a:cubicBezTo>
                  <a:cubicBezTo>
                    <a:pt x="13" y="146"/>
                    <a:pt x="6" y="157"/>
                    <a:pt x="3" y="159"/>
                  </a:cubicBezTo>
                  <a:cubicBezTo>
                    <a:pt x="4" y="159"/>
                    <a:pt x="4" y="159"/>
                    <a:pt x="4" y="159"/>
                  </a:cubicBezTo>
                  <a:cubicBezTo>
                    <a:pt x="2" y="159"/>
                    <a:pt x="1" y="164"/>
                    <a:pt x="2" y="174"/>
                  </a:cubicBezTo>
                  <a:cubicBezTo>
                    <a:pt x="4" y="176"/>
                    <a:pt x="4" y="176"/>
                    <a:pt x="4" y="176"/>
                  </a:cubicBezTo>
                  <a:cubicBezTo>
                    <a:pt x="5" y="176"/>
                    <a:pt x="5" y="176"/>
                    <a:pt x="5" y="176"/>
                  </a:cubicBezTo>
                  <a:cubicBezTo>
                    <a:pt x="6" y="177"/>
                    <a:pt x="6" y="177"/>
                    <a:pt x="6" y="177"/>
                  </a:cubicBezTo>
                  <a:lnTo>
                    <a:pt x="2" y="1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1990" y="2479"/>
              <a:ext cx="366" cy="316"/>
            </a:xfrm>
            <a:custGeom>
              <a:avLst/>
              <a:gdLst>
                <a:gd name="T0" fmla="*/ 142 w 192"/>
                <a:gd name="T1" fmla="*/ 7 h 166"/>
                <a:gd name="T2" fmla="*/ 131 w 192"/>
                <a:gd name="T3" fmla="*/ 10 h 166"/>
                <a:gd name="T4" fmla="*/ 129 w 192"/>
                <a:gd name="T5" fmla="*/ 0 h 166"/>
                <a:gd name="T6" fmla="*/ 125 w 192"/>
                <a:gd name="T7" fmla="*/ 10 h 166"/>
                <a:gd name="T8" fmla="*/ 119 w 192"/>
                <a:gd name="T9" fmla="*/ 18 h 166"/>
                <a:gd name="T10" fmla="*/ 108 w 192"/>
                <a:gd name="T11" fmla="*/ 17 h 166"/>
                <a:gd name="T12" fmla="*/ 106 w 192"/>
                <a:gd name="T13" fmla="*/ 25 h 166"/>
                <a:gd name="T14" fmla="*/ 94 w 192"/>
                <a:gd name="T15" fmla="*/ 28 h 166"/>
                <a:gd name="T16" fmla="*/ 90 w 192"/>
                <a:gd name="T17" fmla="*/ 30 h 166"/>
                <a:gd name="T18" fmla="*/ 80 w 192"/>
                <a:gd name="T19" fmla="*/ 26 h 166"/>
                <a:gd name="T20" fmla="*/ 73 w 192"/>
                <a:gd name="T21" fmla="*/ 24 h 166"/>
                <a:gd name="T22" fmla="*/ 84 w 192"/>
                <a:gd name="T23" fmla="*/ 40 h 166"/>
                <a:gd name="T24" fmla="*/ 90 w 192"/>
                <a:gd name="T25" fmla="*/ 46 h 166"/>
                <a:gd name="T26" fmla="*/ 88 w 192"/>
                <a:gd name="T27" fmla="*/ 55 h 166"/>
                <a:gd name="T28" fmla="*/ 69 w 192"/>
                <a:gd name="T29" fmla="*/ 64 h 166"/>
                <a:gd name="T30" fmla="*/ 62 w 192"/>
                <a:gd name="T31" fmla="*/ 65 h 166"/>
                <a:gd name="T32" fmla="*/ 55 w 192"/>
                <a:gd name="T33" fmla="*/ 63 h 166"/>
                <a:gd name="T34" fmla="*/ 47 w 192"/>
                <a:gd name="T35" fmla="*/ 71 h 166"/>
                <a:gd name="T36" fmla="*/ 39 w 192"/>
                <a:gd name="T37" fmla="*/ 74 h 166"/>
                <a:gd name="T38" fmla="*/ 8 w 192"/>
                <a:gd name="T39" fmla="*/ 74 h 166"/>
                <a:gd name="T40" fmla="*/ 4 w 192"/>
                <a:gd name="T41" fmla="*/ 96 h 166"/>
                <a:gd name="T42" fmla="*/ 11 w 192"/>
                <a:gd name="T43" fmla="*/ 100 h 166"/>
                <a:gd name="T44" fmla="*/ 15 w 192"/>
                <a:gd name="T45" fmla="*/ 95 h 166"/>
                <a:gd name="T46" fmla="*/ 28 w 192"/>
                <a:gd name="T47" fmla="*/ 96 h 166"/>
                <a:gd name="T48" fmla="*/ 31 w 192"/>
                <a:gd name="T49" fmla="*/ 118 h 166"/>
                <a:gd name="T50" fmla="*/ 26 w 192"/>
                <a:gd name="T51" fmla="*/ 130 h 166"/>
                <a:gd name="T52" fmla="*/ 38 w 192"/>
                <a:gd name="T53" fmla="*/ 148 h 166"/>
                <a:gd name="T54" fmla="*/ 33 w 192"/>
                <a:gd name="T55" fmla="*/ 166 h 166"/>
                <a:gd name="T56" fmla="*/ 46 w 192"/>
                <a:gd name="T57" fmla="*/ 159 h 166"/>
                <a:gd name="T58" fmla="*/ 55 w 192"/>
                <a:gd name="T59" fmla="*/ 160 h 166"/>
                <a:gd name="T60" fmla="*/ 84 w 192"/>
                <a:gd name="T61" fmla="*/ 160 h 166"/>
                <a:gd name="T62" fmla="*/ 98 w 192"/>
                <a:gd name="T63" fmla="*/ 150 h 166"/>
                <a:gd name="T64" fmla="*/ 114 w 192"/>
                <a:gd name="T65" fmla="*/ 137 h 166"/>
                <a:gd name="T66" fmla="*/ 124 w 192"/>
                <a:gd name="T67" fmla="*/ 141 h 166"/>
                <a:gd name="T68" fmla="*/ 137 w 192"/>
                <a:gd name="T69" fmla="*/ 146 h 166"/>
                <a:gd name="T70" fmla="*/ 146 w 192"/>
                <a:gd name="T71" fmla="*/ 149 h 166"/>
                <a:gd name="T72" fmla="*/ 148 w 192"/>
                <a:gd name="T73" fmla="*/ 144 h 166"/>
                <a:gd name="T74" fmla="*/ 151 w 192"/>
                <a:gd name="T75" fmla="*/ 142 h 166"/>
                <a:gd name="T76" fmla="*/ 157 w 192"/>
                <a:gd name="T77" fmla="*/ 138 h 166"/>
                <a:gd name="T78" fmla="*/ 173 w 192"/>
                <a:gd name="T79" fmla="*/ 126 h 166"/>
                <a:gd name="T80" fmla="*/ 176 w 192"/>
                <a:gd name="T81" fmla="*/ 124 h 166"/>
                <a:gd name="T82" fmla="*/ 183 w 192"/>
                <a:gd name="T83" fmla="*/ 122 h 166"/>
                <a:gd name="T84" fmla="*/ 190 w 192"/>
                <a:gd name="T85" fmla="*/ 118 h 166"/>
                <a:gd name="T86" fmla="*/ 186 w 192"/>
                <a:gd name="T87" fmla="*/ 103 h 166"/>
                <a:gd name="T88" fmla="*/ 188 w 192"/>
                <a:gd name="T89" fmla="*/ 94 h 166"/>
                <a:gd name="T90" fmla="*/ 174 w 192"/>
                <a:gd name="T91" fmla="*/ 83 h 166"/>
                <a:gd name="T92" fmla="*/ 186 w 192"/>
                <a:gd name="T93" fmla="*/ 34 h 166"/>
                <a:gd name="T94" fmla="*/ 178 w 192"/>
                <a:gd name="T95" fmla="*/ 38 h 166"/>
                <a:gd name="T96" fmla="*/ 168 w 192"/>
                <a:gd name="T97" fmla="*/ 38 h 166"/>
                <a:gd name="T98" fmla="*/ 167 w 192"/>
                <a:gd name="T99" fmla="*/ 34 h 166"/>
                <a:gd name="T100" fmla="*/ 166 w 192"/>
                <a:gd name="T101" fmla="*/ 32 h 166"/>
                <a:gd name="T102" fmla="*/ 156 w 192"/>
                <a:gd name="T103" fmla="*/ 2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92" h="166">
                  <a:moveTo>
                    <a:pt x="150" y="3"/>
                  </a:moveTo>
                  <a:cubicBezTo>
                    <a:pt x="148" y="2"/>
                    <a:pt x="148" y="2"/>
                    <a:pt x="148" y="2"/>
                  </a:cubicBezTo>
                  <a:cubicBezTo>
                    <a:pt x="144" y="4"/>
                    <a:pt x="144" y="4"/>
                    <a:pt x="144" y="4"/>
                  </a:cubicBezTo>
                  <a:cubicBezTo>
                    <a:pt x="142" y="7"/>
                    <a:pt x="142" y="7"/>
                    <a:pt x="142" y="7"/>
                  </a:cubicBezTo>
                  <a:cubicBezTo>
                    <a:pt x="141" y="11"/>
                    <a:pt x="139" y="13"/>
                    <a:pt x="136" y="13"/>
                  </a:cubicBezTo>
                  <a:cubicBezTo>
                    <a:pt x="135" y="13"/>
                    <a:pt x="133" y="12"/>
                    <a:pt x="132" y="10"/>
                  </a:cubicBezTo>
                  <a:cubicBezTo>
                    <a:pt x="131" y="10"/>
                    <a:pt x="131" y="10"/>
                    <a:pt x="131" y="10"/>
                  </a:cubicBezTo>
                  <a:cubicBezTo>
                    <a:pt x="131" y="10"/>
                    <a:pt x="131" y="10"/>
                    <a:pt x="131" y="10"/>
                  </a:cubicBezTo>
                  <a:cubicBezTo>
                    <a:pt x="131" y="10"/>
                    <a:pt x="131" y="10"/>
                    <a:pt x="131" y="10"/>
                  </a:cubicBezTo>
                  <a:cubicBezTo>
                    <a:pt x="130" y="6"/>
                    <a:pt x="130" y="6"/>
                    <a:pt x="130" y="6"/>
                  </a:cubicBezTo>
                  <a:cubicBezTo>
                    <a:pt x="130" y="5"/>
                    <a:pt x="130" y="5"/>
                    <a:pt x="130" y="5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5" y="10"/>
                    <a:pt x="125" y="10"/>
                    <a:pt x="125" y="10"/>
                  </a:cubicBezTo>
                  <a:cubicBezTo>
                    <a:pt x="125" y="10"/>
                    <a:pt x="125" y="10"/>
                    <a:pt x="125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0" y="17"/>
                    <a:pt x="120" y="17"/>
                    <a:pt x="120" y="17"/>
                  </a:cubicBezTo>
                  <a:cubicBezTo>
                    <a:pt x="119" y="18"/>
                    <a:pt x="119" y="18"/>
                    <a:pt x="119" y="18"/>
                  </a:cubicBezTo>
                  <a:cubicBezTo>
                    <a:pt x="118" y="18"/>
                    <a:pt x="118" y="18"/>
                    <a:pt x="118" y="18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4" y="22"/>
                    <a:pt x="104" y="22"/>
                    <a:pt x="104" y="22"/>
                  </a:cubicBezTo>
                  <a:cubicBezTo>
                    <a:pt x="106" y="25"/>
                    <a:pt x="106" y="25"/>
                    <a:pt x="106" y="25"/>
                  </a:cubicBezTo>
                  <a:cubicBezTo>
                    <a:pt x="106" y="25"/>
                    <a:pt x="106" y="25"/>
                    <a:pt x="106" y="25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9"/>
                    <a:pt x="91" y="29"/>
                    <a:pt x="91" y="29"/>
                  </a:cubicBezTo>
                  <a:cubicBezTo>
                    <a:pt x="90" y="30"/>
                    <a:pt x="90" y="30"/>
                    <a:pt x="90" y="30"/>
                  </a:cubicBezTo>
                  <a:cubicBezTo>
                    <a:pt x="84" y="30"/>
                    <a:pt x="84" y="30"/>
                    <a:pt x="84" y="30"/>
                  </a:cubicBezTo>
                  <a:cubicBezTo>
                    <a:pt x="84" y="30"/>
                    <a:pt x="84" y="30"/>
                    <a:pt x="84" y="30"/>
                  </a:cubicBezTo>
                  <a:cubicBezTo>
                    <a:pt x="80" y="27"/>
                    <a:pt x="80" y="27"/>
                    <a:pt x="80" y="27"/>
                  </a:cubicBezTo>
                  <a:cubicBezTo>
                    <a:pt x="80" y="26"/>
                    <a:pt x="80" y="26"/>
                    <a:pt x="80" y="26"/>
                  </a:cubicBezTo>
                  <a:cubicBezTo>
                    <a:pt x="80" y="26"/>
                    <a:pt x="80" y="26"/>
                    <a:pt x="80" y="26"/>
                  </a:cubicBezTo>
                  <a:cubicBezTo>
                    <a:pt x="80" y="26"/>
                    <a:pt x="80" y="26"/>
                    <a:pt x="80" y="26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73" y="24"/>
                    <a:pt x="73" y="24"/>
                    <a:pt x="73" y="24"/>
                  </a:cubicBezTo>
                  <a:cubicBezTo>
                    <a:pt x="68" y="26"/>
                    <a:pt x="68" y="26"/>
                    <a:pt x="68" y="26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74" y="37"/>
                    <a:pt x="74" y="37"/>
                    <a:pt x="74" y="37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85" y="41"/>
                    <a:pt x="85" y="41"/>
                    <a:pt x="85" y="41"/>
                  </a:cubicBezTo>
                  <a:cubicBezTo>
                    <a:pt x="90" y="46"/>
                    <a:pt x="90" y="46"/>
                    <a:pt x="90" y="46"/>
                  </a:cubicBezTo>
                  <a:cubicBezTo>
                    <a:pt x="88" y="54"/>
                    <a:pt x="88" y="54"/>
                    <a:pt x="88" y="54"/>
                  </a:cubicBezTo>
                  <a:cubicBezTo>
                    <a:pt x="88" y="54"/>
                    <a:pt x="88" y="54"/>
                    <a:pt x="88" y="54"/>
                  </a:cubicBezTo>
                  <a:cubicBezTo>
                    <a:pt x="88" y="55"/>
                    <a:pt x="88" y="55"/>
                    <a:pt x="88" y="55"/>
                  </a:cubicBezTo>
                  <a:cubicBezTo>
                    <a:pt x="88" y="55"/>
                    <a:pt x="88" y="55"/>
                    <a:pt x="88" y="55"/>
                  </a:cubicBezTo>
                  <a:cubicBezTo>
                    <a:pt x="81" y="60"/>
                    <a:pt x="81" y="60"/>
                    <a:pt x="81" y="60"/>
                  </a:cubicBezTo>
                  <a:cubicBezTo>
                    <a:pt x="81" y="61"/>
                    <a:pt x="81" y="61"/>
                    <a:pt x="81" y="61"/>
                  </a:cubicBezTo>
                  <a:cubicBezTo>
                    <a:pt x="80" y="61"/>
                    <a:pt x="80" y="61"/>
                    <a:pt x="80" y="61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57" y="63"/>
                    <a:pt x="57" y="63"/>
                    <a:pt x="57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2" y="67"/>
                    <a:pt x="52" y="67"/>
                    <a:pt x="52" y="67"/>
                  </a:cubicBezTo>
                  <a:cubicBezTo>
                    <a:pt x="52" y="67"/>
                    <a:pt x="52" y="67"/>
                    <a:pt x="52" y="67"/>
                  </a:cubicBezTo>
                  <a:cubicBezTo>
                    <a:pt x="52" y="67"/>
                    <a:pt x="52" y="67"/>
                    <a:pt x="52" y="67"/>
                  </a:cubicBezTo>
                  <a:cubicBezTo>
                    <a:pt x="47" y="71"/>
                    <a:pt x="47" y="71"/>
                    <a:pt x="47" y="71"/>
                  </a:cubicBezTo>
                  <a:cubicBezTo>
                    <a:pt x="46" y="71"/>
                    <a:pt x="46" y="71"/>
                    <a:pt x="46" y="71"/>
                  </a:cubicBezTo>
                  <a:cubicBezTo>
                    <a:pt x="46" y="71"/>
                    <a:pt x="46" y="71"/>
                    <a:pt x="46" y="7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0" y="71"/>
                    <a:pt x="30" y="71"/>
                    <a:pt x="30" y="71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8" y="73"/>
                    <a:pt x="8" y="73"/>
                    <a:pt x="8" y="73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4" y="74"/>
                    <a:pt x="4" y="74"/>
                    <a:pt x="4" y="74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9" y="98"/>
                    <a:pt x="9" y="98"/>
                    <a:pt x="9" y="98"/>
                  </a:cubicBezTo>
                  <a:cubicBezTo>
                    <a:pt x="9" y="98"/>
                    <a:pt x="9" y="98"/>
                    <a:pt x="9" y="98"/>
                  </a:cubicBezTo>
                  <a:cubicBezTo>
                    <a:pt x="9" y="98"/>
                    <a:pt x="9" y="98"/>
                    <a:pt x="9" y="98"/>
                  </a:cubicBezTo>
                  <a:cubicBezTo>
                    <a:pt x="11" y="100"/>
                    <a:pt x="11" y="100"/>
                    <a:pt x="11" y="100"/>
                  </a:cubicBezTo>
                  <a:cubicBezTo>
                    <a:pt x="14" y="96"/>
                    <a:pt x="14" y="96"/>
                    <a:pt x="14" y="96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5" y="95"/>
                    <a:pt x="15" y="95"/>
                    <a:pt x="15" y="95"/>
                  </a:cubicBezTo>
                  <a:cubicBezTo>
                    <a:pt x="21" y="94"/>
                    <a:pt x="21" y="94"/>
                    <a:pt x="21" y="94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8" y="96"/>
                    <a:pt x="28" y="96"/>
                    <a:pt x="28" y="96"/>
                  </a:cubicBezTo>
                  <a:cubicBezTo>
                    <a:pt x="34" y="110"/>
                    <a:pt x="34" y="110"/>
                    <a:pt x="34" y="110"/>
                  </a:cubicBezTo>
                  <a:cubicBezTo>
                    <a:pt x="33" y="110"/>
                    <a:pt x="33" y="110"/>
                    <a:pt x="33" y="110"/>
                  </a:cubicBezTo>
                  <a:cubicBezTo>
                    <a:pt x="33" y="110"/>
                    <a:pt x="33" y="110"/>
                    <a:pt x="33" y="110"/>
                  </a:cubicBezTo>
                  <a:cubicBezTo>
                    <a:pt x="31" y="118"/>
                    <a:pt x="31" y="118"/>
                    <a:pt x="31" y="118"/>
                  </a:cubicBezTo>
                  <a:cubicBezTo>
                    <a:pt x="31" y="118"/>
                    <a:pt x="31" y="118"/>
                    <a:pt x="31" y="118"/>
                  </a:cubicBezTo>
                  <a:cubicBezTo>
                    <a:pt x="29" y="122"/>
                    <a:pt x="29" y="122"/>
                    <a:pt x="29" y="122"/>
                  </a:cubicBezTo>
                  <a:cubicBezTo>
                    <a:pt x="29" y="123"/>
                    <a:pt x="29" y="123"/>
                    <a:pt x="29" y="123"/>
                  </a:cubicBezTo>
                  <a:cubicBezTo>
                    <a:pt x="26" y="130"/>
                    <a:pt x="26" y="130"/>
                    <a:pt x="26" y="130"/>
                  </a:cubicBezTo>
                  <a:cubicBezTo>
                    <a:pt x="26" y="138"/>
                    <a:pt x="26" y="138"/>
                    <a:pt x="26" y="138"/>
                  </a:cubicBezTo>
                  <a:cubicBezTo>
                    <a:pt x="31" y="143"/>
                    <a:pt x="31" y="143"/>
                    <a:pt x="31" y="143"/>
                  </a:cubicBezTo>
                  <a:cubicBezTo>
                    <a:pt x="31" y="143"/>
                    <a:pt x="31" y="143"/>
                    <a:pt x="31" y="143"/>
                  </a:cubicBezTo>
                  <a:cubicBezTo>
                    <a:pt x="38" y="148"/>
                    <a:pt x="38" y="148"/>
                    <a:pt x="38" y="148"/>
                  </a:cubicBezTo>
                  <a:cubicBezTo>
                    <a:pt x="38" y="149"/>
                    <a:pt x="38" y="149"/>
                    <a:pt x="38" y="149"/>
                  </a:cubicBezTo>
                  <a:cubicBezTo>
                    <a:pt x="39" y="149"/>
                    <a:pt x="39" y="149"/>
                    <a:pt x="39" y="149"/>
                  </a:cubicBezTo>
                  <a:cubicBezTo>
                    <a:pt x="34" y="160"/>
                    <a:pt x="34" y="160"/>
                    <a:pt x="34" y="160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9" y="163"/>
                    <a:pt x="39" y="163"/>
                    <a:pt x="39" y="163"/>
                  </a:cubicBezTo>
                  <a:cubicBezTo>
                    <a:pt x="46" y="159"/>
                    <a:pt x="46" y="159"/>
                    <a:pt x="46" y="159"/>
                  </a:cubicBezTo>
                  <a:cubicBezTo>
                    <a:pt x="46" y="159"/>
                    <a:pt x="46" y="159"/>
                    <a:pt x="46" y="159"/>
                  </a:cubicBezTo>
                  <a:cubicBezTo>
                    <a:pt x="54" y="160"/>
                    <a:pt x="54" y="160"/>
                    <a:pt x="54" y="160"/>
                  </a:cubicBezTo>
                  <a:cubicBezTo>
                    <a:pt x="55" y="160"/>
                    <a:pt x="55" y="160"/>
                    <a:pt x="55" y="160"/>
                  </a:cubicBezTo>
                  <a:cubicBezTo>
                    <a:pt x="55" y="160"/>
                    <a:pt x="55" y="160"/>
                    <a:pt x="55" y="160"/>
                  </a:cubicBezTo>
                  <a:cubicBezTo>
                    <a:pt x="67" y="165"/>
                    <a:pt x="67" y="165"/>
                    <a:pt x="67" y="165"/>
                  </a:cubicBezTo>
                  <a:cubicBezTo>
                    <a:pt x="80" y="165"/>
                    <a:pt x="80" y="165"/>
                    <a:pt x="80" y="165"/>
                  </a:cubicBezTo>
                  <a:cubicBezTo>
                    <a:pt x="84" y="160"/>
                    <a:pt x="84" y="160"/>
                    <a:pt x="84" y="160"/>
                  </a:cubicBezTo>
                  <a:cubicBezTo>
                    <a:pt x="84" y="160"/>
                    <a:pt x="84" y="160"/>
                    <a:pt x="84" y="160"/>
                  </a:cubicBezTo>
                  <a:cubicBezTo>
                    <a:pt x="84" y="160"/>
                    <a:pt x="84" y="160"/>
                    <a:pt x="84" y="160"/>
                  </a:cubicBezTo>
                  <a:cubicBezTo>
                    <a:pt x="91" y="156"/>
                    <a:pt x="91" y="156"/>
                    <a:pt x="91" y="156"/>
                  </a:cubicBezTo>
                  <a:cubicBezTo>
                    <a:pt x="98" y="151"/>
                    <a:pt x="98" y="151"/>
                    <a:pt x="98" y="151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103" y="149"/>
                    <a:pt x="103" y="149"/>
                    <a:pt x="103" y="149"/>
                  </a:cubicBezTo>
                  <a:cubicBezTo>
                    <a:pt x="108" y="145"/>
                    <a:pt x="108" y="145"/>
                    <a:pt x="108" y="145"/>
                  </a:cubicBezTo>
                  <a:cubicBezTo>
                    <a:pt x="114" y="137"/>
                    <a:pt x="114" y="137"/>
                    <a:pt x="114" y="137"/>
                  </a:cubicBezTo>
                  <a:cubicBezTo>
                    <a:pt x="123" y="140"/>
                    <a:pt x="123" y="140"/>
                    <a:pt x="123" y="140"/>
                  </a:cubicBezTo>
                  <a:cubicBezTo>
                    <a:pt x="124" y="140"/>
                    <a:pt x="124" y="140"/>
                    <a:pt x="124" y="140"/>
                  </a:cubicBezTo>
                  <a:cubicBezTo>
                    <a:pt x="124" y="141"/>
                    <a:pt x="124" y="141"/>
                    <a:pt x="124" y="141"/>
                  </a:cubicBezTo>
                  <a:cubicBezTo>
                    <a:pt x="124" y="141"/>
                    <a:pt x="124" y="141"/>
                    <a:pt x="124" y="141"/>
                  </a:cubicBezTo>
                  <a:cubicBezTo>
                    <a:pt x="126" y="144"/>
                    <a:pt x="127" y="146"/>
                    <a:pt x="128" y="146"/>
                  </a:cubicBezTo>
                  <a:cubicBezTo>
                    <a:pt x="133" y="146"/>
                    <a:pt x="133" y="146"/>
                    <a:pt x="133" y="146"/>
                  </a:cubicBezTo>
                  <a:cubicBezTo>
                    <a:pt x="134" y="146"/>
                    <a:pt x="134" y="146"/>
                    <a:pt x="134" y="146"/>
                  </a:cubicBezTo>
                  <a:cubicBezTo>
                    <a:pt x="137" y="146"/>
                    <a:pt x="137" y="146"/>
                    <a:pt x="137" y="146"/>
                  </a:cubicBezTo>
                  <a:cubicBezTo>
                    <a:pt x="138" y="146"/>
                    <a:pt x="138" y="146"/>
                    <a:pt x="138" y="146"/>
                  </a:cubicBezTo>
                  <a:cubicBezTo>
                    <a:pt x="138" y="147"/>
                    <a:pt x="138" y="147"/>
                    <a:pt x="138" y="147"/>
                  </a:cubicBezTo>
                  <a:cubicBezTo>
                    <a:pt x="144" y="149"/>
                    <a:pt x="144" y="149"/>
                    <a:pt x="144" y="149"/>
                  </a:cubicBezTo>
                  <a:cubicBezTo>
                    <a:pt x="146" y="149"/>
                    <a:pt x="146" y="149"/>
                    <a:pt x="146" y="149"/>
                  </a:cubicBezTo>
                  <a:cubicBezTo>
                    <a:pt x="147" y="148"/>
                    <a:pt x="147" y="148"/>
                    <a:pt x="147" y="148"/>
                  </a:cubicBezTo>
                  <a:cubicBezTo>
                    <a:pt x="148" y="145"/>
                    <a:pt x="148" y="145"/>
                    <a:pt x="148" y="145"/>
                  </a:cubicBezTo>
                  <a:cubicBezTo>
                    <a:pt x="148" y="145"/>
                    <a:pt x="148" y="145"/>
                    <a:pt x="148" y="145"/>
                  </a:cubicBezTo>
                  <a:cubicBezTo>
                    <a:pt x="148" y="144"/>
                    <a:pt x="148" y="144"/>
                    <a:pt x="148" y="144"/>
                  </a:cubicBezTo>
                  <a:cubicBezTo>
                    <a:pt x="148" y="144"/>
                    <a:pt x="148" y="144"/>
                    <a:pt x="148" y="144"/>
                  </a:cubicBezTo>
                  <a:cubicBezTo>
                    <a:pt x="148" y="144"/>
                    <a:pt x="148" y="144"/>
                    <a:pt x="148" y="144"/>
                  </a:cubicBezTo>
                  <a:cubicBezTo>
                    <a:pt x="151" y="142"/>
                    <a:pt x="151" y="142"/>
                    <a:pt x="151" y="142"/>
                  </a:cubicBezTo>
                  <a:cubicBezTo>
                    <a:pt x="151" y="142"/>
                    <a:pt x="151" y="142"/>
                    <a:pt x="151" y="142"/>
                  </a:cubicBezTo>
                  <a:cubicBezTo>
                    <a:pt x="156" y="138"/>
                    <a:pt x="156" y="138"/>
                    <a:pt x="156" y="138"/>
                  </a:cubicBezTo>
                  <a:cubicBezTo>
                    <a:pt x="156" y="138"/>
                    <a:pt x="156" y="138"/>
                    <a:pt x="156" y="138"/>
                  </a:cubicBezTo>
                  <a:cubicBezTo>
                    <a:pt x="156" y="138"/>
                    <a:pt x="156" y="138"/>
                    <a:pt x="156" y="138"/>
                  </a:cubicBezTo>
                  <a:cubicBezTo>
                    <a:pt x="157" y="138"/>
                    <a:pt x="157" y="138"/>
                    <a:pt x="157" y="138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61" y="136"/>
                    <a:pt x="162" y="133"/>
                    <a:pt x="165" y="131"/>
                  </a:cubicBezTo>
                  <a:cubicBezTo>
                    <a:pt x="168" y="129"/>
                    <a:pt x="170" y="128"/>
                    <a:pt x="171" y="128"/>
                  </a:cubicBezTo>
                  <a:cubicBezTo>
                    <a:pt x="173" y="126"/>
                    <a:pt x="173" y="126"/>
                    <a:pt x="173" y="126"/>
                  </a:cubicBezTo>
                  <a:cubicBezTo>
                    <a:pt x="174" y="126"/>
                    <a:pt x="174" y="126"/>
                    <a:pt x="174" y="126"/>
                  </a:cubicBezTo>
                  <a:cubicBezTo>
                    <a:pt x="174" y="126"/>
                    <a:pt x="174" y="126"/>
                    <a:pt x="174" y="126"/>
                  </a:cubicBezTo>
                  <a:cubicBezTo>
                    <a:pt x="176" y="124"/>
                    <a:pt x="176" y="124"/>
                    <a:pt x="176" y="124"/>
                  </a:cubicBezTo>
                  <a:cubicBezTo>
                    <a:pt x="176" y="124"/>
                    <a:pt x="176" y="124"/>
                    <a:pt x="176" y="124"/>
                  </a:cubicBezTo>
                  <a:cubicBezTo>
                    <a:pt x="176" y="124"/>
                    <a:pt x="176" y="124"/>
                    <a:pt x="176" y="124"/>
                  </a:cubicBezTo>
                  <a:cubicBezTo>
                    <a:pt x="176" y="123"/>
                    <a:pt x="176" y="123"/>
                    <a:pt x="176" y="123"/>
                  </a:cubicBezTo>
                  <a:cubicBezTo>
                    <a:pt x="177" y="123"/>
                    <a:pt x="177" y="123"/>
                    <a:pt x="177" y="123"/>
                  </a:cubicBezTo>
                  <a:cubicBezTo>
                    <a:pt x="183" y="122"/>
                    <a:pt x="183" y="122"/>
                    <a:pt x="183" y="122"/>
                  </a:cubicBezTo>
                  <a:cubicBezTo>
                    <a:pt x="187" y="122"/>
                    <a:pt x="187" y="122"/>
                    <a:pt x="187" y="122"/>
                  </a:cubicBezTo>
                  <a:cubicBezTo>
                    <a:pt x="188" y="120"/>
                    <a:pt x="188" y="120"/>
                    <a:pt x="188" y="120"/>
                  </a:cubicBezTo>
                  <a:cubicBezTo>
                    <a:pt x="190" y="118"/>
                    <a:pt x="190" y="118"/>
                    <a:pt x="190" y="118"/>
                  </a:cubicBezTo>
                  <a:cubicBezTo>
                    <a:pt x="190" y="118"/>
                    <a:pt x="190" y="118"/>
                    <a:pt x="190" y="118"/>
                  </a:cubicBezTo>
                  <a:cubicBezTo>
                    <a:pt x="192" y="114"/>
                    <a:pt x="192" y="114"/>
                    <a:pt x="192" y="114"/>
                  </a:cubicBezTo>
                  <a:cubicBezTo>
                    <a:pt x="191" y="114"/>
                    <a:pt x="191" y="114"/>
                    <a:pt x="191" y="114"/>
                  </a:cubicBezTo>
                  <a:cubicBezTo>
                    <a:pt x="188" y="111"/>
                    <a:pt x="187" y="108"/>
                    <a:pt x="186" y="103"/>
                  </a:cubicBezTo>
                  <a:cubicBezTo>
                    <a:pt x="186" y="103"/>
                    <a:pt x="186" y="103"/>
                    <a:pt x="186" y="103"/>
                  </a:cubicBezTo>
                  <a:cubicBezTo>
                    <a:pt x="186" y="103"/>
                    <a:pt x="186" y="103"/>
                    <a:pt x="186" y="103"/>
                  </a:cubicBezTo>
                  <a:cubicBezTo>
                    <a:pt x="186" y="103"/>
                    <a:pt x="186" y="103"/>
                    <a:pt x="186" y="103"/>
                  </a:cubicBezTo>
                  <a:cubicBezTo>
                    <a:pt x="186" y="102"/>
                    <a:pt x="186" y="102"/>
                    <a:pt x="186" y="102"/>
                  </a:cubicBezTo>
                  <a:cubicBezTo>
                    <a:pt x="188" y="94"/>
                    <a:pt x="188" y="94"/>
                    <a:pt x="188" y="94"/>
                  </a:cubicBezTo>
                  <a:cubicBezTo>
                    <a:pt x="188" y="91"/>
                    <a:pt x="188" y="89"/>
                    <a:pt x="190" y="87"/>
                  </a:cubicBezTo>
                  <a:cubicBezTo>
                    <a:pt x="190" y="80"/>
                    <a:pt x="190" y="80"/>
                    <a:pt x="190" y="80"/>
                  </a:cubicBezTo>
                  <a:cubicBezTo>
                    <a:pt x="189" y="79"/>
                    <a:pt x="188" y="78"/>
                    <a:pt x="186" y="78"/>
                  </a:cubicBezTo>
                  <a:cubicBezTo>
                    <a:pt x="174" y="83"/>
                    <a:pt x="174" y="83"/>
                    <a:pt x="174" y="83"/>
                  </a:cubicBezTo>
                  <a:cubicBezTo>
                    <a:pt x="174" y="70"/>
                    <a:pt x="174" y="70"/>
                    <a:pt x="174" y="70"/>
                  </a:cubicBezTo>
                  <a:cubicBezTo>
                    <a:pt x="175" y="68"/>
                    <a:pt x="179" y="64"/>
                    <a:pt x="186" y="60"/>
                  </a:cubicBezTo>
                  <a:cubicBezTo>
                    <a:pt x="183" y="46"/>
                    <a:pt x="183" y="46"/>
                    <a:pt x="183" y="46"/>
                  </a:cubicBezTo>
                  <a:cubicBezTo>
                    <a:pt x="182" y="41"/>
                    <a:pt x="183" y="37"/>
                    <a:pt x="186" y="34"/>
                  </a:cubicBezTo>
                  <a:cubicBezTo>
                    <a:pt x="186" y="32"/>
                    <a:pt x="186" y="32"/>
                    <a:pt x="186" y="32"/>
                  </a:cubicBezTo>
                  <a:cubicBezTo>
                    <a:pt x="182" y="32"/>
                    <a:pt x="182" y="32"/>
                    <a:pt x="182" y="32"/>
                  </a:cubicBezTo>
                  <a:cubicBezTo>
                    <a:pt x="180" y="32"/>
                    <a:pt x="180" y="32"/>
                    <a:pt x="180" y="32"/>
                  </a:cubicBezTo>
                  <a:cubicBezTo>
                    <a:pt x="178" y="38"/>
                    <a:pt x="178" y="38"/>
                    <a:pt x="178" y="38"/>
                  </a:cubicBezTo>
                  <a:cubicBezTo>
                    <a:pt x="177" y="40"/>
                    <a:pt x="175" y="41"/>
                    <a:pt x="174" y="41"/>
                  </a:cubicBezTo>
                  <a:cubicBezTo>
                    <a:pt x="173" y="41"/>
                    <a:pt x="173" y="41"/>
                    <a:pt x="173" y="41"/>
                  </a:cubicBezTo>
                  <a:cubicBezTo>
                    <a:pt x="169" y="38"/>
                    <a:pt x="169" y="38"/>
                    <a:pt x="169" y="38"/>
                  </a:cubicBezTo>
                  <a:cubicBezTo>
                    <a:pt x="168" y="38"/>
                    <a:pt x="168" y="38"/>
                    <a:pt x="168" y="38"/>
                  </a:cubicBezTo>
                  <a:cubicBezTo>
                    <a:pt x="168" y="38"/>
                    <a:pt x="168" y="38"/>
                    <a:pt x="168" y="38"/>
                  </a:cubicBezTo>
                  <a:cubicBezTo>
                    <a:pt x="168" y="38"/>
                    <a:pt x="168" y="38"/>
                    <a:pt x="168" y="38"/>
                  </a:cubicBezTo>
                  <a:cubicBezTo>
                    <a:pt x="168" y="37"/>
                    <a:pt x="168" y="37"/>
                    <a:pt x="168" y="37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6" y="30"/>
                    <a:pt x="166" y="30"/>
                    <a:pt x="166" y="30"/>
                  </a:cubicBezTo>
                  <a:cubicBezTo>
                    <a:pt x="166" y="30"/>
                    <a:pt x="166" y="30"/>
                    <a:pt x="166" y="30"/>
                  </a:cubicBezTo>
                  <a:cubicBezTo>
                    <a:pt x="166" y="30"/>
                    <a:pt x="166" y="30"/>
                    <a:pt x="166" y="30"/>
                  </a:cubicBezTo>
                  <a:cubicBezTo>
                    <a:pt x="166" y="32"/>
                    <a:pt x="166" y="32"/>
                    <a:pt x="166" y="32"/>
                  </a:cubicBezTo>
                  <a:cubicBezTo>
                    <a:pt x="158" y="32"/>
                    <a:pt x="158" y="32"/>
                    <a:pt x="158" y="32"/>
                  </a:cubicBezTo>
                  <a:cubicBezTo>
                    <a:pt x="158" y="30"/>
                    <a:pt x="158" y="30"/>
                    <a:pt x="158" y="30"/>
                  </a:cubicBezTo>
                  <a:cubicBezTo>
                    <a:pt x="156" y="26"/>
                    <a:pt x="156" y="26"/>
                    <a:pt x="156" y="26"/>
                  </a:cubicBezTo>
                  <a:cubicBezTo>
                    <a:pt x="156" y="20"/>
                    <a:pt x="156" y="20"/>
                    <a:pt x="156" y="20"/>
                  </a:cubicBezTo>
                  <a:cubicBezTo>
                    <a:pt x="152" y="12"/>
                    <a:pt x="152" y="12"/>
                    <a:pt x="152" y="12"/>
                  </a:cubicBezTo>
                  <a:cubicBezTo>
                    <a:pt x="152" y="6"/>
                    <a:pt x="152" y="6"/>
                    <a:pt x="152" y="6"/>
                  </a:cubicBezTo>
                  <a:lnTo>
                    <a:pt x="15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4"/>
            <p:cNvSpPr>
              <a:spLocks/>
            </p:cNvSpPr>
            <p:nvPr/>
          </p:nvSpPr>
          <p:spPr bwMode="auto">
            <a:xfrm>
              <a:off x="2049" y="2673"/>
              <a:ext cx="479" cy="364"/>
            </a:xfrm>
            <a:custGeom>
              <a:avLst/>
              <a:gdLst>
                <a:gd name="T0" fmla="*/ 202 w 251"/>
                <a:gd name="T1" fmla="*/ 6 h 191"/>
                <a:gd name="T2" fmla="*/ 188 w 251"/>
                <a:gd name="T3" fmla="*/ 18 h 191"/>
                <a:gd name="T4" fmla="*/ 172 w 251"/>
                <a:gd name="T5" fmla="*/ 22 h 191"/>
                <a:gd name="T6" fmla="*/ 161 w 251"/>
                <a:gd name="T7" fmla="*/ 21 h 191"/>
                <a:gd name="T8" fmla="*/ 161 w 251"/>
                <a:gd name="T9" fmla="*/ 21 h 191"/>
                <a:gd name="T10" fmla="*/ 147 w 251"/>
                <a:gd name="T11" fmla="*/ 26 h 191"/>
                <a:gd name="T12" fmla="*/ 137 w 251"/>
                <a:gd name="T13" fmla="*/ 32 h 191"/>
                <a:gd name="T14" fmla="*/ 127 w 251"/>
                <a:gd name="T15" fmla="*/ 40 h 191"/>
                <a:gd name="T16" fmla="*/ 120 w 251"/>
                <a:gd name="T17" fmla="*/ 47 h 191"/>
                <a:gd name="T18" fmla="*/ 118 w 251"/>
                <a:gd name="T19" fmla="*/ 51 h 191"/>
                <a:gd name="T20" fmla="*/ 103 w 251"/>
                <a:gd name="T21" fmla="*/ 48 h 191"/>
                <a:gd name="T22" fmla="*/ 85 w 251"/>
                <a:gd name="T23" fmla="*/ 40 h 191"/>
                <a:gd name="T24" fmla="*/ 80 w 251"/>
                <a:gd name="T25" fmla="*/ 46 h 191"/>
                <a:gd name="T26" fmla="*/ 74 w 251"/>
                <a:gd name="T27" fmla="*/ 51 h 191"/>
                <a:gd name="T28" fmla="*/ 63 w 251"/>
                <a:gd name="T29" fmla="*/ 58 h 191"/>
                <a:gd name="T30" fmla="*/ 51 w 251"/>
                <a:gd name="T31" fmla="*/ 67 h 191"/>
                <a:gd name="T32" fmla="*/ 23 w 251"/>
                <a:gd name="T33" fmla="*/ 62 h 191"/>
                <a:gd name="T34" fmla="*/ 9 w 251"/>
                <a:gd name="T35" fmla="*/ 65 h 191"/>
                <a:gd name="T36" fmla="*/ 1 w 251"/>
                <a:gd name="T37" fmla="*/ 69 h 191"/>
                <a:gd name="T38" fmla="*/ 2 w 251"/>
                <a:gd name="T39" fmla="*/ 79 h 191"/>
                <a:gd name="T40" fmla="*/ 21 w 251"/>
                <a:gd name="T41" fmla="*/ 79 h 191"/>
                <a:gd name="T42" fmla="*/ 23 w 251"/>
                <a:gd name="T43" fmla="*/ 94 h 191"/>
                <a:gd name="T44" fmla="*/ 38 w 251"/>
                <a:gd name="T45" fmla="*/ 92 h 191"/>
                <a:gd name="T46" fmla="*/ 50 w 251"/>
                <a:gd name="T47" fmla="*/ 89 h 191"/>
                <a:gd name="T48" fmla="*/ 53 w 251"/>
                <a:gd name="T49" fmla="*/ 108 h 191"/>
                <a:gd name="T50" fmla="*/ 46 w 251"/>
                <a:gd name="T51" fmla="*/ 116 h 191"/>
                <a:gd name="T52" fmla="*/ 35 w 251"/>
                <a:gd name="T53" fmla="*/ 124 h 191"/>
                <a:gd name="T54" fmla="*/ 53 w 251"/>
                <a:gd name="T55" fmla="*/ 128 h 191"/>
                <a:gd name="T56" fmla="*/ 61 w 251"/>
                <a:gd name="T57" fmla="*/ 133 h 191"/>
                <a:gd name="T58" fmla="*/ 77 w 251"/>
                <a:gd name="T59" fmla="*/ 142 h 191"/>
                <a:gd name="T60" fmla="*/ 70 w 251"/>
                <a:gd name="T61" fmla="*/ 150 h 191"/>
                <a:gd name="T62" fmla="*/ 97 w 251"/>
                <a:gd name="T63" fmla="*/ 178 h 191"/>
                <a:gd name="T64" fmla="*/ 107 w 251"/>
                <a:gd name="T65" fmla="*/ 174 h 191"/>
                <a:gd name="T66" fmla="*/ 123 w 251"/>
                <a:gd name="T67" fmla="*/ 184 h 191"/>
                <a:gd name="T68" fmla="*/ 127 w 251"/>
                <a:gd name="T69" fmla="*/ 179 h 191"/>
                <a:gd name="T70" fmla="*/ 135 w 251"/>
                <a:gd name="T71" fmla="*/ 180 h 191"/>
                <a:gd name="T72" fmla="*/ 155 w 251"/>
                <a:gd name="T73" fmla="*/ 185 h 191"/>
                <a:gd name="T74" fmla="*/ 157 w 251"/>
                <a:gd name="T75" fmla="*/ 186 h 191"/>
                <a:gd name="T76" fmla="*/ 173 w 251"/>
                <a:gd name="T77" fmla="*/ 173 h 191"/>
                <a:gd name="T78" fmla="*/ 179 w 251"/>
                <a:gd name="T79" fmla="*/ 178 h 191"/>
                <a:gd name="T80" fmla="*/ 183 w 251"/>
                <a:gd name="T81" fmla="*/ 170 h 191"/>
                <a:gd name="T82" fmla="*/ 198 w 251"/>
                <a:gd name="T83" fmla="*/ 152 h 191"/>
                <a:gd name="T84" fmla="*/ 207 w 251"/>
                <a:gd name="T85" fmla="*/ 154 h 191"/>
                <a:gd name="T86" fmla="*/ 205 w 251"/>
                <a:gd name="T87" fmla="*/ 143 h 191"/>
                <a:gd name="T88" fmla="*/ 207 w 251"/>
                <a:gd name="T89" fmla="*/ 137 h 191"/>
                <a:gd name="T90" fmla="*/ 229 w 251"/>
                <a:gd name="T91" fmla="*/ 126 h 191"/>
                <a:gd name="T92" fmla="*/ 228 w 251"/>
                <a:gd name="T93" fmla="*/ 114 h 191"/>
                <a:gd name="T94" fmla="*/ 233 w 251"/>
                <a:gd name="T95" fmla="*/ 105 h 191"/>
                <a:gd name="T96" fmla="*/ 239 w 251"/>
                <a:gd name="T97" fmla="*/ 90 h 191"/>
                <a:gd name="T98" fmla="*/ 248 w 251"/>
                <a:gd name="T99" fmla="*/ 78 h 191"/>
                <a:gd name="T100" fmla="*/ 248 w 251"/>
                <a:gd name="T101" fmla="*/ 67 h 191"/>
                <a:gd name="T102" fmla="*/ 248 w 251"/>
                <a:gd name="T103" fmla="*/ 60 h 191"/>
                <a:gd name="T104" fmla="*/ 227 w 251"/>
                <a:gd name="T105" fmla="*/ 61 h 191"/>
                <a:gd name="T106" fmla="*/ 221 w 251"/>
                <a:gd name="T107" fmla="*/ 51 h 191"/>
                <a:gd name="T108" fmla="*/ 211 w 251"/>
                <a:gd name="T109" fmla="*/ 50 h 191"/>
                <a:gd name="T110" fmla="*/ 222 w 251"/>
                <a:gd name="T111" fmla="*/ 29 h 191"/>
                <a:gd name="T112" fmla="*/ 221 w 251"/>
                <a:gd name="T113" fmla="*/ 14 h 191"/>
                <a:gd name="T114" fmla="*/ 217 w 251"/>
                <a:gd name="T115" fmla="*/ 0 h 191"/>
                <a:gd name="T116" fmla="*/ 208 w 251"/>
                <a:gd name="T117" fmla="*/ 4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1" h="191">
                  <a:moveTo>
                    <a:pt x="201" y="4"/>
                  </a:moveTo>
                  <a:cubicBezTo>
                    <a:pt x="201" y="5"/>
                    <a:pt x="201" y="5"/>
                    <a:pt x="201" y="5"/>
                  </a:cubicBezTo>
                  <a:cubicBezTo>
                    <a:pt x="202" y="6"/>
                    <a:pt x="202" y="6"/>
                    <a:pt x="202" y="6"/>
                  </a:cubicBezTo>
                  <a:cubicBezTo>
                    <a:pt x="197" y="14"/>
                    <a:pt x="197" y="14"/>
                    <a:pt x="197" y="14"/>
                  </a:cubicBezTo>
                  <a:cubicBezTo>
                    <a:pt x="195" y="16"/>
                    <a:pt x="192" y="18"/>
                    <a:pt x="189" y="18"/>
                  </a:cubicBezTo>
                  <a:cubicBezTo>
                    <a:pt x="188" y="18"/>
                    <a:pt x="188" y="18"/>
                    <a:pt x="188" y="18"/>
                  </a:cubicBezTo>
                  <a:cubicBezTo>
                    <a:pt x="184" y="15"/>
                    <a:pt x="184" y="15"/>
                    <a:pt x="184" y="15"/>
                  </a:cubicBezTo>
                  <a:cubicBezTo>
                    <a:pt x="180" y="16"/>
                    <a:pt x="180" y="16"/>
                    <a:pt x="180" y="16"/>
                  </a:cubicBezTo>
                  <a:cubicBezTo>
                    <a:pt x="172" y="22"/>
                    <a:pt x="172" y="22"/>
                    <a:pt x="172" y="22"/>
                  </a:cubicBezTo>
                  <a:cubicBezTo>
                    <a:pt x="170" y="22"/>
                    <a:pt x="167" y="20"/>
                    <a:pt x="164" y="16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58" y="24"/>
                    <a:pt x="158" y="24"/>
                    <a:pt x="158" y="24"/>
                  </a:cubicBezTo>
                  <a:cubicBezTo>
                    <a:pt x="153" y="24"/>
                    <a:pt x="153" y="24"/>
                    <a:pt x="153" y="24"/>
                  </a:cubicBezTo>
                  <a:cubicBezTo>
                    <a:pt x="147" y="26"/>
                    <a:pt x="147" y="26"/>
                    <a:pt x="147" y="26"/>
                  </a:cubicBezTo>
                  <a:cubicBezTo>
                    <a:pt x="141" y="30"/>
                    <a:pt x="141" y="30"/>
                    <a:pt x="141" y="30"/>
                  </a:cubicBezTo>
                  <a:cubicBezTo>
                    <a:pt x="139" y="30"/>
                    <a:pt x="139" y="30"/>
                    <a:pt x="139" y="30"/>
                  </a:cubicBezTo>
                  <a:cubicBezTo>
                    <a:pt x="137" y="32"/>
                    <a:pt x="137" y="32"/>
                    <a:pt x="137" y="32"/>
                  </a:cubicBezTo>
                  <a:cubicBezTo>
                    <a:pt x="135" y="34"/>
                    <a:pt x="134" y="36"/>
                    <a:pt x="135" y="37"/>
                  </a:cubicBezTo>
                  <a:cubicBezTo>
                    <a:pt x="138" y="41"/>
                    <a:pt x="138" y="41"/>
                    <a:pt x="138" y="41"/>
                  </a:cubicBezTo>
                  <a:cubicBezTo>
                    <a:pt x="127" y="40"/>
                    <a:pt x="127" y="40"/>
                    <a:pt x="127" y="40"/>
                  </a:cubicBezTo>
                  <a:cubicBezTo>
                    <a:pt x="121" y="45"/>
                    <a:pt x="121" y="45"/>
                    <a:pt x="121" y="45"/>
                  </a:cubicBezTo>
                  <a:cubicBezTo>
                    <a:pt x="120" y="47"/>
                    <a:pt x="120" y="47"/>
                    <a:pt x="120" y="47"/>
                  </a:cubicBezTo>
                  <a:cubicBezTo>
                    <a:pt x="120" y="47"/>
                    <a:pt x="120" y="47"/>
                    <a:pt x="120" y="47"/>
                  </a:cubicBezTo>
                  <a:cubicBezTo>
                    <a:pt x="119" y="50"/>
                    <a:pt x="119" y="50"/>
                    <a:pt x="119" y="50"/>
                  </a:cubicBezTo>
                  <a:cubicBezTo>
                    <a:pt x="118" y="51"/>
                    <a:pt x="118" y="51"/>
                    <a:pt x="118" y="51"/>
                  </a:cubicBezTo>
                  <a:cubicBezTo>
                    <a:pt x="118" y="51"/>
                    <a:pt x="118" y="51"/>
                    <a:pt x="118" y="51"/>
                  </a:cubicBezTo>
                  <a:cubicBezTo>
                    <a:pt x="112" y="51"/>
                    <a:pt x="112" y="51"/>
                    <a:pt x="112" y="51"/>
                  </a:cubicBezTo>
                  <a:cubicBezTo>
                    <a:pt x="105" y="48"/>
                    <a:pt x="105" y="48"/>
                    <a:pt x="105" y="48"/>
                  </a:cubicBezTo>
                  <a:cubicBezTo>
                    <a:pt x="103" y="48"/>
                    <a:pt x="103" y="48"/>
                    <a:pt x="103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5" y="49"/>
                    <a:pt x="92" y="46"/>
                    <a:pt x="89" y="42"/>
                  </a:cubicBezTo>
                  <a:cubicBezTo>
                    <a:pt x="85" y="40"/>
                    <a:pt x="85" y="40"/>
                    <a:pt x="85" y="40"/>
                  </a:cubicBezTo>
                  <a:cubicBezTo>
                    <a:pt x="81" y="46"/>
                    <a:pt x="81" y="46"/>
                    <a:pt x="81" y="46"/>
                  </a:cubicBezTo>
                  <a:cubicBezTo>
                    <a:pt x="81" y="46"/>
                    <a:pt x="81" y="46"/>
                    <a:pt x="81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3" y="51"/>
                    <a:pt x="73" y="51"/>
                    <a:pt x="73" y="51"/>
                  </a:cubicBezTo>
                  <a:cubicBezTo>
                    <a:pt x="69" y="52"/>
                    <a:pt x="69" y="52"/>
                    <a:pt x="69" y="52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56" y="61"/>
                    <a:pt x="56" y="61"/>
                    <a:pt x="56" y="61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23" y="62"/>
                    <a:pt x="23" y="62"/>
                    <a:pt x="23" y="62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10" y="65"/>
                    <a:pt x="10" y="65"/>
                    <a:pt x="10" y="65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5" y="66"/>
                    <a:pt x="5" y="66"/>
                    <a:pt x="5" y="66"/>
                  </a:cubicBezTo>
                  <a:cubicBezTo>
                    <a:pt x="3" y="67"/>
                    <a:pt x="2" y="68"/>
                    <a:pt x="1" y="69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3" y="76"/>
                    <a:pt x="16" y="77"/>
                    <a:pt x="20" y="79"/>
                  </a:cubicBezTo>
                  <a:cubicBezTo>
                    <a:pt x="21" y="79"/>
                    <a:pt x="21" y="79"/>
                    <a:pt x="21" y="79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21" y="93"/>
                    <a:pt x="21" y="93"/>
                    <a:pt x="21" y="93"/>
                  </a:cubicBezTo>
                  <a:cubicBezTo>
                    <a:pt x="23" y="94"/>
                    <a:pt x="23" y="94"/>
                    <a:pt x="23" y="94"/>
                  </a:cubicBezTo>
                  <a:cubicBezTo>
                    <a:pt x="32" y="94"/>
                    <a:pt x="32" y="94"/>
                    <a:pt x="32" y="94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8" y="92"/>
                    <a:pt x="38" y="92"/>
                    <a:pt x="38" y="92"/>
                  </a:cubicBezTo>
                  <a:cubicBezTo>
                    <a:pt x="41" y="90"/>
                    <a:pt x="44" y="89"/>
                    <a:pt x="47" y="88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3" y="108"/>
                    <a:pt x="53" y="108"/>
                    <a:pt x="53" y="108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46" y="116"/>
                    <a:pt x="46" y="116"/>
                    <a:pt x="46" y="116"/>
                  </a:cubicBezTo>
                  <a:cubicBezTo>
                    <a:pt x="46" y="116"/>
                    <a:pt x="46" y="116"/>
                    <a:pt x="46" y="116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37" y="121"/>
                    <a:pt x="37" y="121"/>
                    <a:pt x="37" y="121"/>
                  </a:cubicBezTo>
                  <a:cubicBezTo>
                    <a:pt x="35" y="124"/>
                    <a:pt x="35" y="124"/>
                    <a:pt x="35" y="124"/>
                  </a:cubicBezTo>
                  <a:cubicBezTo>
                    <a:pt x="36" y="126"/>
                    <a:pt x="36" y="126"/>
                    <a:pt x="36" y="126"/>
                  </a:cubicBezTo>
                  <a:cubicBezTo>
                    <a:pt x="53" y="128"/>
                    <a:pt x="53" y="128"/>
                    <a:pt x="53" y="128"/>
                  </a:cubicBezTo>
                  <a:cubicBezTo>
                    <a:pt x="53" y="128"/>
                    <a:pt x="53" y="128"/>
                    <a:pt x="53" y="128"/>
                  </a:cubicBezTo>
                  <a:cubicBezTo>
                    <a:pt x="53" y="128"/>
                    <a:pt x="53" y="128"/>
                    <a:pt x="53" y="128"/>
                  </a:cubicBezTo>
                  <a:cubicBezTo>
                    <a:pt x="54" y="129"/>
                    <a:pt x="54" y="129"/>
                    <a:pt x="54" y="129"/>
                  </a:cubicBezTo>
                  <a:cubicBezTo>
                    <a:pt x="61" y="133"/>
                    <a:pt x="61" y="133"/>
                    <a:pt x="61" y="133"/>
                  </a:cubicBezTo>
                  <a:cubicBezTo>
                    <a:pt x="76" y="132"/>
                    <a:pt x="76" y="132"/>
                    <a:pt x="76" y="132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7" y="142"/>
                    <a:pt x="77" y="142"/>
                    <a:pt x="77" y="142"/>
                  </a:cubicBezTo>
                  <a:cubicBezTo>
                    <a:pt x="77" y="143"/>
                    <a:pt x="77" y="143"/>
                    <a:pt x="77" y="143"/>
                  </a:cubicBezTo>
                  <a:cubicBezTo>
                    <a:pt x="77" y="143"/>
                    <a:pt x="77" y="143"/>
                    <a:pt x="77" y="143"/>
                  </a:cubicBezTo>
                  <a:cubicBezTo>
                    <a:pt x="70" y="150"/>
                    <a:pt x="70" y="150"/>
                    <a:pt x="70" y="150"/>
                  </a:cubicBezTo>
                  <a:cubicBezTo>
                    <a:pt x="69" y="158"/>
                    <a:pt x="71" y="164"/>
                    <a:pt x="75" y="165"/>
                  </a:cubicBezTo>
                  <a:cubicBezTo>
                    <a:pt x="87" y="172"/>
                    <a:pt x="87" y="172"/>
                    <a:pt x="87" y="172"/>
                  </a:cubicBezTo>
                  <a:cubicBezTo>
                    <a:pt x="97" y="178"/>
                    <a:pt x="97" y="178"/>
                    <a:pt x="97" y="178"/>
                  </a:cubicBezTo>
                  <a:cubicBezTo>
                    <a:pt x="106" y="174"/>
                    <a:pt x="106" y="174"/>
                    <a:pt x="106" y="174"/>
                  </a:cubicBezTo>
                  <a:cubicBezTo>
                    <a:pt x="107" y="174"/>
                    <a:pt x="107" y="174"/>
                    <a:pt x="107" y="174"/>
                  </a:cubicBezTo>
                  <a:cubicBezTo>
                    <a:pt x="107" y="174"/>
                    <a:pt x="107" y="174"/>
                    <a:pt x="107" y="174"/>
                  </a:cubicBezTo>
                  <a:cubicBezTo>
                    <a:pt x="108" y="174"/>
                    <a:pt x="108" y="174"/>
                    <a:pt x="108" y="174"/>
                  </a:cubicBezTo>
                  <a:cubicBezTo>
                    <a:pt x="121" y="184"/>
                    <a:pt x="121" y="184"/>
                    <a:pt x="121" y="184"/>
                  </a:cubicBezTo>
                  <a:cubicBezTo>
                    <a:pt x="123" y="184"/>
                    <a:pt x="123" y="184"/>
                    <a:pt x="123" y="184"/>
                  </a:cubicBezTo>
                  <a:cubicBezTo>
                    <a:pt x="126" y="180"/>
                    <a:pt x="126" y="180"/>
                    <a:pt x="126" y="180"/>
                  </a:cubicBezTo>
                  <a:cubicBezTo>
                    <a:pt x="127" y="180"/>
                    <a:pt x="127" y="180"/>
                    <a:pt x="127" y="180"/>
                  </a:cubicBezTo>
                  <a:cubicBezTo>
                    <a:pt x="127" y="179"/>
                    <a:pt x="127" y="179"/>
                    <a:pt x="127" y="179"/>
                  </a:cubicBezTo>
                  <a:cubicBezTo>
                    <a:pt x="127" y="179"/>
                    <a:pt x="127" y="179"/>
                    <a:pt x="127" y="179"/>
                  </a:cubicBezTo>
                  <a:cubicBezTo>
                    <a:pt x="128" y="179"/>
                    <a:pt x="128" y="179"/>
                    <a:pt x="128" y="179"/>
                  </a:cubicBezTo>
                  <a:cubicBezTo>
                    <a:pt x="135" y="180"/>
                    <a:pt x="135" y="180"/>
                    <a:pt x="135" y="180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47" y="184"/>
                    <a:pt x="147" y="184"/>
                    <a:pt x="147" y="184"/>
                  </a:cubicBezTo>
                  <a:cubicBezTo>
                    <a:pt x="155" y="185"/>
                    <a:pt x="155" y="185"/>
                    <a:pt x="155" y="185"/>
                  </a:cubicBezTo>
                  <a:cubicBezTo>
                    <a:pt x="156" y="185"/>
                    <a:pt x="156" y="185"/>
                    <a:pt x="156" y="185"/>
                  </a:cubicBezTo>
                  <a:cubicBezTo>
                    <a:pt x="157" y="185"/>
                    <a:pt x="157" y="185"/>
                    <a:pt x="157" y="185"/>
                  </a:cubicBezTo>
                  <a:cubicBezTo>
                    <a:pt x="157" y="186"/>
                    <a:pt x="157" y="186"/>
                    <a:pt x="157" y="186"/>
                  </a:cubicBezTo>
                  <a:cubicBezTo>
                    <a:pt x="157" y="191"/>
                    <a:pt x="157" y="191"/>
                    <a:pt x="157" y="191"/>
                  </a:cubicBezTo>
                  <a:cubicBezTo>
                    <a:pt x="160" y="190"/>
                    <a:pt x="160" y="190"/>
                    <a:pt x="160" y="190"/>
                  </a:cubicBezTo>
                  <a:cubicBezTo>
                    <a:pt x="173" y="173"/>
                    <a:pt x="173" y="173"/>
                    <a:pt x="173" y="173"/>
                  </a:cubicBezTo>
                  <a:cubicBezTo>
                    <a:pt x="179" y="181"/>
                    <a:pt x="179" y="181"/>
                    <a:pt x="179" y="181"/>
                  </a:cubicBezTo>
                  <a:cubicBezTo>
                    <a:pt x="179" y="178"/>
                    <a:pt x="179" y="178"/>
                    <a:pt x="179" y="178"/>
                  </a:cubicBezTo>
                  <a:cubicBezTo>
                    <a:pt x="179" y="178"/>
                    <a:pt x="179" y="178"/>
                    <a:pt x="179" y="178"/>
                  </a:cubicBezTo>
                  <a:cubicBezTo>
                    <a:pt x="179" y="178"/>
                    <a:pt x="179" y="178"/>
                    <a:pt x="179" y="178"/>
                  </a:cubicBezTo>
                  <a:cubicBezTo>
                    <a:pt x="179" y="178"/>
                    <a:pt x="179" y="178"/>
                    <a:pt x="179" y="178"/>
                  </a:cubicBezTo>
                  <a:cubicBezTo>
                    <a:pt x="183" y="170"/>
                    <a:pt x="183" y="170"/>
                    <a:pt x="183" y="170"/>
                  </a:cubicBezTo>
                  <a:cubicBezTo>
                    <a:pt x="186" y="164"/>
                    <a:pt x="186" y="164"/>
                    <a:pt x="186" y="164"/>
                  </a:cubicBezTo>
                  <a:cubicBezTo>
                    <a:pt x="196" y="164"/>
                    <a:pt x="196" y="164"/>
                    <a:pt x="196" y="164"/>
                  </a:cubicBezTo>
                  <a:cubicBezTo>
                    <a:pt x="198" y="152"/>
                    <a:pt x="198" y="152"/>
                    <a:pt x="198" y="152"/>
                  </a:cubicBezTo>
                  <a:cubicBezTo>
                    <a:pt x="199" y="152"/>
                    <a:pt x="199" y="152"/>
                    <a:pt x="199" y="152"/>
                  </a:cubicBezTo>
                  <a:cubicBezTo>
                    <a:pt x="200" y="153"/>
                    <a:pt x="200" y="153"/>
                    <a:pt x="200" y="153"/>
                  </a:cubicBezTo>
                  <a:cubicBezTo>
                    <a:pt x="207" y="154"/>
                    <a:pt x="207" y="154"/>
                    <a:pt x="207" y="154"/>
                  </a:cubicBezTo>
                  <a:cubicBezTo>
                    <a:pt x="208" y="150"/>
                    <a:pt x="208" y="150"/>
                    <a:pt x="208" y="150"/>
                  </a:cubicBezTo>
                  <a:cubicBezTo>
                    <a:pt x="205" y="144"/>
                    <a:pt x="205" y="144"/>
                    <a:pt x="205" y="144"/>
                  </a:cubicBezTo>
                  <a:cubicBezTo>
                    <a:pt x="205" y="143"/>
                    <a:pt x="205" y="143"/>
                    <a:pt x="205" y="143"/>
                  </a:cubicBezTo>
                  <a:cubicBezTo>
                    <a:pt x="207" y="138"/>
                    <a:pt x="207" y="138"/>
                    <a:pt x="207" y="138"/>
                  </a:cubicBezTo>
                  <a:cubicBezTo>
                    <a:pt x="207" y="138"/>
                    <a:pt x="207" y="138"/>
                    <a:pt x="207" y="138"/>
                  </a:cubicBezTo>
                  <a:cubicBezTo>
                    <a:pt x="207" y="137"/>
                    <a:pt x="207" y="137"/>
                    <a:pt x="207" y="137"/>
                  </a:cubicBezTo>
                  <a:cubicBezTo>
                    <a:pt x="208" y="137"/>
                    <a:pt x="208" y="137"/>
                    <a:pt x="208" y="137"/>
                  </a:cubicBezTo>
                  <a:cubicBezTo>
                    <a:pt x="208" y="137"/>
                    <a:pt x="208" y="137"/>
                    <a:pt x="208" y="137"/>
                  </a:cubicBezTo>
                  <a:cubicBezTo>
                    <a:pt x="229" y="126"/>
                    <a:pt x="229" y="126"/>
                    <a:pt x="229" y="126"/>
                  </a:cubicBezTo>
                  <a:cubicBezTo>
                    <a:pt x="228" y="115"/>
                    <a:pt x="228" y="115"/>
                    <a:pt x="228" y="115"/>
                  </a:cubicBezTo>
                  <a:cubicBezTo>
                    <a:pt x="228" y="115"/>
                    <a:pt x="228" y="115"/>
                    <a:pt x="228" y="115"/>
                  </a:cubicBezTo>
                  <a:cubicBezTo>
                    <a:pt x="228" y="114"/>
                    <a:pt x="228" y="114"/>
                    <a:pt x="228" y="114"/>
                  </a:cubicBezTo>
                  <a:cubicBezTo>
                    <a:pt x="232" y="106"/>
                    <a:pt x="232" y="106"/>
                    <a:pt x="232" y="106"/>
                  </a:cubicBezTo>
                  <a:cubicBezTo>
                    <a:pt x="233" y="105"/>
                    <a:pt x="233" y="105"/>
                    <a:pt x="233" y="105"/>
                  </a:cubicBezTo>
                  <a:cubicBezTo>
                    <a:pt x="233" y="105"/>
                    <a:pt x="233" y="105"/>
                    <a:pt x="233" y="105"/>
                  </a:cubicBezTo>
                  <a:cubicBezTo>
                    <a:pt x="239" y="90"/>
                    <a:pt x="239" y="90"/>
                    <a:pt x="239" y="90"/>
                  </a:cubicBezTo>
                  <a:cubicBezTo>
                    <a:pt x="239" y="90"/>
                    <a:pt x="239" y="90"/>
                    <a:pt x="239" y="90"/>
                  </a:cubicBezTo>
                  <a:cubicBezTo>
                    <a:pt x="239" y="90"/>
                    <a:pt x="239" y="90"/>
                    <a:pt x="239" y="90"/>
                  </a:cubicBezTo>
                  <a:cubicBezTo>
                    <a:pt x="245" y="84"/>
                    <a:pt x="245" y="84"/>
                    <a:pt x="245" y="84"/>
                  </a:cubicBezTo>
                  <a:cubicBezTo>
                    <a:pt x="248" y="78"/>
                    <a:pt x="248" y="78"/>
                    <a:pt x="248" y="78"/>
                  </a:cubicBezTo>
                  <a:cubicBezTo>
                    <a:pt x="248" y="78"/>
                    <a:pt x="248" y="78"/>
                    <a:pt x="248" y="78"/>
                  </a:cubicBezTo>
                  <a:cubicBezTo>
                    <a:pt x="248" y="78"/>
                    <a:pt x="248" y="78"/>
                    <a:pt x="248" y="78"/>
                  </a:cubicBezTo>
                  <a:cubicBezTo>
                    <a:pt x="251" y="73"/>
                    <a:pt x="251" y="73"/>
                    <a:pt x="251" y="73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8" y="66"/>
                    <a:pt x="248" y="66"/>
                    <a:pt x="248" y="66"/>
                  </a:cubicBezTo>
                  <a:cubicBezTo>
                    <a:pt x="248" y="66"/>
                    <a:pt x="248" y="66"/>
                    <a:pt x="248" y="66"/>
                  </a:cubicBezTo>
                  <a:cubicBezTo>
                    <a:pt x="248" y="60"/>
                    <a:pt x="248" y="60"/>
                    <a:pt x="248" y="60"/>
                  </a:cubicBezTo>
                  <a:cubicBezTo>
                    <a:pt x="245" y="60"/>
                    <a:pt x="245" y="60"/>
                    <a:pt x="245" y="60"/>
                  </a:cubicBezTo>
                  <a:cubicBezTo>
                    <a:pt x="239" y="63"/>
                    <a:pt x="239" y="63"/>
                    <a:pt x="239" y="63"/>
                  </a:cubicBezTo>
                  <a:cubicBezTo>
                    <a:pt x="236" y="65"/>
                    <a:pt x="232" y="64"/>
                    <a:pt x="227" y="61"/>
                  </a:cubicBezTo>
                  <a:cubicBezTo>
                    <a:pt x="225" y="59"/>
                    <a:pt x="225" y="55"/>
                    <a:pt x="226" y="49"/>
                  </a:cubicBezTo>
                  <a:cubicBezTo>
                    <a:pt x="223" y="49"/>
                    <a:pt x="223" y="49"/>
                    <a:pt x="223" y="49"/>
                  </a:cubicBezTo>
                  <a:cubicBezTo>
                    <a:pt x="221" y="51"/>
                    <a:pt x="221" y="51"/>
                    <a:pt x="221" y="51"/>
                  </a:cubicBezTo>
                  <a:cubicBezTo>
                    <a:pt x="217" y="55"/>
                    <a:pt x="215" y="57"/>
                    <a:pt x="214" y="57"/>
                  </a:cubicBezTo>
                  <a:cubicBezTo>
                    <a:pt x="213" y="57"/>
                    <a:pt x="213" y="57"/>
                    <a:pt x="212" y="57"/>
                  </a:cubicBezTo>
                  <a:cubicBezTo>
                    <a:pt x="211" y="56"/>
                    <a:pt x="211" y="54"/>
                    <a:pt x="211" y="50"/>
                  </a:cubicBezTo>
                  <a:cubicBezTo>
                    <a:pt x="211" y="47"/>
                    <a:pt x="211" y="44"/>
                    <a:pt x="212" y="44"/>
                  </a:cubicBezTo>
                  <a:cubicBezTo>
                    <a:pt x="213" y="42"/>
                    <a:pt x="213" y="42"/>
                    <a:pt x="214" y="43"/>
                  </a:cubicBezTo>
                  <a:cubicBezTo>
                    <a:pt x="222" y="29"/>
                    <a:pt x="222" y="29"/>
                    <a:pt x="222" y="29"/>
                  </a:cubicBezTo>
                  <a:cubicBezTo>
                    <a:pt x="224" y="24"/>
                    <a:pt x="224" y="24"/>
                    <a:pt x="224" y="24"/>
                  </a:cubicBezTo>
                  <a:cubicBezTo>
                    <a:pt x="225" y="18"/>
                    <a:pt x="225" y="18"/>
                    <a:pt x="225" y="18"/>
                  </a:cubicBezTo>
                  <a:cubicBezTo>
                    <a:pt x="221" y="14"/>
                    <a:pt x="221" y="14"/>
                    <a:pt x="221" y="14"/>
                  </a:cubicBezTo>
                  <a:cubicBezTo>
                    <a:pt x="219" y="13"/>
                    <a:pt x="219" y="10"/>
                    <a:pt x="220" y="6"/>
                  </a:cubicBezTo>
                  <a:cubicBezTo>
                    <a:pt x="220" y="4"/>
                    <a:pt x="220" y="4"/>
                    <a:pt x="220" y="4"/>
                  </a:cubicBezTo>
                  <a:cubicBezTo>
                    <a:pt x="220" y="2"/>
                    <a:pt x="219" y="1"/>
                    <a:pt x="217" y="0"/>
                  </a:cubicBezTo>
                  <a:cubicBezTo>
                    <a:pt x="217" y="0"/>
                    <a:pt x="217" y="0"/>
                    <a:pt x="217" y="0"/>
                  </a:cubicBezTo>
                  <a:cubicBezTo>
                    <a:pt x="216" y="1"/>
                    <a:pt x="216" y="1"/>
                    <a:pt x="216" y="1"/>
                  </a:cubicBezTo>
                  <a:cubicBezTo>
                    <a:pt x="215" y="4"/>
                    <a:pt x="212" y="6"/>
                    <a:pt x="208" y="4"/>
                  </a:cubicBezTo>
                  <a:cubicBezTo>
                    <a:pt x="206" y="4"/>
                    <a:pt x="203" y="4"/>
                    <a:pt x="20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5"/>
            <p:cNvSpPr>
              <a:spLocks/>
            </p:cNvSpPr>
            <p:nvPr/>
          </p:nvSpPr>
          <p:spPr bwMode="auto">
            <a:xfrm>
              <a:off x="2116" y="2274"/>
              <a:ext cx="270" cy="274"/>
            </a:xfrm>
            <a:custGeom>
              <a:avLst/>
              <a:gdLst>
                <a:gd name="T0" fmla="*/ 134 w 142"/>
                <a:gd name="T1" fmla="*/ 16 h 144"/>
                <a:gd name="T2" fmla="*/ 129 w 142"/>
                <a:gd name="T3" fmla="*/ 14 h 144"/>
                <a:gd name="T4" fmla="*/ 125 w 142"/>
                <a:gd name="T5" fmla="*/ 12 h 144"/>
                <a:gd name="T6" fmla="*/ 117 w 142"/>
                <a:gd name="T7" fmla="*/ 14 h 144"/>
                <a:gd name="T8" fmla="*/ 111 w 142"/>
                <a:gd name="T9" fmla="*/ 11 h 144"/>
                <a:gd name="T10" fmla="*/ 110 w 142"/>
                <a:gd name="T11" fmla="*/ 10 h 144"/>
                <a:gd name="T12" fmla="*/ 102 w 142"/>
                <a:gd name="T13" fmla="*/ 2 h 144"/>
                <a:gd name="T14" fmla="*/ 88 w 142"/>
                <a:gd name="T15" fmla="*/ 8 h 144"/>
                <a:gd name="T16" fmla="*/ 86 w 142"/>
                <a:gd name="T17" fmla="*/ 20 h 144"/>
                <a:gd name="T18" fmla="*/ 81 w 142"/>
                <a:gd name="T19" fmla="*/ 30 h 144"/>
                <a:gd name="T20" fmla="*/ 72 w 142"/>
                <a:gd name="T21" fmla="*/ 43 h 144"/>
                <a:gd name="T22" fmla="*/ 58 w 142"/>
                <a:gd name="T23" fmla="*/ 59 h 144"/>
                <a:gd name="T24" fmla="*/ 44 w 142"/>
                <a:gd name="T25" fmla="*/ 72 h 144"/>
                <a:gd name="T26" fmla="*/ 36 w 142"/>
                <a:gd name="T27" fmla="*/ 82 h 144"/>
                <a:gd name="T28" fmla="*/ 0 w 142"/>
                <a:gd name="T29" fmla="*/ 84 h 144"/>
                <a:gd name="T30" fmla="*/ 10 w 142"/>
                <a:gd name="T31" fmla="*/ 113 h 144"/>
                <a:gd name="T32" fmla="*/ 16 w 142"/>
                <a:gd name="T33" fmla="*/ 117 h 144"/>
                <a:gd name="T34" fmla="*/ 21 w 142"/>
                <a:gd name="T35" fmla="*/ 131 h 144"/>
                <a:gd name="T36" fmla="*/ 22 w 142"/>
                <a:gd name="T37" fmla="*/ 134 h 144"/>
                <a:gd name="T38" fmla="*/ 31 w 142"/>
                <a:gd name="T39" fmla="*/ 131 h 144"/>
                <a:gd name="T40" fmla="*/ 35 w 142"/>
                <a:gd name="T41" fmla="*/ 133 h 144"/>
                <a:gd name="T42" fmla="*/ 38 w 142"/>
                <a:gd name="T43" fmla="*/ 123 h 144"/>
                <a:gd name="T44" fmla="*/ 55 w 142"/>
                <a:gd name="T45" fmla="*/ 116 h 144"/>
                <a:gd name="T46" fmla="*/ 56 w 142"/>
                <a:gd name="T47" fmla="*/ 106 h 144"/>
                <a:gd name="T48" fmla="*/ 60 w 142"/>
                <a:gd name="T49" fmla="*/ 103 h 144"/>
                <a:gd name="T50" fmla="*/ 61 w 142"/>
                <a:gd name="T51" fmla="*/ 103 h 144"/>
                <a:gd name="T52" fmla="*/ 68 w 142"/>
                <a:gd name="T53" fmla="*/ 110 h 144"/>
                <a:gd name="T54" fmla="*/ 70 w 142"/>
                <a:gd name="T55" fmla="*/ 116 h 144"/>
                <a:gd name="T56" fmla="*/ 76 w 142"/>
                <a:gd name="T57" fmla="*/ 108 h 144"/>
                <a:gd name="T58" fmla="*/ 81 w 142"/>
                <a:gd name="T59" fmla="*/ 106 h 144"/>
                <a:gd name="T60" fmla="*/ 87 w 142"/>
                <a:gd name="T61" fmla="*/ 107 h 144"/>
                <a:gd name="T62" fmla="*/ 90 w 142"/>
                <a:gd name="T63" fmla="*/ 118 h 144"/>
                <a:gd name="T64" fmla="*/ 94 w 142"/>
                <a:gd name="T65" fmla="*/ 127 h 144"/>
                <a:gd name="T66" fmla="*/ 97 w 142"/>
                <a:gd name="T67" fmla="*/ 135 h 144"/>
                <a:gd name="T68" fmla="*/ 104 w 142"/>
                <a:gd name="T69" fmla="*/ 135 h 144"/>
                <a:gd name="T70" fmla="*/ 104 w 142"/>
                <a:gd name="T71" fmla="*/ 136 h 144"/>
                <a:gd name="T72" fmla="*/ 108 w 142"/>
                <a:gd name="T73" fmla="*/ 144 h 144"/>
                <a:gd name="T74" fmla="*/ 110 w 142"/>
                <a:gd name="T75" fmla="*/ 138 h 144"/>
                <a:gd name="T76" fmla="*/ 112 w 142"/>
                <a:gd name="T77" fmla="*/ 137 h 144"/>
                <a:gd name="T78" fmla="*/ 115 w 142"/>
                <a:gd name="T79" fmla="*/ 135 h 144"/>
                <a:gd name="T80" fmla="*/ 118 w 142"/>
                <a:gd name="T81" fmla="*/ 132 h 144"/>
                <a:gd name="T82" fmla="*/ 94 w 142"/>
                <a:gd name="T83" fmla="*/ 84 h 144"/>
                <a:gd name="T84" fmla="*/ 88 w 142"/>
                <a:gd name="T85" fmla="*/ 64 h 144"/>
                <a:gd name="T86" fmla="*/ 87 w 142"/>
                <a:gd name="T87" fmla="*/ 64 h 144"/>
                <a:gd name="T88" fmla="*/ 91 w 142"/>
                <a:gd name="T89" fmla="*/ 52 h 144"/>
                <a:gd name="T90" fmla="*/ 130 w 142"/>
                <a:gd name="T91" fmla="*/ 44 h 144"/>
                <a:gd name="T92" fmla="*/ 140 w 142"/>
                <a:gd name="T93" fmla="*/ 3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42" h="144">
                  <a:moveTo>
                    <a:pt x="142" y="29"/>
                  </a:moveTo>
                  <a:cubicBezTo>
                    <a:pt x="139" y="22"/>
                    <a:pt x="139" y="22"/>
                    <a:pt x="139" y="22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30" y="15"/>
                    <a:pt x="130" y="15"/>
                    <a:pt x="130" y="15"/>
                  </a:cubicBezTo>
                  <a:cubicBezTo>
                    <a:pt x="129" y="15"/>
                    <a:pt x="129" y="15"/>
                    <a:pt x="129" y="15"/>
                  </a:cubicBezTo>
                  <a:cubicBezTo>
                    <a:pt x="129" y="14"/>
                    <a:pt x="129" y="14"/>
                    <a:pt x="129" y="14"/>
                  </a:cubicBezTo>
                  <a:cubicBezTo>
                    <a:pt x="129" y="14"/>
                    <a:pt x="129" y="14"/>
                    <a:pt x="129" y="14"/>
                  </a:cubicBezTo>
                  <a:cubicBezTo>
                    <a:pt x="125" y="12"/>
                    <a:pt x="125" y="12"/>
                    <a:pt x="125" y="12"/>
                  </a:cubicBezTo>
                  <a:cubicBezTo>
                    <a:pt x="125" y="12"/>
                    <a:pt x="125" y="12"/>
                    <a:pt x="125" y="12"/>
                  </a:cubicBezTo>
                  <a:cubicBezTo>
                    <a:pt x="124" y="12"/>
                    <a:pt x="124" y="12"/>
                    <a:pt x="124" y="12"/>
                  </a:cubicBezTo>
                  <a:cubicBezTo>
                    <a:pt x="122" y="13"/>
                    <a:pt x="122" y="13"/>
                    <a:pt x="122" y="13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6" y="13"/>
                    <a:pt x="116" y="13"/>
                    <a:pt x="116" y="13"/>
                  </a:cubicBezTo>
                  <a:cubicBezTo>
                    <a:pt x="111" y="11"/>
                    <a:pt x="111" y="11"/>
                    <a:pt x="111" y="11"/>
                  </a:cubicBezTo>
                  <a:cubicBezTo>
                    <a:pt x="111" y="11"/>
                    <a:pt x="111" y="11"/>
                    <a:pt x="111" y="11"/>
                  </a:cubicBezTo>
                  <a:cubicBezTo>
                    <a:pt x="110" y="11"/>
                    <a:pt x="110" y="11"/>
                    <a:pt x="110" y="11"/>
                  </a:cubicBezTo>
                  <a:cubicBezTo>
                    <a:pt x="110" y="10"/>
                    <a:pt x="110" y="10"/>
                    <a:pt x="110" y="10"/>
                  </a:cubicBezTo>
                  <a:cubicBezTo>
                    <a:pt x="110" y="10"/>
                    <a:pt x="110" y="10"/>
                    <a:pt x="110" y="10"/>
                  </a:cubicBezTo>
                  <a:cubicBezTo>
                    <a:pt x="106" y="6"/>
                    <a:pt x="106" y="6"/>
                    <a:pt x="106" y="6"/>
                  </a:cubicBezTo>
                  <a:cubicBezTo>
                    <a:pt x="102" y="2"/>
                    <a:pt x="102" y="2"/>
                    <a:pt x="102" y="2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4" y="4"/>
                    <a:pt x="94" y="4"/>
                    <a:pt x="94" y="4"/>
                  </a:cubicBezTo>
                  <a:cubicBezTo>
                    <a:pt x="88" y="8"/>
                    <a:pt x="88" y="8"/>
                    <a:pt x="88" y="8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1" y="29"/>
                    <a:pt x="81" y="29"/>
                    <a:pt x="81" y="29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77" y="34"/>
                    <a:pt x="77" y="34"/>
                    <a:pt x="77" y="34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68" y="46"/>
                    <a:pt x="65" y="49"/>
                    <a:pt x="62" y="52"/>
                  </a:cubicBezTo>
                  <a:cubicBezTo>
                    <a:pt x="58" y="59"/>
                    <a:pt x="58" y="59"/>
                    <a:pt x="58" y="59"/>
                  </a:cubicBezTo>
                  <a:cubicBezTo>
                    <a:pt x="57" y="61"/>
                    <a:pt x="54" y="63"/>
                    <a:pt x="48" y="6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7" y="82"/>
                    <a:pt x="37" y="82"/>
                    <a:pt x="37" y="82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3" y="104"/>
                    <a:pt x="3" y="104"/>
                    <a:pt x="3" y="104"/>
                  </a:cubicBezTo>
                  <a:cubicBezTo>
                    <a:pt x="10" y="113"/>
                    <a:pt x="10" y="113"/>
                    <a:pt x="10" y="113"/>
                  </a:cubicBezTo>
                  <a:cubicBezTo>
                    <a:pt x="16" y="116"/>
                    <a:pt x="16" y="116"/>
                    <a:pt x="16" y="116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9" y="121"/>
                    <a:pt x="21" y="124"/>
                    <a:pt x="21" y="126"/>
                  </a:cubicBezTo>
                  <a:cubicBezTo>
                    <a:pt x="21" y="131"/>
                    <a:pt x="21" y="131"/>
                    <a:pt x="21" y="131"/>
                  </a:cubicBezTo>
                  <a:cubicBezTo>
                    <a:pt x="19" y="133"/>
                    <a:pt x="19" y="133"/>
                    <a:pt x="19" y="133"/>
                  </a:cubicBezTo>
                  <a:cubicBezTo>
                    <a:pt x="20" y="134"/>
                    <a:pt x="20" y="134"/>
                    <a:pt x="20" y="134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5" y="129"/>
                    <a:pt x="25" y="129"/>
                    <a:pt x="25" y="129"/>
                  </a:cubicBezTo>
                  <a:cubicBezTo>
                    <a:pt x="31" y="131"/>
                    <a:pt x="31" y="131"/>
                    <a:pt x="31" y="131"/>
                  </a:cubicBezTo>
                  <a:cubicBezTo>
                    <a:pt x="32" y="133"/>
                    <a:pt x="32" y="133"/>
                    <a:pt x="32" y="133"/>
                  </a:cubicBezTo>
                  <a:cubicBezTo>
                    <a:pt x="35" y="133"/>
                    <a:pt x="35" y="133"/>
                    <a:pt x="35" y="133"/>
                  </a:cubicBezTo>
                  <a:cubicBezTo>
                    <a:pt x="35" y="133"/>
                    <a:pt x="35" y="133"/>
                    <a:pt x="35" y="133"/>
                  </a:cubicBezTo>
                  <a:cubicBezTo>
                    <a:pt x="34" y="130"/>
                    <a:pt x="34" y="130"/>
                    <a:pt x="34" y="130"/>
                  </a:cubicBezTo>
                  <a:cubicBezTo>
                    <a:pt x="34" y="130"/>
                    <a:pt x="34" y="130"/>
                    <a:pt x="34" y="130"/>
                  </a:cubicBezTo>
                  <a:cubicBezTo>
                    <a:pt x="38" y="123"/>
                    <a:pt x="38" y="123"/>
                    <a:pt x="38" y="123"/>
                  </a:cubicBezTo>
                  <a:cubicBezTo>
                    <a:pt x="39" y="121"/>
                    <a:pt x="41" y="120"/>
                    <a:pt x="44" y="121"/>
                  </a:cubicBezTo>
                  <a:cubicBezTo>
                    <a:pt x="51" y="121"/>
                    <a:pt x="51" y="121"/>
                    <a:pt x="51" y="121"/>
                  </a:cubicBezTo>
                  <a:cubicBezTo>
                    <a:pt x="55" y="116"/>
                    <a:pt x="55" y="116"/>
                    <a:pt x="55" y="116"/>
                  </a:cubicBezTo>
                  <a:cubicBezTo>
                    <a:pt x="55" y="111"/>
                    <a:pt x="55" y="111"/>
                    <a:pt x="55" y="111"/>
                  </a:cubicBezTo>
                  <a:cubicBezTo>
                    <a:pt x="56" y="106"/>
                    <a:pt x="56" y="106"/>
                    <a:pt x="56" y="106"/>
                  </a:cubicBezTo>
                  <a:cubicBezTo>
                    <a:pt x="56" y="106"/>
                    <a:pt x="56" y="106"/>
                    <a:pt x="56" y="106"/>
                  </a:cubicBezTo>
                  <a:cubicBezTo>
                    <a:pt x="57" y="105"/>
                    <a:pt x="57" y="105"/>
                    <a:pt x="57" y="105"/>
                  </a:cubicBezTo>
                  <a:cubicBezTo>
                    <a:pt x="57" y="105"/>
                    <a:pt x="57" y="105"/>
                    <a:pt x="57" y="105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7" y="104"/>
                    <a:pt x="67" y="104"/>
                    <a:pt x="67" y="104"/>
                  </a:cubicBezTo>
                  <a:cubicBezTo>
                    <a:pt x="67" y="105"/>
                    <a:pt x="67" y="105"/>
                    <a:pt x="67" y="105"/>
                  </a:cubicBezTo>
                  <a:cubicBezTo>
                    <a:pt x="68" y="110"/>
                    <a:pt x="68" y="110"/>
                    <a:pt x="68" y="110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9" y="116"/>
                    <a:pt x="69" y="116"/>
                    <a:pt x="69" y="116"/>
                  </a:cubicBezTo>
                  <a:cubicBezTo>
                    <a:pt x="70" y="116"/>
                    <a:pt x="70" y="116"/>
                    <a:pt x="70" y="116"/>
                  </a:cubicBezTo>
                  <a:cubicBezTo>
                    <a:pt x="72" y="113"/>
                    <a:pt x="72" y="113"/>
                    <a:pt x="72" y="113"/>
                  </a:cubicBezTo>
                  <a:cubicBezTo>
                    <a:pt x="72" y="113"/>
                    <a:pt x="72" y="113"/>
                    <a:pt x="72" y="113"/>
                  </a:cubicBezTo>
                  <a:cubicBezTo>
                    <a:pt x="76" y="108"/>
                    <a:pt x="76" y="108"/>
                    <a:pt x="76" y="108"/>
                  </a:cubicBezTo>
                  <a:cubicBezTo>
                    <a:pt x="76" y="108"/>
                    <a:pt x="76" y="108"/>
                    <a:pt x="76" y="108"/>
                  </a:cubicBezTo>
                  <a:cubicBezTo>
                    <a:pt x="80" y="106"/>
                    <a:pt x="80" y="106"/>
                    <a:pt x="80" y="106"/>
                  </a:cubicBezTo>
                  <a:cubicBezTo>
                    <a:pt x="81" y="106"/>
                    <a:pt x="81" y="106"/>
                    <a:pt x="81" y="106"/>
                  </a:cubicBezTo>
                  <a:cubicBezTo>
                    <a:pt x="81" y="105"/>
                    <a:pt x="81" y="105"/>
                    <a:pt x="81" y="105"/>
                  </a:cubicBezTo>
                  <a:cubicBezTo>
                    <a:pt x="86" y="107"/>
                    <a:pt x="86" y="107"/>
                    <a:pt x="86" y="107"/>
                  </a:cubicBezTo>
                  <a:cubicBezTo>
                    <a:pt x="87" y="107"/>
                    <a:pt x="87" y="107"/>
                    <a:pt x="87" y="107"/>
                  </a:cubicBezTo>
                  <a:cubicBezTo>
                    <a:pt x="88" y="107"/>
                    <a:pt x="88" y="107"/>
                    <a:pt x="88" y="107"/>
                  </a:cubicBezTo>
                  <a:cubicBezTo>
                    <a:pt x="90" y="113"/>
                    <a:pt x="90" y="113"/>
                    <a:pt x="90" y="113"/>
                  </a:cubicBezTo>
                  <a:cubicBezTo>
                    <a:pt x="90" y="118"/>
                    <a:pt x="90" y="118"/>
                    <a:pt x="90" y="118"/>
                  </a:cubicBezTo>
                  <a:cubicBezTo>
                    <a:pt x="94" y="126"/>
                    <a:pt x="94" y="126"/>
                    <a:pt x="94" y="126"/>
                  </a:cubicBezTo>
                  <a:cubicBezTo>
                    <a:pt x="94" y="126"/>
                    <a:pt x="94" y="126"/>
                    <a:pt x="94" y="126"/>
                  </a:cubicBezTo>
                  <a:cubicBezTo>
                    <a:pt x="94" y="127"/>
                    <a:pt x="94" y="127"/>
                    <a:pt x="94" y="127"/>
                  </a:cubicBezTo>
                  <a:cubicBezTo>
                    <a:pt x="94" y="132"/>
                    <a:pt x="94" y="132"/>
                    <a:pt x="94" y="132"/>
                  </a:cubicBezTo>
                  <a:cubicBezTo>
                    <a:pt x="96" y="135"/>
                    <a:pt x="96" y="135"/>
                    <a:pt x="96" y="135"/>
                  </a:cubicBezTo>
                  <a:cubicBezTo>
                    <a:pt x="97" y="135"/>
                    <a:pt x="97" y="135"/>
                    <a:pt x="97" y="135"/>
                  </a:cubicBezTo>
                  <a:cubicBezTo>
                    <a:pt x="98" y="133"/>
                    <a:pt x="98" y="133"/>
                    <a:pt x="98" y="133"/>
                  </a:cubicBezTo>
                  <a:cubicBezTo>
                    <a:pt x="99" y="132"/>
                    <a:pt x="99" y="132"/>
                    <a:pt x="99" y="132"/>
                  </a:cubicBezTo>
                  <a:cubicBezTo>
                    <a:pt x="104" y="135"/>
                    <a:pt x="104" y="135"/>
                    <a:pt x="104" y="135"/>
                  </a:cubicBezTo>
                  <a:cubicBezTo>
                    <a:pt x="104" y="135"/>
                    <a:pt x="104" y="135"/>
                    <a:pt x="104" y="135"/>
                  </a:cubicBezTo>
                  <a:cubicBezTo>
                    <a:pt x="104" y="135"/>
                    <a:pt x="104" y="135"/>
                    <a:pt x="104" y="135"/>
                  </a:cubicBezTo>
                  <a:cubicBezTo>
                    <a:pt x="104" y="136"/>
                    <a:pt x="104" y="136"/>
                    <a:pt x="104" y="136"/>
                  </a:cubicBezTo>
                  <a:cubicBezTo>
                    <a:pt x="104" y="136"/>
                    <a:pt x="104" y="136"/>
                    <a:pt x="104" y="136"/>
                  </a:cubicBezTo>
                  <a:cubicBezTo>
                    <a:pt x="106" y="143"/>
                    <a:pt x="106" y="143"/>
                    <a:pt x="106" y="143"/>
                  </a:cubicBezTo>
                  <a:cubicBezTo>
                    <a:pt x="108" y="144"/>
                    <a:pt x="108" y="144"/>
                    <a:pt x="108" y="144"/>
                  </a:cubicBezTo>
                  <a:cubicBezTo>
                    <a:pt x="108" y="143"/>
                    <a:pt x="108" y="143"/>
                    <a:pt x="108" y="143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111" y="137"/>
                    <a:pt x="111" y="137"/>
                    <a:pt x="111" y="137"/>
                  </a:cubicBezTo>
                  <a:cubicBezTo>
                    <a:pt x="111" y="137"/>
                    <a:pt x="111" y="137"/>
                    <a:pt x="111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4" y="135"/>
                    <a:pt x="114" y="135"/>
                    <a:pt x="114" y="135"/>
                  </a:cubicBezTo>
                  <a:cubicBezTo>
                    <a:pt x="115" y="135"/>
                    <a:pt x="115" y="135"/>
                    <a:pt x="115" y="135"/>
                  </a:cubicBezTo>
                  <a:cubicBezTo>
                    <a:pt x="115" y="135"/>
                    <a:pt x="115" y="135"/>
                    <a:pt x="115" y="135"/>
                  </a:cubicBezTo>
                  <a:cubicBezTo>
                    <a:pt x="118" y="135"/>
                    <a:pt x="118" y="135"/>
                    <a:pt x="118" y="135"/>
                  </a:cubicBezTo>
                  <a:cubicBezTo>
                    <a:pt x="118" y="133"/>
                    <a:pt x="118" y="133"/>
                    <a:pt x="118" y="133"/>
                  </a:cubicBezTo>
                  <a:cubicBezTo>
                    <a:pt x="118" y="132"/>
                    <a:pt x="118" y="132"/>
                    <a:pt x="118" y="132"/>
                  </a:cubicBezTo>
                  <a:cubicBezTo>
                    <a:pt x="116" y="113"/>
                    <a:pt x="116" y="113"/>
                    <a:pt x="116" y="113"/>
                  </a:cubicBezTo>
                  <a:cubicBezTo>
                    <a:pt x="108" y="101"/>
                    <a:pt x="108" y="101"/>
                    <a:pt x="108" y="101"/>
                  </a:cubicBezTo>
                  <a:cubicBezTo>
                    <a:pt x="94" y="84"/>
                    <a:pt x="94" y="84"/>
                    <a:pt x="94" y="84"/>
                  </a:cubicBezTo>
                  <a:cubicBezTo>
                    <a:pt x="93" y="84"/>
                    <a:pt x="93" y="84"/>
                    <a:pt x="93" y="84"/>
                  </a:cubicBezTo>
                  <a:cubicBezTo>
                    <a:pt x="92" y="73"/>
                    <a:pt x="92" y="73"/>
                    <a:pt x="92" y="73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7" y="64"/>
                    <a:pt x="87" y="64"/>
                    <a:pt x="87" y="64"/>
                  </a:cubicBezTo>
                  <a:cubicBezTo>
                    <a:pt x="87" y="64"/>
                    <a:pt x="87" y="64"/>
                    <a:pt x="87" y="64"/>
                  </a:cubicBezTo>
                  <a:cubicBezTo>
                    <a:pt x="88" y="63"/>
                    <a:pt x="88" y="63"/>
                    <a:pt x="88" y="63"/>
                  </a:cubicBezTo>
                  <a:cubicBezTo>
                    <a:pt x="90" y="52"/>
                    <a:pt x="90" y="52"/>
                    <a:pt x="90" y="52"/>
                  </a:cubicBezTo>
                  <a:cubicBezTo>
                    <a:pt x="91" y="52"/>
                    <a:pt x="91" y="52"/>
                    <a:pt x="91" y="52"/>
                  </a:cubicBezTo>
                  <a:cubicBezTo>
                    <a:pt x="92" y="52"/>
                    <a:pt x="92" y="52"/>
                    <a:pt x="92" y="52"/>
                  </a:cubicBezTo>
                  <a:cubicBezTo>
                    <a:pt x="117" y="51"/>
                    <a:pt x="117" y="51"/>
                    <a:pt x="117" y="51"/>
                  </a:cubicBezTo>
                  <a:cubicBezTo>
                    <a:pt x="130" y="44"/>
                    <a:pt x="130" y="44"/>
                    <a:pt x="130" y="44"/>
                  </a:cubicBezTo>
                  <a:cubicBezTo>
                    <a:pt x="130" y="44"/>
                    <a:pt x="130" y="44"/>
                    <a:pt x="130" y="44"/>
                  </a:cubicBezTo>
                  <a:cubicBezTo>
                    <a:pt x="131" y="43"/>
                    <a:pt x="131" y="43"/>
                    <a:pt x="131" y="43"/>
                  </a:cubicBezTo>
                  <a:cubicBezTo>
                    <a:pt x="136" y="42"/>
                    <a:pt x="139" y="40"/>
                    <a:pt x="140" y="38"/>
                  </a:cubicBezTo>
                  <a:cubicBezTo>
                    <a:pt x="141" y="36"/>
                    <a:pt x="142" y="33"/>
                    <a:pt x="142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6"/>
            <p:cNvSpPr>
              <a:spLocks/>
            </p:cNvSpPr>
            <p:nvPr/>
          </p:nvSpPr>
          <p:spPr bwMode="auto">
            <a:xfrm>
              <a:off x="2116" y="1741"/>
              <a:ext cx="309" cy="550"/>
            </a:xfrm>
            <a:custGeom>
              <a:avLst/>
              <a:gdLst>
                <a:gd name="T0" fmla="*/ 48 w 162"/>
                <a:gd name="T1" fmla="*/ 90 h 289"/>
                <a:gd name="T2" fmla="*/ 61 w 162"/>
                <a:gd name="T3" fmla="*/ 100 h 289"/>
                <a:gd name="T4" fmla="*/ 70 w 162"/>
                <a:gd name="T5" fmla="*/ 108 h 289"/>
                <a:gd name="T6" fmla="*/ 88 w 162"/>
                <a:gd name="T7" fmla="*/ 114 h 289"/>
                <a:gd name="T8" fmla="*/ 88 w 162"/>
                <a:gd name="T9" fmla="*/ 115 h 289"/>
                <a:gd name="T10" fmla="*/ 93 w 162"/>
                <a:gd name="T11" fmla="*/ 123 h 289"/>
                <a:gd name="T12" fmla="*/ 89 w 162"/>
                <a:gd name="T13" fmla="*/ 136 h 289"/>
                <a:gd name="T14" fmla="*/ 88 w 162"/>
                <a:gd name="T15" fmla="*/ 144 h 289"/>
                <a:gd name="T16" fmla="*/ 84 w 162"/>
                <a:gd name="T17" fmla="*/ 158 h 289"/>
                <a:gd name="T18" fmla="*/ 70 w 162"/>
                <a:gd name="T19" fmla="*/ 156 h 289"/>
                <a:gd name="T20" fmla="*/ 56 w 162"/>
                <a:gd name="T21" fmla="*/ 166 h 289"/>
                <a:gd name="T22" fmla="*/ 58 w 162"/>
                <a:gd name="T23" fmla="*/ 177 h 289"/>
                <a:gd name="T24" fmla="*/ 44 w 162"/>
                <a:gd name="T25" fmla="*/ 174 h 289"/>
                <a:gd name="T26" fmla="*/ 32 w 162"/>
                <a:gd name="T27" fmla="*/ 169 h 289"/>
                <a:gd name="T28" fmla="*/ 20 w 162"/>
                <a:gd name="T29" fmla="*/ 196 h 289"/>
                <a:gd name="T30" fmla="*/ 24 w 162"/>
                <a:gd name="T31" fmla="*/ 204 h 289"/>
                <a:gd name="T32" fmla="*/ 26 w 162"/>
                <a:gd name="T33" fmla="*/ 211 h 289"/>
                <a:gd name="T34" fmla="*/ 27 w 162"/>
                <a:gd name="T35" fmla="*/ 222 h 289"/>
                <a:gd name="T36" fmla="*/ 3 w 162"/>
                <a:gd name="T37" fmla="*/ 227 h 289"/>
                <a:gd name="T38" fmla="*/ 3 w 162"/>
                <a:gd name="T39" fmla="*/ 243 h 289"/>
                <a:gd name="T40" fmla="*/ 6 w 162"/>
                <a:gd name="T41" fmla="*/ 254 h 289"/>
                <a:gd name="T42" fmla="*/ 33 w 162"/>
                <a:gd name="T43" fmla="*/ 252 h 289"/>
                <a:gd name="T44" fmla="*/ 43 w 162"/>
                <a:gd name="T45" fmla="*/ 260 h 289"/>
                <a:gd name="T46" fmla="*/ 51 w 162"/>
                <a:gd name="T47" fmla="*/ 266 h 289"/>
                <a:gd name="T48" fmla="*/ 58 w 162"/>
                <a:gd name="T49" fmla="*/ 260 h 289"/>
                <a:gd name="T50" fmla="*/ 76 w 162"/>
                <a:gd name="T51" fmla="*/ 273 h 289"/>
                <a:gd name="T52" fmla="*/ 98 w 162"/>
                <a:gd name="T53" fmla="*/ 274 h 289"/>
                <a:gd name="T54" fmla="*/ 104 w 162"/>
                <a:gd name="T55" fmla="*/ 278 h 289"/>
                <a:gd name="T56" fmla="*/ 104 w 162"/>
                <a:gd name="T57" fmla="*/ 279 h 289"/>
                <a:gd name="T58" fmla="*/ 113 w 162"/>
                <a:gd name="T59" fmla="*/ 287 h 289"/>
                <a:gd name="T60" fmla="*/ 124 w 162"/>
                <a:gd name="T61" fmla="*/ 280 h 289"/>
                <a:gd name="T62" fmla="*/ 120 w 162"/>
                <a:gd name="T63" fmla="*/ 274 h 289"/>
                <a:gd name="T64" fmla="*/ 124 w 162"/>
                <a:gd name="T65" fmla="*/ 257 h 289"/>
                <a:gd name="T66" fmla="*/ 134 w 162"/>
                <a:gd name="T67" fmla="*/ 256 h 289"/>
                <a:gd name="T68" fmla="*/ 121 w 162"/>
                <a:gd name="T69" fmla="*/ 242 h 289"/>
                <a:gd name="T70" fmla="*/ 117 w 162"/>
                <a:gd name="T71" fmla="*/ 237 h 289"/>
                <a:gd name="T72" fmla="*/ 122 w 162"/>
                <a:gd name="T73" fmla="*/ 231 h 289"/>
                <a:gd name="T74" fmla="*/ 151 w 162"/>
                <a:gd name="T75" fmla="*/ 233 h 289"/>
                <a:gd name="T76" fmla="*/ 162 w 162"/>
                <a:gd name="T77" fmla="*/ 231 h 289"/>
                <a:gd name="T78" fmla="*/ 145 w 162"/>
                <a:gd name="T79" fmla="*/ 187 h 289"/>
                <a:gd name="T80" fmla="*/ 137 w 162"/>
                <a:gd name="T81" fmla="*/ 184 h 289"/>
                <a:gd name="T82" fmla="*/ 136 w 162"/>
                <a:gd name="T83" fmla="*/ 172 h 289"/>
                <a:gd name="T84" fmla="*/ 138 w 162"/>
                <a:gd name="T85" fmla="*/ 95 h 289"/>
                <a:gd name="T86" fmla="*/ 140 w 162"/>
                <a:gd name="T87" fmla="*/ 80 h 289"/>
                <a:gd name="T88" fmla="*/ 148 w 162"/>
                <a:gd name="T89" fmla="*/ 68 h 289"/>
                <a:gd name="T90" fmla="*/ 139 w 162"/>
                <a:gd name="T91" fmla="*/ 55 h 289"/>
                <a:gd name="T92" fmla="*/ 138 w 162"/>
                <a:gd name="T93" fmla="*/ 44 h 289"/>
                <a:gd name="T94" fmla="*/ 138 w 162"/>
                <a:gd name="T95" fmla="*/ 43 h 289"/>
                <a:gd name="T96" fmla="*/ 146 w 162"/>
                <a:gd name="T97" fmla="*/ 18 h 289"/>
                <a:gd name="T98" fmla="*/ 150 w 162"/>
                <a:gd name="T99" fmla="*/ 10 h 289"/>
                <a:gd name="T100" fmla="*/ 156 w 162"/>
                <a:gd name="T101" fmla="*/ 6 h 289"/>
                <a:gd name="T102" fmla="*/ 148 w 162"/>
                <a:gd name="T103" fmla="*/ 0 h 289"/>
                <a:gd name="T104" fmla="*/ 134 w 162"/>
                <a:gd name="T105" fmla="*/ 5 h 289"/>
                <a:gd name="T106" fmla="*/ 122 w 162"/>
                <a:gd name="T107" fmla="*/ 16 h 289"/>
                <a:gd name="T108" fmla="*/ 105 w 162"/>
                <a:gd name="T109" fmla="*/ 28 h 289"/>
                <a:gd name="T110" fmla="*/ 98 w 162"/>
                <a:gd name="T111" fmla="*/ 35 h 289"/>
                <a:gd name="T112" fmla="*/ 93 w 162"/>
                <a:gd name="T113" fmla="*/ 59 h 289"/>
                <a:gd name="T114" fmla="*/ 92 w 162"/>
                <a:gd name="T115" fmla="*/ 66 h 289"/>
                <a:gd name="T116" fmla="*/ 87 w 162"/>
                <a:gd name="T117" fmla="*/ 72 h 289"/>
                <a:gd name="T118" fmla="*/ 86 w 162"/>
                <a:gd name="T119" fmla="*/ 73 h 289"/>
                <a:gd name="T120" fmla="*/ 76 w 162"/>
                <a:gd name="T121" fmla="*/ 74 h 289"/>
                <a:gd name="T122" fmla="*/ 76 w 162"/>
                <a:gd name="T123" fmla="*/ 74 h 289"/>
                <a:gd name="T124" fmla="*/ 54 w 162"/>
                <a:gd name="T125" fmla="*/ 66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2" h="289">
                  <a:moveTo>
                    <a:pt x="54" y="66"/>
                  </a:moveTo>
                  <a:cubicBezTo>
                    <a:pt x="52" y="65"/>
                    <a:pt x="52" y="65"/>
                    <a:pt x="52" y="65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54" y="98"/>
                    <a:pt x="54" y="98"/>
                    <a:pt x="54" y="98"/>
                  </a:cubicBezTo>
                  <a:cubicBezTo>
                    <a:pt x="61" y="100"/>
                    <a:pt x="61" y="100"/>
                    <a:pt x="61" y="100"/>
                  </a:cubicBezTo>
                  <a:cubicBezTo>
                    <a:pt x="61" y="100"/>
                    <a:pt x="61" y="100"/>
                    <a:pt x="61" y="100"/>
                  </a:cubicBezTo>
                  <a:cubicBezTo>
                    <a:pt x="61" y="100"/>
                    <a:pt x="61" y="100"/>
                    <a:pt x="61" y="100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70" y="108"/>
                    <a:pt x="70" y="108"/>
                    <a:pt x="70" y="108"/>
                  </a:cubicBezTo>
                  <a:cubicBezTo>
                    <a:pt x="82" y="110"/>
                    <a:pt x="82" y="110"/>
                    <a:pt x="82" y="110"/>
                  </a:cubicBezTo>
                  <a:cubicBezTo>
                    <a:pt x="82" y="110"/>
                    <a:pt x="82" y="110"/>
                    <a:pt x="82" y="110"/>
                  </a:cubicBezTo>
                  <a:cubicBezTo>
                    <a:pt x="88" y="114"/>
                    <a:pt x="88" y="114"/>
                    <a:pt x="88" y="114"/>
                  </a:cubicBezTo>
                  <a:cubicBezTo>
                    <a:pt x="88" y="114"/>
                    <a:pt x="88" y="114"/>
                    <a:pt x="88" y="114"/>
                  </a:cubicBezTo>
                  <a:cubicBezTo>
                    <a:pt x="88" y="114"/>
                    <a:pt x="88" y="114"/>
                    <a:pt x="88" y="114"/>
                  </a:cubicBezTo>
                  <a:cubicBezTo>
                    <a:pt x="88" y="115"/>
                    <a:pt x="88" y="115"/>
                    <a:pt x="88" y="115"/>
                  </a:cubicBezTo>
                  <a:cubicBezTo>
                    <a:pt x="93" y="122"/>
                    <a:pt x="93" y="122"/>
                    <a:pt x="93" y="122"/>
                  </a:cubicBezTo>
                  <a:cubicBezTo>
                    <a:pt x="94" y="122"/>
                    <a:pt x="94" y="122"/>
                    <a:pt x="94" y="122"/>
                  </a:cubicBezTo>
                  <a:cubicBezTo>
                    <a:pt x="93" y="123"/>
                    <a:pt x="93" y="123"/>
                    <a:pt x="93" y="123"/>
                  </a:cubicBezTo>
                  <a:cubicBezTo>
                    <a:pt x="89" y="130"/>
                    <a:pt x="89" y="130"/>
                    <a:pt x="89" y="130"/>
                  </a:cubicBezTo>
                  <a:cubicBezTo>
                    <a:pt x="88" y="130"/>
                    <a:pt x="88" y="132"/>
                    <a:pt x="88" y="136"/>
                  </a:cubicBezTo>
                  <a:cubicBezTo>
                    <a:pt x="89" y="136"/>
                    <a:pt x="89" y="136"/>
                    <a:pt x="89" y="136"/>
                  </a:cubicBezTo>
                  <a:cubicBezTo>
                    <a:pt x="89" y="143"/>
                    <a:pt x="89" y="143"/>
                    <a:pt x="89" y="143"/>
                  </a:cubicBezTo>
                  <a:cubicBezTo>
                    <a:pt x="88" y="144"/>
                    <a:pt x="88" y="144"/>
                    <a:pt x="88" y="144"/>
                  </a:cubicBezTo>
                  <a:cubicBezTo>
                    <a:pt x="88" y="144"/>
                    <a:pt x="88" y="144"/>
                    <a:pt x="88" y="144"/>
                  </a:cubicBezTo>
                  <a:cubicBezTo>
                    <a:pt x="85" y="156"/>
                    <a:pt x="85" y="156"/>
                    <a:pt x="85" y="156"/>
                  </a:cubicBezTo>
                  <a:cubicBezTo>
                    <a:pt x="84" y="158"/>
                    <a:pt x="84" y="158"/>
                    <a:pt x="84" y="158"/>
                  </a:cubicBezTo>
                  <a:cubicBezTo>
                    <a:pt x="84" y="158"/>
                    <a:pt x="84" y="158"/>
                    <a:pt x="84" y="158"/>
                  </a:cubicBezTo>
                  <a:cubicBezTo>
                    <a:pt x="82" y="157"/>
                    <a:pt x="82" y="157"/>
                    <a:pt x="82" y="157"/>
                  </a:cubicBezTo>
                  <a:cubicBezTo>
                    <a:pt x="77" y="156"/>
                    <a:pt x="77" y="156"/>
                    <a:pt x="77" y="156"/>
                  </a:cubicBezTo>
                  <a:cubicBezTo>
                    <a:pt x="70" y="156"/>
                    <a:pt x="70" y="156"/>
                    <a:pt x="70" y="156"/>
                  </a:cubicBezTo>
                  <a:cubicBezTo>
                    <a:pt x="64" y="158"/>
                    <a:pt x="64" y="158"/>
                    <a:pt x="64" y="158"/>
                  </a:cubicBezTo>
                  <a:cubicBezTo>
                    <a:pt x="58" y="164"/>
                    <a:pt x="58" y="164"/>
                    <a:pt x="58" y="164"/>
                  </a:cubicBezTo>
                  <a:cubicBezTo>
                    <a:pt x="56" y="166"/>
                    <a:pt x="56" y="166"/>
                    <a:pt x="56" y="166"/>
                  </a:cubicBezTo>
                  <a:cubicBezTo>
                    <a:pt x="65" y="170"/>
                    <a:pt x="65" y="170"/>
                    <a:pt x="65" y="170"/>
                  </a:cubicBezTo>
                  <a:cubicBezTo>
                    <a:pt x="64" y="172"/>
                    <a:pt x="64" y="172"/>
                    <a:pt x="64" y="172"/>
                  </a:cubicBezTo>
                  <a:cubicBezTo>
                    <a:pt x="64" y="174"/>
                    <a:pt x="62" y="176"/>
                    <a:pt x="58" y="177"/>
                  </a:cubicBezTo>
                  <a:cubicBezTo>
                    <a:pt x="53" y="177"/>
                    <a:pt x="53" y="177"/>
                    <a:pt x="53" y="177"/>
                  </a:cubicBezTo>
                  <a:cubicBezTo>
                    <a:pt x="44" y="174"/>
                    <a:pt x="44" y="174"/>
                    <a:pt x="44" y="174"/>
                  </a:cubicBezTo>
                  <a:cubicBezTo>
                    <a:pt x="44" y="174"/>
                    <a:pt x="44" y="174"/>
                    <a:pt x="44" y="174"/>
                  </a:cubicBezTo>
                  <a:cubicBezTo>
                    <a:pt x="44" y="174"/>
                    <a:pt x="44" y="174"/>
                    <a:pt x="44" y="174"/>
                  </a:cubicBezTo>
                  <a:cubicBezTo>
                    <a:pt x="35" y="169"/>
                    <a:pt x="35" y="169"/>
                    <a:pt x="35" y="169"/>
                  </a:cubicBezTo>
                  <a:cubicBezTo>
                    <a:pt x="32" y="169"/>
                    <a:pt x="32" y="169"/>
                    <a:pt x="32" y="169"/>
                  </a:cubicBezTo>
                  <a:cubicBezTo>
                    <a:pt x="22" y="183"/>
                    <a:pt x="22" y="183"/>
                    <a:pt x="22" y="183"/>
                  </a:cubicBezTo>
                  <a:cubicBezTo>
                    <a:pt x="20" y="188"/>
                    <a:pt x="20" y="188"/>
                    <a:pt x="20" y="188"/>
                  </a:cubicBezTo>
                  <a:cubicBezTo>
                    <a:pt x="20" y="196"/>
                    <a:pt x="20" y="196"/>
                    <a:pt x="20" y="196"/>
                  </a:cubicBezTo>
                  <a:cubicBezTo>
                    <a:pt x="24" y="203"/>
                    <a:pt x="24" y="203"/>
                    <a:pt x="24" y="203"/>
                  </a:cubicBezTo>
                  <a:cubicBezTo>
                    <a:pt x="24" y="204"/>
                    <a:pt x="24" y="204"/>
                    <a:pt x="24" y="204"/>
                  </a:cubicBezTo>
                  <a:cubicBezTo>
                    <a:pt x="24" y="204"/>
                    <a:pt x="24" y="204"/>
                    <a:pt x="24" y="204"/>
                  </a:cubicBezTo>
                  <a:cubicBezTo>
                    <a:pt x="24" y="204"/>
                    <a:pt x="24" y="204"/>
                    <a:pt x="24" y="204"/>
                  </a:cubicBezTo>
                  <a:cubicBezTo>
                    <a:pt x="26" y="210"/>
                    <a:pt x="26" y="210"/>
                    <a:pt x="26" y="210"/>
                  </a:cubicBezTo>
                  <a:cubicBezTo>
                    <a:pt x="26" y="211"/>
                    <a:pt x="26" y="211"/>
                    <a:pt x="26" y="211"/>
                  </a:cubicBezTo>
                  <a:cubicBezTo>
                    <a:pt x="26" y="220"/>
                    <a:pt x="26" y="220"/>
                    <a:pt x="26" y="220"/>
                  </a:cubicBezTo>
                  <a:cubicBezTo>
                    <a:pt x="26" y="221"/>
                    <a:pt x="26" y="221"/>
                    <a:pt x="26" y="221"/>
                  </a:cubicBezTo>
                  <a:cubicBezTo>
                    <a:pt x="27" y="222"/>
                    <a:pt x="27" y="222"/>
                    <a:pt x="27" y="222"/>
                  </a:cubicBezTo>
                  <a:cubicBezTo>
                    <a:pt x="20" y="223"/>
                    <a:pt x="20" y="223"/>
                    <a:pt x="20" y="223"/>
                  </a:cubicBezTo>
                  <a:cubicBezTo>
                    <a:pt x="8" y="223"/>
                    <a:pt x="8" y="223"/>
                    <a:pt x="8" y="223"/>
                  </a:cubicBezTo>
                  <a:cubicBezTo>
                    <a:pt x="3" y="227"/>
                    <a:pt x="3" y="227"/>
                    <a:pt x="3" y="227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1" y="231"/>
                    <a:pt x="1" y="231"/>
                    <a:pt x="1" y="231"/>
                  </a:cubicBezTo>
                  <a:cubicBezTo>
                    <a:pt x="3" y="243"/>
                    <a:pt x="3" y="243"/>
                    <a:pt x="3" y="243"/>
                  </a:cubicBezTo>
                  <a:cubicBezTo>
                    <a:pt x="4" y="243"/>
                    <a:pt x="4" y="243"/>
                    <a:pt x="4" y="243"/>
                  </a:cubicBezTo>
                  <a:cubicBezTo>
                    <a:pt x="4" y="248"/>
                    <a:pt x="4" y="248"/>
                    <a:pt x="4" y="248"/>
                  </a:cubicBezTo>
                  <a:cubicBezTo>
                    <a:pt x="6" y="254"/>
                    <a:pt x="6" y="254"/>
                    <a:pt x="6" y="254"/>
                  </a:cubicBezTo>
                  <a:cubicBezTo>
                    <a:pt x="15" y="259"/>
                    <a:pt x="15" y="259"/>
                    <a:pt x="15" y="259"/>
                  </a:cubicBezTo>
                  <a:cubicBezTo>
                    <a:pt x="27" y="256"/>
                    <a:pt x="27" y="256"/>
                    <a:pt x="27" y="256"/>
                  </a:cubicBezTo>
                  <a:cubicBezTo>
                    <a:pt x="33" y="252"/>
                    <a:pt x="33" y="252"/>
                    <a:pt x="33" y="252"/>
                  </a:cubicBezTo>
                  <a:cubicBezTo>
                    <a:pt x="34" y="252"/>
                    <a:pt x="34" y="252"/>
                    <a:pt x="34" y="252"/>
                  </a:cubicBezTo>
                  <a:cubicBezTo>
                    <a:pt x="40" y="252"/>
                    <a:pt x="40" y="252"/>
                    <a:pt x="40" y="252"/>
                  </a:cubicBezTo>
                  <a:cubicBezTo>
                    <a:pt x="43" y="260"/>
                    <a:pt x="43" y="260"/>
                    <a:pt x="43" y="260"/>
                  </a:cubicBezTo>
                  <a:cubicBezTo>
                    <a:pt x="45" y="262"/>
                    <a:pt x="46" y="264"/>
                    <a:pt x="47" y="266"/>
                  </a:cubicBezTo>
                  <a:cubicBezTo>
                    <a:pt x="50" y="266"/>
                    <a:pt x="50" y="266"/>
                    <a:pt x="50" y="266"/>
                  </a:cubicBezTo>
                  <a:cubicBezTo>
                    <a:pt x="51" y="266"/>
                    <a:pt x="51" y="266"/>
                    <a:pt x="51" y="266"/>
                  </a:cubicBezTo>
                  <a:cubicBezTo>
                    <a:pt x="52" y="266"/>
                    <a:pt x="52" y="266"/>
                    <a:pt x="52" y="266"/>
                  </a:cubicBezTo>
                  <a:cubicBezTo>
                    <a:pt x="52" y="265"/>
                    <a:pt x="52" y="265"/>
                    <a:pt x="52" y="265"/>
                  </a:cubicBezTo>
                  <a:cubicBezTo>
                    <a:pt x="58" y="260"/>
                    <a:pt x="58" y="260"/>
                    <a:pt x="58" y="260"/>
                  </a:cubicBezTo>
                  <a:cubicBezTo>
                    <a:pt x="63" y="270"/>
                    <a:pt x="63" y="270"/>
                    <a:pt x="63" y="270"/>
                  </a:cubicBezTo>
                  <a:cubicBezTo>
                    <a:pt x="68" y="273"/>
                    <a:pt x="68" y="273"/>
                    <a:pt x="68" y="273"/>
                  </a:cubicBezTo>
                  <a:cubicBezTo>
                    <a:pt x="76" y="273"/>
                    <a:pt x="76" y="273"/>
                    <a:pt x="76" y="273"/>
                  </a:cubicBezTo>
                  <a:cubicBezTo>
                    <a:pt x="82" y="272"/>
                    <a:pt x="82" y="272"/>
                    <a:pt x="82" y="272"/>
                  </a:cubicBezTo>
                  <a:cubicBezTo>
                    <a:pt x="84" y="272"/>
                    <a:pt x="84" y="272"/>
                    <a:pt x="84" y="272"/>
                  </a:cubicBezTo>
                  <a:cubicBezTo>
                    <a:pt x="98" y="274"/>
                    <a:pt x="98" y="274"/>
                    <a:pt x="98" y="274"/>
                  </a:cubicBezTo>
                  <a:cubicBezTo>
                    <a:pt x="98" y="274"/>
                    <a:pt x="98" y="274"/>
                    <a:pt x="98" y="274"/>
                  </a:cubicBezTo>
                  <a:cubicBezTo>
                    <a:pt x="98" y="275"/>
                    <a:pt x="98" y="275"/>
                    <a:pt x="98" y="275"/>
                  </a:cubicBezTo>
                  <a:cubicBezTo>
                    <a:pt x="104" y="278"/>
                    <a:pt x="104" y="278"/>
                    <a:pt x="104" y="278"/>
                  </a:cubicBezTo>
                  <a:cubicBezTo>
                    <a:pt x="104" y="278"/>
                    <a:pt x="104" y="278"/>
                    <a:pt x="104" y="278"/>
                  </a:cubicBezTo>
                  <a:cubicBezTo>
                    <a:pt x="104" y="278"/>
                    <a:pt x="104" y="278"/>
                    <a:pt x="104" y="278"/>
                  </a:cubicBezTo>
                  <a:cubicBezTo>
                    <a:pt x="104" y="279"/>
                    <a:pt x="104" y="279"/>
                    <a:pt x="104" y="279"/>
                  </a:cubicBezTo>
                  <a:cubicBezTo>
                    <a:pt x="110" y="283"/>
                    <a:pt x="110" y="283"/>
                    <a:pt x="110" y="283"/>
                  </a:cubicBezTo>
                  <a:cubicBezTo>
                    <a:pt x="110" y="283"/>
                    <a:pt x="110" y="283"/>
                    <a:pt x="110" y="283"/>
                  </a:cubicBezTo>
                  <a:cubicBezTo>
                    <a:pt x="113" y="287"/>
                    <a:pt x="113" y="287"/>
                    <a:pt x="113" y="287"/>
                  </a:cubicBezTo>
                  <a:cubicBezTo>
                    <a:pt x="117" y="289"/>
                    <a:pt x="117" y="289"/>
                    <a:pt x="117" y="289"/>
                  </a:cubicBezTo>
                  <a:cubicBezTo>
                    <a:pt x="124" y="288"/>
                    <a:pt x="124" y="288"/>
                    <a:pt x="124" y="288"/>
                  </a:cubicBezTo>
                  <a:cubicBezTo>
                    <a:pt x="124" y="280"/>
                    <a:pt x="124" y="280"/>
                    <a:pt x="124" y="280"/>
                  </a:cubicBezTo>
                  <a:cubicBezTo>
                    <a:pt x="120" y="274"/>
                    <a:pt x="120" y="274"/>
                    <a:pt x="120" y="274"/>
                  </a:cubicBezTo>
                  <a:cubicBezTo>
                    <a:pt x="120" y="274"/>
                    <a:pt x="120" y="274"/>
                    <a:pt x="120" y="274"/>
                  </a:cubicBezTo>
                  <a:cubicBezTo>
                    <a:pt x="120" y="274"/>
                    <a:pt x="120" y="274"/>
                    <a:pt x="120" y="274"/>
                  </a:cubicBezTo>
                  <a:cubicBezTo>
                    <a:pt x="118" y="263"/>
                    <a:pt x="118" y="263"/>
                    <a:pt x="118" y="263"/>
                  </a:cubicBezTo>
                  <a:cubicBezTo>
                    <a:pt x="123" y="258"/>
                    <a:pt x="123" y="258"/>
                    <a:pt x="123" y="258"/>
                  </a:cubicBezTo>
                  <a:cubicBezTo>
                    <a:pt x="124" y="257"/>
                    <a:pt x="124" y="257"/>
                    <a:pt x="124" y="257"/>
                  </a:cubicBezTo>
                  <a:cubicBezTo>
                    <a:pt x="124" y="257"/>
                    <a:pt x="124" y="257"/>
                    <a:pt x="124" y="257"/>
                  </a:cubicBezTo>
                  <a:cubicBezTo>
                    <a:pt x="129" y="256"/>
                    <a:pt x="129" y="256"/>
                    <a:pt x="129" y="256"/>
                  </a:cubicBezTo>
                  <a:cubicBezTo>
                    <a:pt x="134" y="256"/>
                    <a:pt x="134" y="256"/>
                    <a:pt x="134" y="256"/>
                  </a:cubicBezTo>
                  <a:cubicBezTo>
                    <a:pt x="136" y="254"/>
                    <a:pt x="136" y="254"/>
                    <a:pt x="136" y="254"/>
                  </a:cubicBezTo>
                  <a:cubicBezTo>
                    <a:pt x="132" y="250"/>
                    <a:pt x="132" y="250"/>
                    <a:pt x="132" y="250"/>
                  </a:cubicBezTo>
                  <a:cubicBezTo>
                    <a:pt x="121" y="242"/>
                    <a:pt x="121" y="242"/>
                    <a:pt x="121" y="242"/>
                  </a:cubicBezTo>
                  <a:cubicBezTo>
                    <a:pt x="118" y="238"/>
                    <a:pt x="118" y="238"/>
                    <a:pt x="118" y="238"/>
                  </a:cubicBezTo>
                  <a:cubicBezTo>
                    <a:pt x="118" y="238"/>
                    <a:pt x="118" y="238"/>
                    <a:pt x="118" y="238"/>
                  </a:cubicBezTo>
                  <a:cubicBezTo>
                    <a:pt x="117" y="237"/>
                    <a:pt x="117" y="237"/>
                    <a:pt x="117" y="237"/>
                  </a:cubicBezTo>
                  <a:cubicBezTo>
                    <a:pt x="118" y="236"/>
                    <a:pt x="118" y="236"/>
                    <a:pt x="118" y="236"/>
                  </a:cubicBezTo>
                  <a:cubicBezTo>
                    <a:pt x="121" y="230"/>
                    <a:pt x="121" y="230"/>
                    <a:pt x="121" y="230"/>
                  </a:cubicBezTo>
                  <a:cubicBezTo>
                    <a:pt x="122" y="231"/>
                    <a:pt x="122" y="231"/>
                    <a:pt x="122" y="231"/>
                  </a:cubicBezTo>
                  <a:cubicBezTo>
                    <a:pt x="130" y="233"/>
                    <a:pt x="130" y="233"/>
                    <a:pt x="130" y="233"/>
                  </a:cubicBezTo>
                  <a:cubicBezTo>
                    <a:pt x="151" y="232"/>
                    <a:pt x="151" y="232"/>
                    <a:pt x="151" y="232"/>
                  </a:cubicBezTo>
                  <a:cubicBezTo>
                    <a:pt x="151" y="233"/>
                    <a:pt x="151" y="233"/>
                    <a:pt x="151" y="233"/>
                  </a:cubicBezTo>
                  <a:cubicBezTo>
                    <a:pt x="152" y="233"/>
                    <a:pt x="152" y="233"/>
                    <a:pt x="152" y="233"/>
                  </a:cubicBezTo>
                  <a:cubicBezTo>
                    <a:pt x="158" y="235"/>
                    <a:pt x="158" y="235"/>
                    <a:pt x="158" y="235"/>
                  </a:cubicBezTo>
                  <a:cubicBezTo>
                    <a:pt x="162" y="231"/>
                    <a:pt x="162" y="231"/>
                    <a:pt x="162" y="231"/>
                  </a:cubicBezTo>
                  <a:cubicBezTo>
                    <a:pt x="160" y="219"/>
                    <a:pt x="160" y="219"/>
                    <a:pt x="160" y="219"/>
                  </a:cubicBezTo>
                  <a:cubicBezTo>
                    <a:pt x="152" y="214"/>
                    <a:pt x="152" y="214"/>
                    <a:pt x="152" y="214"/>
                  </a:cubicBezTo>
                  <a:cubicBezTo>
                    <a:pt x="146" y="210"/>
                    <a:pt x="144" y="202"/>
                    <a:pt x="145" y="187"/>
                  </a:cubicBezTo>
                  <a:cubicBezTo>
                    <a:pt x="138" y="184"/>
                    <a:pt x="138" y="184"/>
                    <a:pt x="138" y="184"/>
                  </a:cubicBezTo>
                  <a:cubicBezTo>
                    <a:pt x="138" y="184"/>
                    <a:pt x="138" y="184"/>
                    <a:pt x="138" y="184"/>
                  </a:cubicBezTo>
                  <a:cubicBezTo>
                    <a:pt x="137" y="184"/>
                    <a:pt x="137" y="184"/>
                    <a:pt x="137" y="184"/>
                  </a:cubicBezTo>
                  <a:cubicBezTo>
                    <a:pt x="137" y="183"/>
                    <a:pt x="137" y="183"/>
                    <a:pt x="137" y="183"/>
                  </a:cubicBezTo>
                  <a:cubicBezTo>
                    <a:pt x="137" y="182"/>
                    <a:pt x="137" y="182"/>
                    <a:pt x="137" y="182"/>
                  </a:cubicBezTo>
                  <a:cubicBezTo>
                    <a:pt x="136" y="172"/>
                    <a:pt x="136" y="172"/>
                    <a:pt x="136" y="172"/>
                  </a:cubicBezTo>
                  <a:cubicBezTo>
                    <a:pt x="144" y="131"/>
                    <a:pt x="144" y="131"/>
                    <a:pt x="144" y="131"/>
                  </a:cubicBezTo>
                  <a:cubicBezTo>
                    <a:pt x="141" y="119"/>
                    <a:pt x="139" y="111"/>
                    <a:pt x="139" y="107"/>
                  </a:cubicBezTo>
                  <a:cubicBezTo>
                    <a:pt x="138" y="95"/>
                    <a:pt x="138" y="95"/>
                    <a:pt x="138" y="95"/>
                  </a:cubicBezTo>
                  <a:cubicBezTo>
                    <a:pt x="139" y="82"/>
                    <a:pt x="139" y="82"/>
                    <a:pt x="139" y="82"/>
                  </a:cubicBezTo>
                  <a:cubicBezTo>
                    <a:pt x="139" y="81"/>
                    <a:pt x="139" y="81"/>
                    <a:pt x="139" y="81"/>
                  </a:cubicBezTo>
                  <a:cubicBezTo>
                    <a:pt x="140" y="80"/>
                    <a:pt x="140" y="80"/>
                    <a:pt x="140" y="80"/>
                  </a:cubicBezTo>
                  <a:cubicBezTo>
                    <a:pt x="140" y="80"/>
                    <a:pt x="140" y="80"/>
                    <a:pt x="140" y="80"/>
                  </a:cubicBezTo>
                  <a:cubicBezTo>
                    <a:pt x="148" y="74"/>
                    <a:pt x="148" y="74"/>
                    <a:pt x="148" y="74"/>
                  </a:cubicBezTo>
                  <a:cubicBezTo>
                    <a:pt x="148" y="68"/>
                    <a:pt x="148" y="68"/>
                    <a:pt x="148" y="68"/>
                  </a:cubicBezTo>
                  <a:cubicBezTo>
                    <a:pt x="148" y="66"/>
                    <a:pt x="147" y="64"/>
                    <a:pt x="145" y="61"/>
                  </a:cubicBezTo>
                  <a:cubicBezTo>
                    <a:pt x="140" y="55"/>
                    <a:pt x="140" y="55"/>
                    <a:pt x="140" y="55"/>
                  </a:cubicBezTo>
                  <a:cubicBezTo>
                    <a:pt x="139" y="55"/>
                    <a:pt x="139" y="55"/>
                    <a:pt x="139" y="55"/>
                  </a:cubicBezTo>
                  <a:cubicBezTo>
                    <a:pt x="139" y="54"/>
                    <a:pt x="139" y="54"/>
                    <a:pt x="139" y="54"/>
                  </a:cubicBezTo>
                  <a:cubicBezTo>
                    <a:pt x="138" y="44"/>
                    <a:pt x="138" y="44"/>
                    <a:pt x="138" y="44"/>
                  </a:cubicBezTo>
                  <a:cubicBezTo>
                    <a:pt x="138" y="44"/>
                    <a:pt x="138" y="44"/>
                    <a:pt x="138" y="44"/>
                  </a:cubicBezTo>
                  <a:cubicBezTo>
                    <a:pt x="138" y="44"/>
                    <a:pt x="138" y="44"/>
                    <a:pt x="138" y="44"/>
                  </a:cubicBezTo>
                  <a:cubicBezTo>
                    <a:pt x="138" y="43"/>
                    <a:pt x="138" y="43"/>
                    <a:pt x="138" y="43"/>
                  </a:cubicBezTo>
                  <a:cubicBezTo>
                    <a:pt x="138" y="43"/>
                    <a:pt x="138" y="43"/>
                    <a:pt x="138" y="43"/>
                  </a:cubicBezTo>
                  <a:cubicBezTo>
                    <a:pt x="149" y="30"/>
                    <a:pt x="149" y="30"/>
                    <a:pt x="149" y="30"/>
                  </a:cubicBezTo>
                  <a:cubicBezTo>
                    <a:pt x="149" y="24"/>
                    <a:pt x="149" y="24"/>
                    <a:pt x="149" y="24"/>
                  </a:cubicBezTo>
                  <a:cubicBezTo>
                    <a:pt x="146" y="18"/>
                    <a:pt x="146" y="18"/>
                    <a:pt x="146" y="18"/>
                  </a:cubicBezTo>
                  <a:cubicBezTo>
                    <a:pt x="146" y="18"/>
                    <a:pt x="146" y="18"/>
                    <a:pt x="146" y="18"/>
                  </a:cubicBezTo>
                  <a:cubicBezTo>
                    <a:pt x="145" y="17"/>
                    <a:pt x="145" y="17"/>
                    <a:pt x="145" y="17"/>
                  </a:cubicBezTo>
                  <a:cubicBezTo>
                    <a:pt x="150" y="10"/>
                    <a:pt x="150" y="10"/>
                    <a:pt x="150" y="10"/>
                  </a:cubicBezTo>
                  <a:cubicBezTo>
                    <a:pt x="150" y="10"/>
                    <a:pt x="150" y="10"/>
                    <a:pt x="150" y="10"/>
                  </a:cubicBezTo>
                  <a:cubicBezTo>
                    <a:pt x="151" y="10"/>
                    <a:pt x="151" y="10"/>
                    <a:pt x="151" y="10"/>
                  </a:cubicBezTo>
                  <a:cubicBezTo>
                    <a:pt x="156" y="6"/>
                    <a:pt x="156" y="6"/>
                    <a:pt x="156" y="6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46" y="9"/>
                    <a:pt x="146" y="9"/>
                    <a:pt x="146" y="9"/>
                  </a:cubicBezTo>
                  <a:cubicBezTo>
                    <a:pt x="145" y="9"/>
                    <a:pt x="145" y="9"/>
                    <a:pt x="145" y="9"/>
                  </a:cubicBezTo>
                  <a:cubicBezTo>
                    <a:pt x="134" y="5"/>
                    <a:pt x="134" y="5"/>
                    <a:pt x="134" y="5"/>
                  </a:cubicBezTo>
                  <a:cubicBezTo>
                    <a:pt x="128" y="4"/>
                    <a:pt x="128" y="4"/>
                    <a:pt x="128" y="4"/>
                  </a:cubicBezTo>
                  <a:cubicBezTo>
                    <a:pt x="130" y="14"/>
                    <a:pt x="130" y="14"/>
                    <a:pt x="130" y="14"/>
                  </a:cubicBezTo>
                  <a:cubicBezTo>
                    <a:pt x="122" y="16"/>
                    <a:pt x="122" y="16"/>
                    <a:pt x="122" y="16"/>
                  </a:cubicBezTo>
                  <a:cubicBezTo>
                    <a:pt x="109" y="23"/>
                    <a:pt x="109" y="23"/>
                    <a:pt x="109" y="23"/>
                  </a:cubicBezTo>
                  <a:cubicBezTo>
                    <a:pt x="105" y="28"/>
                    <a:pt x="105" y="28"/>
                    <a:pt x="105" y="28"/>
                  </a:cubicBezTo>
                  <a:cubicBezTo>
                    <a:pt x="105" y="28"/>
                    <a:pt x="105" y="28"/>
                    <a:pt x="105" y="28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4" y="29"/>
                    <a:pt x="104" y="29"/>
                    <a:pt x="104" y="29"/>
                  </a:cubicBezTo>
                  <a:cubicBezTo>
                    <a:pt x="98" y="35"/>
                    <a:pt x="98" y="35"/>
                    <a:pt x="98" y="35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6" y="45"/>
                    <a:pt x="96" y="45"/>
                    <a:pt x="96" y="45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92" y="66"/>
                    <a:pt x="92" y="66"/>
                    <a:pt x="92" y="66"/>
                  </a:cubicBezTo>
                  <a:cubicBezTo>
                    <a:pt x="92" y="66"/>
                    <a:pt x="92" y="66"/>
                    <a:pt x="92" y="66"/>
                  </a:cubicBezTo>
                  <a:cubicBezTo>
                    <a:pt x="91" y="66"/>
                    <a:pt x="91" y="66"/>
                    <a:pt x="91" y="66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6" y="72"/>
                    <a:pt x="86" y="72"/>
                    <a:pt x="86" y="72"/>
                  </a:cubicBezTo>
                  <a:cubicBezTo>
                    <a:pt x="86" y="72"/>
                    <a:pt x="86" y="72"/>
                    <a:pt x="86" y="72"/>
                  </a:cubicBezTo>
                  <a:cubicBezTo>
                    <a:pt x="86" y="73"/>
                    <a:pt x="86" y="73"/>
                    <a:pt x="86" y="73"/>
                  </a:cubicBezTo>
                  <a:cubicBezTo>
                    <a:pt x="86" y="73"/>
                    <a:pt x="86" y="73"/>
                    <a:pt x="86" y="73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61" y="69"/>
                    <a:pt x="61" y="69"/>
                    <a:pt x="61" y="69"/>
                  </a:cubicBezTo>
                  <a:cubicBezTo>
                    <a:pt x="61" y="69"/>
                    <a:pt x="61" y="69"/>
                    <a:pt x="61" y="69"/>
                  </a:cubicBezTo>
                  <a:lnTo>
                    <a:pt x="54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7"/>
            <p:cNvSpPr>
              <a:spLocks/>
            </p:cNvSpPr>
            <p:nvPr/>
          </p:nvSpPr>
          <p:spPr bwMode="auto">
            <a:xfrm>
              <a:off x="2383" y="1638"/>
              <a:ext cx="206" cy="451"/>
            </a:xfrm>
            <a:custGeom>
              <a:avLst/>
              <a:gdLst>
                <a:gd name="T0" fmla="*/ 100 w 108"/>
                <a:gd name="T1" fmla="*/ 4 h 237"/>
                <a:gd name="T2" fmla="*/ 94 w 108"/>
                <a:gd name="T3" fmla="*/ 6 h 237"/>
                <a:gd name="T4" fmla="*/ 88 w 108"/>
                <a:gd name="T5" fmla="*/ 12 h 237"/>
                <a:gd name="T6" fmla="*/ 87 w 108"/>
                <a:gd name="T7" fmla="*/ 12 h 237"/>
                <a:gd name="T8" fmla="*/ 68 w 108"/>
                <a:gd name="T9" fmla="*/ 14 h 237"/>
                <a:gd name="T10" fmla="*/ 61 w 108"/>
                <a:gd name="T11" fmla="*/ 20 h 237"/>
                <a:gd name="T12" fmla="*/ 56 w 108"/>
                <a:gd name="T13" fmla="*/ 24 h 237"/>
                <a:gd name="T14" fmla="*/ 46 w 108"/>
                <a:gd name="T15" fmla="*/ 24 h 237"/>
                <a:gd name="T16" fmla="*/ 42 w 108"/>
                <a:gd name="T17" fmla="*/ 38 h 237"/>
                <a:gd name="T18" fmla="*/ 41 w 108"/>
                <a:gd name="T19" fmla="*/ 38 h 237"/>
                <a:gd name="T20" fmla="*/ 33 w 108"/>
                <a:gd name="T21" fmla="*/ 46 h 237"/>
                <a:gd name="T22" fmla="*/ 21 w 108"/>
                <a:gd name="T23" fmla="*/ 60 h 237"/>
                <a:gd name="T24" fmla="*/ 14 w 108"/>
                <a:gd name="T25" fmla="*/ 68 h 237"/>
                <a:gd name="T26" fmla="*/ 13 w 108"/>
                <a:gd name="T27" fmla="*/ 77 h 237"/>
                <a:gd name="T28" fmla="*/ 13 w 108"/>
                <a:gd name="T29" fmla="*/ 85 h 237"/>
                <a:gd name="T30" fmla="*/ 8 w 108"/>
                <a:gd name="T31" fmla="*/ 92 h 237"/>
                <a:gd name="T32" fmla="*/ 8 w 108"/>
                <a:gd name="T33" fmla="*/ 112 h 237"/>
                <a:gd name="T34" fmla="*/ 12 w 108"/>
                <a:gd name="T35" fmla="*/ 122 h 237"/>
                <a:gd name="T36" fmla="*/ 11 w 108"/>
                <a:gd name="T37" fmla="*/ 132 h 237"/>
                <a:gd name="T38" fmla="*/ 3 w 108"/>
                <a:gd name="T39" fmla="*/ 162 h 237"/>
                <a:gd name="T40" fmla="*/ 9 w 108"/>
                <a:gd name="T41" fmla="*/ 186 h 237"/>
                <a:gd name="T42" fmla="*/ 7 w 108"/>
                <a:gd name="T43" fmla="*/ 237 h 237"/>
                <a:gd name="T44" fmla="*/ 17 w 108"/>
                <a:gd name="T45" fmla="*/ 228 h 237"/>
                <a:gd name="T46" fmla="*/ 56 w 108"/>
                <a:gd name="T47" fmla="*/ 208 h 237"/>
                <a:gd name="T48" fmla="*/ 75 w 108"/>
                <a:gd name="T49" fmla="*/ 210 h 237"/>
                <a:gd name="T50" fmla="*/ 91 w 108"/>
                <a:gd name="T51" fmla="*/ 196 h 237"/>
                <a:gd name="T52" fmla="*/ 95 w 108"/>
                <a:gd name="T53" fmla="*/ 186 h 237"/>
                <a:gd name="T54" fmla="*/ 95 w 108"/>
                <a:gd name="T55" fmla="*/ 184 h 237"/>
                <a:gd name="T56" fmla="*/ 97 w 108"/>
                <a:gd name="T57" fmla="*/ 170 h 237"/>
                <a:gd name="T58" fmla="*/ 98 w 108"/>
                <a:gd name="T59" fmla="*/ 162 h 237"/>
                <a:gd name="T60" fmla="*/ 95 w 108"/>
                <a:gd name="T61" fmla="*/ 140 h 237"/>
                <a:gd name="T62" fmla="*/ 96 w 108"/>
                <a:gd name="T63" fmla="*/ 134 h 237"/>
                <a:gd name="T64" fmla="*/ 108 w 108"/>
                <a:gd name="T65" fmla="*/ 108 h 237"/>
                <a:gd name="T66" fmla="*/ 91 w 108"/>
                <a:gd name="T67" fmla="*/ 92 h 237"/>
                <a:gd name="T68" fmla="*/ 88 w 108"/>
                <a:gd name="T69" fmla="*/ 85 h 237"/>
                <a:gd name="T70" fmla="*/ 90 w 108"/>
                <a:gd name="T71" fmla="*/ 73 h 237"/>
                <a:gd name="T72" fmla="*/ 92 w 108"/>
                <a:gd name="T73" fmla="*/ 65 h 237"/>
                <a:gd name="T74" fmla="*/ 104 w 108"/>
                <a:gd name="T75" fmla="*/ 56 h 237"/>
                <a:gd name="T76" fmla="*/ 107 w 108"/>
                <a:gd name="T77" fmla="*/ 33 h 237"/>
                <a:gd name="T78" fmla="*/ 100 w 108"/>
                <a:gd name="T79" fmla="*/ 32 h 237"/>
                <a:gd name="T80" fmla="*/ 91 w 108"/>
                <a:gd name="T81" fmla="*/ 26 h 237"/>
                <a:gd name="T82" fmla="*/ 90 w 108"/>
                <a:gd name="T83" fmla="*/ 16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8" h="237">
                  <a:moveTo>
                    <a:pt x="101" y="12"/>
                  </a:moveTo>
                  <a:cubicBezTo>
                    <a:pt x="102" y="10"/>
                    <a:pt x="102" y="10"/>
                    <a:pt x="102" y="10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7" y="12"/>
                    <a:pt x="87" y="12"/>
                    <a:pt x="87" y="12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7" y="15"/>
                    <a:pt x="77" y="15"/>
                    <a:pt x="77" y="15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0" y="53"/>
                    <a:pt x="20" y="53"/>
                    <a:pt x="20" y="53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20" y="62"/>
                    <a:pt x="20" y="62"/>
                    <a:pt x="20" y="62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3" y="77"/>
                    <a:pt x="13" y="77"/>
                    <a:pt x="13" y="77"/>
                  </a:cubicBezTo>
                  <a:cubicBezTo>
                    <a:pt x="13" y="77"/>
                    <a:pt x="13" y="77"/>
                    <a:pt x="13" y="77"/>
                  </a:cubicBezTo>
                  <a:cubicBezTo>
                    <a:pt x="13" y="78"/>
                    <a:pt x="13" y="78"/>
                    <a:pt x="13" y="78"/>
                  </a:cubicBezTo>
                  <a:cubicBezTo>
                    <a:pt x="13" y="85"/>
                    <a:pt x="13" y="85"/>
                    <a:pt x="13" y="85"/>
                  </a:cubicBezTo>
                  <a:cubicBezTo>
                    <a:pt x="13" y="85"/>
                    <a:pt x="13" y="85"/>
                    <a:pt x="13" y="85"/>
                  </a:cubicBezTo>
                  <a:cubicBezTo>
                    <a:pt x="13" y="86"/>
                    <a:pt x="13" y="86"/>
                    <a:pt x="13" y="86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2" y="99"/>
                    <a:pt x="2" y="99"/>
                    <a:pt x="2" y="99"/>
                  </a:cubicBezTo>
                  <a:cubicBezTo>
                    <a:pt x="3" y="107"/>
                    <a:pt x="3" y="107"/>
                    <a:pt x="3" y="107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11" y="116"/>
                    <a:pt x="12" y="120"/>
                    <a:pt x="12" y="122"/>
                  </a:cubicBezTo>
                  <a:cubicBezTo>
                    <a:pt x="12" y="131"/>
                    <a:pt x="12" y="131"/>
                    <a:pt x="12" y="131"/>
                  </a:cubicBezTo>
                  <a:cubicBezTo>
                    <a:pt x="12" y="131"/>
                    <a:pt x="12" y="131"/>
                    <a:pt x="12" y="131"/>
                  </a:cubicBezTo>
                  <a:cubicBezTo>
                    <a:pt x="11" y="132"/>
                    <a:pt x="11" y="132"/>
                    <a:pt x="11" y="132"/>
                  </a:cubicBezTo>
                  <a:cubicBezTo>
                    <a:pt x="3" y="138"/>
                    <a:pt x="3" y="138"/>
                    <a:pt x="3" y="138"/>
                  </a:cubicBezTo>
                  <a:cubicBezTo>
                    <a:pt x="2" y="150"/>
                    <a:pt x="2" y="150"/>
                    <a:pt x="2" y="150"/>
                  </a:cubicBezTo>
                  <a:cubicBezTo>
                    <a:pt x="3" y="162"/>
                    <a:pt x="3" y="162"/>
                    <a:pt x="3" y="162"/>
                  </a:cubicBezTo>
                  <a:cubicBezTo>
                    <a:pt x="3" y="166"/>
                    <a:pt x="5" y="173"/>
                    <a:pt x="9" y="184"/>
                  </a:cubicBezTo>
                  <a:cubicBezTo>
                    <a:pt x="9" y="185"/>
                    <a:pt x="9" y="185"/>
                    <a:pt x="9" y="185"/>
                  </a:cubicBezTo>
                  <a:cubicBezTo>
                    <a:pt x="9" y="186"/>
                    <a:pt x="9" y="186"/>
                    <a:pt x="9" y="186"/>
                  </a:cubicBezTo>
                  <a:cubicBezTo>
                    <a:pt x="0" y="226"/>
                    <a:pt x="0" y="226"/>
                    <a:pt x="0" y="226"/>
                  </a:cubicBezTo>
                  <a:cubicBezTo>
                    <a:pt x="1" y="234"/>
                    <a:pt x="1" y="234"/>
                    <a:pt x="1" y="234"/>
                  </a:cubicBezTo>
                  <a:cubicBezTo>
                    <a:pt x="7" y="237"/>
                    <a:pt x="7" y="237"/>
                    <a:pt x="7" y="237"/>
                  </a:cubicBezTo>
                  <a:cubicBezTo>
                    <a:pt x="16" y="228"/>
                    <a:pt x="16" y="228"/>
                    <a:pt x="16" y="228"/>
                  </a:cubicBezTo>
                  <a:cubicBezTo>
                    <a:pt x="16" y="228"/>
                    <a:pt x="16" y="228"/>
                    <a:pt x="16" y="228"/>
                  </a:cubicBezTo>
                  <a:cubicBezTo>
                    <a:pt x="17" y="228"/>
                    <a:pt x="17" y="228"/>
                    <a:pt x="17" y="228"/>
                  </a:cubicBezTo>
                  <a:cubicBezTo>
                    <a:pt x="48" y="216"/>
                    <a:pt x="48" y="216"/>
                    <a:pt x="48" y="216"/>
                  </a:cubicBezTo>
                  <a:cubicBezTo>
                    <a:pt x="56" y="208"/>
                    <a:pt x="56" y="208"/>
                    <a:pt x="56" y="208"/>
                  </a:cubicBezTo>
                  <a:cubicBezTo>
                    <a:pt x="56" y="208"/>
                    <a:pt x="56" y="208"/>
                    <a:pt x="56" y="208"/>
                  </a:cubicBezTo>
                  <a:cubicBezTo>
                    <a:pt x="57" y="208"/>
                    <a:pt x="57" y="208"/>
                    <a:pt x="57" y="208"/>
                  </a:cubicBezTo>
                  <a:cubicBezTo>
                    <a:pt x="58" y="208"/>
                    <a:pt x="58" y="208"/>
                    <a:pt x="58" y="208"/>
                  </a:cubicBezTo>
                  <a:cubicBezTo>
                    <a:pt x="75" y="210"/>
                    <a:pt x="75" y="210"/>
                    <a:pt x="75" y="210"/>
                  </a:cubicBezTo>
                  <a:cubicBezTo>
                    <a:pt x="78" y="210"/>
                    <a:pt x="83" y="208"/>
                    <a:pt x="90" y="204"/>
                  </a:cubicBezTo>
                  <a:cubicBezTo>
                    <a:pt x="90" y="196"/>
                    <a:pt x="90" y="196"/>
                    <a:pt x="90" y="196"/>
                  </a:cubicBezTo>
                  <a:cubicBezTo>
                    <a:pt x="91" y="196"/>
                    <a:pt x="91" y="196"/>
                    <a:pt x="91" y="196"/>
                  </a:cubicBezTo>
                  <a:cubicBezTo>
                    <a:pt x="91" y="196"/>
                    <a:pt x="91" y="196"/>
                    <a:pt x="91" y="196"/>
                  </a:cubicBezTo>
                  <a:cubicBezTo>
                    <a:pt x="96" y="191"/>
                    <a:pt x="96" y="191"/>
                    <a:pt x="96" y="191"/>
                  </a:cubicBezTo>
                  <a:cubicBezTo>
                    <a:pt x="95" y="186"/>
                    <a:pt x="95" y="186"/>
                    <a:pt x="95" y="186"/>
                  </a:cubicBezTo>
                  <a:cubicBezTo>
                    <a:pt x="95" y="186"/>
                    <a:pt x="95" y="186"/>
                    <a:pt x="95" y="186"/>
                  </a:cubicBezTo>
                  <a:cubicBezTo>
                    <a:pt x="95" y="185"/>
                    <a:pt x="95" y="185"/>
                    <a:pt x="95" y="185"/>
                  </a:cubicBezTo>
                  <a:cubicBezTo>
                    <a:pt x="95" y="184"/>
                    <a:pt x="95" y="184"/>
                    <a:pt x="95" y="184"/>
                  </a:cubicBezTo>
                  <a:cubicBezTo>
                    <a:pt x="95" y="184"/>
                    <a:pt x="95" y="184"/>
                    <a:pt x="95" y="184"/>
                  </a:cubicBezTo>
                  <a:cubicBezTo>
                    <a:pt x="97" y="182"/>
                    <a:pt x="97" y="181"/>
                    <a:pt x="96" y="180"/>
                  </a:cubicBezTo>
                  <a:cubicBezTo>
                    <a:pt x="94" y="177"/>
                    <a:pt x="95" y="174"/>
                    <a:pt x="97" y="170"/>
                  </a:cubicBezTo>
                  <a:cubicBezTo>
                    <a:pt x="99" y="168"/>
                    <a:pt x="99" y="168"/>
                    <a:pt x="99" y="168"/>
                  </a:cubicBezTo>
                  <a:cubicBezTo>
                    <a:pt x="99" y="168"/>
                    <a:pt x="99" y="168"/>
                    <a:pt x="99" y="168"/>
                  </a:cubicBezTo>
                  <a:cubicBezTo>
                    <a:pt x="98" y="162"/>
                    <a:pt x="98" y="162"/>
                    <a:pt x="98" y="162"/>
                  </a:cubicBezTo>
                  <a:cubicBezTo>
                    <a:pt x="92" y="155"/>
                    <a:pt x="92" y="155"/>
                    <a:pt x="92" y="155"/>
                  </a:cubicBezTo>
                  <a:cubicBezTo>
                    <a:pt x="90" y="153"/>
                    <a:pt x="89" y="150"/>
                    <a:pt x="91" y="147"/>
                  </a:cubicBezTo>
                  <a:cubicBezTo>
                    <a:pt x="92" y="145"/>
                    <a:pt x="93" y="142"/>
                    <a:pt x="95" y="140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101" y="124"/>
                    <a:pt x="101" y="124"/>
                    <a:pt x="101" y="124"/>
                  </a:cubicBezTo>
                  <a:cubicBezTo>
                    <a:pt x="102" y="120"/>
                    <a:pt x="102" y="120"/>
                    <a:pt x="102" y="120"/>
                  </a:cubicBezTo>
                  <a:cubicBezTo>
                    <a:pt x="108" y="108"/>
                    <a:pt x="108" y="108"/>
                    <a:pt x="108" y="108"/>
                  </a:cubicBezTo>
                  <a:cubicBezTo>
                    <a:pt x="104" y="100"/>
                    <a:pt x="104" y="100"/>
                    <a:pt x="104" y="100"/>
                  </a:cubicBezTo>
                  <a:cubicBezTo>
                    <a:pt x="92" y="92"/>
                    <a:pt x="92" y="92"/>
                    <a:pt x="92" y="92"/>
                  </a:cubicBezTo>
                  <a:cubicBezTo>
                    <a:pt x="91" y="92"/>
                    <a:pt x="91" y="92"/>
                    <a:pt x="91" y="92"/>
                  </a:cubicBezTo>
                  <a:cubicBezTo>
                    <a:pt x="91" y="92"/>
                    <a:pt x="91" y="92"/>
                    <a:pt x="91" y="92"/>
                  </a:cubicBezTo>
                  <a:cubicBezTo>
                    <a:pt x="91" y="92"/>
                    <a:pt x="91" y="92"/>
                    <a:pt x="91" y="92"/>
                  </a:cubicBezTo>
                  <a:cubicBezTo>
                    <a:pt x="88" y="85"/>
                    <a:pt x="88" y="85"/>
                    <a:pt x="88" y="85"/>
                  </a:cubicBezTo>
                  <a:cubicBezTo>
                    <a:pt x="88" y="85"/>
                    <a:pt x="88" y="85"/>
                    <a:pt x="88" y="85"/>
                  </a:cubicBezTo>
                  <a:cubicBezTo>
                    <a:pt x="88" y="84"/>
                    <a:pt x="88" y="84"/>
                    <a:pt x="88" y="84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92" y="62"/>
                    <a:pt x="92" y="60"/>
                    <a:pt x="94" y="58"/>
                  </a:cubicBezTo>
                  <a:cubicBezTo>
                    <a:pt x="94" y="58"/>
                    <a:pt x="96" y="57"/>
                    <a:pt x="97" y="57"/>
                  </a:cubicBezTo>
                  <a:cubicBezTo>
                    <a:pt x="104" y="56"/>
                    <a:pt x="104" y="56"/>
                    <a:pt x="104" y="56"/>
                  </a:cubicBezTo>
                  <a:cubicBezTo>
                    <a:pt x="106" y="51"/>
                    <a:pt x="106" y="51"/>
                    <a:pt x="106" y="51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7" y="33"/>
                    <a:pt x="107" y="33"/>
                    <a:pt x="107" y="33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92" y="28"/>
                    <a:pt x="92" y="28"/>
                    <a:pt x="92" y="28"/>
                  </a:cubicBezTo>
                  <a:cubicBezTo>
                    <a:pt x="91" y="27"/>
                    <a:pt x="91" y="27"/>
                    <a:pt x="91" y="27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0" y="16"/>
                    <a:pt x="90" y="16"/>
                    <a:pt x="90" y="16"/>
                  </a:cubicBezTo>
                  <a:cubicBezTo>
                    <a:pt x="90" y="16"/>
                    <a:pt x="90" y="16"/>
                    <a:pt x="90" y="16"/>
                  </a:cubicBezTo>
                  <a:cubicBezTo>
                    <a:pt x="90" y="14"/>
                    <a:pt x="90" y="14"/>
                    <a:pt x="90" y="14"/>
                  </a:cubicBezTo>
                  <a:lnTo>
                    <a:pt x="101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8"/>
            <p:cNvSpPr>
              <a:spLocks/>
            </p:cNvSpPr>
            <p:nvPr/>
          </p:nvSpPr>
          <p:spPr bwMode="auto">
            <a:xfrm>
              <a:off x="2329" y="2407"/>
              <a:ext cx="330" cy="381"/>
            </a:xfrm>
            <a:custGeom>
              <a:avLst/>
              <a:gdLst>
                <a:gd name="T0" fmla="*/ 150 w 173"/>
                <a:gd name="T1" fmla="*/ 34 h 200"/>
                <a:gd name="T2" fmla="*/ 146 w 173"/>
                <a:gd name="T3" fmla="*/ 26 h 200"/>
                <a:gd name="T4" fmla="*/ 143 w 173"/>
                <a:gd name="T5" fmla="*/ 12 h 200"/>
                <a:gd name="T6" fmla="*/ 136 w 173"/>
                <a:gd name="T7" fmla="*/ 17 h 200"/>
                <a:gd name="T8" fmla="*/ 125 w 173"/>
                <a:gd name="T9" fmla="*/ 15 h 200"/>
                <a:gd name="T10" fmla="*/ 125 w 173"/>
                <a:gd name="T11" fmla="*/ 7 h 200"/>
                <a:gd name="T12" fmla="*/ 122 w 173"/>
                <a:gd name="T13" fmla="*/ 10 h 200"/>
                <a:gd name="T14" fmla="*/ 109 w 173"/>
                <a:gd name="T15" fmla="*/ 22 h 200"/>
                <a:gd name="T16" fmla="*/ 107 w 173"/>
                <a:gd name="T17" fmla="*/ 22 h 200"/>
                <a:gd name="T18" fmla="*/ 99 w 173"/>
                <a:gd name="T19" fmla="*/ 16 h 200"/>
                <a:gd name="T20" fmla="*/ 92 w 173"/>
                <a:gd name="T21" fmla="*/ 13 h 200"/>
                <a:gd name="T22" fmla="*/ 75 w 173"/>
                <a:gd name="T23" fmla="*/ 8 h 200"/>
                <a:gd name="T24" fmla="*/ 66 w 173"/>
                <a:gd name="T25" fmla="*/ 4 h 200"/>
                <a:gd name="T26" fmla="*/ 47 w 173"/>
                <a:gd name="T27" fmla="*/ 0 h 200"/>
                <a:gd name="T28" fmla="*/ 40 w 173"/>
                <a:gd name="T29" fmla="*/ 16 h 200"/>
                <a:gd name="T30" fmla="*/ 34 w 173"/>
                <a:gd name="T31" fmla="*/ 16 h 200"/>
                <a:gd name="T32" fmla="*/ 14 w 173"/>
                <a:gd name="T33" fmla="*/ 26 h 200"/>
                <a:gd name="T34" fmla="*/ 13 w 173"/>
                <a:gd name="T35" fmla="*/ 72 h 200"/>
                <a:gd name="T36" fmla="*/ 9 w 173"/>
                <a:gd name="T37" fmla="*/ 83 h 200"/>
                <a:gd name="T38" fmla="*/ 1 w 173"/>
                <a:gd name="T39" fmla="*/ 109 h 200"/>
                <a:gd name="T40" fmla="*/ 7 w 173"/>
                <a:gd name="T41" fmla="*/ 111 h 200"/>
                <a:gd name="T42" fmla="*/ 17 w 173"/>
                <a:gd name="T43" fmla="*/ 126 h 200"/>
                <a:gd name="T44" fmla="*/ 14 w 173"/>
                <a:gd name="T45" fmla="*/ 132 h 200"/>
                <a:gd name="T46" fmla="*/ 24 w 173"/>
                <a:gd name="T47" fmla="*/ 158 h 200"/>
                <a:gd name="T48" fmla="*/ 38 w 173"/>
                <a:gd name="T49" fmla="*/ 151 h 200"/>
                <a:gd name="T50" fmla="*/ 46 w 173"/>
                <a:gd name="T51" fmla="*/ 151 h 200"/>
                <a:gd name="T52" fmla="*/ 52 w 173"/>
                <a:gd name="T53" fmla="*/ 140 h 200"/>
                <a:gd name="T54" fmla="*/ 68 w 173"/>
                <a:gd name="T55" fmla="*/ 135 h 200"/>
                <a:gd name="T56" fmla="*/ 77 w 173"/>
                <a:gd name="T57" fmla="*/ 151 h 200"/>
                <a:gd name="T58" fmla="*/ 81 w 173"/>
                <a:gd name="T59" fmla="*/ 165 h 200"/>
                <a:gd name="T60" fmla="*/ 71 w 173"/>
                <a:gd name="T61" fmla="*/ 185 h 200"/>
                <a:gd name="T62" fmla="*/ 84 w 173"/>
                <a:gd name="T63" fmla="*/ 187 h 200"/>
                <a:gd name="T64" fmla="*/ 89 w 173"/>
                <a:gd name="T65" fmla="*/ 199 h 200"/>
                <a:gd name="T66" fmla="*/ 102 w 173"/>
                <a:gd name="T67" fmla="*/ 196 h 200"/>
                <a:gd name="T68" fmla="*/ 108 w 173"/>
                <a:gd name="T69" fmla="*/ 178 h 200"/>
                <a:gd name="T70" fmla="*/ 135 w 173"/>
                <a:gd name="T71" fmla="*/ 189 h 200"/>
                <a:gd name="T72" fmla="*/ 128 w 173"/>
                <a:gd name="T73" fmla="*/ 172 h 200"/>
                <a:gd name="T74" fmla="*/ 128 w 173"/>
                <a:gd name="T75" fmla="*/ 170 h 200"/>
                <a:gd name="T76" fmla="*/ 166 w 173"/>
                <a:gd name="T77" fmla="*/ 166 h 200"/>
                <a:gd name="T78" fmla="*/ 167 w 173"/>
                <a:gd name="T79" fmla="*/ 165 h 200"/>
                <a:gd name="T80" fmla="*/ 167 w 173"/>
                <a:gd name="T81" fmla="*/ 163 h 200"/>
                <a:gd name="T82" fmla="*/ 166 w 173"/>
                <a:gd name="T83" fmla="*/ 142 h 200"/>
                <a:gd name="T84" fmla="*/ 170 w 173"/>
                <a:gd name="T85" fmla="*/ 134 h 200"/>
                <a:gd name="T86" fmla="*/ 163 w 173"/>
                <a:gd name="T87" fmla="*/ 126 h 200"/>
                <a:gd name="T88" fmla="*/ 158 w 173"/>
                <a:gd name="T89" fmla="*/ 98 h 200"/>
                <a:gd name="T90" fmla="*/ 151 w 173"/>
                <a:gd name="T91" fmla="*/ 102 h 200"/>
                <a:gd name="T92" fmla="*/ 150 w 173"/>
                <a:gd name="T93" fmla="*/ 84 h 200"/>
                <a:gd name="T94" fmla="*/ 163 w 173"/>
                <a:gd name="T95" fmla="*/ 50 h 200"/>
                <a:gd name="T96" fmla="*/ 150 w 173"/>
                <a:gd name="T97" fmla="*/ 34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73" h="200">
                  <a:moveTo>
                    <a:pt x="150" y="34"/>
                  </a:moveTo>
                  <a:cubicBezTo>
                    <a:pt x="150" y="34"/>
                    <a:pt x="150" y="34"/>
                    <a:pt x="150" y="34"/>
                  </a:cubicBezTo>
                  <a:cubicBezTo>
                    <a:pt x="150" y="34"/>
                    <a:pt x="150" y="34"/>
                    <a:pt x="150" y="34"/>
                  </a:cubicBezTo>
                  <a:cubicBezTo>
                    <a:pt x="150" y="33"/>
                    <a:pt x="150" y="33"/>
                    <a:pt x="150" y="33"/>
                  </a:cubicBezTo>
                  <a:cubicBezTo>
                    <a:pt x="146" y="27"/>
                    <a:pt x="146" y="27"/>
                    <a:pt x="146" y="27"/>
                  </a:cubicBezTo>
                  <a:cubicBezTo>
                    <a:pt x="146" y="26"/>
                    <a:pt x="146" y="26"/>
                    <a:pt x="146" y="26"/>
                  </a:cubicBezTo>
                  <a:cubicBezTo>
                    <a:pt x="146" y="26"/>
                    <a:pt x="146" y="26"/>
                    <a:pt x="146" y="26"/>
                  </a:cubicBezTo>
                  <a:cubicBezTo>
                    <a:pt x="147" y="16"/>
                    <a:pt x="147" y="16"/>
                    <a:pt x="147" y="16"/>
                  </a:cubicBezTo>
                  <a:cubicBezTo>
                    <a:pt x="147" y="15"/>
                    <a:pt x="146" y="14"/>
                    <a:pt x="143" y="12"/>
                  </a:cubicBezTo>
                  <a:cubicBezTo>
                    <a:pt x="141" y="12"/>
                    <a:pt x="141" y="12"/>
                    <a:pt x="141" y="12"/>
                  </a:cubicBezTo>
                  <a:cubicBezTo>
                    <a:pt x="137" y="17"/>
                    <a:pt x="137" y="17"/>
                    <a:pt x="137" y="17"/>
                  </a:cubicBezTo>
                  <a:cubicBezTo>
                    <a:pt x="136" y="17"/>
                    <a:pt x="136" y="17"/>
                    <a:pt x="136" y="17"/>
                  </a:cubicBezTo>
                  <a:cubicBezTo>
                    <a:pt x="136" y="17"/>
                    <a:pt x="136" y="17"/>
                    <a:pt x="136" y="17"/>
                  </a:cubicBezTo>
                  <a:cubicBezTo>
                    <a:pt x="126" y="22"/>
                    <a:pt x="126" y="22"/>
                    <a:pt x="126" y="22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5" y="14"/>
                    <a:pt x="125" y="14"/>
                    <a:pt x="125" y="14"/>
                  </a:cubicBezTo>
                  <a:cubicBezTo>
                    <a:pt x="126" y="11"/>
                    <a:pt x="126" y="11"/>
                    <a:pt x="126" y="11"/>
                  </a:cubicBezTo>
                  <a:cubicBezTo>
                    <a:pt x="125" y="7"/>
                    <a:pt x="125" y="7"/>
                    <a:pt x="125" y="7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2" y="10"/>
                    <a:pt x="122" y="10"/>
                    <a:pt x="122" y="10"/>
                  </a:cubicBezTo>
                  <a:cubicBezTo>
                    <a:pt x="122" y="10"/>
                    <a:pt x="122" y="10"/>
                    <a:pt x="122" y="10"/>
                  </a:cubicBezTo>
                  <a:cubicBezTo>
                    <a:pt x="122" y="10"/>
                    <a:pt x="122" y="10"/>
                    <a:pt x="122" y="10"/>
                  </a:cubicBezTo>
                  <a:cubicBezTo>
                    <a:pt x="109" y="21"/>
                    <a:pt x="109" y="21"/>
                    <a:pt x="109" y="21"/>
                  </a:cubicBezTo>
                  <a:cubicBezTo>
                    <a:pt x="109" y="22"/>
                    <a:pt x="109" y="22"/>
                    <a:pt x="109" y="22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99" y="16"/>
                    <a:pt x="99" y="16"/>
                    <a:pt x="99" y="16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2" y="13"/>
                    <a:pt x="92" y="13"/>
                    <a:pt x="92" y="13"/>
                  </a:cubicBezTo>
                  <a:cubicBezTo>
                    <a:pt x="88" y="10"/>
                    <a:pt x="88" y="10"/>
                    <a:pt x="88" y="10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6" y="4"/>
                    <a:pt x="66" y="4"/>
                    <a:pt x="66" y="4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10" y="62"/>
                    <a:pt x="10" y="62"/>
                    <a:pt x="10" y="62"/>
                  </a:cubicBezTo>
                  <a:cubicBezTo>
                    <a:pt x="13" y="72"/>
                    <a:pt x="13" y="72"/>
                    <a:pt x="13" y="72"/>
                  </a:cubicBezTo>
                  <a:cubicBezTo>
                    <a:pt x="13" y="74"/>
                    <a:pt x="13" y="74"/>
                    <a:pt x="13" y="74"/>
                  </a:cubicBezTo>
                  <a:cubicBezTo>
                    <a:pt x="12" y="75"/>
                    <a:pt x="12" y="75"/>
                    <a:pt x="12" y="75"/>
                  </a:cubicBezTo>
                  <a:cubicBezTo>
                    <a:pt x="10" y="76"/>
                    <a:pt x="9" y="79"/>
                    <a:pt x="9" y="83"/>
                  </a:cubicBezTo>
                  <a:cubicBezTo>
                    <a:pt x="13" y="99"/>
                    <a:pt x="13" y="99"/>
                    <a:pt x="13" y="99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5" y="104"/>
                    <a:pt x="1" y="107"/>
                    <a:pt x="1" y="109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7" y="112"/>
                    <a:pt x="7" y="112"/>
                    <a:pt x="7" y="112"/>
                  </a:cubicBezTo>
                  <a:cubicBezTo>
                    <a:pt x="7" y="111"/>
                    <a:pt x="7" y="111"/>
                    <a:pt x="7" y="111"/>
                  </a:cubicBezTo>
                  <a:cubicBezTo>
                    <a:pt x="8" y="111"/>
                    <a:pt x="8" y="111"/>
                    <a:pt x="8" y="111"/>
                  </a:cubicBezTo>
                  <a:cubicBezTo>
                    <a:pt x="12" y="111"/>
                    <a:pt x="15" y="113"/>
                    <a:pt x="16" y="117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6" y="127"/>
                    <a:pt x="16" y="127"/>
                    <a:pt x="16" y="127"/>
                  </a:cubicBezTo>
                  <a:cubicBezTo>
                    <a:pt x="16" y="128"/>
                    <a:pt x="16" y="128"/>
                    <a:pt x="16" y="128"/>
                  </a:cubicBezTo>
                  <a:cubicBezTo>
                    <a:pt x="14" y="129"/>
                    <a:pt x="14" y="130"/>
                    <a:pt x="14" y="132"/>
                  </a:cubicBezTo>
                  <a:cubicBezTo>
                    <a:pt x="12" y="141"/>
                    <a:pt x="12" y="141"/>
                    <a:pt x="12" y="141"/>
                  </a:cubicBezTo>
                  <a:cubicBezTo>
                    <a:pt x="13" y="144"/>
                    <a:pt x="14" y="146"/>
                    <a:pt x="16" y="148"/>
                  </a:cubicBezTo>
                  <a:cubicBezTo>
                    <a:pt x="24" y="158"/>
                    <a:pt x="24" y="158"/>
                    <a:pt x="24" y="158"/>
                  </a:cubicBezTo>
                  <a:cubicBezTo>
                    <a:pt x="32" y="152"/>
                    <a:pt x="32" y="152"/>
                    <a:pt x="32" y="152"/>
                  </a:cubicBezTo>
                  <a:cubicBezTo>
                    <a:pt x="38" y="151"/>
                    <a:pt x="38" y="151"/>
                    <a:pt x="38" y="151"/>
                  </a:cubicBezTo>
                  <a:cubicBezTo>
                    <a:pt x="38" y="151"/>
                    <a:pt x="38" y="151"/>
                    <a:pt x="38" y="151"/>
                  </a:cubicBezTo>
                  <a:cubicBezTo>
                    <a:pt x="38" y="152"/>
                    <a:pt x="38" y="152"/>
                    <a:pt x="38" y="152"/>
                  </a:cubicBezTo>
                  <a:cubicBezTo>
                    <a:pt x="42" y="153"/>
                    <a:pt x="42" y="153"/>
                    <a:pt x="42" y="153"/>
                  </a:cubicBezTo>
                  <a:cubicBezTo>
                    <a:pt x="44" y="153"/>
                    <a:pt x="45" y="152"/>
                    <a:pt x="46" y="151"/>
                  </a:cubicBezTo>
                  <a:cubicBezTo>
                    <a:pt x="50" y="146"/>
                    <a:pt x="50" y="146"/>
                    <a:pt x="50" y="146"/>
                  </a:cubicBezTo>
                  <a:cubicBezTo>
                    <a:pt x="49" y="143"/>
                    <a:pt x="49" y="143"/>
                    <a:pt x="49" y="143"/>
                  </a:cubicBezTo>
                  <a:cubicBezTo>
                    <a:pt x="50" y="142"/>
                    <a:pt x="51" y="141"/>
                    <a:pt x="52" y="140"/>
                  </a:cubicBezTo>
                  <a:cubicBezTo>
                    <a:pt x="62" y="140"/>
                    <a:pt x="62" y="140"/>
                    <a:pt x="62" y="140"/>
                  </a:cubicBezTo>
                  <a:cubicBezTo>
                    <a:pt x="64" y="141"/>
                    <a:pt x="65" y="140"/>
                    <a:pt x="65" y="140"/>
                  </a:cubicBezTo>
                  <a:cubicBezTo>
                    <a:pt x="66" y="137"/>
                    <a:pt x="67" y="136"/>
                    <a:pt x="68" y="135"/>
                  </a:cubicBezTo>
                  <a:cubicBezTo>
                    <a:pt x="70" y="135"/>
                    <a:pt x="72" y="135"/>
                    <a:pt x="73" y="136"/>
                  </a:cubicBezTo>
                  <a:cubicBezTo>
                    <a:pt x="76" y="139"/>
                    <a:pt x="78" y="141"/>
                    <a:pt x="78" y="144"/>
                  </a:cubicBezTo>
                  <a:cubicBezTo>
                    <a:pt x="77" y="151"/>
                    <a:pt x="77" y="151"/>
                    <a:pt x="77" y="151"/>
                  </a:cubicBezTo>
                  <a:cubicBezTo>
                    <a:pt x="78" y="152"/>
                    <a:pt x="78" y="152"/>
                    <a:pt x="78" y="152"/>
                  </a:cubicBezTo>
                  <a:cubicBezTo>
                    <a:pt x="81" y="154"/>
                    <a:pt x="82" y="156"/>
                    <a:pt x="82" y="158"/>
                  </a:cubicBezTo>
                  <a:cubicBezTo>
                    <a:pt x="81" y="165"/>
                    <a:pt x="81" y="165"/>
                    <a:pt x="81" y="165"/>
                  </a:cubicBezTo>
                  <a:cubicBezTo>
                    <a:pt x="80" y="169"/>
                    <a:pt x="78" y="172"/>
                    <a:pt x="77" y="172"/>
                  </a:cubicBezTo>
                  <a:cubicBezTo>
                    <a:pt x="77" y="172"/>
                    <a:pt x="77" y="172"/>
                    <a:pt x="77" y="172"/>
                  </a:cubicBezTo>
                  <a:cubicBezTo>
                    <a:pt x="71" y="185"/>
                    <a:pt x="71" y="185"/>
                    <a:pt x="71" y="185"/>
                  </a:cubicBezTo>
                  <a:cubicBezTo>
                    <a:pt x="73" y="186"/>
                    <a:pt x="73" y="186"/>
                    <a:pt x="73" y="186"/>
                  </a:cubicBezTo>
                  <a:cubicBezTo>
                    <a:pt x="82" y="186"/>
                    <a:pt x="82" y="186"/>
                    <a:pt x="82" y="186"/>
                  </a:cubicBezTo>
                  <a:cubicBezTo>
                    <a:pt x="84" y="187"/>
                    <a:pt x="84" y="187"/>
                    <a:pt x="84" y="187"/>
                  </a:cubicBezTo>
                  <a:cubicBezTo>
                    <a:pt x="84" y="188"/>
                    <a:pt x="84" y="188"/>
                    <a:pt x="84" y="188"/>
                  </a:cubicBezTo>
                  <a:cubicBezTo>
                    <a:pt x="82" y="192"/>
                    <a:pt x="82" y="195"/>
                    <a:pt x="82" y="197"/>
                  </a:cubicBezTo>
                  <a:cubicBezTo>
                    <a:pt x="86" y="199"/>
                    <a:pt x="88" y="200"/>
                    <a:pt x="89" y="199"/>
                  </a:cubicBezTo>
                  <a:cubicBezTo>
                    <a:pt x="94" y="197"/>
                    <a:pt x="94" y="197"/>
                    <a:pt x="94" y="197"/>
                  </a:cubicBezTo>
                  <a:cubicBezTo>
                    <a:pt x="97" y="196"/>
                    <a:pt x="97" y="196"/>
                    <a:pt x="97" y="196"/>
                  </a:cubicBezTo>
                  <a:cubicBezTo>
                    <a:pt x="102" y="196"/>
                    <a:pt x="102" y="196"/>
                    <a:pt x="102" y="196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108" y="183"/>
                    <a:pt x="108" y="183"/>
                    <a:pt x="108" y="183"/>
                  </a:cubicBezTo>
                  <a:cubicBezTo>
                    <a:pt x="107" y="181"/>
                    <a:pt x="108" y="179"/>
                    <a:pt x="108" y="178"/>
                  </a:cubicBezTo>
                  <a:cubicBezTo>
                    <a:pt x="110" y="177"/>
                    <a:pt x="113" y="177"/>
                    <a:pt x="118" y="180"/>
                  </a:cubicBezTo>
                  <a:cubicBezTo>
                    <a:pt x="128" y="186"/>
                    <a:pt x="128" y="186"/>
                    <a:pt x="128" y="186"/>
                  </a:cubicBezTo>
                  <a:cubicBezTo>
                    <a:pt x="131" y="188"/>
                    <a:pt x="133" y="189"/>
                    <a:pt x="135" y="189"/>
                  </a:cubicBezTo>
                  <a:cubicBezTo>
                    <a:pt x="135" y="188"/>
                    <a:pt x="135" y="188"/>
                    <a:pt x="135" y="188"/>
                  </a:cubicBezTo>
                  <a:cubicBezTo>
                    <a:pt x="136" y="187"/>
                    <a:pt x="135" y="184"/>
                    <a:pt x="133" y="180"/>
                  </a:cubicBezTo>
                  <a:cubicBezTo>
                    <a:pt x="128" y="172"/>
                    <a:pt x="128" y="172"/>
                    <a:pt x="128" y="172"/>
                  </a:cubicBezTo>
                  <a:cubicBezTo>
                    <a:pt x="128" y="171"/>
                    <a:pt x="128" y="171"/>
                    <a:pt x="128" y="171"/>
                  </a:cubicBezTo>
                  <a:cubicBezTo>
                    <a:pt x="128" y="171"/>
                    <a:pt x="128" y="171"/>
                    <a:pt x="128" y="171"/>
                  </a:cubicBezTo>
                  <a:cubicBezTo>
                    <a:pt x="128" y="170"/>
                    <a:pt x="128" y="170"/>
                    <a:pt x="128" y="170"/>
                  </a:cubicBezTo>
                  <a:cubicBezTo>
                    <a:pt x="134" y="163"/>
                    <a:pt x="139" y="160"/>
                    <a:pt x="146" y="163"/>
                  </a:cubicBezTo>
                  <a:cubicBezTo>
                    <a:pt x="160" y="170"/>
                    <a:pt x="160" y="170"/>
                    <a:pt x="160" y="170"/>
                  </a:cubicBezTo>
                  <a:cubicBezTo>
                    <a:pt x="166" y="166"/>
                    <a:pt x="166" y="166"/>
                    <a:pt x="166" y="166"/>
                  </a:cubicBezTo>
                  <a:cubicBezTo>
                    <a:pt x="167" y="166"/>
                    <a:pt x="167" y="166"/>
                    <a:pt x="167" y="166"/>
                  </a:cubicBezTo>
                  <a:cubicBezTo>
                    <a:pt x="167" y="165"/>
                    <a:pt x="167" y="165"/>
                    <a:pt x="167" y="165"/>
                  </a:cubicBezTo>
                  <a:cubicBezTo>
                    <a:pt x="167" y="165"/>
                    <a:pt x="167" y="165"/>
                    <a:pt x="167" y="165"/>
                  </a:cubicBezTo>
                  <a:cubicBezTo>
                    <a:pt x="166" y="164"/>
                    <a:pt x="166" y="164"/>
                    <a:pt x="166" y="164"/>
                  </a:cubicBezTo>
                  <a:cubicBezTo>
                    <a:pt x="166" y="164"/>
                    <a:pt x="166" y="164"/>
                    <a:pt x="166" y="164"/>
                  </a:cubicBezTo>
                  <a:cubicBezTo>
                    <a:pt x="167" y="163"/>
                    <a:pt x="167" y="163"/>
                    <a:pt x="167" y="163"/>
                  </a:cubicBezTo>
                  <a:cubicBezTo>
                    <a:pt x="172" y="155"/>
                    <a:pt x="173" y="149"/>
                    <a:pt x="172" y="146"/>
                  </a:cubicBezTo>
                  <a:cubicBezTo>
                    <a:pt x="170" y="143"/>
                    <a:pt x="168" y="142"/>
                    <a:pt x="167" y="142"/>
                  </a:cubicBezTo>
                  <a:cubicBezTo>
                    <a:pt x="166" y="142"/>
                    <a:pt x="166" y="142"/>
                    <a:pt x="166" y="142"/>
                  </a:cubicBezTo>
                  <a:cubicBezTo>
                    <a:pt x="165" y="138"/>
                    <a:pt x="165" y="138"/>
                    <a:pt x="165" y="138"/>
                  </a:cubicBezTo>
                  <a:cubicBezTo>
                    <a:pt x="166" y="138"/>
                    <a:pt x="166" y="138"/>
                    <a:pt x="166" y="138"/>
                  </a:cubicBezTo>
                  <a:cubicBezTo>
                    <a:pt x="168" y="136"/>
                    <a:pt x="170" y="135"/>
                    <a:pt x="170" y="134"/>
                  </a:cubicBezTo>
                  <a:cubicBezTo>
                    <a:pt x="169" y="132"/>
                    <a:pt x="169" y="132"/>
                    <a:pt x="169" y="132"/>
                  </a:cubicBezTo>
                  <a:cubicBezTo>
                    <a:pt x="163" y="126"/>
                    <a:pt x="163" y="126"/>
                    <a:pt x="163" y="126"/>
                  </a:cubicBezTo>
                  <a:cubicBezTo>
                    <a:pt x="163" y="126"/>
                    <a:pt x="163" y="126"/>
                    <a:pt x="163" y="126"/>
                  </a:cubicBezTo>
                  <a:cubicBezTo>
                    <a:pt x="163" y="125"/>
                    <a:pt x="163" y="125"/>
                    <a:pt x="163" y="125"/>
                  </a:cubicBezTo>
                  <a:cubicBezTo>
                    <a:pt x="160" y="116"/>
                    <a:pt x="160" y="116"/>
                    <a:pt x="160" y="116"/>
                  </a:cubicBezTo>
                  <a:cubicBezTo>
                    <a:pt x="158" y="110"/>
                    <a:pt x="158" y="104"/>
                    <a:pt x="158" y="98"/>
                  </a:cubicBezTo>
                  <a:cubicBezTo>
                    <a:pt x="158" y="94"/>
                    <a:pt x="158" y="94"/>
                    <a:pt x="158" y="94"/>
                  </a:cubicBezTo>
                  <a:cubicBezTo>
                    <a:pt x="154" y="98"/>
                    <a:pt x="154" y="98"/>
                    <a:pt x="154" y="98"/>
                  </a:cubicBezTo>
                  <a:cubicBezTo>
                    <a:pt x="151" y="102"/>
                    <a:pt x="151" y="102"/>
                    <a:pt x="151" y="102"/>
                  </a:cubicBezTo>
                  <a:cubicBezTo>
                    <a:pt x="150" y="85"/>
                    <a:pt x="150" y="85"/>
                    <a:pt x="150" y="85"/>
                  </a:cubicBezTo>
                  <a:cubicBezTo>
                    <a:pt x="150" y="85"/>
                    <a:pt x="150" y="85"/>
                    <a:pt x="150" y="85"/>
                  </a:cubicBezTo>
                  <a:cubicBezTo>
                    <a:pt x="150" y="84"/>
                    <a:pt x="150" y="84"/>
                    <a:pt x="150" y="84"/>
                  </a:cubicBezTo>
                  <a:cubicBezTo>
                    <a:pt x="150" y="84"/>
                    <a:pt x="150" y="84"/>
                    <a:pt x="150" y="84"/>
                  </a:cubicBezTo>
                  <a:cubicBezTo>
                    <a:pt x="159" y="71"/>
                    <a:pt x="165" y="64"/>
                    <a:pt x="167" y="62"/>
                  </a:cubicBezTo>
                  <a:cubicBezTo>
                    <a:pt x="163" y="50"/>
                    <a:pt x="163" y="50"/>
                    <a:pt x="163" y="50"/>
                  </a:cubicBezTo>
                  <a:cubicBezTo>
                    <a:pt x="162" y="44"/>
                    <a:pt x="161" y="40"/>
                    <a:pt x="161" y="38"/>
                  </a:cubicBezTo>
                  <a:cubicBezTo>
                    <a:pt x="154" y="35"/>
                    <a:pt x="154" y="35"/>
                    <a:pt x="154" y="35"/>
                  </a:cubicBezTo>
                  <a:lnTo>
                    <a:pt x="150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9"/>
            <p:cNvSpPr>
              <a:spLocks/>
            </p:cNvSpPr>
            <p:nvPr/>
          </p:nvSpPr>
          <p:spPr bwMode="auto">
            <a:xfrm>
              <a:off x="2291" y="2188"/>
              <a:ext cx="465" cy="291"/>
            </a:xfrm>
            <a:custGeom>
              <a:avLst/>
              <a:gdLst>
                <a:gd name="T0" fmla="*/ 32 w 244"/>
                <a:gd name="T1" fmla="*/ 5 h 153"/>
                <a:gd name="T2" fmla="*/ 43 w 244"/>
                <a:gd name="T3" fmla="*/ 12 h 153"/>
                <a:gd name="T4" fmla="*/ 49 w 244"/>
                <a:gd name="T5" fmla="*/ 20 h 153"/>
                <a:gd name="T6" fmla="*/ 44 w 244"/>
                <a:gd name="T7" fmla="*/ 26 h 153"/>
                <a:gd name="T8" fmla="*/ 30 w 244"/>
                <a:gd name="T9" fmla="*/ 29 h 153"/>
                <a:gd name="T10" fmla="*/ 32 w 244"/>
                <a:gd name="T11" fmla="*/ 37 h 153"/>
                <a:gd name="T12" fmla="*/ 36 w 244"/>
                <a:gd name="T13" fmla="*/ 54 h 153"/>
                <a:gd name="T14" fmla="*/ 45 w 244"/>
                <a:gd name="T15" fmla="*/ 57 h 153"/>
                <a:gd name="T16" fmla="*/ 46 w 244"/>
                <a:gd name="T17" fmla="*/ 58 h 153"/>
                <a:gd name="T18" fmla="*/ 51 w 244"/>
                <a:gd name="T19" fmla="*/ 65 h 153"/>
                <a:gd name="T20" fmla="*/ 54 w 244"/>
                <a:gd name="T21" fmla="*/ 73 h 153"/>
                <a:gd name="T22" fmla="*/ 40 w 244"/>
                <a:gd name="T23" fmla="*/ 92 h 153"/>
                <a:gd name="T24" fmla="*/ 2 w 244"/>
                <a:gd name="T25" fmla="*/ 102 h 153"/>
                <a:gd name="T26" fmla="*/ 4 w 244"/>
                <a:gd name="T27" fmla="*/ 116 h 153"/>
                <a:gd name="T28" fmla="*/ 19 w 244"/>
                <a:gd name="T29" fmla="*/ 143 h 153"/>
                <a:gd name="T30" fmla="*/ 20 w 244"/>
                <a:gd name="T31" fmla="*/ 143 h 153"/>
                <a:gd name="T32" fmla="*/ 26 w 244"/>
                <a:gd name="T33" fmla="*/ 151 h 153"/>
                <a:gd name="T34" fmla="*/ 30 w 244"/>
                <a:gd name="T35" fmla="*/ 138 h 153"/>
                <a:gd name="T36" fmla="*/ 39 w 244"/>
                <a:gd name="T37" fmla="*/ 127 h 153"/>
                <a:gd name="T38" fmla="*/ 56 w 244"/>
                <a:gd name="T39" fmla="*/ 127 h 153"/>
                <a:gd name="T40" fmla="*/ 63 w 244"/>
                <a:gd name="T41" fmla="*/ 111 h 153"/>
                <a:gd name="T42" fmla="*/ 80 w 244"/>
                <a:gd name="T43" fmla="*/ 111 h 153"/>
                <a:gd name="T44" fmla="*/ 109 w 244"/>
                <a:gd name="T45" fmla="*/ 121 h 153"/>
                <a:gd name="T46" fmla="*/ 110 w 244"/>
                <a:gd name="T47" fmla="*/ 121 h 153"/>
                <a:gd name="T48" fmla="*/ 121 w 244"/>
                <a:gd name="T49" fmla="*/ 127 h 153"/>
                <a:gd name="T50" fmla="*/ 121 w 244"/>
                <a:gd name="T51" fmla="*/ 127 h 153"/>
                <a:gd name="T52" fmla="*/ 132 w 244"/>
                <a:gd name="T53" fmla="*/ 128 h 153"/>
                <a:gd name="T54" fmla="*/ 142 w 244"/>
                <a:gd name="T55" fmla="*/ 115 h 153"/>
                <a:gd name="T56" fmla="*/ 148 w 244"/>
                <a:gd name="T57" fmla="*/ 120 h 153"/>
                <a:gd name="T58" fmla="*/ 149 w 244"/>
                <a:gd name="T59" fmla="*/ 129 h 153"/>
                <a:gd name="T60" fmla="*/ 159 w 244"/>
                <a:gd name="T61" fmla="*/ 123 h 153"/>
                <a:gd name="T62" fmla="*/ 165 w 244"/>
                <a:gd name="T63" fmla="*/ 123 h 153"/>
                <a:gd name="T64" fmla="*/ 170 w 244"/>
                <a:gd name="T65" fmla="*/ 141 h 153"/>
                <a:gd name="T66" fmla="*/ 194 w 244"/>
                <a:gd name="T67" fmla="*/ 130 h 153"/>
                <a:gd name="T68" fmla="*/ 215 w 244"/>
                <a:gd name="T69" fmla="*/ 121 h 153"/>
                <a:gd name="T70" fmla="*/ 237 w 244"/>
                <a:gd name="T71" fmla="*/ 114 h 153"/>
                <a:gd name="T72" fmla="*/ 242 w 244"/>
                <a:gd name="T73" fmla="*/ 111 h 153"/>
                <a:gd name="T74" fmla="*/ 230 w 244"/>
                <a:gd name="T75" fmla="*/ 77 h 153"/>
                <a:gd name="T76" fmla="*/ 236 w 244"/>
                <a:gd name="T77" fmla="*/ 67 h 153"/>
                <a:gd name="T78" fmla="*/ 222 w 244"/>
                <a:gd name="T79" fmla="*/ 63 h 153"/>
                <a:gd name="T80" fmla="*/ 215 w 244"/>
                <a:gd name="T81" fmla="*/ 55 h 153"/>
                <a:gd name="T82" fmla="*/ 214 w 244"/>
                <a:gd name="T83" fmla="*/ 54 h 153"/>
                <a:gd name="T84" fmla="*/ 186 w 244"/>
                <a:gd name="T85" fmla="*/ 47 h 153"/>
                <a:gd name="T86" fmla="*/ 162 w 244"/>
                <a:gd name="T87" fmla="*/ 47 h 153"/>
                <a:gd name="T88" fmla="*/ 108 w 244"/>
                <a:gd name="T89" fmla="*/ 25 h 153"/>
                <a:gd name="T90" fmla="*/ 72 w 244"/>
                <a:gd name="T91" fmla="*/ 0 h 153"/>
                <a:gd name="T92" fmla="*/ 37 w 244"/>
                <a:gd name="T93" fmla="*/ 3 h 153"/>
                <a:gd name="T94" fmla="*/ 31 w 244"/>
                <a:gd name="T95" fmla="*/ 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44" h="153">
                  <a:moveTo>
                    <a:pt x="31" y="1"/>
                  </a:moveTo>
                  <a:cubicBezTo>
                    <a:pt x="30" y="2"/>
                    <a:pt x="30" y="2"/>
                    <a:pt x="30" y="2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44" y="57"/>
                    <a:pt x="44" y="57"/>
                    <a:pt x="44" y="57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4" y="73"/>
                    <a:pt x="54" y="73"/>
                    <a:pt x="54" y="73"/>
                  </a:cubicBezTo>
                  <a:cubicBezTo>
                    <a:pt x="54" y="73"/>
                    <a:pt x="54" y="73"/>
                    <a:pt x="54" y="73"/>
                  </a:cubicBezTo>
                  <a:cubicBezTo>
                    <a:pt x="54" y="73"/>
                    <a:pt x="54" y="73"/>
                    <a:pt x="54" y="73"/>
                  </a:cubicBezTo>
                  <a:cubicBezTo>
                    <a:pt x="54" y="78"/>
                    <a:pt x="54" y="78"/>
                    <a:pt x="54" y="78"/>
                  </a:cubicBezTo>
                  <a:cubicBezTo>
                    <a:pt x="53" y="81"/>
                    <a:pt x="52" y="83"/>
                    <a:pt x="52" y="85"/>
                  </a:cubicBezTo>
                  <a:cubicBezTo>
                    <a:pt x="50" y="87"/>
                    <a:pt x="46" y="90"/>
                    <a:pt x="40" y="92"/>
                  </a:cubicBezTo>
                  <a:cubicBezTo>
                    <a:pt x="27" y="100"/>
                    <a:pt x="27" y="100"/>
                    <a:pt x="27" y="100"/>
                  </a:cubicBezTo>
                  <a:cubicBezTo>
                    <a:pt x="26" y="100"/>
                    <a:pt x="26" y="100"/>
                    <a:pt x="26" y="100"/>
                  </a:cubicBezTo>
                  <a:cubicBezTo>
                    <a:pt x="2" y="102"/>
                    <a:pt x="2" y="102"/>
                    <a:pt x="2" y="102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4" y="116"/>
                    <a:pt x="4" y="116"/>
                    <a:pt x="4" y="116"/>
                  </a:cubicBezTo>
                  <a:cubicBezTo>
                    <a:pt x="4" y="116"/>
                    <a:pt x="4" y="116"/>
                    <a:pt x="4" y="116"/>
                  </a:cubicBezTo>
                  <a:cubicBezTo>
                    <a:pt x="4" y="117"/>
                    <a:pt x="4" y="117"/>
                    <a:pt x="4" y="117"/>
                  </a:cubicBezTo>
                  <a:cubicBezTo>
                    <a:pt x="6" y="127"/>
                    <a:pt x="6" y="127"/>
                    <a:pt x="6" y="127"/>
                  </a:cubicBezTo>
                  <a:cubicBezTo>
                    <a:pt x="19" y="143"/>
                    <a:pt x="19" y="143"/>
                    <a:pt x="19" y="143"/>
                  </a:cubicBezTo>
                  <a:cubicBezTo>
                    <a:pt x="20" y="143"/>
                    <a:pt x="20" y="143"/>
                    <a:pt x="20" y="143"/>
                  </a:cubicBezTo>
                  <a:cubicBezTo>
                    <a:pt x="20" y="143"/>
                    <a:pt x="20" y="143"/>
                    <a:pt x="20" y="143"/>
                  </a:cubicBezTo>
                  <a:cubicBezTo>
                    <a:pt x="20" y="143"/>
                    <a:pt x="20" y="143"/>
                    <a:pt x="20" y="143"/>
                  </a:cubicBezTo>
                  <a:cubicBezTo>
                    <a:pt x="25" y="153"/>
                    <a:pt x="25" y="153"/>
                    <a:pt x="25" y="153"/>
                  </a:cubicBezTo>
                  <a:cubicBezTo>
                    <a:pt x="26" y="151"/>
                    <a:pt x="26" y="151"/>
                    <a:pt x="26" y="151"/>
                  </a:cubicBezTo>
                  <a:cubicBezTo>
                    <a:pt x="26" y="151"/>
                    <a:pt x="26" y="151"/>
                    <a:pt x="26" y="151"/>
                  </a:cubicBezTo>
                  <a:cubicBezTo>
                    <a:pt x="30" y="139"/>
                    <a:pt x="30" y="139"/>
                    <a:pt x="30" y="139"/>
                  </a:cubicBezTo>
                  <a:cubicBezTo>
                    <a:pt x="30" y="139"/>
                    <a:pt x="30" y="139"/>
                    <a:pt x="30" y="139"/>
                  </a:cubicBezTo>
                  <a:cubicBezTo>
                    <a:pt x="30" y="138"/>
                    <a:pt x="30" y="138"/>
                    <a:pt x="30" y="138"/>
                  </a:cubicBezTo>
                  <a:cubicBezTo>
                    <a:pt x="30" y="138"/>
                    <a:pt x="30" y="138"/>
                    <a:pt x="30" y="138"/>
                  </a:cubicBezTo>
                  <a:cubicBezTo>
                    <a:pt x="38" y="128"/>
                    <a:pt x="38" y="128"/>
                    <a:pt x="38" y="128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9" y="123"/>
                    <a:pt x="49" y="123"/>
                    <a:pt x="49" y="123"/>
                  </a:cubicBezTo>
                  <a:cubicBezTo>
                    <a:pt x="50" y="123"/>
                    <a:pt x="50" y="123"/>
                    <a:pt x="50" y="123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64" y="126"/>
                    <a:pt x="64" y="126"/>
                    <a:pt x="64" y="126"/>
                  </a:cubicBezTo>
                  <a:cubicBezTo>
                    <a:pt x="62" y="112"/>
                    <a:pt x="62" y="112"/>
                    <a:pt x="62" y="112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71" y="111"/>
                    <a:pt x="71" y="111"/>
                    <a:pt x="71" y="111"/>
                  </a:cubicBezTo>
                  <a:cubicBezTo>
                    <a:pt x="79" y="111"/>
                    <a:pt x="79" y="111"/>
                    <a:pt x="79" y="111"/>
                  </a:cubicBezTo>
                  <a:cubicBezTo>
                    <a:pt x="80" y="111"/>
                    <a:pt x="80" y="111"/>
                    <a:pt x="80" y="111"/>
                  </a:cubicBezTo>
                  <a:cubicBezTo>
                    <a:pt x="80" y="111"/>
                    <a:pt x="80" y="111"/>
                    <a:pt x="80" y="111"/>
                  </a:cubicBezTo>
                  <a:cubicBezTo>
                    <a:pt x="96" y="119"/>
                    <a:pt x="96" y="119"/>
                    <a:pt x="96" y="119"/>
                  </a:cubicBezTo>
                  <a:cubicBezTo>
                    <a:pt x="109" y="121"/>
                    <a:pt x="109" y="121"/>
                    <a:pt x="109" y="121"/>
                  </a:cubicBezTo>
                  <a:cubicBezTo>
                    <a:pt x="110" y="121"/>
                    <a:pt x="110" y="121"/>
                    <a:pt x="110" y="121"/>
                  </a:cubicBezTo>
                  <a:cubicBezTo>
                    <a:pt x="110" y="121"/>
                    <a:pt x="110" y="121"/>
                    <a:pt x="110" y="121"/>
                  </a:cubicBezTo>
                  <a:cubicBezTo>
                    <a:pt x="110" y="121"/>
                    <a:pt x="110" y="121"/>
                    <a:pt x="110" y="121"/>
                  </a:cubicBezTo>
                  <a:cubicBezTo>
                    <a:pt x="114" y="125"/>
                    <a:pt x="114" y="125"/>
                    <a:pt x="114" y="125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5" y="131"/>
                    <a:pt x="125" y="131"/>
                    <a:pt x="125" y="131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32" y="128"/>
                    <a:pt x="132" y="128"/>
                    <a:pt x="132" y="128"/>
                  </a:cubicBezTo>
                  <a:cubicBezTo>
                    <a:pt x="132" y="127"/>
                    <a:pt x="132" y="127"/>
                    <a:pt x="132" y="127"/>
                  </a:cubicBezTo>
                  <a:cubicBezTo>
                    <a:pt x="138" y="122"/>
                    <a:pt x="138" y="122"/>
                    <a:pt x="138" y="122"/>
                  </a:cubicBezTo>
                  <a:cubicBezTo>
                    <a:pt x="142" y="115"/>
                    <a:pt x="142" y="115"/>
                    <a:pt x="142" y="115"/>
                  </a:cubicBezTo>
                  <a:cubicBezTo>
                    <a:pt x="148" y="119"/>
                    <a:pt x="148" y="119"/>
                    <a:pt x="148" y="119"/>
                  </a:cubicBezTo>
                  <a:cubicBezTo>
                    <a:pt x="148" y="119"/>
                    <a:pt x="148" y="119"/>
                    <a:pt x="148" y="119"/>
                  </a:cubicBezTo>
                  <a:cubicBezTo>
                    <a:pt x="148" y="120"/>
                    <a:pt x="148" y="120"/>
                    <a:pt x="148" y="120"/>
                  </a:cubicBezTo>
                  <a:cubicBezTo>
                    <a:pt x="150" y="125"/>
                    <a:pt x="150" y="125"/>
                    <a:pt x="150" y="125"/>
                  </a:cubicBezTo>
                  <a:cubicBezTo>
                    <a:pt x="150" y="126"/>
                    <a:pt x="150" y="126"/>
                    <a:pt x="150" y="126"/>
                  </a:cubicBezTo>
                  <a:cubicBezTo>
                    <a:pt x="149" y="129"/>
                    <a:pt x="149" y="129"/>
                    <a:pt x="149" y="129"/>
                  </a:cubicBezTo>
                  <a:cubicBezTo>
                    <a:pt x="150" y="130"/>
                    <a:pt x="150" y="130"/>
                    <a:pt x="150" y="130"/>
                  </a:cubicBezTo>
                  <a:cubicBezTo>
                    <a:pt x="154" y="128"/>
                    <a:pt x="154" y="128"/>
                    <a:pt x="154" y="128"/>
                  </a:cubicBezTo>
                  <a:cubicBezTo>
                    <a:pt x="159" y="123"/>
                    <a:pt x="159" y="123"/>
                    <a:pt x="159" y="123"/>
                  </a:cubicBezTo>
                  <a:cubicBezTo>
                    <a:pt x="164" y="123"/>
                    <a:pt x="164" y="123"/>
                    <a:pt x="164" y="123"/>
                  </a:cubicBezTo>
                  <a:cubicBezTo>
                    <a:pt x="164" y="123"/>
                    <a:pt x="164" y="123"/>
                    <a:pt x="164" y="123"/>
                  </a:cubicBezTo>
                  <a:cubicBezTo>
                    <a:pt x="165" y="123"/>
                    <a:pt x="165" y="123"/>
                    <a:pt x="165" y="123"/>
                  </a:cubicBezTo>
                  <a:cubicBezTo>
                    <a:pt x="168" y="125"/>
                    <a:pt x="168" y="125"/>
                    <a:pt x="168" y="125"/>
                  </a:cubicBezTo>
                  <a:cubicBezTo>
                    <a:pt x="171" y="128"/>
                    <a:pt x="172" y="130"/>
                    <a:pt x="171" y="132"/>
                  </a:cubicBezTo>
                  <a:cubicBezTo>
                    <a:pt x="170" y="141"/>
                    <a:pt x="170" y="141"/>
                    <a:pt x="170" y="141"/>
                  </a:cubicBezTo>
                  <a:cubicBezTo>
                    <a:pt x="173" y="145"/>
                    <a:pt x="173" y="145"/>
                    <a:pt x="173" y="145"/>
                  </a:cubicBezTo>
                  <a:cubicBezTo>
                    <a:pt x="174" y="145"/>
                    <a:pt x="174" y="145"/>
                    <a:pt x="174" y="145"/>
                  </a:cubicBezTo>
                  <a:cubicBezTo>
                    <a:pt x="183" y="135"/>
                    <a:pt x="190" y="130"/>
                    <a:pt x="194" y="130"/>
                  </a:cubicBezTo>
                  <a:cubicBezTo>
                    <a:pt x="204" y="130"/>
                    <a:pt x="204" y="130"/>
                    <a:pt x="204" y="130"/>
                  </a:cubicBezTo>
                  <a:cubicBezTo>
                    <a:pt x="207" y="125"/>
                    <a:pt x="207" y="125"/>
                    <a:pt x="207" y="125"/>
                  </a:cubicBezTo>
                  <a:cubicBezTo>
                    <a:pt x="215" y="121"/>
                    <a:pt x="215" y="121"/>
                    <a:pt x="215" y="121"/>
                  </a:cubicBezTo>
                  <a:cubicBezTo>
                    <a:pt x="216" y="121"/>
                    <a:pt x="216" y="121"/>
                    <a:pt x="216" y="121"/>
                  </a:cubicBezTo>
                  <a:cubicBezTo>
                    <a:pt x="226" y="120"/>
                    <a:pt x="226" y="120"/>
                    <a:pt x="226" y="120"/>
                  </a:cubicBezTo>
                  <a:cubicBezTo>
                    <a:pt x="237" y="114"/>
                    <a:pt x="237" y="114"/>
                    <a:pt x="237" y="114"/>
                  </a:cubicBezTo>
                  <a:cubicBezTo>
                    <a:pt x="237" y="114"/>
                    <a:pt x="237" y="114"/>
                    <a:pt x="237" y="114"/>
                  </a:cubicBezTo>
                  <a:cubicBezTo>
                    <a:pt x="244" y="114"/>
                    <a:pt x="244" y="114"/>
                    <a:pt x="244" y="114"/>
                  </a:cubicBezTo>
                  <a:cubicBezTo>
                    <a:pt x="242" y="111"/>
                    <a:pt x="242" y="111"/>
                    <a:pt x="242" y="111"/>
                  </a:cubicBezTo>
                  <a:cubicBezTo>
                    <a:pt x="243" y="110"/>
                    <a:pt x="243" y="110"/>
                    <a:pt x="243" y="110"/>
                  </a:cubicBezTo>
                  <a:cubicBezTo>
                    <a:pt x="244" y="108"/>
                    <a:pt x="244" y="108"/>
                    <a:pt x="244" y="108"/>
                  </a:cubicBezTo>
                  <a:cubicBezTo>
                    <a:pt x="230" y="77"/>
                    <a:pt x="230" y="77"/>
                    <a:pt x="230" y="77"/>
                  </a:cubicBezTo>
                  <a:cubicBezTo>
                    <a:pt x="230" y="76"/>
                    <a:pt x="230" y="76"/>
                    <a:pt x="230" y="76"/>
                  </a:cubicBezTo>
                  <a:cubicBezTo>
                    <a:pt x="229" y="75"/>
                    <a:pt x="229" y="75"/>
                    <a:pt x="229" y="75"/>
                  </a:cubicBezTo>
                  <a:cubicBezTo>
                    <a:pt x="236" y="67"/>
                    <a:pt x="236" y="67"/>
                    <a:pt x="236" y="67"/>
                  </a:cubicBezTo>
                  <a:cubicBezTo>
                    <a:pt x="234" y="65"/>
                    <a:pt x="234" y="65"/>
                    <a:pt x="234" y="65"/>
                  </a:cubicBezTo>
                  <a:cubicBezTo>
                    <a:pt x="223" y="63"/>
                    <a:pt x="223" y="63"/>
                    <a:pt x="223" y="63"/>
                  </a:cubicBezTo>
                  <a:cubicBezTo>
                    <a:pt x="222" y="63"/>
                    <a:pt x="222" y="63"/>
                    <a:pt x="222" y="63"/>
                  </a:cubicBezTo>
                  <a:cubicBezTo>
                    <a:pt x="222" y="63"/>
                    <a:pt x="222" y="63"/>
                    <a:pt x="222" y="63"/>
                  </a:cubicBezTo>
                  <a:cubicBezTo>
                    <a:pt x="222" y="62"/>
                    <a:pt x="222" y="62"/>
                    <a:pt x="222" y="62"/>
                  </a:cubicBezTo>
                  <a:cubicBezTo>
                    <a:pt x="215" y="55"/>
                    <a:pt x="215" y="55"/>
                    <a:pt x="215" y="55"/>
                  </a:cubicBezTo>
                  <a:cubicBezTo>
                    <a:pt x="215" y="53"/>
                    <a:pt x="215" y="53"/>
                    <a:pt x="215" y="53"/>
                  </a:cubicBezTo>
                  <a:cubicBezTo>
                    <a:pt x="215" y="53"/>
                    <a:pt x="215" y="53"/>
                    <a:pt x="215" y="53"/>
                  </a:cubicBezTo>
                  <a:cubicBezTo>
                    <a:pt x="214" y="54"/>
                    <a:pt x="214" y="54"/>
                    <a:pt x="214" y="54"/>
                  </a:cubicBezTo>
                  <a:cubicBezTo>
                    <a:pt x="208" y="50"/>
                    <a:pt x="208" y="50"/>
                    <a:pt x="208" y="50"/>
                  </a:cubicBezTo>
                  <a:cubicBezTo>
                    <a:pt x="206" y="53"/>
                    <a:pt x="203" y="56"/>
                    <a:pt x="200" y="57"/>
                  </a:cubicBezTo>
                  <a:cubicBezTo>
                    <a:pt x="197" y="58"/>
                    <a:pt x="192" y="55"/>
                    <a:pt x="186" y="47"/>
                  </a:cubicBezTo>
                  <a:cubicBezTo>
                    <a:pt x="183" y="43"/>
                    <a:pt x="183" y="43"/>
                    <a:pt x="183" y="43"/>
                  </a:cubicBezTo>
                  <a:cubicBezTo>
                    <a:pt x="183" y="43"/>
                    <a:pt x="180" y="43"/>
                    <a:pt x="176" y="45"/>
                  </a:cubicBezTo>
                  <a:cubicBezTo>
                    <a:pt x="169" y="47"/>
                    <a:pt x="164" y="48"/>
                    <a:pt x="162" y="47"/>
                  </a:cubicBezTo>
                  <a:cubicBezTo>
                    <a:pt x="160" y="45"/>
                    <a:pt x="160" y="41"/>
                    <a:pt x="160" y="35"/>
                  </a:cubicBezTo>
                  <a:cubicBezTo>
                    <a:pt x="161" y="31"/>
                    <a:pt x="160" y="29"/>
                    <a:pt x="160" y="27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3" y="23"/>
                    <a:pt x="99" y="21"/>
                    <a:pt x="97" y="19"/>
                  </a:cubicBezTo>
                  <a:cubicBezTo>
                    <a:pt x="89" y="17"/>
                    <a:pt x="89" y="17"/>
                    <a:pt x="89" y="17"/>
                  </a:cubicBezTo>
                  <a:cubicBezTo>
                    <a:pt x="86" y="15"/>
                    <a:pt x="80" y="10"/>
                    <a:pt x="72" y="0"/>
                  </a:cubicBezTo>
                  <a:cubicBezTo>
                    <a:pt x="66" y="5"/>
                    <a:pt x="66" y="5"/>
                    <a:pt x="66" y="5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lnTo>
                    <a:pt x="31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2394" y="2723"/>
              <a:ext cx="484" cy="383"/>
            </a:xfrm>
            <a:custGeom>
              <a:avLst/>
              <a:gdLst>
                <a:gd name="T0" fmla="*/ 244 w 254"/>
                <a:gd name="T1" fmla="*/ 64 h 201"/>
                <a:gd name="T2" fmla="*/ 254 w 254"/>
                <a:gd name="T3" fmla="*/ 63 h 201"/>
                <a:gd name="T4" fmla="*/ 236 w 254"/>
                <a:gd name="T5" fmla="*/ 44 h 201"/>
                <a:gd name="T6" fmla="*/ 223 w 254"/>
                <a:gd name="T7" fmla="*/ 22 h 201"/>
                <a:gd name="T8" fmla="*/ 202 w 254"/>
                <a:gd name="T9" fmla="*/ 27 h 201"/>
                <a:gd name="T10" fmla="*/ 200 w 254"/>
                <a:gd name="T11" fmla="*/ 29 h 201"/>
                <a:gd name="T12" fmla="*/ 182 w 254"/>
                <a:gd name="T13" fmla="*/ 25 h 201"/>
                <a:gd name="T14" fmla="*/ 150 w 254"/>
                <a:gd name="T15" fmla="*/ 40 h 201"/>
                <a:gd name="T16" fmla="*/ 150 w 254"/>
                <a:gd name="T17" fmla="*/ 19 h 201"/>
                <a:gd name="T18" fmla="*/ 149 w 254"/>
                <a:gd name="T19" fmla="*/ 10 h 201"/>
                <a:gd name="T20" fmla="*/ 138 w 254"/>
                <a:gd name="T21" fmla="*/ 10 h 201"/>
                <a:gd name="T22" fmla="*/ 126 w 254"/>
                <a:gd name="T23" fmla="*/ 9 h 201"/>
                <a:gd name="T24" fmla="*/ 110 w 254"/>
                <a:gd name="T25" fmla="*/ 1 h 201"/>
                <a:gd name="T26" fmla="*/ 105 w 254"/>
                <a:gd name="T27" fmla="*/ 24 h 201"/>
                <a:gd name="T28" fmla="*/ 82 w 254"/>
                <a:gd name="T29" fmla="*/ 18 h 201"/>
                <a:gd name="T30" fmla="*/ 78 w 254"/>
                <a:gd name="T31" fmla="*/ 16 h 201"/>
                <a:gd name="T32" fmla="*/ 72 w 254"/>
                <a:gd name="T33" fmla="*/ 33 h 201"/>
                <a:gd name="T34" fmla="*/ 75 w 254"/>
                <a:gd name="T35" fmla="*/ 47 h 201"/>
                <a:gd name="T36" fmla="*/ 68 w 254"/>
                <a:gd name="T37" fmla="*/ 61 h 201"/>
                <a:gd name="T38" fmla="*/ 52 w 254"/>
                <a:gd name="T39" fmla="*/ 102 h 201"/>
                <a:gd name="T40" fmla="*/ 29 w 254"/>
                <a:gd name="T41" fmla="*/ 117 h 201"/>
                <a:gd name="T42" fmla="*/ 32 w 254"/>
                <a:gd name="T43" fmla="*/ 124 h 201"/>
                <a:gd name="T44" fmla="*/ 19 w 254"/>
                <a:gd name="T45" fmla="*/ 142 h 201"/>
                <a:gd name="T46" fmla="*/ 5 w 254"/>
                <a:gd name="T47" fmla="*/ 146 h 201"/>
                <a:gd name="T48" fmla="*/ 2 w 254"/>
                <a:gd name="T49" fmla="*/ 184 h 201"/>
                <a:gd name="T50" fmla="*/ 8 w 254"/>
                <a:gd name="T51" fmla="*/ 196 h 201"/>
                <a:gd name="T52" fmla="*/ 21 w 254"/>
                <a:gd name="T53" fmla="*/ 200 h 201"/>
                <a:gd name="T54" fmla="*/ 22 w 254"/>
                <a:gd name="T55" fmla="*/ 199 h 201"/>
                <a:gd name="T56" fmla="*/ 18 w 254"/>
                <a:gd name="T57" fmla="*/ 186 h 201"/>
                <a:gd name="T58" fmla="*/ 12 w 254"/>
                <a:gd name="T59" fmla="*/ 182 h 201"/>
                <a:gd name="T60" fmla="*/ 18 w 254"/>
                <a:gd name="T61" fmla="*/ 173 h 201"/>
                <a:gd name="T62" fmla="*/ 32 w 254"/>
                <a:gd name="T63" fmla="*/ 162 h 201"/>
                <a:gd name="T64" fmla="*/ 64 w 254"/>
                <a:gd name="T65" fmla="*/ 141 h 201"/>
                <a:gd name="T66" fmla="*/ 70 w 254"/>
                <a:gd name="T67" fmla="*/ 145 h 201"/>
                <a:gd name="T68" fmla="*/ 75 w 254"/>
                <a:gd name="T69" fmla="*/ 141 h 201"/>
                <a:gd name="T70" fmla="*/ 96 w 254"/>
                <a:gd name="T71" fmla="*/ 137 h 201"/>
                <a:gd name="T72" fmla="*/ 98 w 254"/>
                <a:gd name="T73" fmla="*/ 136 h 201"/>
                <a:gd name="T74" fmla="*/ 119 w 254"/>
                <a:gd name="T75" fmla="*/ 128 h 201"/>
                <a:gd name="T76" fmla="*/ 124 w 254"/>
                <a:gd name="T77" fmla="*/ 96 h 201"/>
                <a:gd name="T78" fmla="*/ 130 w 254"/>
                <a:gd name="T79" fmla="*/ 94 h 201"/>
                <a:gd name="T80" fmla="*/ 132 w 254"/>
                <a:gd name="T81" fmla="*/ 95 h 201"/>
                <a:gd name="T82" fmla="*/ 159 w 254"/>
                <a:gd name="T83" fmla="*/ 112 h 201"/>
                <a:gd name="T84" fmla="*/ 156 w 254"/>
                <a:gd name="T85" fmla="*/ 103 h 201"/>
                <a:gd name="T86" fmla="*/ 166 w 254"/>
                <a:gd name="T87" fmla="*/ 99 h 201"/>
                <a:gd name="T88" fmla="*/ 173 w 254"/>
                <a:gd name="T89" fmla="*/ 95 h 201"/>
                <a:gd name="T90" fmla="*/ 193 w 254"/>
                <a:gd name="T91" fmla="*/ 101 h 201"/>
                <a:gd name="T92" fmla="*/ 206 w 254"/>
                <a:gd name="T93" fmla="*/ 92 h 201"/>
                <a:gd name="T94" fmla="*/ 207 w 254"/>
                <a:gd name="T95" fmla="*/ 94 h 201"/>
                <a:gd name="T96" fmla="*/ 238 w 254"/>
                <a:gd name="T97" fmla="*/ 69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4" h="201">
                  <a:moveTo>
                    <a:pt x="238" y="69"/>
                  </a:moveTo>
                  <a:cubicBezTo>
                    <a:pt x="242" y="68"/>
                    <a:pt x="244" y="67"/>
                    <a:pt x="244" y="65"/>
                  </a:cubicBezTo>
                  <a:cubicBezTo>
                    <a:pt x="244" y="64"/>
                    <a:pt x="244" y="64"/>
                    <a:pt x="244" y="64"/>
                  </a:cubicBezTo>
                  <a:cubicBezTo>
                    <a:pt x="245" y="63"/>
                    <a:pt x="245" y="63"/>
                    <a:pt x="245" y="63"/>
                  </a:cubicBezTo>
                  <a:cubicBezTo>
                    <a:pt x="246" y="63"/>
                    <a:pt x="246" y="63"/>
                    <a:pt x="246" y="63"/>
                  </a:cubicBezTo>
                  <a:cubicBezTo>
                    <a:pt x="254" y="63"/>
                    <a:pt x="254" y="63"/>
                    <a:pt x="254" y="63"/>
                  </a:cubicBezTo>
                  <a:cubicBezTo>
                    <a:pt x="254" y="58"/>
                    <a:pt x="254" y="58"/>
                    <a:pt x="254" y="58"/>
                  </a:cubicBezTo>
                  <a:cubicBezTo>
                    <a:pt x="252" y="58"/>
                    <a:pt x="250" y="57"/>
                    <a:pt x="248" y="55"/>
                  </a:cubicBezTo>
                  <a:cubicBezTo>
                    <a:pt x="236" y="44"/>
                    <a:pt x="236" y="44"/>
                    <a:pt x="236" y="44"/>
                  </a:cubicBezTo>
                  <a:cubicBezTo>
                    <a:pt x="236" y="44"/>
                    <a:pt x="236" y="44"/>
                    <a:pt x="236" y="44"/>
                  </a:cubicBezTo>
                  <a:cubicBezTo>
                    <a:pt x="230" y="29"/>
                    <a:pt x="230" y="29"/>
                    <a:pt x="230" y="29"/>
                  </a:cubicBezTo>
                  <a:cubicBezTo>
                    <a:pt x="223" y="22"/>
                    <a:pt x="223" y="22"/>
                    <a:pt x="223" y="22"/>
                  </a:cubicBezTo>
                  <a:cubicBezTo>
                    <a:pt x="214" y="21"/>
                    <a:pt x="208" y="21"/>
                    <a:pt x="203" y="22"/>
                  </a:cubicBezTo>
                  <a:cubicBezTo>
                    <a:pt x="201" y="22"/>
                    <a:pt x="201" y="22"/>
                    <a:pt x="201" y="22"/>
                  </a:cubicBezTo>
                  <a:cubicBezTo>
                    <a:pt x="202" y="27"/>
                    <a:pt x="202" y="27"/>
                    <a:pt x="202" y="27"/>
                  </a:cubicBezTo>
                  <a:cubicBezTo>
                    <a:pt x="202" y="28"/>
                    <a:pt x="202" y="28"/>
                    <a:pt x="202" y="28"/>
                  </a:cubicBezTo>
                  <a:cubicBezTo>
                    <a:pt x="202" y="29"/>
                    <a:pt x="202" y="29"/>
                    <a:pt x="202" y="29"/>
                  </a:cubicBezTo>
                  <a:cubicBezTo>
                    <a:pt x="200" y="29"/>
                    <a:pt x="200" y="29"/>
                    <a:pt x="200" y="29"/>
                  </a:cubicBezTo>
                  <a:cubicBezTo>
                    <a:pt x="194" y="32"/>
                    <a:pt x="194" y="32"/>
                    <a:pt x="194" y="32"/>
                  </a:cubicBezTo>
                  <a:cubicBezTo>
                    <a:pt x="193" y="31"/>
                    <a:pt x="193" y="31"/>
                    <a:pt x="193" y="31"/>
                  </a:cubicBezTo>
                  <a:cubicBezTo>
                    <a:pt x="188" y="26"/>
                    <a:pt x="184" y="24"/>
                    <a:pt x="182" y="25"/>
                  </a:cubicBezTo>
                  <a:cubicBezTo>
                    <a:pt x="168" y="32"/>
                    <a:pt x="160" y="35"/>
                    <a:pt x="158" y="33"/>
                  </a:cubicBezTo>
                  <a:cubicBezTo>
                    <a:pt x="156" y="34"/>
                    <a:pt x="154" y="35"/>
                    <a:pt x="152" y="38"/>
                  </a:cubicBezTo>
                  <a:cubicBezTo>
                    <a:pt x="150" y="40"/>
                    <a:pt x="150" y="40"/>
                    <a:pt x="150" y="40"/>
                  </a:cubicBezTo>
                  <a:cubicBezTo>
                    <a:pt x="149" y="38"/>
                    <a:pt x="149" y="38"/>
                    <a:pt x="149" y="38"/>
                  </a:cubicBezTo>
                  <a:cubicBezTo>
                    <a:pt x="145" y="34"/>
                    <a:pt x="143" y="31"/>
                    <a:pt x="143" y="29"/>
                  </a:cubicBezTo>
                  <a:cubicBezTo>
                    <a:pt x="143" y="27"/>
                    <a:pt x="146" y="24"/>
                    <a:pt x="150" y="19"/>
                  </a:cubicBezTo>
                  <a:cubicBezTo>
                    <a:pt x="156" y="12"/>
                    <a:pt x="159" y="9"/>
                    <a:pt x="159" y="8"/>
                  </a:cubicBezTo>
                  <a:cubicBezTo>
                    <a:pt x="158" y="6"/>
                    <a:pt x="158" y="6"/>
                    <a:pt x="158" y="6"/>
                  </a:cubicBezTo>
                  <a:cubicBezTo>
                    <a:pt x="156" y="5"/>
                    <a:pt x="153" y="7"/>
                    <a:pt x="149" y="10"/>
                  </a:cubicBezTo>
                  <a:cubicBezTo>
                    <a:pt x="145" y="13"/>
                    <a:pt x="142" y="14"/>
                    <a:pt x="141" y="14"/>
                  </a:cubicBezTo>
                  <a:cubicBezTo>
                    <a:pt x="140" y="14"/>
                    <a:pt x="139" y="12"/>
                    <a:pt x="139" y="10"/>
                  </a:cubicBezTo>
                  <a:cubicBezTo>
                    <a:pt x="138" y="10"/>
                    <a:pt x="138" y="10"/>
                    <a:pt x="138" y="10"/>
                  </a:cubicBezTo>
                  <a:cubicBezTo>
                    <a:pt x="135" y="3"/>
                    <a:pt x="135" y="3"/>
                    <a:pt x="135" y="3"/>
                  </a:cubicBezTo>
                  <a:cubicBezTo>
                    <a:pt x="127" y="8"/>
                    <a:pt x="127" y="8"/>
                    <a:pt x="127" y="8"/>
                  </a:cubicBezTo>
                  <a:cubicBezTo>
                    <a:pt x="126" y="9"/>
                    <a:pt x="126" y="9"/>
                    <a:pt x="126" y="9"/>
                  </a:cubicBezTo>
                  <a:cubicBezTo>
                    <a:pt x="126" y="8"/>
                    <a:pt x="126" y="8"/>
                    <a:pt x="126" y="8"/>
                  </a:cubicBezTo>
                  <a:cubicBezTo>
                    <a:pt x="126" y="8"/>
                    <a:pt x="126" y="8"/>
                    <a:pt x="126" y="8"/>
                  </a:cubicBezTo>
                  <a:cubicBezTo>
                    <a:pt x="120" y="5"/>
                    <a:pt x="115" y="3"/>
                    <a:pt x="110" y="1"/>
                  </a:cubicBezTo>
                  <a:cubicBezTo>
                    <a:pt x="106" y="0"/>
                    <a:pt x="102" y="1"/>
                    <a:pt x="99" y="6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5" y="18"/>
                    <a:pt x="106" y="22"/>
                    <a:pt x="105" y="24"/>
                  </a:cubicBezTo>
                  <a:cubicBezTo>
                    <a:pt x="104" y="26"/>
                    <a:pt x="103" y="27"/>
                    <a:pt x="102" y="27"/>
                  </a:cubicBezTo>
                  <a:cubicBezTo>
                    <a:pt x="99" y="28"/>
                    <a:pt x="96" y="27"/>
                    <a:pt x="91" y="23"/>
                  </a:cubicBezTo>
                  <a:cubicBezTo>
                    <a:pt x="88" y="21"/>
                    <a:pt x="85" y="19"/>
                    <a:pt x="82" y="18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72" y="33"/>
                    <a:pt x="72" y="33"/>
                    <a:pt x="72" y="33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4" y="47"/>
                    <a:pt x="74" y="47"/>
                    <a:pt x="74" y="47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0" y="54"/>
                    <a:pt x="70" y="54"/>
                    <a:pt x="70" y="54"/>
                  </a:cubicBezTo>
                  <a:cubicBezTo>
                    <a:pt x="68" y="60"/>
                    <a:pt x="68" y="60"/>
                    <a:pt x="68" y="60"/>
                  </a:cubicBezTo>
                  <a:cubicBezTo>
                    <a:pt x="68" y="61"/>
                    <a:pt x="68" y="61"/>
                    <a:pt x="68" y="61"/>
                  </a:cubicBezTo>
                  <a:cubicBezTo>
                    <a:pt x="62" y="67"/>
                    <a:pt x="62" y="67"/>
                    <a:pt x="62" y="67"/>
                  </a:cubicBezTo>
                  <a:cubicBezTo>
                    <a:pt x="52" y="90"/>
                    <a:pt x="52" y="90"/>
                    <a:pt x="52" y="90"/>
                  </a:cubicBezTo>
                  <a:cubicBezTo>
                    <a:pt x="52" y="102"/>
                    <a:pt x="52" y="102"/>
                    <a:pt x="52" y="102"/>
                  </a:cubicBezTo>
                  <a:cubicBezTo>
                    <a:pt x="52" y="102"/>
                    <a:pt x="52" y="102"/>
                    <a:pt x="52" y="102"/>
                  </a:cubicBezTo>
                  <a:cubicBezTo>
                    <a:pt x="30" y="115"/>
                    <a:pt x="30" y="115"/>
                    <a:pt x="30" y="115"/>
                  </a:cubicBezTo>
                  <a:cubicBezTo>
                    <a:pt x="29" y="117"/>
                    <a:pt x="29" y="117"/>
                    <a:pt x="29" y="117"/>
                  </a:cubicBezTo>
                  <a:cubicBezTo>
                    <a:pt x="32" y="124"/>
                    <a:pt x="32" y="124"/>
                    <a:pt x="32" y="124"/>
                  </a:cubicBezTo>
                  <a:cubicBezTo>
                    <a:pt x="32" y="124"/>
                    <a:pt x="32" y="124"/>
                    <a:pt x="32" y="124"/>
                  </a:cubicBezTo>
                  <a:cubicBezTo>
                    <a:pt x="32" y="124"/>
                    <a:pt x="32" y="124"/>
                    <a:pt x="32" y="124"/>
                  </a:cubicBezTo>
                  <a:cubicBezTo>
                    <a:pt x="30" y="133"/>
                    <a:pt x="30" y="133"/>
                    <a:pt x="30" y="133"/>
                  </a:cubicBezTo>
                  <a:cubicBezTo>
                    <a:pt x="21" y="132"/>
                    <a:pt x="21" y="132"/>
                    <a:pt x="21" y="132"/>
                  </a:cubicBezTo>
                  <a:cubicBezTo>
                    <a:pt x="19" y="142"/>
                    <a:pt x="19" y="142"/>
                    <a:pt x="19" y="142"/>
                  </a:cubicBezTo>
                  <a:cubicBezTo>
                    <a:pt x="8" y="142"/>
                    <a:pt x="8" y="142"/>
                    <a:pt x="8" y="142"/>
                  </a:cubicBezTo>
                  <a:cubicBezTo>
                    <a:pt x="5" y="146"/>
                    <a:pt x="5" y="146"/>
                    <a:pt x="5" y="146"/>
                  </a:cubicBezTo>
                  <a:cubicBezTo>
                    <a:pt x="5" y="146"/>
                    <a:pt x="5" y="146"/>
                    <a:pt x="5" y="146"/>
                  </a:cubicBezTo>
                  <a:cubicBezTo>
                    <a:pt x="2" y="153"/>
                    <a:pt x="2" y="153"/>
                    <a:pt x="2" y="153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2" y="184"/>
                    <a:pt x="2" y="184"/>
                    <a:pt x="2" y="184"/>
                  </a:cubicBezTo>
                  <a:cubicBezTo>
                    <a:pt x="3" y="184"/>
                    <a:pt x="3" y="184"/>
                    <a:pt x="3" y="184"/>
                  </a:cubicBezTo>
                  <a:cubicBezTo>
                    <a:pt x="3" y="190"/>
                    <a:pt x="3" y="190"/>
                    <a:pt x="3" y="190"/>
                  </a:cubicBezTo>
                  <a:cubicBezTo>
                    <a:pt x="8" y="196"/>
                    <a:pt x="8" y="196"/>
                    <a:pt x="8" y="196"/>
                  </a:cubicBezTo>
                  <a:cubicBezTo>
                    <a:pt x="8" y="196"/>
                    <a:pt x="8" y="196"/>
                    <a:pt x="8" y="196"/>
                  </a:cubicBezTo>
                  <a:cubicBezTo>
                    <a:pt x="8" y="201"/>
                    <a:pt x="8" y="201"/>
                    <a:pt x="8" y="201"/>
                  </a:cubicBezTo>
                  <a:cubicBezTo>
                    <a:pt x="21" y="200"/>
                    <a:pt x="21" y="200"/>
                    <a:pt x="21" y="200"/>
                  </a:cubicBezTo>
                  <a:cubicBezTo>
                    <a:pt x="22" y="199"/>
                    <a:pt x="22" y="199"/>
                    <a:pt x="22" y="199"/>
                  </a:cubicBezTo>
                  <a:cubicBezTo>
                    <a:pt x="22" y="199"/>
                    <a:pt x="22" y="199"/>
                    <a:pt x="22" y="199"/>
                  </a:cubicBezTo>
                  <a:cubicBezTo>
                    <a:pt x="22" y="199"/>
                    <a:pt x="22" y="199"/>
                    <a:pt x="22" y="199"/>
                  </a:cubicBezTo>
                  <a:cubicBezTo>
                    <a:pt x="22" y="198"/>
                    <a:pt x="22" y="198"/>
                    <a:pt x="22" y="198"/>
                  </a:cubicBezTo>
                  <a:cubicBezTo>
                    <a:pt x="26" y="194"/>
                    <a:pt x="26" y="194"/>
                    <a:pt x="26" y="194"/>
                  </a:cubicBezTo>
                  <a:cubicBezTo>
                    <a:pt x="18" y="186"/>
                    <a:pt x="18" y="186"/>
                    <a:pt x="18" y="186"/>
                  </a:cubicBezTo>
                  <a:cubicBezTo>
                    <a:pt x="17" y="186"/>
                    <a:pt x="17" y="186"/>
                    <a:pt x="17" y="186"/>
                  </a:cubicBezTo>
                  <a:cubicBezTo>
                    <a:pt x="12" y="182"/>
                    <a:pt x="12" y="182"/>
                    <a:pt x="12" y="182"/>
                  </a:cubicBezTo>
                  <a:cubicBezTo>
                    <a:pt x="12" y="182"/>
                    <a:pt x="12" y="182"/>
                    <a:pt x="12" y="182"/>
                  </a:cubicBezTo>
                  <a:cubicBezTo>
                    <a:pt x="12" y="181"/>
                    <a:pt x="12" y="181"/>
                    <a:pt x="12" y="181"/>
                  </a:cubicBezTo>
                  <a:cubicBezTo>
                    <a:pt x="12" y="173"/>
                    <a:pt x="12" y="173"/>
                    <a:pt x="12" y="173"/>
                  </a:cubicBezTo>
                  <a:cubicBezTo>
                    <a:pt x="18" y="173"/>
                    <a:pt x="18" y="173"/>
                    <a:pt x="18" y="173"/>
                  </a:cubicBezTo>
                  <a:cubicBezTo>
                    <a:pt x="19" y="170"/>
                    <a:pt x="19" y="170"/>
                    <a:pt x="19" y="170"/>
                  </a:cubicBezTo>
                  <a:cubicBezTo>
                    <a:pt x="16" y="162"/>
                    <a:pt x="16" y="162"/>
                    <a:pt x="16" y="162"/>
                  </a:cubicBezTo>
                  <a:cubicBezTo>
                    <a:pt x="32" y="162"/>
                    <a:pt x="32" y="162"/>
                    <a:pt x="32" y="162"/>
                  </a:cubicBezTo>
                  <a:cubicBezTo>
                    <a:pt x="60" y="149"/>
                    <a:pt x="60" y="149"/>
                    <a:pt x="60" y="149"/>
                  </a:cubicBezTo>
                  <a:cubicBezTo>
                    <a:pt x="63" y="143"/>
                    <a:pt x="63" y="143"/>
                    <a:pt x="63" y="143"/>
                  </a:cubicBezTo>
                  <a:cubicBezTo>
                    <a:pt x="64" y="141"/>
                    <a:pt x="64" y="141"/>
                    <a:pt x="64" y="141"/>
                  </a:cubicBezTo>
                  <a:cubicBezTo>
                    <a:pt x="70" y="144"/>
                    <a:pt x="70" y="144"/>
                    <a:pt x="70" y="144"/>
                  </a:cubicBezTo>
                  <a:cubicBezTo>
                    <a:pt x="70" y="144"/>
                    <a:pt x="70" y="144"/>
                    <a:pt x="70" y="144"/>
                  </a:cubicBezTo>
                  <a:cubicBezTo>
                    <a:pt x="70" y="145"/>
                    <a:pt x="70" y="145"/>
                    <a:pt x="70" y="145"/>
                  </a:cubicBezTo>
                  <a:cubicBezTo>
                    <a:pt x="73" y="148"/>
                    <a:pt x="73" y="148"/>
                    <a:pt x="73" y="148"/>
                  </a:cubicBezTo>
                  <a:cubicBezTo>
                    <a:pt x="76" y="147"/>
                    <a:pt x="76" y="147"/>
                    <a:pt x="76" y="147"/>
                  </a:cubicBezTo>
                  <a:cubicBezTo>
                    <a:pt x="75" y="141"/>
                    <a:pt x="75" y="141"/>
                    <a:pt x="75" y="141"/>
                  </a:cubicBezTo>
                  <a:cubicBezTo>
                    <a:pt x="84" y="141"/>
                    <a:pt x="84" y="141"/>
                    <a:pt x="84" y="141"/>
                  </a:cubicBezTo>
                  <a:cubicBezTo>
                    <a:pt x="93" y="143"/>
                    <a:pt x="93" y="143"/>
                    <a:pt x="93" y="143"/>
                  </a:cubicBezTo>
                  <a:cubicBezTo>
                    <a:pt x="96" y="137"/>
                    <a:pt x="96" y="137"/>
                    <a:pt x="96" y="137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98" y="136"/>
                    <a:pt x="98" y="136"/>
                    <a:pt x="98" y="136"/>
                  </a:cubicBezTo>
                  <a:cubicBezTo>
                    <a:pt x="107" y="133"/>
                    <a:pt x="107" y="133"/>
                    <a:pt x="107" y="133"/>
                  </a:cubicBezTo>
                  <a:cubicBezTo>
                    <a:pt x="109" y="119"/>
                    <a:pt x="109" y="119"/>
                    <a:pt x="109" y="119"/>
                  </a:cubicBezTo>
                  <a:cubicBezTo>
                    <a:pt x="119" y="128"/>
                    <a:pt x="119" y="128"/>
                    <a:pt x="119" y="128"/>
                  </a:cubicBezTo>
                  <a:cubicBezTo>
                    <a:pt x="123" y="128"/>
                    <a:pt x="123" y="128"/>
                    <a:pt x="123" y="128"/>
                  </a:cubicBezTo>
                  <a:cubicBezTo>
                    <a:pt x="125" y="126"/>
                    <a:pt x="125" y="126"/>
                    <a:pt x="125" y="126"/>
                  </a:cubicBezTo>
                  <a:cubicBezTo>
                    <a:pt x="124" y="96"/>
                    <a:pt x="124" y="96"/>
                    <a:pt x="124" y="96"/>
                  </a:cubicBezTo>
                  <a:cubicBezTo>
                    <a:pt x="124" y="95"/>
                    <a:pt x="124" y="95"/>
                    <a:pt x="124" y="95"/>
                  </a:cubicBezTo>
                  <a:cubicBezTo>
                    <a:pt x="124" y="93"/>
                    <a:pt x="124" y="93"/>
                    <a:pt x="124" y="93"/>
                  </a:cubicBezTo>
                  <a:cubicBezTo>
                    <a:pt x="130" y="94"/>
                    <a:pt x="130" y="94"/>
                    <a:pt x="130" y="94"/>
                  </a:cubicBezTo>
                  <a:cubicBezTo>
                    <a:pt x="131" y="94"/>
                    <a:pt x="131" y="94"/>
                    <a:pt x="131" y="94"/>
                  </a:cubicBezTo>
                  <a:cubicBezTo>
                    <a:pt x="132" y="95"/>
                    <a:pt x="132" y="95"/>
                    <a:pt x="132" y="95"/>
                  </a:cubicBezTo>
                  <a:cubicBezTo>
                    <a:pt x="132" y="95"/>
                    <a:pt x="132" y="95"/>
                    <a:pt x="132" y="95"/>
                  </a:cubicBezTo>
                  <a:cubicBezTo>
                    <a:pt x="143" y="115"/>
                    <a:pt x="143" y="115"/>
                    <a:pt x="143" y="115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9" y="112"/>
                    <a:pt x="159" y="112"/>
                    <a:pt x="159" y="112"/>
                  </a:cubicBezTo>
                  <a:cubicBezTo>
                    <a:pt x="161" y="108"/>
                    <a:pt x="161" y="108"/>
                    <a:pt x="161" y="108"/>
                  </a:cubicBezTo>
                  <a:cubicBezTo>
                    <a:pt x="157" y="104"/>
                    <a:pt x="157" y="104"/>
                    <a:pt x="157" y="104"/>
                  </a:cubicBezTo>
                  <a:cubicBezTo>
                    <a:pt x="156" y="103"/>
                    <a:pt x="156" y="103"/>
                    <a:pt x="156" y="103"/>
                  </a:cubicBezTo>
                  <a:cubicBezTo>
                    <a:pt x="165" y="100"/>
                    <a:pt x="165" y="100"/>
                    <a:pt x="165" y="100"/>
                  </a:cubicBezTo>
                  <a:cubicBezTo>
                    <a:pt x="166" y="99"/>
                    <a:pt x="166" y="99"/>
                    <a:pt x="166" y="99"/>
                  </a:cubicBezTo>
                  <a:cubicBezTo>
                    <a:pt x="166" y="99"/>
                    <a:pt x="166" y="99"/>
                    <a:pt x="166" y="99"/>
                  </a:cubicBezTo>
                  <a:cubicBezTo>
                    <a:pt x="170" y="103"/>
                    <a:pt x="170" y="103"/>
                    <a:pt x="170" y="103"/>
                  </a:cubicBezTo>
                  <a:cubicBezTo>
                    <a:pt x="173" y="101"/>
                    <a:pt x="173" y="101"/>
                    <a:pt x="173" y="101"/>
                  </a:cubicBezTo>
                  <a:cubicBezTo>
                    <a:pt x="173" y="95"/>
                    <a:pt x="173" y="95"/>
                    <a:pt x="173" y="95"/>
                  </a:cubicBezTo>
                  <a:cubicBezTo>
                    <a:pt x="175" y="95"/>
                    <a:pt x="175" y="95"/>
                    <a:pt x="175" y="95"/>
                  </a:cubicBezTo>
                  <a:cubicBezTo>
                    <a:pt x="182" y="95"/>
                    <a:pt x="182" y="95"/>
                    <a:pt x="182" y="95"/>
                  </a:cubicBezTo>
                  <a:cubicBezTo>
                    <a:pt x="186" y="95"/>
                    <a:pt x="190" y="98"/>
                    <a:pt x="193" y="101"/>
                  </a:cubicBezTo>
                  <a:cubicBezTo>
                    <a:pt x="194" y="103"/>
                    <a:pt x="194" y="103"/>
                    <a:pt x="194" y="103"/>
                  </a:cubicBezTo>
                  <a:cubicBezTo>
                    <a:pt x="196" y="93"/>
                    <a:pt x="196" y="93"/>
                    <a:pt x="196" y="93"/>
                  </a:cubicBezTo>
                  <a:cubicBezTo>
                    <a:pt x="198" y="91"/>
                    <a:pt x="201" y="90"/>
                    <a:pt x="206" y="92"/>
                  </a:cubicBezTo>
                  <a:cubicBezTo>
                    <a:pt x="207" y="93"/>
                    <a:pt x="207" y="93"/>
                    <a:pt x="207" y="93"/>
                  </a:cubicBezTo>
                  <a:cubicBezTo>
                    <a:pt x="207" y="93"/>
                    <a:pt x="207" y="93"/>
                    <a:pt x="207" y="93"/>
                  </a:cubicBezTo>
                  <a:cubicBezTo>
                    <a:pt x="207" y="94"/>
                    <a:pt x="207" y="94"/>
                    <a:pt x="207" y="94"/>
                  </a:cubicBezTo>
                  <a:cubicBezTo>
                    <a:pt x="208" y="94"/>
                    <a:pt x="208" y="94"/>
                    <a:pt x="209" y="94"/>
                  </a:cubicBezTo>
                  <a:cubicBezTo>
                    <a:pt x="211" y="94"/>
                    <a:pt x="218" y="89"/>
                    <a:pt x="230" y="80"/>
                  </a:cubicBezTo>
                  <a:cubicBezTo>
                    <a:pt x="230" y="74"/>
                    <a:pt x="233" y="70"/>
                    <a:pt x="238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2623" y="2392"/>
              <a:ext cx="290" cy="394"/>
            </a:xfrm>
            <a:custGeom>
              <a:avLst/>
              <a:gdLst>
                <a:gd name="T0" fmla="*/ 119 w 152"/>
                <a:gd name="T1" fmla="*/ 8 h 207"/>
                <a:gd name="T2" fmla="*/ 106 w 152"/>
                <a:gd name="T3" fmla="*/ 3 h 207"/>
                <a:gd name="T4" fmla="*/ 88 w 152"/>
                <a:gd name="T5" fmla="*/ 16 h 207"/>
                <a:gd name="T6" fmla="*/ 76 w 152"/>
                <a:gd name="T7" fmla="*/ 11 h 207"/>
                <a:gd name="T8" fmla="*/ 76 w 152"/>
                <a:gd name="T9" fmla="*/ 12 h 207"/>
                <a:gd name="T10" fmla="*/ 54 w 152"/>
                <a:gd name="T11" fmla="*/ 17 h 207"/>
                <a:gd name="T12" fmla="*/ 42 w 152"/>
                <a:gd name="T13" fmla="*/ 18 h 207"/>
                <a:gd name="T14" fmla="*/ 34 w 152"/>
                <a:gd name="T15" fmla="*/ 27 h 207"/>
                <a:gd name="T16" fmla="*/ 20 w 152"/>
                <a:gd name="T17" fmla="*/ 28 h 207"/>
                <a:gd name="T18" fmla="*/ 10 w 152"/>
                <a:gd name="T19" fmla="*/ 44 h 207"/>
                <a:gd name="T20" fmla="*/ 11 w 152"/>
                <a:gd name="T21" fmla="*/ 46 h 207"/>
                <a:gd name="T22" fmla="*/ 17 w 152"/>
                <a:gd name="T23" fmla="*/ 69 h 207"/>
                <a:gd name="T24" fmla="*/ 17 w 152"/>
                <a:gd name="T25" fmla="*/ 72 h 207"/>
                <a:gd name="T26" fmla="*/ 16 w 152"/>
                <a:gd name="T27" fmla="*/ 72 h 207"/>
                <a:gd name="T28" fmla="*/ 0 w 152"/>
                <a:gd name="T29" fmla="*/ 94 h 207"/>
                <a:gd name="T30" fmla="*/ 6 w 152"/>
                <a:gd name="T31" fmla="*/ 98 h 207"/>
                <a:gd name="T32" fmla="*/ 12 w 152"/>
                <a:gd name="T33" fmla="*/ 131 h 207"/>
                <a:gd name="T34" fmla="*/ 20 w 152"/>
                <a:gd name="T35" fmla="*/ 143 h 207"/>
                <a:gd name="T36" fmla="*/ 21 w 152"/>
                <a:gd name="T37" fmla="*/ 152 h 207"/>
                <a:gd name="T38" fmla="*/ 22 w 152"/>
                <a:gd name="T39" fmla="*/ 181 h 207"/>
                <a:gd name="T40" fmla="*/ 26 w 152"/>
                <a:gd name="T41" fmla="*/ 181 h 207"/>
                <a:gd name="T42" fmla="*/ 43 w 152"/>
                <a:gd name="T43" fmla="*/ 181 h 207"/>
                <a:gd name="T44" fmla="*/ 28 w 152"/>
                <a:gd name="T45" fmla="*/ 203 h 207"/>
                <a:gd name="T46" fmla="*/ 40 w 152"/>
                <a:gd name="T47" fmla="*/ 203 h 207"/>
                <a:gd name="T48" fmla="*/ 75 w 152"/>
                <a:gd name="T49" fmla="*/ 201 h 207"/>
                <a:gd name="T50" fmla="*/ 77 w 152"/>
                <a:gd name="T51" fmla="*/ 195 h 207"/>
                <a:gd name="T52" fmla="*/ 77 w 152"/>
                <a:gd name="T53" fmla="*/ 190 h 207"/>
                <a:gd name="T54" fmla="*/ 75 w 152"/>
                <a:gd name="T55" fmla="*/ 179 h 207"/>
                <a:gd name="T56" fmla="*/ 83 w 152"/>
                <a:gd name="T57" fmla="*/ 173 h 207"/>
                <a:gd name="T58" fmla="*/ 81 w 152"/>
                <a:gd name="T59" fmla="*/ 168 h 207"/>
                <a:gd name="T60" fmla="*/ 81 w 152"/>
                <a:gd name="T61" fmla="*/ 167 h 207"/>
                <a:gd name="T62" fmla="*/ 85 w 152"/>
                <a:gd name="T63" fmla="*/ 154 h 207"/>
                <a:gd name="T64" fmla="*/ 89 w 152"/>
                <a:gd name="T65" fmla="*/ 149 h 207"/>
                <a:gd name="T66" fmla="*/ 93 w 152"/>
                <a:gd name="T67" fmla="*/ 146 h 207"/>
                <a:gd name="T68" fmla="*/ 100 w 152"/>
                <a:gd name="T69" fmla="*/ 130 h 207"/>
                <a:gd name="T70" fmla="*/ 103 w 152"/>
                <a:gd name="T71" fmla="*/ 128 h 207"/>
                <a:gd name="T72" fmla="*/ 99 w 152"/>
                <a:gd name="T73" fmla="*/ 111 h 207"/>
                <a:gd name="T74" fmla="*/ 112 w 152"/>
                <a:gd name="T75" fmla="*/ 100 h 207"/>
                <a:gd name="T76" fmla="*/ 110 w 152"/>
                <a:gd name="T77" fmla="*/ 85 h 207"/>
                <a:gd name="T78" fmla="*/ 125 w 152"/>
                <a:gd name="T79" fmla="*/ 68 h 207"/>
                <a:gd name="T80" fmla="*/ 131 w 152"/>
                <a:gd name="T81" fmla="*/ 70 h 207"/>
                <a:gd name="T82" fmla="*/ 142 w 152"/>
                <a:gd name="T83" fmla="*/ 64 h 207"/>
                <a:gd name="T84" fmla="*/ 142 w 152"/>
                <a:gd name="T85" fmla="*/ 64 h 207"/>
                <a:gd name="T86" fmla="*/ 148 w 152"/>
                <a:gd name="T87" fmla="*/ 60 h 207"/>
                <a:gd name="T88" fmla="*/ 148 w 152"/>
                <a:gd name="T89" fmla="*/ 53 h 207"/>
                <a:gd name="T90" fmla="*/ 150 w 152"/>
                <a:gd name="T91" fmla="*/ 51 h 207"/>
                <a:gd name="T92" fmla="*/ 152 w 152"/>
                <a:gd name="T93" fmla="*/ 48 h 207"/>
                <a:gd name="T94" fmla="*/ 138 w 152"/>
                <a:gd name="T95" fmla="*/ 26 h 207"/>
                <a:gd name="T96" fmla="*/ 132 w 152"/>
                <a:gd name="T97" fmla="*/ 1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2" h="207">
                  <a:moveTo>
                    <a:pt x="120" y="8"/>
                  </a:moveTo>
                  <a:cubicBezTo>
                    <a:pt x="119" y="8"/>
                    <a:pt x="119" y="8"/>
                    <a:pt x="119" y="8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6" y="3"/>
                    <a:pt x="106" y="3"/>
                    <a:pt x="106" y="3"/>
                  </a:cubicBezTo>
                  <a:cubicBezTo>
                    <a:pt x="102" y="10"/>
                    <a:pt x="98" y="14"/>
                    <a:pt x="92" y="16"/>
                  </a:cubicBezTo>
                  <a:cubicBezTo>
                    <a:pt x="91" y="17"/>
                    <a:pt x="89" y="17"/>
                    <a:pt x="88" y="16"/>
                  </a:cubicBezTo>
                  <a:cubicBezTo>
                    <a:pt x="86" y="14"/>
                    <a:pt x="87" y="9"/>
                    <a:pt x="90" y="2"/>
                  </a:cubicBezTo>
                  <a:cubicBezTo>
                    <a:pt x="76" y="11"/>
                    <a:pt x="76" y="11"/>
                    <a:pt x="76" y="11"/>
                  </a:cubicBezTo>
                  <a:cubicBezTo>
                    <a:pt x="76" y="12"/>
                    <a:pt x="76" y="12"/>
                    <a:pt x="76" y="12"/>
                  </a:cubicBezTo>
                  <a:cubicBezTo>
                    <a:pt x="76" y="12"/>
                    <a:pt x="76" y="12"/>
                    <a:pt x="76" y="12"/>
                  </a:cubicBezTo>
                  <a:cubicBezTo>
                    <a:pt x="64" y="12"/>
                    <a:pt x="64" y="12"/>
                    <a:pt x="64" y="12"/>
                  </a:cubicBezTo>
                  <a:cubicBezTo>
                    <a:pt x="54" y="17"/>
                    <a:pt x="54" y="17"/>
                    <a:pt x="54" y="17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3" y="28"/>
                    <a:pt x="33" y="28"/>
                    <a:pt x="33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17" y="28"/>
                    <a:pt x="12" y="32"/>
                    <a:pt x="4" y="40"/>
                  </a:cubicBezTo>
                  <a:cubicBezTo>
                    <a:pt x="8" y="42"/>
                    <a:pt x="10" y="43"/>
                    <a:pt x="10" y="44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17" y="70"/>
                    <a:pt x="17" y="70"/>
                    <a:pt x="17" y="70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3" y="98"/>
                    <a:pt x="5" y="97"/>
                    <a:pt x="6" y="98"/>
                  </a:cubicBezTo>
                  <a:cubicBezTo>
                    <a:pt x="8" y="99"/>
                    <a:pt x="9" y="102"/>
                    <a:pt x="8" y="107"/>
                  </a:cubicBezTo>
                  <a:cubicBezTo>
                    <a:pt x="8" y="114"/>
                    <a:pt x="9" y="123"/>
                    <a:pt x="12" y="131"/>
                  </a:cubicBezTo>
                  <a:cubicBezTo>
                    <a:pt x="18" y="137"/>
                    <a:pt x="18" y="137"/>
                    <a:pt x="18" y="137"/>
                  </a:cubicBezTo>
                  <a:cubicBezTo>
                    <a:pt x="20" y="139"/>
                    <a:pt x="21" y="141"/>
                    <a:pt x="20" y="143"/>
                  </a:cubicBezTo>
                  <a:cubicBezTo>
                    <a:pt x="18" y="147"/>
                    <a:pt x="18" y="147"/>
                    <a:pt x="18" y="147"/>
                  </a:cubicBezTo>
                  <a:cubicBezTo>
                    <a:pt x="21" y="152"/>
                    <a:pt x="21" y="152"/>
                    <a:pt x="21" y="152"/>
                  </a:cubicBezTo>
                  <a:cubicBezTo>
                    <a:pt x="23" y="156"/>
                    <a:pt x="22" y="162"/>
                    <a:pt x="17" y="172"/>
                  </a:cubicBezTo>
                  <a:cubicBezTo>
                    <a:pt x="22" y="181"/>
                    <a:pt x="22" y="181"/>
                    <a:pt x="22" y="181"/>
                  </a:cubicBezTo>
                  <a:cubicBezTo>
                    <a:pt x="23" y="183"/>
                    <a:pt x="23" y="183"/>
                    <a:pt x="23" y="183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31" y="176"/>
                    <a:pt x="36" y="175"/>
                    <a:pt x="39" y="176"/>
                  </a:cubicBezTo>
                  <a:cubicBezTo>
                    <a:pt x="42" y="177"/>
                    <a:pt x="43" y="179"/>
                    <a:pt x="43" y="181"/>
                  </a:cubicBezTo>
                  <a:cubicBezTo>
                    <a:pt x="44" y="184"/>
                    <a:pt x="40" y="188"/>
                    <a:pt x="33" y="196"/>
                  </a:cubicBezTo>
                  <a:cubicBezTo>
                    <a:pt x="28" y="203"/>
                    <a:pt x="28" y="203"/>
                    <a:pt x="28" y="203"/>
                  </a:cubicBezTo>
                  <a:cubicBezTo>
                    <a:pt x="30" y="207"/>
                    <a:pt x="30" y="207"/>
                    <a:pt x="30" y="207"/>
                  </a:cubicBezTo>
                  <a:cubicBezTo>
                    <a:pt x="34" y="204"/>
                    <a:pt x="38" y="202"/>
                    <a:pt x="40" y="203"/>
                  </a:cubicBezTo>
                  <a:cubicBezTo>
                    <a:pt x="42" y="203"/>
                    <a:pt x="49" y="201"/>
                    <a:pt x="60" y="195"/>
                  </a:cubicBezTo>
                  <a:cubicBezTo>
                    <a:pt x="64" y="193"/>
                    <a:pt x="69" y="195"/>
                    <a:pt x="75" y="201"/>
                  </a:cubicBezTo>
                  <a:cubicBezTo>
                    <a:pt x="77" y="200"/>
                    <a:pt x="77" y="200"/>
                    <a:pt x="77" y="200"/>
                  </a:cubicBezTo>
                  <a:cubicBezTo>
                    <a:pt x="77" y="195"/>
                    <a:pt x="77" y="195"/>
                    <a:pt x="77" y="195"/>
                  </a:cubicBezTo>
                  <a:cubicBezTo>
                    <a:pt x="76" y="194"/>
                    <a:pt x="76" y="194"/>
                    <a:pt x="76" y="194"/>
                  </a:cubicBezTo>
                  <a:cubicBezTo>
                    <a:pt x="75" y="193"/>
                    <a:pt x="76" y="192"/>
                    <a:pt x="77" y="190"/>
                  </a:cubicBezTo>
                  <a:cubicBezTo>
                    <a:pt x="75" y="183"/>
                    <a:pt x="75" y="183"/>
                    <a:pt x="75" y="183"/>
                  </a:cubicBezTo>
                  <a:cubicBezTo>
                    <a:pt x="74" y="182"/>
                    <a:pt x="74" y="180"/>
                    <a:pt x="75" y="179"/>
                  </a:cubicBezTo>
                  <a:cubicBezTo>
                    <a:pt x="76" y="178"/>
                    <a:pt x="78" y="177"/>
                    <a:pt x="79" y="176"/>
                  </a:cubicBezTo>
                  <a:cubicBezTo>
                    <a:pt x="83" y="173"/>
                    <a:pt x="83" y="173"/>
                    <a:pt x="83" y="173"/>
                  </a:cubicBezTo>
                  <a:cubicBezTo>
                    <a:pt x="81" y="168"/>
                    <a:pt x="81" y="168"/>
                    <a:pt x="81" y="168"/>
                  </a:cubicBezTo>
                  <a:cubicBezTo>
                    <a:pt x="81" y="168"/>
                    <a:pt x="81" y="168"/>
                    <a:pt x="81" y="168"/>
                  </a:cubicBezTo>
                  <a:cubicBezTo>
                    <a:pt x="81" y="168"/>
                    <a:pt x="81" y="168"/>
                    <a:pt x="81" y="168"/>
                  </a:cubicBezTo>
                  <a:cubicBezTo>
                    <a:pt x="81" y="167"/>
                    <a:pt x="81" y="167"/>
                    <a:pt x="81" y="167"/>
                  </a:cubicBezTo>
                  <a:cubicBezTo>
                    <a:pt x="83" y="165"/>
                    <a:pt x="83" y="163"/>
                    <a:pt x="82" y="162"/>
                  </a:cubicBezTo>
                  <a:cubicBezTo>
                    <a:pt x="81" y="159"/>
                    <a:pt x="82" y="157"/>
                    <a:pt x="85" y="154"/>
                  </a:cubicBezTo>
                  <a:cubicBezTo>
                    <a:pt x="90" y="150"/>
                    <a:pt x="90" y="150"/>
                    <a:pt x="90" y="150"/>
                  </a:cubicBezTo>
                  <a:cubicBezTo>
                    <a:pt x="89" y="149"/>
                    <a:pt x="89" y="149"/>
                    <a:pt x="89" y="149"/>
                  </a:cubicBezTo>
                  <a:cubicBezTo>
                    <a:pt x="88" y="148"/>
                    <a:pt x="88" y="148"/>
                    <a:pt x="88" y="148"/>
                  </a:cubicBezTo>
                  <a:cubicBezTo>
                    <a:pt x="93" y="146"/>
                    <a:pt x="93" y="146"/>
                    <a:pt x="93" y="146"/>
                  </a:cubicBezTo>
                  <a:cubicBezTo>
                    <a:pt x="93" y="139"/>
                    <a:pt x="93" y="139"/>
                    <a:pt x="93" y="139"/>
                  </a:cubicBezTo>
                  <a:cubicBezTo>
                    <a:pt x="93" y="137"/>
                    <a:pt x="95" y="134"/>
                    <a:pt x="100" y="130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97" y="121"/>
                    <a:pt x="97" y="121"/>
                    <a:pt x="97" y="121"/>
                  </a:cubicBezTo>
                  <a:cubicBezTo>
                    <a:pt x="95" y="118"/>
                    <a:pt x="96" y="114"/>
                    <a:pt x="99" y="111"/>
                  </a:cubicBezTo>
                  <a:cubicBezTo>
                    <a:pt x="99" y="110"/>
                    <a:pt x="99" y="110"/>
                    <a:pt x="99" y="110"/>
                  </a:cubicBezTo>
                  <a:cubicBezTo>
                    <a:pt x="112" y="100"/>
                    <a:pt x="112" y="100"/>
                    <a:pt x="112" y="100"/>
                  </a:cubicBezTo>
                  <a:cubicBezTo>
                    <a:pt x="112" y="97"/>
                    <a:pt x="112" y="97"/>
                    <a:pt x="112" y="97"/>
                  </a:cubicBezTo>
                  <a:cubicBezTo>
                    <a:pt x="110" y="96"/>
                    <a:pt x="109" y="92"/>
                    <a:pt x="110" y="85"/>
                  </a:cubicBezTo>
                  <a:cubicBezTo>
                    <a:pt x="112" y="74"/>
                    <a:pt x="116" y="69"/>
                    <a:pt x="125" y="68"/>
                  </a:cubicBezTo>
                  <a:cubicBezTo>
                    <a:pt x="125" y="68"/>
                    <a:pt x="125" y="68"/>
                    <a:pt x="125" y="68"/>
                  </a:cubicBezTo>
                  <a:cubicBezTo>
                    <a:pt x="126" y="68"/>
                    <a:pt x="126" y="68"/>
                    <a:pt x="126" y="68"/>
                  </a:cubicBezTo>
                  <a:cubicBezTo>
                    <a:pt x="131" y="70"/>
                    <a:pt x="131" y="70"/>
                    <a:pt x="131" y="70"/>
                  </a:cubicBezTo>
                  <a:cubicBezTo>
                    <a:pt x="136" y="70"/>
                    <a:pt x="136" y="70"/>
                    <a:pt x="136" y="70"/>
                  </a:cubicBezTo>
                  <a:cubicBezTo>
                    <a:pt x="142" y="64"/>
                    <a:pt x="142" y="64"/>
                    <a:pt x="142" y="64"/>
                  </a:cubicBezTo>
                  <a:cubicBezTo>
                    <a:pt x="142" y="64"/>
                    <a:pt x="142" y="64"/>
                    <a:pt x="142" y="64"/>
                  </a:cubicBezTo>
                  <a:cubicBezTo>
                    <a:pt x="142" y="64"/>
                    <a:pt x="142" y="64"/>
                    <a:pt x="142" y="64"/>
                  </a:cubicBezTo>
                  <a:cubicBezTo>
                    <a:pt x="142" y="64"/>
                    <a:pt x="142" y="64"/>
                    <a:pt x="142" y="64"/>
                  </a:cubicBezTo>
                  <a:cubicBezTo>
                    <a:pt x="148" y="60"/>
                    <a:pt x="148" y="60"/>
                    <a:pt x="148" y="60"/>
                  </a:cubicBezTo>
                  <a:cubicBezTo>
                    <a:pt x="148" y="54"/>
                    <a:pt x="148" y="54"/>
                    <a:pt x="148" y="54"/>
                  </a:cubicBezTo>
                  <a:cubicBezTo>
                    <a:pt x="148" y="53"/>
                    <a:pt x="148" y="53"/>
                    <a:pt x="148" y="53"/>
                  </a:cubicBezTo>
                  <a:cubicBezTo>
                    <a:pt x="148" y="52"/>
                    <a:pt x="148" y="52"/>
                    <a:pt x="148" y="52"/>
                  </a:cubicBezTo>
                  <a:cubicBezTo>
                    <a:pt x="150" y="51"/>
                    <a:pt x="150" y="51"/>
                    <a:pt x="150" y="51"/>
                  </a:cubicBezTo>
                  <a:cubicBezTo>
                    <a:pt x="152" y="49"/>
                    <a:pt x="152" y="49"/>
                    <a:pt x="152" y="49"/>
                  </a:cubicBezTo>
                  <a:cubicBezTo>
                    <a:pt x="152" y="48"/>
                    <a:pt x="152" y="48"/>
                    <a:pt x="152" y="48"/>
                  </a:cubicBezTo>
                  <a:cubicBezTo>
                    <a:pt x="148" y="42"/>
                    <a:pt x="148" y="42"/>
                    <a:pt x="148" y="42"/>
                  </a:cubicBezTo>
                  <a:cubicBezTo>
                    <a:pt x="144" y="36"/>
                    <a:pt x="141" y="32"/>
                    <a:pt x="138" y="26"/>
                  </a:cubicBezTo>
                  <a:cubicBezTo>
                    <a:pt x="136" y="22"/>
                    <a:pt x="137" y="18"/>
                    <a:pt x="140" y="14"/>
                  </a:cubicBezTo>
                  <a:cubicBezTo>
                    <a:pt x="132" y="10"/>
                    <a:pt x="132" y="10"/>
                    <a:pt x="132" y="10"/>
                  </a:cubicBezTo>
                  <a:lnTo>
                    <a:pt x="12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2774" y="2495"/>
              <a:ext cx="268" cy="329"/>
            </a:xfrm>
            <a:custGeom>
              <a:avLst/>
              <a:gdLst>
                <a:gd name="T0" fmla="*/ 73 w 141"/>
                <a:gd name="T1" fmla="*/ 8 h 173"/>
                <a:gd name="T2" fmla="*/ 60 w 141"/>
                <a:gd name="T3" fmla="*/ 20 h 173"/>
                <a:gd name="T4" fmla="*/ 59 w 141"/>
                <a:gd name="T5" fmla="*/ 21 h 173"/>
                <a:gd name="T6" fmla="*/ 51 w 141"/>
                <a:gd name="T7" fmla="*/ 21 h 173"/>
                <a:gd name="T8" fmla="*/ 35 w 141"/>
                <a:gd name="T9" fmla="*/ 31 h 173"/>
                <a:gd name="T10" fmla="*/ 40 w 141"/>
                <a:gd name="T11" fmla="*/ 34 h 173"/>
                <a:gd name="T12" fmla="*/ 37 w 141"/>
                <a:gd name="T13" fmla="*/ 47 h 173"/>
                <a:gd name="T14" fmla="*/ 23 w 141"/>
                <a:gd name="T15" fmla="*/ 59 h 173"/>
                <a:gd name="T16" fmla="*/ 24 w 141"/>
                <a:gd name="T17" fmla="*/ 68 h 173"/>
                <a:gd name="T18" fmla="*/ 27 w 141"/>
                <a:gd name="T19" fmla="*/ 77 h 173"/>
                <a:gd name="T20" fmla="*/ 18 w 141"/>
                <a:gd name="T21" fmla="*/ 93 h 173"/>
                <a:gd name="T22" fmla="*/ 18 w 141"/>
                <a:gd name="T23" fmla="*/ 94 h 173"/>
                <a:gd name="T24" fmla="*/ 12 w 141"/>
                <a:gd name="T25" fmla="*/ 101 h 173"/>
                <a:gd name="T26" fmla="*/ 7 w 141"/>
                <a:gd name="T27" fmla="*/ 106 h 173"/>
                <a:gd name="T28" fmla="*/ 7 w 141"/>
                <a:gd name="T29" fmla="*/ 122 h 173"/>
                <a:gd name="T30" fmla="*/ 2 w 141"/>
                <a:gd name="T31" fmla="*/ 126 h 173"/>
                <a:gd name="T32" fmla="*/ 0 w 141"/>
                <a:gd name="T33" fmla="*/ 128 h 173"/>
                <a:gd name="T34" fmla="*/ 3 w 141"/>
                <a:gd name="T35" fmla="*/ 137 h 173"/>
                <a:gd name="T36" fmla="*/ 26 w 141"/>
                <a:gd name="T37" fmla="*/ 137 h 173"/>
                <a:gd name="T38" fmla="*/ 35 w 141"/>
                <a:gd name="T39" fmla="*/ 146 h 173"/>
                <a:gd name="T40" fmla="*/ 35 w 141"/>
                <a:gd name="T41" fmla="*/ 147 h 173"/>
                <a:gd name="T42" fmla="*/ 51 w 141"/>
                <a:gd name="T43" fmla="*/ 172 h 173"/>
                <a:gd name="T44" fmla="*/ 56 w 141"/>
                <a:gd name="T45" fmla="*/ 161 h 173"/>
                <a:gd name="T46" fmla="*/ 68 w 141"/>
                <a:gd name="T47" fmla="*/ 169 h 173"/>
                <a:gd name="T48" fmla="*/ 76 w 141"/>
                <a:gd name="T49" fmla="*/ 146 h 173"/>
                <a:gd name="T50" fmla="*/ 78 w 141"/>
                <a:gd name="T51" fmla="*/ 146 h 173"/>
                <a:gd name="T52" fmla="*/ 85 w 141"/>
                <a:gd name="T53" fmla="*/ 141 h 173"/>
                <a:gd name="T54" fmla="*/ 85 w 141"/>
                <a:gd name="T55" fmla="*/ 139 h 173"/>
                <a:gd name="T56" fmla="*/ 97 w 141"/>
                <a:gd name="T57" fmla="*/ 139 h 173"/>
                <a:gd name="T58" fmla="*/ 103 w 141"/>
                <a:gd name="T59" fmla="*/ 112 h 173"/>
                <a:gd name="T60" fmla="*/ 114 w 141"/>
                <a:gd name="T61" fmla="*/ 110 h 173"/>
                <a:gd name="T62" fmla="*/ 109 w 141"/>
                <a:gd name="T63" fmla="*/ 105 h 173"/>
                <a:gd name="T64" fmla="*/ 117 w 141"/>
                <a:gd name="T65" fmla="*/ 98 h 173"/>
                <a:gd name="T66" fmla="*/ 123 w 141"/>
                <a:gd name="T67" fmla="*/ 100 h 173"/>
                <a:gd name="T68" fmla="*/ 119 w 141"/>
                <a:gd name="T69" fmla="*/ 92 h 173"/>
                <a:gd name="T70" fmla="*/ 123 w 141"/>
                <a:gd name="T71" fmla="*/ 90 h 173"/>
                <a:gd name="T72" fmla="*/ 118 w 141"/>
                <a:gd name="T73" fmla="*/ 79 h 173"/>
                <a:gd name="T74" fmla="*/ 119 w 141"/>
                <a:gd name="T75" fmla="*/ 78 h 173"/>
                <a:gd name="T76" fmla="*/ 131 w 141"/>
                <a:gd name="T77" fmla="*/ 68 h 173"/>
                <a:gd name="T78" fmla="*/ 121 w 141"/>
                <a:gd name="T79" fmla="*/ 55 h 173"/>
                <a:gd name="T80" fmla="*/ 133 w 141"/>
                <a:gd name="T81" fmla="*/ 50 h 173"/>
                <a:gd name="T82" fmla="*/ 139 w 141"/>
                <a:gd name="T83" fmla="*/ 43 h 173"/>
                <a:gd name="T84" fmla="*/ 135 w 141"/>
                <a:gd name="T85" fmla="*/ 34 h 173"/>
                <a:gd name="T86" fmla="*/ 135 w 141"/>
                <a:gd name="T87" fmla="*/ 33 h 173"/>
                <a:gd name="T88" fmla="*/ 135 w 141"/>
                <a:gd name="T89" fmla="*/ 30 h 173"/>
                <a:gd name="T90" fmla="*/ 133 w 141"/>
                <a:gd name="T91" fmla="*/ 30 h 173"/>
                <a:gd name="T92" fmla="*/ 117 w 141"/>
                <a:gd name="T93" fmla="*/ 28 h 173"/>
                <a:gd name="T94" fmla="*/ 117 w 141"/>
                <a:gd name="T95" fmla="*/ 28 h 173"/>
                <a:gd name="T96" fmla="*/ 113 w 141"/>
                <a:gd name="T97" fmla="*/ 23 h 173"/>
                <a:gd name="T98" fmla="*/ 93 w 141"/>
                <a:gd name="T99" fmla="*/ 31 h 173"/>
                <a:gd name="T100" fmla="*/ 85 w 141"/>
                <a:gd name="T101" fmla="*/ 16 h 173"/>
                <a:gd name="T102" fmla="*/ 73 w 141"/>
                <a:gd name="T103" fmla="*/ 1 h 173"/>
                <a:gd name="T104" fmla="*/ 73 w 141"/>
                <a:gd name="T105" fmla="*/ 8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1" h="173">
                  <a:moveTo>
                    <a:pt x="73" y="8"/>
                  </a:moveTo>
                  <a:cubicBezTo>
                    <a:pt x="73" y="8"/>
                    <a:pt x="73" y="8"/>
                    <a:pt x="73" y="8"/>
                  </a:cubicBezTo>
                  <a:cubicBezTo>
                    <a:pt x="66" y="13"/>
                    <a:pt x="66" y="13"/>
                    <a:pt x="66" y="13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0"/>
                    <a:pt x="59" y="20"/>
                    <a:pt x="59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0" y="20"/>
                    <a:pt x="37" y="24"/>
                    <a:pt x="35" y="31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1" y="62"/>
                    <a:pt x="21" y="64"/>
                    <a:pt x="21" y="65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7" y="70"/>
                    <a:pt x="28" y="72"/>
                    <a:pt x="28" y="74"/>
                  </a:cubicBezTo>
                  <a:cubicBezTo>
                    <a:pt x="28" y="75"/>
                    <a:pt x="27" y="76"/>
                    <a:pt x="27" y="77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9" y="86"/>
                    <a:pt x="19" y="89"/>
                    <a:pt x="18" y="93"/>
                  </a:cubicBezTo>
                  <a:cubicBezTo>
                    <a:pt x="18" y="94"/>
                    <a:pt x="18" y="94"/>
                    <a:pt x="18" y="94"/>
                  </a:cubicBezTo>
                  <a:cubicBezTo>
                    <a:pt x="18" y="94"/>
                    <a:pt x="18" y="94"/>
                    <a:pt x="18" y="94"/>
                  </a:cubicBezTo>
                  <a:cubicBezTo>
                    <a:pt x="15" y="96"/>
                    <a:pt x="15" y="96"/>
                    <a:pt x="15" y="96"/>
                  </a:cubicBezTo>
                  <a:cubicBezTo>
                    <a:pt x="15" y="98"/>
                    <a:pt x="14" y="99"/>
                    <a:pt x="12" y="101"/>
                  </a:cubicBezTo>
                  <a:cubicBezTo>
                    <a:pt x="7" y="105"/>
                    <a:pt x="7" y="105"/>
                    <a:pt x="7" y="105"/>
                  </a:cubicBezTo>
                  <a:cubicBezTo>
                    <a:pt x="7" y="106"/>
                    <a:pt x="7" y="106"/>
                    <a:pt x="7" y="106"/>
                  </a:cubicBezTo>
                  <a:cubicBezTo>
                    <a:pt x="8" y="108"/>
                    <a:pt x="8" y="110"/>
                    <a:pt x="7" y="114"/>
                  </a:cubicBezTo>
                  <a:cubicBezTo>
                    <a:pt x="9" y="118"/>
                    <a:pt x="9" y="120"/>
                    <a:pt x="7" y="122"/>
                  </a:cubicBezTo>
                  <a:cubicBezTo>
                    <a:pt x="3" y="126"/>
                    <a:pt x="3" y="126"/>
                    <a:pt x="3" y="126"/>
                  </a:cubicBezTo>
                  <a:cubicBezTo>
                    <a:pt x="2" y="126"/>
                    <a:pt x="2" y="126"/>
                    <a:pt x="2" y="126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3" y="137"/>
                    <a:pt x="3" y="137"/>
                    <a:pt x="3" y="137"/>
                  </a:cubicBezTo>
                  <a:cubicBezTo>
                    <a:pt x="3" y="137"/>
                    <a:pt x="3" y="137"/>
                    <a:pt x="3" y="137"/>
                  </a:cubicBezTo>
                  <a:cubicBezTo>
                    <a:pt x="10" y="136"/>
                    <a:pt x="17" y="136"/>
                    <a:pt x="25" y="137"/>
                  </a:cubicBezTo>
                  <a:cubicBezTo>
                    <a:pt x="26" y="137"/>
                    <a:pt x="26" y="137"/>
                    <a:pt x="26" y="137"/>
                  </a:cubicBezTo>
                  <a:cubicBezTo>
                    <a:pt x="26" y="138"/>
                    <a:pt x="26" y="138"/>
                    <a:pt x="26" y="138"/>
                  </a:cubicBezTo>
                  <a:cubicBezTo>
                    <a:pt x="35" y="146"/>
                    <a:pt x="35" y="146"/>
                    <a:pt x="35" y="146"/>
                  </a:cubicBezTo>
                  <a:cubicBezTo>
                    <a:pt x="35" y="147"/>
                    <a:pt x="35" y="147"/>
                    <a:pt x="35" y="147"/>
                  </a:cubicBezTo>
                  <a:cubicBezTo>
                    <a:pt x="35" y="147"/>
                    <a:pt x="35" y="147"/>
                    <a:pt x="35" y="147"/>
                  </a:cubicBezTo>
                  <a:cubicBezTo>
                    <a:pt x="41" y="162"/>
                    <a:pt x="41" y="162"/>
                    <a:pt x="41" y="162"/>
                  </a:cubicBezTo>
                  <a:cubicBezTo>
                    <a:pt x="51" y="172"/>
                    <a:pt x="51" y="172"/>
                    <a:pt x="51" y="172"/>
                  </a:cubicBezTo>
                  <a:cubicBezTo>
                    <a:pt x="56" y="173"/>
                    <a:pt x="56" y="173"/>
                    <a:pt x="56" y="173"/>
                  </a:cubicBezTo>
                  <a:cubicBezTo>
                    <a:pt x="56" y="161"/>
                    <a:pt x="56" y="161"/>
                    <a:pt x="56" y="161"/>
                  </a:cubicBezTo>
                  <a:cubicBezTo>
                    <a:pt x="66" y="171"/>
                    <a:pt x="66" y="171"/>
                    <a:pt x="66" y="171"/>
                  </a:cubicBezTo>
                  <a:cubicBezTo>
                    <a:pt x="68" y="169"/>
                    <a:pt x="68" y="169"/>
                    <a:pt x="68" y="169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6" y="146"/>
                    <a:pt x="76" y="146"/>
                    <a:pt x="76" y="146"/>
                  </a:cubicBezTo>
                  <a:cubicBezTo>
                    <a:pt x="77" y="146"/>
                    <a:pt x="77" y="146"/>
                    <a:pt x="77" y="146"/>
                  </a:cubicBezTo>
                  <a:cubicBezTo>
                    <a:pt x="78" y="146"/>
                    <a:pt x="78" y="146"/>
                    <a:pt x="78" y="146"/>
                  </a:cubicBezTo>
                  <a:cubicBezTo>
                    <a:pt x="86" y="147"/>
                    <a:pt x="86" y="147"/>
                    <a:pt x="86" y="147"/>
                  </a:cubicBezTo>
                  <a:cubicBezTo>
                    <a:pt x="85" y="141"/>
                    <a:pt x="85" y="141"/>
                    <a:pt x="85" y="141"/>
                  </a:cubicBezTo>
                  <a:cubicBezTo>
                    <a:pt x="85" y="140"/>
                    <a:pt x="85" y="140"/>
                    <a:pt x="85" y="140"/>
                  </a:cubicBezTo>
                  <a:cubicBezTo>
                    <a:pt x="85" y="139"/>
                    <a:pt x="85" y="139"/>
                    <a:pt x="85" y="139"/>
                  </a:cubicBezTo>
                  <a:cubicBezTo>
                    <a:pt x="87" y="139"/>
                    <a:pt x="87" y="139"/>
                    <a:pt x="87" y="139"/>
                  </a:cubicBezTo>
                  <a:cubicBezTo>
                    <a:pt x="97" y="139"/>
                    <a:pt x="97" y="139"/>
                    <a:pt x="97" y="139"/>
                  </a:cubicBezTo>
                  <a:cubicBezTo>
                    <a:pt x="102" y="134"/>
                    <a:pt x="104" y="130"/>
                    <a:pt x="104" y="126"/>
                  </a:cubicBezTo>
                  <a:cubicBezTo>
                    <a:pt x="103" y="112"/>
                    <a:pt x="103" y="112"/>
                    <a:pt x="103" y="112"/>
                  </a:cubicBezTo>
                  <a:cubicBezTo>
                    <a:pt x="111" y="114"/>
                    <a:pt x="111" y="114"/>
                    <a:pt x="111" y="114"/>
                  </a:cubicBezTo>
                  <a:cubicBezTo>
                    <a:pt x="114" y="110"/>
                    <a:pt x="114" y="110"/>
                    <a:pt x="114" y="110"/>
                  </a:cubicBezTo>
                  <a:cubicBezTo>
                    <a:pt x="110" y="106"/>
                    <a:pt x="110" y="106"/>
                    <a:pt x="110" y="106"/>
                  </a:cubicBezTo>
                  <a:cubicBezTo>
                    <a:pt x="109" y="105"/>
                    <a:pt x="109" y="105"/>
                    <a:pt x="109" y="105"/>
                  </a:cubicBezTo>
                  <a:cubicBezTo>
                    <a:pt x="117" y="97"/>
                    <a:pt x="117" y="97"/>
                    <a:pt x="117" y="97"/>
                  </a:cubicBezTo>
                  <a:cubicBezTo>
                    <a:pt x="117" y="98"/>
                    <a:pt x="117" y="98"/>
                    <a:pt x="117" y="98"/>
                  </a:cubicBezTo>
                  <a:cubicBezTo>
                    <a:pt x="118" y="98"/>
                    <a:pt x="118" y="98"/>
                    <a:pt x="118" y="98"/>
                  </a:cubicBezTo>
                  <a:cubicBezTo>
                    <a:pt x="123" y="100"/>
                    <a:pt x="123" y="100"/>
                    <a:pt x="123" y="100"/>
                  </a:cubicBezTo>
                  <a:cubicBezTo>
                    <a:pt x="123" y="99"/>
                    <a:pt x="123" y="99"/>
                    <a:pt x="123" y="99"/>
                  </a:cubicBezTo>
                  <a:cubicBezTo>
                    <a:pt x="119" y="92"/>
                    <a:pt x="119" y="92"/>
                    <a:pt x="119" y="92"/>
                  </a:cubicBezTo>
                  <a:cubicBezTo>
                    <a:pt x="121" y="91"/>
                    <a:pt x="121" y="91"/>
                    <a:pt x="121" y="91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2" y="87"/>
                    <a:pt x="122" y="87"/>
                    <a:pt x="122" y="87"/>
                  </a:cubicBezTo>
                  <a:cubicBezTo>
                    <a:pt x="118" y="79"/>
                    <a:pt x="118" y="79"/>
                    <a:pt x="118" y="79"/>
                  </a:cubicBezTo>
                  <a:cubicBezTo>
                    <a:pt x="119" y="79"/>
                    <a:pt x="119" y="79"/>
                    <a:pt x="119" y="79"/>
                  </a:cubicBezTo>
                  <a:cubicBezTo>
                    <a:pt x="119" y="78"/>
                    <a:pt x="119" y="78"/>
                    <a:pt x="119" y="78"/>
                  </a:cubicBezTo>
                  <a:cubicBezTo>
                    <a:pt x="130" y="72"/>
                    <a:pt x="130" y="72"/>
                    <a:pt x="130" y="72"/>
                  </a:cubicBezTo>
                  <a:cubicBezTo>
                    <a:pt x="131" y="68"/>
                    <a:pt x="131" y="68"/>
                    <a:pt x="131" y="68"/>
                  </a:cubicBezTo>
                  <a:cubicBezTo>
                    <a:pt x="121" y="63"/>
                    <a:pt x="117" y="59"/>
                    <a:pt x="117" y="57"/>
                  </a:cubicBezTo>
                  <a:cubicBezTo>
                    <a:pt x="118" y="55"/>
                    <a:pt x="119" y="55"/>
                    <a:pt x="121" y="55"/>
                  </a:cubicBezTo>
                  <a:cubicBezTo>
                    <a:pt x="133" y="57"/>
                    <a:pt x="133" y="57"/>
                    <a:pt x="133" y="57"/>
                  </a:cubicBezTo>
                  <a:cubicBezTo>
                    <a:pt x="133" y="50"/>
                    <a:pt x="133" y="50"/>
                    <a:pt x="133" y="50"/>
                  </a:cubicBezTo>
                  <a:cubicBezTo>
                    <a:pt x="133" y="49"/>
                    <a:pt x="133" y="49"/>
                    <a:pt x="133" y="49"/>
                  </a:cubicBezTo>
                  <a:cubicBezTo>
                    <a:pt x="139" y="43"/>
                    <a:pt x="139" y="43"/>
                    <a:pt x="139" y="43"/>
                  </a:cubicBezTo>
                  <a:cubicBezTo>
                    <a:pt x="141" y="38"/>
                    <a:pt x="141" y="38"/>
                    <a:pt x="141" y="38"/>
                  </a:cubicBezTo>
                  <a:cubicBezTo>
                    <a:pt x="138" y="38"/>
                    <a:pt x="137" y="36"/>
                    <a:pt x="135" y="34"/>
                  </a:cubicBezTo>
                  <a:cubicBezTo>
                    <a:pt x="135" y="34"/>
                    <a:pt x="135" y="34"/>
                    <a:pt x="135" y="34"/>
                  </a:cubicBezTo>
                  <a:cubicBezTo>
                    <a:pt x="135" y="33"/>
                    <a:pt x="135" y="33"/>
                    <a:pt x="135" y="33"/>
                  </a:cubicBezTo>
                  <a:cubicBezTo>
                    <a:pt x="135" y="31"/>
                    <a:pt x="135" y="31"/>
                    <a:pt x="135" y="31"/>
                  </a:cubicBezTo>
                  <a:cubicBezTo>
                    <a:pt x="135" y="30"/>
                    <a:pt x="135" y="30"/>
                    <a:pt x="135" y="30"/>
                  </a:cubicBezTo>
                  <a:cubicBezTo>
                    <a:pt x="134" y="30"/>
                    <a:pt x="134" y="30"/>
                    <a:pt x="134" y="30"/>
                  </a:cubicBezTo>
                  <a:cubicBezTo>
                    <a:pt x="133" y="30"/>
                    <a:pt x="133" y="30"/>
                    <a:pt x="133" y="30"/>
                  </a:cubicBezTo>
                  <a:cubicBezTo>
                    <a:pt x="133" y="32"/>
                    <a:pt x="131" y="33"/>
                    <a:pt x="128" y="33"/>
                  </a:cubicBezTo>
                  <a:cubicBezTo>
                    <a:pt x="123" y="33"/>
                    <a:pt x="120" y="31"/>
                    <a:pt x="117" y="28"/>
                  </a:cubicBezTo>
                  <a:cubicBezTo>
                    <a:pt x="117" y="28"/>
                    <a:pt x="117" y="28"/>
                    <a:pt x="117" y="28"/>
                  </a:cubicBezTo>
                  <a:cubicBezTo>
                    <a:pt x="117" y="28"/>
                    <a:pt x="117" y="28"/>
                    <a:pt x="117" y="28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3"/>
                    <a:pt x="113" y="23"/>
                    <a:pt x="113" y="23"/>
                  </a:cubicBezTo>
                  <a:cubicBezTo>
                    <a:pt x="112" y="25"/>
                    <a:pt x="111" y="28"/>
                    <a:pt x="108" y="30"/>
                  </a:cubicBezTo>
                  <a:cubicBezTo>
                    <a:pt x="103" y="32"/>
                    <a:pt x="98" y="33"/>
                    <a:pt x="93" y="31"/>
                  </a:cubicBezTo>
                  <a:cubicBezTo>
                    <a:pt x="90" y="30"/>
                    <a:pt x="88" y="27"/>
                    <a:pt x="87" y="24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84" y="8"/>
                    <a:pt x="83" y="4"/>
                    <a:pt x="80" y="2"/>
                  </a:cubicBezTo>
                  <a:cubicBezTo>
                    <a:pt x="78" y="1"/>
                    <a:pt x="75" y="0"/>
                    <a:pt x="73" y="1"/>
                  </a:cubicBezTo>
                  <a:cubicBezTo>
                    <a:pt x="74" y="8"/>
                    <a:pt x="74" y="8"/>
                    <a:pt x="74" y="8"/>
                  </a:cubicBezTo>
                  <a:lnTo>
                    <a:pt x="73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2892" y="2289"/>
              <a:ext cx="232" cy="266"/>
            </a:xfrm>
            <a:custGeom>
              <a:avLst/>
              <a:gdLst>
                <a:gd name="T0" fmla="*/ 64 w 122"/>
                <a:gd name="T1" fmla="*/ 6 h 140"/>
                <a:gd name="T2" fmla="*/ 43 w 122"/>
                <a:gd name="T3" fmla="*/ 2 h 140"/>
                <a:gd name="T4" fmla="*/ 38 w 122"/>
                <a:gd name="T5" fmla="*/ 26 h 140"/>
                <a:gd name="T6" fmla="*/ 28 w 122"/>
                <a:gd name="T7" fmla="*/ 32 h 140"/>
                <a:gd name="T8" fmla="*/ 23 w 122"/>
                <a:gd name="T9" fmla="*/ 41 h 140"/>
                <a:gd name="T10" fmla="*/ 17 w 122"/>
                <a:gd name="T11" fmla="*/ 53 h 140"/>
                <a:gd name="T12" fmla="*/ 6 w 122"/>
                <a:gd name="T13" fmla="*/ 68 h 140"/>
                <a:gd name="T14" fmla="*/ 1 w 122"/>
                <a:gd name="T15" fmla="*/ 78 h 140"/>
                <a:gd name="T16" fmla="*/ 11 w 122"/>
                <a:gd name="T17" fmla="*/ 93 h 140"/>
                <a:gd name="T18" fmla="*/ 16 w 122"/>
                <a:gd name="T19" fmla="*/ 101 h 140"/>
                <a:gd name="T20" fmla="*/ 16 w 122"/>
                <a:gd name="T21" fmla="*/ 102 h 140"/>
                <a:gd name="T22" fmla="*/ 16 w 122"/>
                <a:gd name="T23" fmla="*/ 104 h 140"/>
                <a:gd name="T24" fmla="*/ 15 w 122"/>
                <a:gd name="T25" fmla="*/ 105 h 140"/>
                <a:gd name="T26" fmla="*/ 27 w 122"/>
                <a:gd name="T27" fmla="*/ 123 h 140"/>
                <a:gd name="T28" fmla="*/ 33 w 122"/>
                <a:gd name="T29" fmla="*/ 135 h 140"/>
                <a:gd name="T30" fmla="*/ 46 w 122"/>
                <a:gd name="T31" fmla="*/ 130 h 140"/>
                <a:gd name="T32" fmla="*/ 46 w 122"/>
                <a:gd name="T33" fmla="*/ 129 h 140"/>
                <a:gd name="T34" fmla="*/ 53 w 122"/>
                <a:gd name="T35" fmla="*/ 125 h 140"/>
                <a:gd name="T36" fmla="*/ 66 w 122"/>
                <a:gd name="T37" fmla="*/ 136 h 140"/>
                <a:gd name="T38" fmla="*/ 68 w 122"/>
                <a:gd name="T39" fmla="*/ 136 h 140"/>
                <a:gd name="T40" fmla="*/ 74 w 122"/>
                <a:gd name="T41" fmla="*/ 134 h 140"/>
                <a:gd name="T42" fmla="*/ 76 w 122"/>
                <a:gd name="T43" fmla="*/ 134 h 140"/>
                <a:gd name="T44" fmla="*/ 84 w 122"/>
                <a:gd name="T45" fmla="*/ 140 h 140"/>
                <a:gd name="T46" fmla="*/ 85 w 122"/>
                <a:gd name="T47" fmla="*/ 124 h 140"/>
                <a:gd name="T48" fmla="*/ 86 w 122"/>
                <a:gd name="T49" fmla="*/ 123 h 140"/>
                <a:gd name="T50" fmla="*/ 89 w 122"/>
                <a:gd name="T51" fmla="*/ 113 h 140"/>
                <a:gd name="T52" fmla="*/ 88 w 122"/>
                <a:gd name="T53" fmla="*/ 111 h 140"/>
                <a:gd name="T54" fmla="*/ 90 w 122"/>
                <a:gd name="T55" fmla="*/ 110 h 140"/>
                <a:gd name="T56" fmla="*/ 101 w 122"/>
                <a:gd name="T57" fmla="*/ 94 h 140"/>
                <a:gd name="T58" fmla="*/ 103 w 122"/>
                <a:gd name="T59" fmla="*/ 94 h 140"/>
                <a:gd name="T60" fmla="*/ 103 w 122"/>
                <a:gd name="T61" fmla="*/ 102 h 140"/>
                <a:gd name="T62" fmla="*/ 115 w 122"/>
                <a:gd name="T63" fmla="*/ 92 h 140"/>
                <a:gd name="T64" fmla="*/ 112 w 122"/>
                <a:gd name="T65" fmla="*/ 86 h 140"/>
                <a:gd name="T66" fmla="*/ 115 w 122"/>
                <a:gd name="T67" fmla="*/ 68 h 140"/>
                <a:gd name="T68" fmla="*/ 109 w 122"/>
                <a:gd name="T69" fmla="*/ 68 h 140"/>
                <a:gd name="T70" fmla="*/ 108 w 122"/>
                <a:gd name="T71" fmla="*/ 67 h 140"/>
                <a:gd name="T72" fmla="*/ 106 w 122"/>
                <a:gd name="T73" fmla="*/ 58 h 140"/>
                <a:gd name="T74" fmla="*/ 122 w 122"/>
                <a:gd name="T75" fmla="*/ 58 h 140"/>
                <a:gd name="T76" fmla="*/ 109 w 122"/>
                <a:gd name="T77" fmla="*/ 43 h 140"/>
                <a:gd name="T78" fmla="*/ 117 w 122"/>
                <a:gd name="T79" fmla="*/ 33 h 140"/>
                <a:gd name="T80" fmla="*/ 111 w 122"/>
                <a:gd name="T81" fmla="*/ 34 h 140"/>
                <a:gd name="T82" fmla="*/ 111 w 122"/>
                <a:gd name="T83" fmla="*/ 33 h 140"/>
                <a:gd name="T84" fmla="*/ 103 w 122"/>
                <a:gd name="T85" fmla="*/ 24 h 140"/>
                <a:gd name="T86" fmla="*/ 81 w 122"/>
                <a:gd name="T87" fmla="*/ 32 h 140"/>
                <a:gd name="T88" fmla="*/ 79 w 122"/>
                <a:gd name="T89" fmla="*/ 32 h 140"/>
                <a:gd name="T90" fmla="*/ 78 w 122"/>
                <a:gd name="T91" fmla="*/ 18 h 140"/>
                <a:gd name="T92" fmla="*/ 82 w 122"/>
                <a:gd name="T9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" h="140">
                  <a:moveTo>
                    <a:pt x="75" y="2"/>
                  </a:moveTo>
                  <a:cubicBezTo>
                    <a:pt x="70" y="4"/>
                    <a:pt x="67" y="5"/>
                    <a:pt x="64" y="6"/>
                  </a:cubicBezTo>
                  <a:cubicBezTo>
                    <a:pt x="61" y="6"/>
                    <a:pt x="57" y="5"/>
                    <a:pt x="52" y="3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0" y="3"/>
                    <a:pt x="37" y="7"/>
                    <a:pt x="32" y="14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3" y="36"/>
                    <a:pt x="24" y="39"/>
                    <a:pt x="23" y="41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0" y="49"/>
                    <a:pt x="18" y="52"/>
                    <a:pt x="17" y="53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1" y="72"/>
                    <a:pt x="0" y="76"/>
                    <a:pt x="1" y="78"/>
                  </a:cubicBezTo>
                  <a:cubicBezTo>
                    <a:pt x="11" y="93"/>
                    <a:pt x="11" y="93"/>
                    <a:pt x="11" y="93"/>
                  </a:cubicBezTo>
                  <a:cubicBezTo>
                    <a:pt x="11" y="93"/>
                    <a:pt x="11" y="93"/>
                    <a:pt x="11" y="93"/>
                  </a:cubicBezTo>
                  <a:cubicBezTo>
                    <a:pt x="11" y="93"/>
                    <a:pt x="11" y="93"/>
                    <a:pt x="11" y="93"/>
                  </a:cubicBezTo>
                  <a:cubicBezTo>
                    <a:pt x="16" y="101"/>
                    <a:pt x="16" y="101"/>
                    <a:pt x="16" y="101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6" y="103"/>
                    <a:pt x="16" y="103"/>
                    <a:pt x="16" y="103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15" y="105"/>
                    <a:pt x="15" y="105"/>
                    <a:pt x="15" y="105"/>
                  </a:cubicBezTo>
                  <a:cubicBezTo>
                    <a:pt x="17" y="105"/>
                    <a:pt x="19" y="106"/>
                    <a:pt x="21" y="107"/>
                  </a:cubicBezTo>
                  <a:cubicBezTo>
                    <a:pt x="24" y="109"/>
                    <a:pt x="26" y="114"/>
                    <a:pt x="27" y="123"/>
                  </a:cubicBezTo>
                  <a:cubicBezTo>
                    <a:pt x="29" y="131"/>
                    <a:pt x="29" y="131"/>
                    <a:pt x="29" y="131"/>
                  </a:cubicBezTo>
                  <a:cubicBezTo>
                    <a:pt x="30" y="133"/>
                    <a:pt x="31" y="134"/>
                    <a:pt x="33" y="135"/>
                  </a:cubicBezTo>
                  <a:cubicBezTo>
                    <a:pt x="36" y="136"/>
                    <a:pt x="40" y="136"/>
                    <a:pt x="43" y="134"/>
                  </a:cubicBezTo>
                  <a:cubicBezTo>
                    <a:pt x="45" y="132"/>
                    <a:pt x="47" y="131"/>
                    <a:pt x="46" y="130"/>
                  </a:cubicBezTo>
                  <a:cubicBezTo>
                    <a:pt x="46" y="130"/>
                    <a:pt x="46" y="130"/>
                    <a:pt x="46" y="130"/>
                  </a:cubicBezTo>
                  <a:cubicBezTo>
                    <a:pt x="46" y="129"/>
                    <a:pt x="46" y="129"/>
                    <a:pt x="46" y="129"/>
                  </a:cubicBezTo>
                  <a:cubicBezTo>
                    <a:pt x="53" y="124"/>
                    <a:pt x="53" y="124"/>
                    <a:pt x="53" y="124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59" y="134"/>
                    <a:pt x="59" y="134"/>
                    <a:pt x="59" y="134"/>
                  </a:cubicBezTo>
                  <a:cubicBezTo>
                    <a:pt x="61" y="135"/>
                    <a:pt x="63" y="136"/>
                    <a:pt x="66" y="136"/>
                  </a:cubicBezTo>
                  <a:cubicBezTo>
                    <a:pt x="68" y="136"/>
                    <a:pt x="68" y="136"/>
                    <a:pt x="68" y="136"/>
                  </a:cubicBezTo>
                  <a:cubicBezTo>
                    <a:pt x="68" y="136"/>
                    <a:pt x="68" y="136"/>
                    <a:pt x="68" y="136"/>
                  </a:cubicBezTo>
                  <a:cubicBezTo>
                    <a:pt x="66" y="131"/>
                    <a:pt x="66" y="131"/>
                    <a:pt x="66" y="131"/>
                  </a:cubicBezTo>
                  <a:cubicBezTo>
                    <a:pt x="74" y="134"/>
                    <a:pt x="74" y="134"/>
                    <a:pt x="74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7" y="135"/>
                    <a:pt x="77" y="135"/>
                    <a:pt x="77" y="135"/>
                  </a:cubicBezTo>
                  <a:cubicBezTo>
                    <a:pt x="84" y="140"/>
                    <a:pt x="84" y="140"/>
                    <a:pt x="84" y="140"/>
                  </a:cubicBezTo>
                  <a:cubicBezTo>
                    <a:pt x="86" y="137"/>
                    <a:pt x="86" y="137"/>
                    <a:pt x="86" y="137"/>
                  </a:cubicBezTo>
                  <a:cubicBezTo>
                    <a:pt x="85" y="124"/>
                    <a:pt x="85" y="124"/>
                    <a:pt x="85" y="124"/>
                  </a:cubicBezTo>
                  <a:cubicBezTo>
                    <a:pt x="86" y="123"/>
                    <a:pt x="86" y="123"/>
                    <a:pt x="86" y="123"/>
                  </a:cubicBezTo>
                  <a:cubicBezTo>
                    <a:pt x="86" y="123"/>
                    <a:pt x="86" y="123"/>
                    <a:pt x="86" y="123"/>
                  </a:cubicBezTo>
                  <a:cubicBezTo>
                    <a:pt x="91" y="117"/>
                    <a:pt x="91" y="117"/>
                    <a:pt x="91" y="117"/>
                  </a:cubicBezTo>
                  <a:cubicBezTo>
                    <a:pt x="91" y="116"/>
                    <a:pt x="91" y="115"/>
                    <a:pt x="89" y="113"/>
                  </a:cubicBezTo>
                  <a:cubicBezTo>
                    <a:pt x="87" y="112"/>
                    <a:pt x="87" y="112"/>
                    <a:pt x="87" y="112"/>
                  </a:cubicBezTo>
                  <a:cubicBezTo>
                    <a:pt x="88" y="111"/>
                    <a:pt x="88" y="111"/>
                    <a:pt x="88" y="111"/>
                  </a:cubicBezTo>
                  <a:cubicBezTo>
                    <a:pt x="89" y="110"/>
                    <a:pt x="89" y="110"/>
                    <a:pt x="89" y="110"/>
                  </a:cubicBezTo>
                  <a:cubicBezTo>
                    <a:pt x="90" y="110"/>
                    <a:pt x="90" y="110"/>
                    <a:pt x="90" y="110"/>
                  </a:cubicBezTo>
                  <a:cubicBezTo>
                    <a:pt x="100" y="93"/>
                    <a:pt x="100" y="93"/>
                    <a:pt x="100" y="93"/>
                  </a:cubicBezTo>
                  <a:cubicBezTo>
                    <a:pt x="101" y="94"/>
                    <a:pt x="101" y="94"/>
                    <a:pt x="101" y="94"/>
                  </a:cubicBezTo>
                  <a:cubicBezTo>
                    <a:pt x="103" y="94"/>
                    <a:pt x="103" y="94"/>
                    <a:pt x="103" y="94"/>
                  </a:cubicBezTo>
                  <a:cubicBezTo>
                    <a:pt x="103" y="94"/>
                    <a:pt x="103" y="94"/>
                    <a:pt x="103" y="94"/>
                  </a:cubicBezTo>
                  <a:cubicBezTo>
                    <a:pt x="103" y="95"/>
                    <a:pt x="103" y="95"/>
                    <a:pt x="103" y="95"/>
                  </a:cubicBezTo>
                  <a:cubicBezTo>
                    <a:pt x="103" y="102"/>
                    <a:pt x="103" y="102"/>
                    <a:pt x="103" y="102"/>
                  </a:cubicBezTo>
                  <a:cubicBezTo>
                    <a:pt x="103" y="102"/>
                    <a:pt x="103" y="102"/>
                    <a:pt x="103" y="102"/>
                  </a:cubicBezTo>
                  <a:cubicBezTo>
                    <a:pt x="115" y="92"/>
                    <a:pt x="115" y="92"/>
                    <a:pt x="115" y="92"/>
                  </a:cubicBezTo>
                  <a:cubicBezTo>
                    <a:pt x="114" y="86"/>
                    <a:pt x="114" y="86"/>
                    <a:pt x="114" y="86"/>
                  </a:cubicBezTo>
                  <a:cubicBezTo>
                    <a:pt x="112" y="86"/>
                    <a:pt x="112" y="86"/>
                    <a:pt x="112" y="86"/>
                  </a:cubicBezTo>
                  <a:cubicBezTo>
                    <a:pt x="108" y="87"/>
                    <a:pt x="108" y="87"/>
                    <a:pt x="108" y="87"/>
                  </a:cubicBezTo>
                  <a:cubicBezTo>
                    <a:pt x="115" y="68"/>
                    <a:pt x="115" y="68"/>
                    <a:pt x="115" y="68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08" y="68"/>
                    <a:pt x="108" y="68"/>
                    <a:pt x="108" y="68"/>
                  </a:cubicBezTo>
                  <a:cubicBezTo>
                    <a:pt x="108" y="67"/>
                    <a:pt x="108" y="67"/>
                    <a:pt x="108" y="67"/>
                  </a:cubicBezTo>
                  <a:cubicBezTo>
                    <a:pt x="106" y="64"/>
                    <a:pt x="106" y="64"/>
                    <a:pt x="106" y="64"/>
                  </a:cubicBezTo>
                  <a:cubicBezTo>
                    <a:pt x="105" y="62"/>
                    <a:pt x="105" y="60"/>
                    <a:pt x="106" y="58"/>
                  </a:cubicBezTo>
                  <a:cubicBezTo>
                    <a:pt x="116" y="58"/>
                    <a:pt x="116" y="58"/>
                    <a:pt x="116" y="58"/>
                  </a:cubicBezTo>
                  <a:cubicBezTo>
                    <a:pt x="122" y="58"/>
                    <a:pt x="122" y="58"/>
                    <a:pt x="122" y="58"/>
                  </a:cubicBezTo>
                  <a:cubicBezTo>
                    <a:pt x="122" y="56"/>
                    <a:pt x="121" y="52"/>
                    <a:pt x="117" y="46"/>
                  </a:cubicBezTo>
                  <a:cubicBezTo>
                    <a:pt x="109" y="43"/>
                    <a:pt x="109" y="43"/>
                    <a:pt x="109" y="43"/>
                  </a:cubicBezTo>
                  <a:cubicBezTo>
                    <a:pt x="117" y="35"/>
                    <a:pt x="117" y="35"/>
                    <a:pt x="117" y="35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3" y="34"/>
                    <a:pt x="113" y="34"/>
                    <a:pt x="113" y="34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3"/>
                    <a:pt x="111" y="33"/>
                    <a:pt x="111" y="33"/>
                  </a:cubicBezTo>
                  <a:cubicBezTo>
                    <a:pt x="111" y="33"/>
                    <a:pt x="111" y="33"/>
                    <a:pt x="111" y="33"/>
                  </a:cubicBezTo>
                  <a:cubicBezTo>
                    <a:pt x="111" y="32"/>
                    <a:pt x="111" y="32"/>
                    <a:pt x="111" y="32"/>
                  </a:cubicBezTo>
                  <a:cubicBezTo>
                    <a:pt x="109" y="28"/>
                    <a:pt x="107" y="25"/>
                    <a:pt x="103" y="24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1" y="32"/>
                    <a:pt x="81" y="32"/>
                    <a:pt x="81" y="32"/>
                  </a:cubicBezTo>
                  <a:cubicBezTo>
                    <a:pt x="81" y="32"/>
                    <a:pt x="81" y="32"/>
                    <a:pt x="81" y="32"/>
                  </a:cubicBezTo>
                  <a:cubicBezTo>
                    <a:pt x="79" y="32"/>
                    <a:pt x="79" y="32"/>
                    <a:pt x="79" y="32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9" y="18"/>
                    <a:pt x="83" y="14"/>
                    <a:pt x="90" y="6"/>
                  </a:cubicBezTo>
                  <a:cubicBezTo>
                    <a:pt x="82" y="0"/>
                    <a:pt x="82" y="0"/>
                    <a:pt x="82" y="0"/>
                  </a:cubicBezTo>
                  <a:lnTo>
                    <a:pt x="75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4"/>
            <p:cNvSpPr>
              <a:spLocks/>
            </p:cNvSpPr>
            <p:nvPr/>
          </p:nvSpPr>
          <p:spPr bwMode="auto">
            <a:xfrm>
              <a:off x="2669" y="2059"/>
              <a:ext cx="291" cy="356"/>
            </a:xfrm>
            <a:custGeom>
              <a:avLst/>
              <a:gdLst>
                <a:gd name="T0" fmla="*/ 96 w 153"/>
                <a:gd name="T1" fmla="*/ 53 h 187"/>
                <a:gd name="T2" fmla="*/ 85 w 153"/>
                <a:gd name="T3" fmla="*/ 28 h 187"/>
                <a:gd name="T4" fmla="*/ 55 w 153"/>
                <a:gd name="T5" fmla="*/ 17 h 187"/>
                <a:gd name="T6" fmla="*/ 37 w 153"/>
                <a:gd name="T7" fmla="*/ 0 h 187"/>
                <a:gd name="T8" fmla="*/ 48 w 153"/>
                <a:gd name="T9" fmla="*/ 17 h 187"/>
                <a:gd name="T10" fmla="*/ 49 w 153"/>
                <a:gd name="T11" fmla="*/ 19 h 187"/>
                <a:gd name="T12" fmla="*/ 36 w 153"/>
                <a:gd name="T13" fmla="*/ 36 h 187"/>
                <a:gd name="T14" fmla="*/ 19 w 153"/>
                <a:gd name="T15" fmla="*/ 23 h 187"/>
                <a:gd name="T16" fmla="*/ 23 w 153"/>
                <a:gd name="T17" fmla="*/ 35 h 187"/>
                <a:gd name="T18" fmla="*/ 23 w 153"/>
                <a:gd name="T19" fmla="*/ 36 h 187"/>
                <a:gd name="T20" fmla="*/ 22 w 153"/>
                <a:gd name="T21" fmla="*/ 41 h 187"/>
                <a:gd name="T22" fmla="*/ 14 w 153"/>
                <a:gd name="T23" fmla="*/ 44 h 187"/>
                <a:gd name="T24" fmla="*/ 11 w 153"/>
                <a:gd name="T25" fmla="*/ 51 h 187"/>
                <a:gd name="T26" fmla="*/ 8 w 153"/>
                <a:gd name="T27" fmla="*/ 63 h 187"/>
                <a:gd name="T28" fmla="*/ 8 w 153"/>
                <a:gd name="T29" fmla="*/ 63 h 187"/>
                <a:gd name="T30" fmla="*/ 4 w 153"/>
                <a:gd name="T31" fmla="*/ 65 h 187"/>
                <a:gd name="T32" fmla="*/ 14 w 153"/>
                <a:gd name="T33" fmla="*/ 81 h 187"/>
                <a:gd name="T34" fmla="*/ 18 w 153"/>
                <a:gd name="T35" fmla="*/ 81 h 187"/>
                <a:gd name="T36" fmla="*/ 35 w 153"/>
                <a:gd name="T37" fmla="*/ 89 h 187"/>
                <a:gd name="T38" fmla="*/ 35 w 153"/>
                <a:gd name="T39" fmla="*/ 89 h 187"/>
                <a:gd name="T40" fmla="*/ 34 w 153"/>
                <a:gd name="T41" fmla="*/ 100 h 187"/>
                <a:gd name="T42" fmla="*/ 30 w 153"/>
                <a:gd name="T43" fmla="*/ 109 h 187"/>
                <a:gd name="T44" fmla="*/ 25 w 153"/>
                <a:gd name="T45" fmla="*/ 115 h 187"/>
                <a:gd name="T46" fmla="*/ 25 w 153"/>
                <a:gd name="T47" fmla="*/ 115 h 187"/>
                <a:gd name="T48" fmla="*/ 26 w 153"/>
                <a:gd name="T49" fmla="*/ 127 h 187"/>
                <a:gd name="T50" fmla="*/ 38 w 153"/>
                <a:gd name="T51" fmla="*/ 129 h 187"/>
                <a:gd name="T52" fmla="*/ 43 w 153"/>
                <a:gd name="T53" fmla="*/ 134 h 187"/>
                <a:gd name="T54" fmla="*/ 51 w 153"/>
                <a:gd name="T55" fmla="*/ 176 h 187"/>
                <a:gd name="T56" fmla="*/ 49 w 153"/>
                <a:gd name="T57" fmla="*/ 179 h 187"/>
                <a:gd name="T58" fmla="*/ 50 w 153"/>
                <a:gd name="T59" fmla="*/ 182 h 187"/>
                <a:gd name="T60" fmla="*/ 73 w 153"/>
                <a:gd name="T61" fmla="*/ 173 h 187"/>
                <a:gd name="T62" fmla="*/ 78 w 153"/>
                <a:gd name="T63" fmla="*/ 175 h 187"/>
                <a:gd name="T64" fmla="*/ 79 w 153"/>
                <a:gd name="T65" fmla="*/ 175 h 187"/>
                <a:gd name="T66" fmla="*/ 87 w 153"/>
                <a:gd name="T67" fmla="*/ 170 h 187"/>
                <a:gd name="T68" fmla="*/ 110 w 153"/>
                <a:gd name="T69" fmla="*/ 180 h 187"/>
                <a:gd name="T70" fmla="*/ 116 w 153"/>
                <a:gd name="T71" fmla="*/ 184 h 187"/>
                <a:gd name="T72" fmla="*/ 134 w 153"/>
                <a:gd name="T73" fmla="*/ 163 h 187"/>
                <a:gd name="T74" fmla="*/ 130 w 153"/>
                <a:gd name="T75" fmla="*/ 148 h 187"/>
                <a:gd name="T76" fmla="*/ 144 w 153"/>
                <a:gd name="T77" fmla="*/ 149 h 187"/>
                <a:gd name="T78" fmla="*/ 144 w 153"/>
                <a:gd name="T79" fmla="*/ 135 h 187"/>
                <a:gd name="T80" fmla="*/ 153 w 153"/>
                <a:gd name="T81" fmla="*/ 123 h 187"/>
                <a:gd name="T82" fmla="*/ 142 w 153"/>
                <a:gd name="T83" fmla="*/ 111 h 187"/>
                <a:gd name="T84" fmla="*/ 136 w 153"/>
                <a:gd name="T85" fmla="*/ 116 h 187"/>
                <a:gd name="T86" fmla="*/ 135 w 153"/>
                <a:gd name="T87" fmla="*/ 115 h 187"/>
                <a:gd name="T88" fmla="*/ 126 w 153"/>
                <a:gd name="T89" fmla="*/ 107 h 187"/>
                <a:gd name="T90" fmla="*/ 113 w 153"/>
                <a:gd name="T91" fmla="*/ 99 h 187"/>
                <a:gd name="T92" fmla="*/ 110 w 153"/>
                <a:gd name="T93" fmla="*/ 85 h 187"/>
                <a:gd name="T94" fmla="*/ 117 w 153"/>
                <a:gd name="T95" fmla="*/ 64 h 187"/>
                <a:gd name="T96" fmla="*/ 129 w 153"/>
                <a:gd name="T97" fmla="*/ 65 h 187"/>
                <a:gd name="T98" fmla="*/ 130 w 153"/>
                <a:gd name="T99" fmla="*/ 52 h 187"/>
                <a:gd name="T100" fmla="*/ 97 w 153"/>
                <a:gd name="T101" fmla="*/ 54 h 187"/>
                <a:gd name="T102" fmla="*/ 96 w 153"/>
                <a:gd name="T103" fmla="*/ 53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3" h="187">
                  <a:moveTo>
                    <a:pt x="96" y="53"/>
                  </a:moveTo>
                  <a:cubicBezTo>
                    <a:pt x="96" y="53"/>
                    <a:pt x="96" y="53"/>
                    <a:pt x="96" y="53"/>
                  </a:cubicBezTo>
                  <a:cubicBezTo>
                    <a:pt x="96" y="53"/>
                    <a:pt x="96" y="53"/>
                    <a:pt x="96" y="53"/>
                  </a:cubicBezTo>
                  <a:cubicBezTo>
                    <a:pt x="92" y="37"/>
                    <a:pt x="88" y="29"/>
                    <a:pt x="85" y="28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63" y="21"/>
                    <a:pt x="57" y="19"/>
                    <a:pt x="55" y="17"/>
                  </a:cubicBezTo>
                  <a:cubicBezTo>
                    <a:pt x="51" y="15"/>
                    <a:pt x="46" y="9"/>
                    <a:pt x="40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8" y="4"/>
                    <a:pt x="42" y="9"/>
                    <a:pt x="48" y="17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0" y="35"/>
                    <a:pt x="38" y="37"/>
                    <a:pt x="36" y="36"/>
                  </a:cubicBezTo>
                  <a:cubicBezTo>
                    <a:pt x="34" y="35"/>
                    <a:pt x="31" y="31"/>
                    <a:pt x="26" y="25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9" y="25"/>
                    <a:pt x="20" y="29"/>
                    <a:pt x="23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1" y="46"/>
                    <a:pt x="11" y="48"/>
                    <a:pt x="11" y="51"/>
                  </a:cubicBezTo>
                  <a:cubicBezTo>
                    <a:pt x="12" y="57"/>
                    <a:pt x="12" y="60"/>
                    <a:pt x="10" y="62"/>
                  </a:cubicBezTo>
                  <a:cubicBezTo>
                    <a:pt x="10" y="63"/>
                    <a:pt x="9" y="63"/>
                    <a:pt x="8" y="63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2" y="64"/>
                    <a:pt x="4" y="65"/>
                  </a:cubicBezTo>
                  <a:cubicBezTo>
                    <a:pt x="8" y="69"/>
                    <a:pt x="11" y="74"/>
                    <a:pt x="14" y="80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8" y="81"/>
                    <a:pt x="18" y="81"/>
                    <a:pt x="18" y="81"/>
                  </a:cubicBezTo>
                  <a:cubicBezTo>
                    <a:pt x="22" y="80"/>
                    <a:pt x="26" y="81"/>
                    <a:pt x="30" y="83"/>
                  </a:cubicBezTo>
                  <a:cubicBezTo>
                    <a:pt x="35" y="89"/>
                    <a:pt x="35" y="89"/>
                    <a:pt x="35" y="89"/>
                  </a:cubicBezTo>
                  <a:cubicBezTo>
                    <a:pt x="35" y="89"/>
                    <a:pt x="35" y="89"/>
                    <a:pt x="35" y="89"/>
                  </a:cubicBezTo>
                  <a:cubicBezTo>
                    <a:pt x="35" y="89"/>
                    <a:pt x="35" y="89"/>
                    <a:pt x="35" y="89"/>
                  </a:cubicBezTo>
                  <a:cubicBezTo>
                    <a:pt x="35" y="89"/>
                    <a:pt x="35" y="89"/>
                    <a:pt x="35" y="89"/>
                  </a:cubicBezTo>
                  <a:cubicBezTo>
                    <a:pt x="34" y="100"/>
                    <a:pt x="34" y="100"/>
                    <a:pt x="34" y="100"/>
                  </a:cubicBezTo>
                  <a:cubicBezTo>
                    <a:pt x="36" y="101"/>
                    <a:pt x="36" y="103"/>
                    <a:pt x="36" y="105"/>
                  </a:cubicBezTo>
                  <a:cubicBezTo>
                    <a:pt x="35" y="107"/>
                    <a:pt x="33" y="108"/>
                    <a:pt x="30" y="109"/>
                  </a:cubicBezTo>
                  <a:cubicBezTo>
                    <a:pt x="27" y="109"/>
                    <a:pt x="26" y="111"/>
                    <a:pt x="25" y="115"/>
                  </a:cubicBezTo>
                  <a:cubicBezTo>
                    <a:pt x="25" y="115"/>
                    <a:pt x="25" y="115"/>
                    <a:pt x="25" y="115"/>
                  </a:cubicBezTo>
                  <a:cubicBezTo>
                    <a:pt x="25" y="115"/>
                    <a:pt x="25" y="115"/>
                    <a:pt x="25" y="115"/>
                  </a:cubicBezTo>
                  <a:cubicBezTo>
                    <a:pt x="25" y="115"/>
                    <a:pt x="25" y="115"/>
                    <a:pt x="25" y="115"/>
                  </a:cubicBezTo>
                  <a:cubicBezTo>
                    <a:pt x="22" y="122"/>
                    <a:pt x="22" y="122"/>
                    <a:pt x="22" y="122"/>
                  </a:cubicBezTo>
                  <a:cubicBezTo>
                    <a:pt x="26" y="127"/>
                    <a:pt x="26" y="127"/>
                    <a:pt x="26" y="127"/>
                  </a:cubicBezTo>
                  <a:cubicBezTo>
                    <a:pt x="37" y="129"/>
                    <a:pt x="37" y="129"/>
                    <a:pt x="37" y="129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43" y="134"/>
                    <a:pt x="43" y="134"/>
                    <a:pt x="43" y="134"/>
                  </a:cubicBezTo>
                  <a:cubicBezTo>
                    <a:pt x="36" y="144"/>
                    <a:pt x="36" y="144"/>
                    <a:pt x="36" y="144"/>
                  </a:cubicBezTo>
                  <a:cubicBezTo>
                    <a:pt x="51" y="176"/>
                    <a:pt x="51" y="176"/>
                    <a:pt x="51" y="176"/>
                  </a:cubicBezTo>
                  <a:cubicBezTo>
                    <a:pt x="52" y="177"/>
                    <a:pt x="52" y="177"/>
                    <a:pt x="52" y="177"/>
                  </a:cubicBezTo>
                  <a:cubicBezTo>
                    <a:pt x="49" y="179"/>
                    <a:pt x="49" y="179"/>
                    <a:pt x="49" y="179"/>
                  </a:cubicBezTo>
                  <a:cubicBezTo>
                    <a:pt x="50" y="182"/>
                    <a:pt x="50" y="182"/>
                    <a:pt x="50" y="182"/>
                  </a:cubicBezTo>
                  <a:cubicBezTo>
                    <a:pt x="50" y="182"/>
                    <a:pt x="50" y="182"/>
                    <a:pt x="50" y="182"/>
                  </a:cubicBezTo>
                  <a:cubicBezTo>
                    <a:pt x="78" y="165"/>
                    <a:pt x="78" y="165"/>
                    <a:pt x="78" y="165"/>
                  </a:cubicBezTo>
                  <a:cubicBezTo>
                    <a:pt x="73" y="173"/>
                    <a:pt x="73" y="173"/>
                    <a:pt x="73" y="173"/>
                  </a:cubicBezTo>
                  <a:cubicBezTo>
                    <a:pt x="70" y="179"/>
                    <a:pt x="68" y="184"/>
                    <a:pt x="67" y="187"/>
                  </a:cubicBezTo>
                  <a:cubicBezTo>
                    <a:pt x="72" y="185"/>
                    <a:pt x="76" y="182"/>
                    <a:pt x="78" y="175"/>
                  </a:cubicBezTo>
                  <a:cubicBezTo>
                    <a:pt x="78" y="175"/>
                    <a:pt x="78" y="175"/>
                    <a:pt x="78" y="175"/>
                  </a:cubicBezTo>
                  <a:cubicBezTo>
                    <a:pt x="79" y="175"/>
                    <a:pt x="79" y="175"/>
                    <a:pt x="79" y="175"/>
                  </a:cubicBezTo>
                  <a:cubicBezTo>
                    <a:pt x="86" y="171"/>
                    <a:pt x="86" y="171"/>
                    <a:pt x="86" y="171"/>
                  </a:cubicBezTo>
                  <a:cubicBezTo>
                    <a:pt x="87" y="170"/>
                    <a:pt x="87" y="170"/>
                    <a:pt x="87" y="170"/>
                  </a:cubicBezTo>
                  <a:cubicBezTo>
                    <a:pt x="98" y="179"/>
                    <a:pt x="98" y="179"/>
                    <a:pt x="98" y="179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6" y="184"/>
                    <a:pt x="116" y="184"/>
                    <a:pt x="116" y="184"/>
                  </a:cubicBezTo>
                  <a:cubicBezTo>
                    <a:pt x="130" y="171"/>
                    <a:pt x="130" y="171"/>
                    <a:pt x="130" y="171"/>
                  </a:cubicBezTo>
                  <a:cubicBezTo>
                    <a:pt x="132" y="170"/>
                    <a:pt x="133" y="167"/>
                    <a:pt x="134" y="163"/>
                  </a:cubicBezTo>
                  <a:cubicBezTo>
                    <a:pt x="136" y="160"/>
                    <a:pt x="136" y="160"/>
                    <a:pt x="136" y="160"/>
                  </a:cubicBezTo>
                  <a:cubicBezTo>
                    <a:pt x="136" y="159"/>
                    <a:pt x="134" y="155"/>
                    <a:pt x="130" y="148"/>
                  </a:cubicBezTo>
                  <a:cubicBezTo>
                    <a:pt x="127" y="143"/>
                    <a:pt x="127" y="143"/>
                    <a:pt x="127" y="143"/>
                  </a:cubicBezTo>
                  <a:cubicBezTo>
                    <a:pt x="144" y="149"/>
                    <a:pt x="144" y="149"/>
                    <a:pt x="144" y="149"/>
                  </a:cubicBezTo>
                  <a:cubicBezTo>
                    <a:pt x="150" y="146"/>
                    <a:pt x="150" y="146"/>
                    <a:pt x="150" y="146"/>
                  </a:cubicBezTo>
                  <a:cubicBezTo>
                    <a:pt x="144" y="135"/>
                    <a:pt x="144" y="135"/>
                    <a:pt x="144" y="135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53" y="123"/>
                    <a:pt x="153" y="123"/>
                    <a:pt x="153" y="123"/>
                  </a:cubicBezTo>
                  <a:cubicBezTo>
                    <a:pt x="149" y="117"/>
                    <a:pt x="149" y="117"/>
                    <a:pt x="149" y="117"/>
                  </a:cubicBezTo>
                  <a:cubicBezTo>
                    <a:pt x="146" y="113"/>
                    <a:pt x="143" y="111"/>
                    <a:pt x="142" y="111"/>
                  </a:cubicBezTo>
                  <a:cubicBezTo>
                    <a:pt x="141" y="111"/>
                    <a:pt x="141" y="111"/>
                    <a:pt x="141" y="111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6" y="115"/>
                    <a:pt x="136" y="115"/>
                    <a:pt x="136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26" y="107"/>
                    <a:pt x="126" y="107"/>
                    <a:pt x="126" y="107"/>
                  </a:cubicBezTo>
                  <a:cubicBezTo>
                    <a:pt x="123" y="106"/>
                    <a:pt x="120" y="105"/>
                    <a:pt x="118" y="102"/>
                  </a:cubicBezTo>
                  <a:cubicBezTo>
                    <a:pt x="113" y="99"/>
                    <a:pt x="113" y="99"/>
                    <a:pt x="113" y="99"/>
                  </a:cubicBezTo>
                  <a:cubicBezTo>
                    <a:pt x="110" y="97"/>
                    <a:pt x="108" y="95"/>
                    <a:pt x="108" y="93"/>
                  </a:cubicBezTo>
                  <a:cubicBezTo>
                    <a:pt x="107" y="91"/>
                    <a:pt x="108" y="88"/>
                    <a:pt x="110" y="85"/>
                  </a:cubicBezTo>
                  <a:cubicBezTo>
                    <a:pt x="114" y="78"/>
                    <a:pt x="117" y="73"/>
                    <a:pt x="117" y="69"/>
                  </a:cubicBezTo>
                  <a:cubicBezTo>
                    <a:pt x="117" y="64"/>
                    <a:pt x="117" y="64"/>
                    <a:pt x="117" y="64"/>
                  </a:cubicBezTo>
                  <a:cubicBezTo>
                    <a:pt x="120" y="64"/>
                    <a:pt x="120" y="64"/>
                    <a:pt x="120" y="64"/>
                  </a:cubicBezTo>
                  <a:cubicBezTo>
                    <a:pt x="129" y="65"/>
                    <a:pt x="129" y="65"/>
                    <a:pt x="129" y="65"/>
                  </a:cubicBezTo>
                  <a:cubicBezTo>
                    <a:pt x="130" y="64"/>
                    <a:pt x="131" y="60"/>
                    <a:pt x="132" y="53"/>
                  </a:cubicBezTo>
                  <a:cubicBezTo>
                    <a:pt x="130" y="52"/>
                    <a:pt x="130" y="52"/>
                    <a:pt x="130" y="52"/>
                  </a:cubicBezTo>
                  <a:cubicBezTo>
                    <a:pt x="123" y="57"/>
                    <a:pt x="118" y="59"/>
                    <a:pt x="115" y="61"/>
                  </a:cubicBezTo>
                  <a:cubicBezTo>
                    <a:pt x="110" y="62"/>
                    <a:pt x="105" y="59"/>
                    <a:pt x="97" y="54"/>
                  </a:cubicBezTo>
                  <a:cubicBezTo>
                    <a:pt x="97" y="53"/>
                    <a:pt x="97" y="53"/>
                    <a:pt x="97" y="53"/>
                  </a:cubicBezTo>
                  <a:lnTo>
                    <a:pt x="96" y="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2724" y="1647"/>
              <a:ext cx="78" cy="111"/>
            </a:xfrm>
            <a:custGeom>
              <a:avLst/>
              <a:gdLst>
                <a:gd name="T0" fmla="*/ 24 w 41"/>
                <a:gd name="T1" fmla="*/ 1 h 58"/>
                <a:gd name="T2" fmla="*/ 23 w 41"/>
                <a:gd name="T3" fmla="*/ 0 h 58"/>
                <a:gd name="T4" fmla="*/ 17 w 41"/>
                <a:gd name="T5" fmla="*/ 7 h 58"/>
                <a:gd name="T6" fmla="*/ 15 w 41"/>
                <a:gd name="T7" fmla="*/ 6 h 58"/>
                <a:gd name="T8" fmla="*/ 15 w 41"/>
                <a:gd name="T9" fmla="*/ 6 h 58"/>
                <a:gd name="T10" fmla="*/ 15 w 41"/>
                <a:gd name="T11" fmla="*/ 7 h 58"/>
                <a:gd name="T12" fmla="*/ 12 w 41"/>
                <a:gd name="T13" fmla="*/ 10 h 58"/>
                <a:gd name="T14" fmla="*/ 10 w 41"/>
                <a:gd name="T15" fmla="*/ 11 h 58"/>
                <a:gd name="T16" fmla="*/ 6 w 41"/>
                <a:gd name="T17" fmla="*/ 13 h 58"/>
                <a:gd name="T18" fmla="*/ 5 w 41"/>
                <a:gd name="T19" fmla="*/ 16 h 58"/>
                <a:gd name="T20" fmla="*/ 3 w 41"/>
                <a:gd name="T21" fmla="*/ 25 h 58"/>
                <a:gd name="T22" fmla="*/ 1 w 41"/>
                <a:gd name="T23" fmla="*/ 30 h 58"/>
                <a:gd name="T24" fmla="*/ 1 w 41"/>
                <a:gd name="T25" fmla="*/ 39 h 58"/>
                <a:gd name="T26" fmla="*/ 3 w 41"/>
                <a:gd name="T27" fmla="*/ 51 h 58"/>
                <a:gd name="T28" fmla="*/ 10 w 41"/>
                <a:gd name="T29" fmla="*/ 56 h 58"/>
                <a:gd name="T30" fmla="*/ 19 w 41"/>
                <a:gd name="T31" fmla="*/ 58 h 58"/>
                <a:gd name="T32" fmla="*/ 28 w 41"/>
                <a:gd name="T33" fmla="*/ 55 h 58"/>
                <a:gd name="T34" fmla="*/ 26 w 41"/>
                <a:gd name="T35" fmla="*/ 50 h 58"/>
                <a:gd name="T36" fmla="*/ 26 w 41"/>
                <a:gd name="T37" fmla="*/ 49 h 58"/>
                <a:gd name="T38" fmla="*/ 26 w 41"/>
                <a:gd name="T39" fmla="*/ 49 h 58"/>
                <a:gd name="T40" fmla="*/ 27 w 41"/>
                <a:gd name="T41" fmla="*/ 45 h 58"/>
                <a:gd name="T42" fmla="*/ 27 w 41"/>
                <a:gd name="T43" fmla="*/ 45 h 58"/>
                <a:gd name="T44" fmla="*/ 31 w 41"/>
                <a:gd name="T45" fmla="*/ 37 h 58"/>
                <a:gd name="T46" fmla="*/ 39 w 41"/>
                <a:gd name="T47" fmla="*/ 37 h 58"/>
                <a:gd name="T48" fmla="*/ 41 w 41"/>
                <a:gd name="T49" fmla="*/ 37 h 58"/>
                <a:gd name="T50" fmla="*/ 33 w 41"/>
                <a:gd name="T51" fmla="*/ 24 h 58"/>
                <a:gd name="T52" fmla="*/ 30 w 41"/>
                <a:gd name="T53" fmla="*/ 20 h 58"/>
                <a:gd name="T54" fmla="*/ 27 w 41"/>
                <a:gd name="T55" fmla="*/ 9 h 58"/>
                <a:gd name="T56" fmla="*/ 24 w 41"/>
                <a:gd name="T57" fmla="*/ 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1" h="58">
                  <a:moveTo>
                    <a:pt x="24" y="1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1" y="0"/>
                    <a:pt x="19" y="2"/>
                    <a:pt x="17" y="7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6" y="21"/>
                    <a:pt x="5" y="24"/>
                    <a:pt x="3" y="25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" y="31"/>
                    <a:pt x="0" y="34"/>
                    <a:pt x="1" y="39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4" y="52"/>
                    <a:pt x="6" y="54"/>
                    <a:pt x="10" y="56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21" y="58"/>
                    <a:pt x="25" y="57"/>
                    <a:pt x="28" y="55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0" y="34"/>
                    <a:pt x="37" y="30"/>
                    <a:pt x="33" y="24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9" y="17"/>
                    <a:pt x="27" y="13"/>
                    <a:pt x="27" y="9"/>
                  </a:cubicBezTo>
                  <a:cubicBezTo>
                    <a:pt x="26" y="5"/>
                    <a:pt x="25" y="3"/>
                    <a:pt x="2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6"/>
            <p:cNvSpPr>
              <a:spLocks/>
            </p:cNvSpPr>
            <p:nvPr/>
          </p:nvSpPr>
          <p:spPr bwMode="auto">
            <a:xfrm>
              <a:off x="2650" y="1598"/>
              <a:ext cx="101" cy="108"/>
            </a:xfrm>
            <a:custGeom>
              <a:avLst/>
              <a:gdLst>
                <a:gd name="T0" fmla="*/ 26 w 53"/>
                <a:gd name="T1" fmla="*/ 12 h 57"/>
                <a:gd name="T2" fmla="*/ 26 w 53"/>
                <a:gd name="T3" fmla="*/ 13 h 57"/>
                <a:gd name="T4" fmla="*/ 24 w 53"/>
                <a:gd name="T5" fmla="*/ 13 h 57"/>
                <a:gd name="T6" fmla="*/ 19 w 53"/>
                <a:gd name="T7" fmla="*/ 12 h 57"/>
                <a:gd name="T8" fmla="*/ 19 w 53"/>
                <a:gd name="T9" fmla="*/ 14 h 57"/>
                <a:gd name="T10" fmla="*/ 19 w 53"/>
                <a:gd name="T11" fmla="*/ 15 h 57"/>
                <a:gd name="T12" fmla="*/ 18 w 53"/>
                <a:gd name="T13" fmla="*/ 15 h 57"/>
                <a:gd name="T14" fmla="*/ 9 w 53"/>
                <a:gd name="T15" fmla="*/ 19 h 57"/>
                <a:gd name="T16" fmla="*/ 9 w 53"/>
                <a:gd name="T17" fmla="*/ 20 h 57"/>
                <a:gd name="T18" fmla="*/ 12 w 53"/>
                <a:gd name="T19" fmla="*/ 28 h 57"/>
                <a:gd name="T20" fmla="*/ 12 w 53"/>
                <a:gd name="T21" fmla="*/ 29 h 57"/>
                <a:gd name="T22" fmla="*/ 12 w 53"/>
                <a:gd name="T23" fmla="*/ 30 h 57"/>
                <a:gd name="T24" fmla="*/ 2 w 53"/>
                <a:gd name="T25" fmla="*/ 41 h 57"/>
                <a:gd name="T26" fmla="*/ 0 w 53"/>
                <a:gd name="T27" fmla="*/ 45 h 57"/>
                <a:gd name="T28" fmla="*/ 2 w 53"/>
                <a:gd name="T29" fmla="*/ 48 h 57"/>
                <a:gd name="T30" fmla="*/ 7 w 53"/>
                <a:gd name="T31" fmla="*/ 50 h 57"/>
                <a:gd name="T32" fmla="*/ 10 w 53"/>
                <a:gd name="T33" fmla="*/ 50 h 57"/>
                <a:gd name="T34" fmla="*/ 20 w 53"/>
                <a:gd name="T35" fmla="*/ 53 h 57"/>
                <a:gd name="T36" fmla="*/ 24 w 53"/>
                <a:gd name="T37" fmla="*/ 55 h 57"/>
                <a:gd name="T38" fmla="*/ 31 w 53"/>
                <a:gd name="T39" fmla="*/ 57 h 57"/>
                <a:gd name="T40" fmla="*/ 36 w 53"/>
                <a:gd name="T41" fmla="*/ 53 h 57"/>
                <a:gd name="T42" fmla="*/ 39 w 53"/>
                <a:gd name="T43" fmla="*/ 49 h 57"/>
                <a:gd name="T44" fmla="*/ 42 w 53"/>
                <a:gd name="T45" fmla="*/ 42 h 57"/>
                <a:gd name="T46" fmla="*/ 40 w 53"/>
                <a:gd name="T47" fmla="*/ 33 h 57"/>
                <a:gd name="T48" fmla="*/ 43 w 53"/>
                <a:gd name="T49" fmla="*/ 34 h 57"/>
                <a:gd name="T50" fmla="*/ 48 w 53"/>
                <a:gd name="T51" fmla="*/ 34 h 57"/>
                <a:gd name="T52" fmla="*/ 50 w 53"/>
                <a:gd name="T53" fmla="*/ 33 h 57"/>
                <a:gd name="T54" fmla="*/ 51 w 53"/>
                <a:gd name="T55" fmla="*/ 31 h 57"/>
                <a:gd name="T56" fmla="*/ 47 w 53"/>
                <a:gd name="T57" fmla="*/ 19 h 57"/>
                <a:gd name="T58" fmla="*/ 48 w 53"/>
                <a:gd name="T59" fmla="*/ 15 h 57"/>
                <a:gd name="T60" fmla="*/ 53 w 53"/>
                <a:gd name="T61" fmla="*/ 11 h 57"/>
                <a:gd name="T62" fmla="*/ 53 w 53"/>
                <a:gd name="T63" fmla="*/ 11 h 57"/>
                <a:gd name="T64" fmla="*/ 52 w 53"/>
                <a:gd name="T65" fmla="*/ 9 h 57"/>
                <a:gd name="T66" fmla="*/ 43 w 53"/>
                <a:gd name="T67" fmla="*/ 9 h 57"/>
                <a:gd name="T68" fmla="*/ 43 w 53"/>
                <a:gd name="T69" fmla="*/ 9 h 57"/>
                <a:gd name="T70" fmla="*/ 34 w 53"/>
                <a:gd name="T71" fmla="*/ 3 h 57"/>
                <a:gd name="T72" fmla="*/ 24 w 53"/>
                <a:gd name="T73" fmla="*/ 1 h 57"/>
                <a:gd name="T74" fmla="*/ 22 w 53"/>
                <a:gd name="T75" fmla="*/ 1 h 57"/>
                <a:gd name="T76" fmla="*/ 25 w 53"/>
                <a:gd name="T77" fmla="*/ 5 h 57"/>
                <a:gd name="T78" fmla="*/ 26 w 53"/>
                <a:gd name="T79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3" h="57">
                  <a:moveTo>
                    <a:pt x="26" y="12"/>
                  </a:moveTo>
                  <a:cubicBezTo>
                    <a:pt x="26" y="13"/>
                    <a:pt x="26" y="13"/>
                    <a:pt x="26" y="13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8" y="23"/>
                    <a:pt x="9" y="25"/>
                    <a:pt x="12" y="28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9" y="34"/>
                    <a:pt x="6" y="38"/>
                    <a:pt x="2" y="41"/>
                  </a:cubicBezTo>
                  <a:cubicBezTo>
                    <a:pt x="0" y="42"/>
                    <a:pt x="0" y="43"/>
                    <a:pt x="0" y="45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5" y="50"/>
                    <a:pt x="18" y="51"/>
                    <a:pt x="20" y="53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26" y="57"/>
                    <a:pt x="29" y="57"/>
                    <a:pt x="31" y="57"/>
                  </a:cubicBezTo>
                  <a:cubicBezTo>
                    <a:pt x="32" y="57"/>
                    <a:pt x="34" y="56"/>
                    <a:pt x="36" y="53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50" y="33"/>
                    <a:pt x="50" y="33"/>
                    <a:pt x="50" y="33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50" y="13"/>
                    <a:pt x="51" y="12"/>
                    <a:pt x="53" y="11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0" y="0"/>
                    <a:pt x="27" y="0"/>
                    <a:pt x="24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3"/>
                    <a:pt x="22" y="5"/>
                    <a:pt x="25" y="5"/>
                  </a:cubicBezTo>
                  <a:cubicBezTo>
                    <a:pt x="27" y="7"/>
                    <a:pt x="28" y="9"/>
                    <a:pt x="2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7"/>
            <p:cNvSpPr>
              <a:spLocks/>
            </p:cNvSpPr>
            <p:nvPr/>
          </p:nvSpPr>
          <p:spPr bwMode="auto">
            <a:xfrm>
              <a:off x="2821" y="1383"/>
              <a:ext cx="359" cy="341"/>
            </a:xfrm>
            <a:custGeom>
              <a:avLst/>
              <a:gdLst>
                <a:gd name="T0" fmla="*/ 80 w 188"/>
                <a:gd name="T1" fmla="*/ 37 h 179"/>
                <a:gd name="T2" fmla="*/ 70 w 188"/>
                <a:gd name="T3" fmla="*/ 40 h 179"/>
                <a:gd name="T4" fmla="*/ 58 w 188"/>
                <a:gd name="T5" fmla="*/ 46 h 179"/>
                <a:gd name="T6" fmla="*/ 46 w 188"/>
                <a:gd name="T7" fmla="*/ 56 h 179"/>
                <a:gd name="T8" fmla="*/ 45 w 188"/>
                <a:gd name="T9" fmla="*/ 58 h 179"/>
                <a:gd name="T10" fmla="*/ 34 w 188"/>
                <a:gd name="T11" fmla="*/ 70 h 179"/>
                <a:gd name="T12" fmla="*/ 21 w 188"/>
                <a:gd name="T13" fmla="*/ 69 h 179"/>
                <a:gd name="T14" fmla="*/ 15 w 188"/>
                <a:gd name="T15" fmla="*/ 63 h 179"/>
                <a:gd name="T16" fmla="*/ 17 w 188"/>
                <a:gd name="T17" fmla="*/ 86 h 179"/>
                <a:gd name="T18" fmla="*/ 2 w 188"/>
                <a:gd name="T19" fmla="*/ 110 h 179"/>
                <a:gd name="T20" fmla="*/ 0 w 188"/>
                <a:gd name="T21" fmla="*/ 113 h 179"/>
                <a:gd name="T22" fmla="*/ 16 w 188"/>
                <a:gd name="T23" fmla="*/ 119 h 179"/>
                <a:gd name="T24" fmla="*/ 17 w 188"/>
                <a:gd name="T25" fmla="*/ 120 h 179"/>
                <a:gd name="T26" fmla="*/ 23 w 188"/>
                <a:gd name="T27" fmla="*/ 124 h 179"/>
                <a:gd name="T28" fmla="*/ 24 w 188"/>
                <a:gd name="T29" fmla="*/ 124 h 179"/>
                <a:gd name="T30" fmla="*/ 39 w 188"/>
                <a:gd name="T31" fmla="*/ 136 h 179"/>
                <a:gd name="T32" fmla="*/ 56 w 188"/>
                <a:gd name="T33" fmla="*/ 112 h 179"/>
                <a:gd name="T34" fmla="*/ 61 w 188"/>
                <a:gd name="T35" fmla="*/ 106 h 179"/>
                <a:gd name="T36" fmla="*/ 74 w 188"/>
                <a:gd name="T37" fmla="*/ 101 h 179"/>
                <a:gd name="T38" fmla="*/ 87 w 188"/>
                <a:gd name="T39" fmla="*/ 99 h 179"/>
                <a:gd name="T40" fmla="*/ 94 w 188"/>
                <a:gd name="T41" fmla="*/ 110 h 179"/>
                <a:gd name="T42" fmla="*/ 95 w 188"/>
                <a:gd name="T43" fmla="*/ 119 h 179"/>
                <a:gd name="T44" fmla="*/ 92 w 188"/>
                <a:gd name="T45" fmla="*/ 134 h 179"/>
                <a:gd name="T46" fmla="*/ 92 w 188"/>
                <a:gd name="T47" fmla="*/ 135 h 179"/>
                <a:gd name="T48" fmla="*/ 85 w 188"/>
                <a:gd name="T49" fmla="*/ 156 h 179"/>
                <a:gd name="T50" fmla="*/ 92 w 188"/>
                <a:gd name="T51" fmla="*/ 152 h 179"/>
                <a:gd name="T52" fmla="*/ 97 w 188"/>
                <a:gd name="T53" fmla="*/ 154 h 179"/>
                <a:gd name="T54" fmla="*/ 96 w 188"/>
                <a:gd name="T55" fmla="*/ 160 h 179"/>
                <a:gd name="T56" fmla="*/ 92 w 188"/>
                <a:gd name="T57" fmla="*/ 167 h 179"/>
                <a:gd name="T58" fmla="*/ 89 w 188"/>
                <a:gd name="T59" fmla="*/ 172 h 179"/>
                <a:gd name="T60" fmla="*/ 84 w 188"/>
                <a:gd name="T61" fmla="*/ 173 h 179"/>
                <a:gd name="T62" fmla="*/ 79 w 188"/>
                <a:gd name="T63" fmla="*/ 179 h 179"/>
                <a:gd name="T64" fmla="*/ 99 w 188"/>
                <a:gd name="T65" fmla="*/ 164 h 179"/>
                <a:gd name="T66" fmla="*/ 130 w 188"/>
                <a:gd name="T67" fmla="*/ 133 h 179"/>
                <a:gd name="T68" fmla="*/ 136 w 188"/>
                <a:gd name="T69" fmla="*/ 130 h 179"/>
                <a:gd name="T70" fmla="*/ 152 w 188"/>
                <a:gd name="T71" fmla="*/ 126 h 179"/>
                <a:gd name="T72" fmla="*/ 163 w 188"/>
                <a:gd name="T73" fmla="*/ 104 h 179"/>
                <a:gd name="T74" fmla="*/ 188 w 188"/>
                <a:gd name="T75" fmla="*/ 78 h 179"/>
                <a:gd name="T76" fmla="*/ 182 w 188"/>
                <a:gd name="T77" fmla="*/ 60 h 179"/>
                <a:gd name="T78" fmla="*/ 173 w 188"/>
                <a:gd name="T79" fmla="*/ 58 h 179"/>
                <a:gd name="T80" fmla="*/ 171 w 188"/>
                <a:gd name="T81" fmla="*/ 54 h 179"/>
                <a:gd name="T82" fmla="*/ 158 w 188"/>
                <a:gd name="T83" fmla="*/ 22 h 179"/>
                <a:gd name="T84" fmla="*/ 154 w 188"/>
                <a:gd name="T85" fmla="*/ 6 h 179"/>
                <a:gd name="T86" fmla="*/ 147 w 188"/>
                <a:gd name="T87" fmla="*/ 12 h 179"/>
                <a:gd name="T88" fmla="*/ 134 w 188"/>
                <a:gd name="T89" fmla="*/ 5 h 179"/>
                <a:gd name="T90" fmla="*/ 124 w 188"/>
                <a:gd name="T91" fmla="*/ 6 h 179"/>
                <a:gd name="T92" fmla="*/ 114 w 188"/>
                <a:gd name="T93" fmla="*/ 2 h 179"/>
                <a:gd name="T94" fmla="*/ 114 w 188"/>
                <a:gd name="T95" fmla="*/ 15 h 179"/>
                <a:gd name="T96" fmla="*/ 113 w 188"/>
                <a:gd name="T97" fmla="*/ 16 h 179"/>
                <a:gd name="T98" fmla="*/ 104 w 188"/>
                <a:gd name="T99" fmla="*/ 24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88" h="179">
                  <a:moveTo>
                    <a:pt x="86" y="23"/>
                  </a:moveTo>
                  <a:cubicBezTo>
                    <a:pt x="81" y="30"/>
                    <a:pt x="81" y="30"/>
                    <a:pt x="81" y="30"/>
                  </a:cubicBezTo>
                  <a:cubicBezTo>
                    <a:pt x="80" y="31"/>
                    <a:pt x="80" y="33"/>
                    <a:pt x="80" y="37"/>
                  </a:cubicBezTo>
                  <a:cubicBezTo>
                    <a:pt x="80" y="40"/>
                    <a:pt x="80" y="40"/>
                    <a:pt x="80" y="40"/>
                  </a:cubicBezTo>
                  <a:cubicBezTo>
                    <a:pt x="71" y="40"/>
                    <a:pt x="71" y="40"/>
                    <a:pt x="71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64" y="38"/>
                    <a:pt x="64" y="38"/>
                    <a:pt x="64" y="38"/>
                  </a:cubicBezTo>
                  <a:cubicBezTo>
                    <a:pt x="58" y="46"/>
                    <a:pt x="58" y="46"/>
                    <a:pt x="58" y="46"/>
                  </a:cubicBezTo>
                  <a:cubicBezTo>
                    <a:pt x="58" y="46"/>
                    <a:pt x="58" y="46"/>
                    <a:pt x="58" y="46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46" y="56"/>
                    <a:pt x="46" y="56"/>
                    <a:pt x="46" y="56"/>
                  </a:cubicBezTo>
                  <a:cubicBezTo>
                    <a:pt x="46" y="56"/>
                    <a:pt x="46" y="56"/>
                    <a:pt x="46" y="56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35" y="69"/>
                    <a:pt x="35" y="69"/>
                    <a:pt x="35" y="69"/>
                  </a:cubicBezTo>
                  <a:cubicBezTo>
                    <a:pt x="35" y="70"/>
                    <a:pt x="35" y="70"/>
                    <a:pt x="35" y="70"/>
                  </a:cubicBezTo>
                  <a:cubicBezTo>
                    <a:pt x="34" y="70"/>
                    <a:pt x="34" y="70"/>
                    <a:pt x="34" y="70"/>
                  </a:cubicBezTo>
                  <a:cubicBezTo>
                    <a:pt x="27" y="74"/>
                    <a:pt x="27" y="74"/>
                    <a:pt x="27" y="74"/>
                  </a:cubicBezTo>
                  <a:cubicBezTo>
                    <a:pt x="21" y="70"/>
                    <a:pt x="21" y="70"/>
                    <a:pt x="21" y="70"/>
                  </a:cubicBezTo>
                  <a:cubicBezTo>
                    <a:pt x="21" y="69"/>
                    <a:pt x="21" y="69"/>
                    <a:pt x="21" y="69"/>
                  </a:cubicBezTo>
                  <a:cubicBezTo>
                    <a:pt x="21" y="69"/>
                    <a:pt x="21" y="69"/>
                    <a:pt x="21" y="69"/>
                  </a:cubicBezTo>
                  <a:cubicBezTo>
                    <a:pt x="21" y="69"/>
                    <a:pt x="21" y="69"/>
                    <a:pt x="21" y="69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4" y="78"/>
                    <a:pt x="14" y="78"/>
                    <a:pt x="14" y="78"/>
                  </a:cubicBezTo>
                  <a:cubicBezTo>
                    <a:pt x="17" y="86"/>
                    <a:pt x="17" y="86"/>
                    <a:pt x="17" y="86"/>
                  </a:cubicBezTo>
                  <a:cubicBezTo>
                    <a:pt x="11" y="92"/>
                    <a:pt x="11" y="92"/>
                    <a:pt x="11" y="92"/>
                  </a:cubicBezTo>
                  <a:cubicBezTo>
                    <a:pt x="2" y="104"/>
                    <a:pt x="2" y="104"/>
                    <a:pt x="2" y="104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1" y="116"/>
                    <a:pt x="1" y="116"/>
                    <a:pt x="1" y="116"/>
                  </a:cubicBezTo>
                  <a:cubicBezTo>
                    <a:pt x="4" y="116"/>
                    <a:pt x="4" y="116"/>
                    <a:pt x="4" y="116"/>
                  </a:cubicBezTo>
                  <a:cubicBezTo>
                    <a:pt x="16" y="119"/>
                    <a:pt x="16" y="119"/>
                    <a:pt x="16" y="119"/>
                  </a:cubicBezTo>
                  <a:cubicBezTo>
                    <a:pt x="16" y="119"/>
                    <a:pt x="16" y="119"/>
                    <a:pt x="16" y="119"/>
                  </a:cubicBezTo>
                  <a:cubicBezTo>
                    <a:pt x="17" y="119"/>
                    <a:pt x="17" y="119"/>
                    <a:pt x="17" y="119"/>
                  </a:cubicBezTo>
                  <a:cubicBezTo>
                    <a:pt x="17" y="120"/>
                    <a:pt x="17" y="120"/>
                    <a:pt x="17" y="120"/>
                  </a:cubicBezTo>
                  <a:cubicBezTo>
                    <a:pt x="17" y="120"/>
                    <a:pt x="17" y="120"/>
                    <a:pt x="17" y="120"/>
                  </a:cubicBezTo>
                  <a:cubicBezTo>
                    <a:pt x="20" y="122"/>
                    <a:pt x="20" y="122"/>
                    <a:pt x="20" y="122"/>
                  </a:cubicBezTo>
                  <a:cubicBezTo>
                    <a:pt x="23" y="124"/>
                    <a:pt x="23" y="124"/>
                    <a:pt x="23" y="124"/>
                  </a:cubicBezTo>
                  <a:cubicBezTo>
                    <a:pt x="23" y="124"/>
                    <a:pt x="23" y="124"/>
                    <a:pt x="23" y="124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5" y="126"/>
                    <a:pt x="26" y="127"/>
                    <a:pt x="26" y="129"/>
                  </a:cubicBezTo>
                  <a:cubicBezTo>
                    <a:pt x="27" y="132"/>
                    <a:pt x="27" y="132"/>
                    <a:pt x="27" y="132"/>
                  </a:cubicBezTo>
                  <a:cubicBezTo>
                    <a:pt x="39" y="136"/>
                    <a:pt x="39" y="136"/>
                    <a:pt x="39" y="136"/>
                  </a:cubicBezTo>
                  <a:cubicBezTo>
                    <a:pt x="43" y="135"/>
                    <a:pt x="43" y="135"/>
                    <a:pt x="43" y="135"/>
                  </a:cubicBezTo>
                  <a:cubicBezTo>
                    <a:pt x="46" y="130"/>
                    <a:pt x="46" y="130"/>
                    <a:pt x="46" y="130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9" y="102"/>
                    <a:pt x="69" y="102"/>
                    <a:pt x="69" y="102"/>
                  </a:cubicBezTo>
                  <a:cubicBezTo>
                    <a:pt x="74" y="101"/>
                    <a:pt x="74" y="101"/>
                    <a:pt x="74" y="101"/>
                  </a:cubicBezTo>
                  <a:cubicBezTo>
                    <a:pt x="76" y="98"/>
                    <a:pt x="78" y="96"/>
                    <a:pt x="80" y="96"/>
                  </a:cubicBezTo>
                  <a:cubicBezTo>
                    <a:pt x="81" y="96"/>
                    <a:pt x="83" y="97"/>
                    <a:pt x="86" y="99"/>
                  </a:cubicBezTo>
                  <a:cubicBezTo>
                    <a:pt x="87" y="99"/>
                    <a:pt x="87" y="99"/>
                    <a:pt x="87" y="99"/>
                  </a:cubicBezTo>
                  <a:cubicBezTo>
                    <a:pt x="87" y="100"/>
                    <a:pt x="87" y="100"/>
                    <a:pt x="87" y="100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94" y="111"/>
                    <a:pt x="94" y="111"/>
                    <a:pt x="94" y="111"/>
                  </a:cubicBezTo>
                  <a:cubicBezTo>
                    <a:pt x="95" y="119"/>
                    <a:pt x="95" y="119"/>
                    <a:pt x="95" y="119"/>
                  </a:cubicBezTo>
                  <a:cubicBezTo>
                    <a:pt x="94" y="127"/>
                    <a:pt x="94" y="127"/>
                    <a:pt x="94" y="127"/>
                  </a:cubicBezTo>
                  <a:cubicBezTo>
                    <a:pt x="94" y="127"/>
                    <a:pt x="94" y="127"/>
                    <a:pt x="94" y="127"/>
                  </a:cubicBezTo>
                  <a:cubicBezTo>
                    <a:pt x="92" y="134"/>
                    <a:pt x="92" y="134"/>
                    <a:pt x="92" y="134"/>
                  </a:cubicBezTo>
                  <a:cubicBezTo>
                    <a:pt x="92" y="134"/>
                    <a:pt x="92" y="134"/>
                    <a:pt x="92" y="134"/>
                  </a:cubicBezTo>
                  <a:cubicBezTo>
                    <a:pt x="92" y="135"/>
                    <a:pt x="92" y="135"/>
                    <a:pt x="92" y="135"/>
                  </a:cubicBezTo>
                  <a:cubicBezTo>
                    <a:pt x="92" y="135"/>
                    <a:pt x="92" y="135"/>
                    <a:pt x="92" y="135"/>
                  </a:cubicBezTo>
                  <a:cubicBezTo>
                    <a:pt x="87" y="142"/>
                    <a:pt x="87" y="142"/>
                    <a:pt x="87" y="142"/>
                  </a:cubicBezTo>
                  <a:cubicBezTo>
                    <a:pt x="84" y="147"/>
                    <a:pt x="84" y="147"/>
                    <a:pt x="84" y="147"/>
                  </a:cubicBezTo>
                  <a:cubicBezTo>
                    <a:pt x="85" y="156"/>
                    <a:pt x="85" y="156"/>
                    <a:pt x="85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92" y="152"/>
                    <a:pt x="92" y="152"/>
                    <a:pt x="92" y="152"/>
                  </a:cubicBezTo>
                  <a:cubicBezTo>
                    <a:pt x="92" y="151"/>
                    <a:pt x="92" y="151"/>
                    <a:pt x="92" y="151"/>
                  </a:cubicBezTo>
                  <a:cubicBezTo>
                    <a:pt x="93" y="150"/>
                    <a:pt x="93" y="150"/>
                    <a:pt x="93" y="150"/>
                  </a:cubicBezTo>
                  <a:cubicBezTo>
                    <a:pt x="97" y="154"/>
                    <a:pt x="97" y="154"/>
                    <a:pt x="97" y="154"/>
                  </a:cubicBezTo>
                  <a:cubicBezTo>
                    <a:pt x="97" y="154"/>
                    <a:pt x="97" y="154"/>
                    <a:pt x="97" y="154"/>
                  </a:cubicBezTo>
                  <a:cubicBezTo>
                    <a:pt x="97" y="160"/>
                    <a:pt x="97" y="160"/>
                    <a:pt x="97" y="160"/>
                  </a:cubicBezTo>
                  <a:cubicBezTo>
                    <a:pt x="96" y="160"/>
                    <a:pt x="96" y="160"/>
                    <a:pt x="96" y="160"/>
                  </a:cubicBezTo>
                  <a:cubicBezTo>
                    <a:pt x="93" y="162"/>
                    <a:pt x="93" y="162"/>
                    <a:pt x="93" y="162"/>
                  </a:cubicBezTo>
                  <a:cubicBezTo>
                    <a:pt x="92" y="164"/>
                    <a:pt x="92" y="164"/>
                    <a:pt x="92" y="164"/>
                  </a:cubicBezTo>
                  <a:cubicBezTo>
                    <a:pt x="92" y="167"/>
                    <a:pt x="92" y="167"/>
                    <a:pt x="92" y="167"/>
                  </a:cubicBezTo>
                  <a:cubicBezTo>
                    <a:pt x="91" y="168"/>
                    <a:pt x="91" y="168"/>
                    <a:pt x="91" y="168"/>
                  </a:cubicBezTo>
                  <a:cubicBezTo>
                    <a:pt x="91" y="168"/>
                    <a:pt x="91" y="168"/>
                    <a:pt x="91" y="168"/>
                  </a:cubicBezTo>
                  <a:cubicBezTo>
                    <a:pt x="89" y="172"/>
                    <a:pt x="89" y="172"/>
                    <a:pt x="89" y="172"/>
                  </a:cubicBezTo>
                  <a:cubicBezTo>
                    <a:pt x="88" y="172"/>
                    <a:pt x="88" y="172"/>
                    <a:pt x="88" y="172"/>
                  </a:cubicBezTo>
                  <a:cubicBezTo>
                    <a:pt x="88" y="172"/>
                    <a:pt x="88" y="172"/>
                    <a:pt x="88" y="172"/>
                  </a:cubicBezTo>
                  <a:cubicBezTo>
                    <a:pt x="84" y="173"/>
                    <a:pt x="84" y="173"/>
                    <a:pt x="84" y="173"/>
                  </a:cubicBezTo>
                  <a:cubicBezTo>
                    <a:pt x="81" y="174"/>
                    <a:pt x="81" y="174"/>
                    <a:pt x="81" y="174"/>
                  </a:cubicBezTo>
                  <a:cubicBezTo>
                    <a:pt x="79" y="178"/>
                    <a:pt x="79" y="178"/>
                    <a:pt x="79" y="178"/>
                  </a:cubicBezTo>
                  <a:cubicBezTo>
                    <a:pt x="79" y="179"/>
                    <a:pt x="79" y="179"/>
                    <a:pt x="79" y="179"/>
                  </a:cubicBezTo>
                  <a:cubicBezTo>
                    <a:pt x="92" y="177"/>
                    <a:pt x="92" y="177"/>
                    <a:pt x="92" y="177"/>
                  </a:cubicBezTo>
                  <a:cubicBezTo>
                    <a:pt x="95" y="175"/>
                    <a:pt x="95" y="175"/>
                    <a:pt x="95" y="175"/>
                  </a:cubicBezTo>
                  <a:cubicBezTo>
                    <a:pt x="99" y="164"/>
                    <a:pt x="99" y="164"/>
                    <a:pt x="99" y="164"/>
                  </a:cubicBezTo>
                  <a:cubicBezTo>
                    <a:pt x="99" y="164"/>
                    <a:pt x="99" y="164"/>
                    <a:pt x="99" y="164"/>
                  </a:cubicBezTo>
                  <a:cubicBezTo>
                    <a:pt x="129" y="133"/>
                    <a:pt x="129" y="133"/>
                    <a:pt x="129" y="133"/>
                  </a:cubicBezTo>
                  <a:cubicBezTo>
                    <a:pt x="130" y="133"/>
                    <a:pt x="130" y="133"/>
                    <a:pt x="130" y="133"/>
                  </a:cubicBezTo>
                  <a:cubicBezTo>
                    <a:pt x="136" y="130"/>
                    <a:pt x="136" y="130"/>
                    <a:pt x="136" y="130"/>
                  </a:cubicBezTo>
                  <a:cubicBezTo>
                    <a:pt x="136" y="130"/>
                    <a:pt x="136" y="130"/>
                    <a:pt x="136" y="130"/>
                  </a:cubicBezTo>
                  <a:cubicBezTo>
                    <a:pt x="136" y="130"/>
                    <a:pt x="136" y="130"/>
                    <a:pt x="136" y="130"/>
                  </a:cubicBezTo>
                  <a:cubicBezTo>
                    <a:pt x="142" y="130"/>
                    <a:pt x="142" y="130"/>
                    <a:pt x="142" y="130"/>
                  </a:cubicBezTo>
                  <a:cubicBezTo>
                    <a:pt x="147" y="129"/>
                    <a:pt x="147" y="129"/>
                    <a:pt x="147" y="129"/>
                  </a:cubicBezTo>
                  <a:cubicBezTo>
                    <a:pt x="152" y="126"/>
                    <a:pt x="152" y="126"/>
                    <a:pt x="152" y="126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63" y="104"/>
                    <a:pt x="163" y="104"/>
                    <a:pt x="163" y="104"/>
                  </a:cubicBezTo>
                  <a:cubicBezTo>
                    <a:pt x="163" y="104"/>
                    <a:pt x="163" y="104"/>
                    <a:pt x="163" y="104"/>
                  </a:cubicBezTo>
                  <a:cubicBezTo>
                    <a:pt x="163" y="104"/>
                    <a:pt x="163" y="104"/>
                    <a:pt x="163" y="104"/>
                  </a:cubicBezTo>
                  <a:cubicBezTo>
                    <a:pt x="188" y="78"/>
                    <a:pt x="188" y="78"/>
                    <a:pt x="188" y="78"/>
                  </a:cubicBezTo>
                  <a:cubicBezTo>
                    <a:pt x="188" y="78"/>
                    <a:pt x="188" y="78"/>
                    <a:pt x="188" y="78"/>
                  </a:cubicBezTo>
                  <a:cubicBezTo>
                    <a:pt x="186" y="64"/>
                    <a:pt x="186" y="64"/>
                    <a:pt x="186" y="64"/>
                  </a:cubicBezTo>
                  <a:cubicBezTo>
                    <a:pt x="185" y="63"/>
                    <a:pt x="183" y="62"/>
                    <a:pt x="182" y="61"/>
                  </a:cubicBezTo>
                  <a:cubicBezTo>
                    <a:pt x="182" y="60"/>
                    <a:pt x="182" y="60"/>
                    <a:pt x="182" y="60"/>
                  </a:cubicBezTo>
                  <a:cubicBezTo>
                    <a:pt x="182" y="61"/>
                    <a:pt x="182" y="61"/>
                    <a:pt x="182" y="61"/>
                  </a:cubicBezTo>
                  <a:cubicBezTo>
                    <a:pt x="178" y="61"/>
                    <a:pt x="178" y="61"/>
                    <a:pt x="178" y="61"/>
                  </a:cubicBezTo>
                  <a:cubicBezTo>
                    <a:pt x="176" y="60"/>
                    <a:pt x="174" y="60"/>
                    <a:pt x="173" y="58"/>
                  </a:cubicBezTo>
                  <a:cubicBezTo>
                    <a:pt x="172" y="55"/>
                    <a:pt x="172" y="55"/>
                    <a:pt x="172" y="55"/>
                  </a:cubicBezTo>
                  <a:cubicBezTo>
                    <a:pt x="172" y="55"/>
                    <a:pt x="172" y="55"/>
                    <a:pt x="172" y="55"/>
                  </a:cubicBezTo>
                  <a:cubicBezTo>
                    <a:pt x="171" y="54"/>
                    <a:pt x="171" y="54"/>
                    <a:pt x="171" y="54"/>
                  </a:cubicBezTo>
                  <a:cubicBezTo>
                    <a:pt x="171" y="33"/>
                    <a:pt x="171" y="33"/>
                    <a:pt x="171" y="33"/>
                  </a:cubicBezTo>
                  <a:cubicBezTo>
                    <a:pt x="169" y="32"/>
                    <a:pt x="166" y="30"/>
                    <a:pt x="164" y="28"/>
                  </a:cubicBezTo>
                  <a:cubicBezTo>
                    <a:pt x="158" y="22"/>
                    <a:pt x="158" y="22"/>
                    <a:pt x="158" y="22"/>
                  </a:cubicBezTo>
                  <a:cubicBezTo>
                    <a:pt x="154" y="15"/>
                    <a:pt x="154" y="15"/>
                    <a:pt x="154" y="15"/>
                  </a:cubicBezTo>
                  <a:cubicBezTo>
                    <a:pt x="153" y="14"/>
                    <a:pt x="153" y="11"/>
                    <a:pt x="153" y="8"/>
                  </a:cubicBezTo>
                  <a:cubicBezTo>
                    <a:pt x="154" y="6"/>
                    <a:pt x="154" y="6"/>
                    <a:pt x="154" y="6"/>
                  </a:cubicBezTo>
                  <a:cubicBezTo>
                    <a:pt x="151" y="2"/>
                    <a:pt x="151" y="2"/>
                    <a:pt x="151" y="2"/>
                  </a:cubicBezTo>
                  <a:cubicBezTo>
                    <a:pt x="150" y="5"/>
                    <a:pt x="150" y="5"/>
                    <a:pt x="150" y="5"/>
                  </a:cubicBezTo>
                  <a:cubicBezTo>
                    <a:pt x="147" y="12"/>
                    <a:pt x="147" y="12"/>
                    <a:pt x="147" y="12"/>
                  </a:cubicBezTo>
                  <a:cubicBezTo>
                    <a:pt x="146" y="12"/>
                    <a:pt x="146" y="12"/>
                    <a:pt x="146" y="12"/>
                  </a:cubicBezTo>
                  <a:cubicBezTo>
                    <a:pt x="143" y="12"/>
                    <a:pt x="140" y="12"/>
                    <a:pt x="137" y="10"/>
                  </a:cubicBezTo>
                  <a:cubicBezTo>
                    <a:pt x="135" y="10"/>
                    <a:pt x="134" y="8"/>
                    <a:pt x="134" y="5"/>
                  </a:cubicBezTo>
                  <a:cubicBezTo>
                    <a:pt x="134" y="4"/>
                    <a:pt x="134" y="4"/>
                    <a:pt x="134" y="4"/>
                  </a:cubicBezTo>
                  <a:cubicBezTo>
                    <a:pt x="132" y="4"/>
                    <a:pt x="132" y="4"/>
                    <a:pt x="132" y="4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7" y="6"/>
                    <a:pt x="117" y="6"/>
                    <a:pt x="117" y="6"/>
                  </a:cubicBezTo>
                  <a:cubicBezTo>
                    <a:pt x="118" y="7"/>
                    <a:pt x="118" y="7"/>
                    <a:pt x="118" y="7"/>
                  </a:cubicBezTo>
                  <a:cubicBezTo>
                    <a:pt x="114" y="15"/>
                    <a:pt x="114" y="15"/>
                    <a:pt x="114" y="15"/>
                  </a:cubicBezTo>
                  <a:cubicBezTo>
                    <a:pt x="113" y="15"/>
                    <a:pt x="113" y="15"/>
                    <a:pt x="113" y="15"/>
                  </a:cubicBezTo>
                  <a:cubicBezTo>
                    <a:pt x="113" y="16"/>
                    <a:pt x="113" y="16"/>
                    <a:pt x="113" y="16"/>
                  </a:cubicBezTo>
                  <a:cubicBezTo>
                    <a:pt x="113" y="16"/>
                    <a:pt x="113" y="16"/>
                    <a:pt x="113" y="16"/>
                  </a:cubicBezTo>
                  <a:cubicBezTo>
                    <a:pt x="106" y="24"/>
                    <a:pt x="106" y="24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93" y="25"/>
                    <a:pt x="93" y="25"/>
                    <a:pt x="93" y="25"/>
                  </a:cubicBezTo>
                  <a:lnTo>
                    <a:pt x="86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8"/>
            <p:cNvSpPr>
              <a:spLocks/>
            </p:cNvSpPr>
            <p:nvPr/>
          </p:nvSpPr>
          <p:spPr bwMode="auto">
            <a:xfrm>
              <a:off x="2901" y="1177"/>
              <a:ext cx="511" cy="347"/>
            </a:xfrm>
            <a:custGeom>
              <a:avLst/>
              <a:gdLst>
                <a:gd name="T0" fmla="*/ 47 w 268"/>
                <a:gd name="T1" fmla="*/ 3 h 182"/>
                <a:gd name="T2" fmla="*/ 36 w 268"/>
                <a:gd name="T3" fmla="*/ 6 h 182"/>
                <a:gd name="T4" fmla="*/ 34 w 268"/>
                <a:gd name="T5" fmla="*/ 10 h 182"/>
                <a:gd name="T6" fmla="*/ 29 w 268"/>
                <a:gd name="T7" fmla="*/ 18 h 182"/>
                <a:gd name="T8" fmla="*/ 21 w 268"/>
                <a:gd name="T9" fmla="*/ 24 h 182"/>
                <a:gd name="T10" fmla="*/ 11 w 268"/>
                <a:gd name="T11" fmla="*/ 17 h 182"/>
                <a:gd name="T12" fmla="*/ 0 w 268"/>
                <a:gd name="T13" fmla="*/ 20 h 182"/>
                <a:gd name="T14" fmla="*/ 16 w 268"/>
                <a:gd name="T15" fmla="*/ 30 h 182"/>
                <a:gd name="T16" fmla="*/ 17 w 268"/>
                <a:gd name="T17" fmla="*/ 32 h 182"/>
                <a:gd name="T18" fmla="*/ 18 w 268"/>
                <a:gd name="T19" fmla="*/ 52 h 182"/>
                <a:gd name="T20" fmla="*/ 30 w 268"/>
                <a:gd name="T21" fmla="*/ 76 h 182"/>
                <a:gd name="T22" fmla="*/ 38 w 268"/>
                <a:gd name="T23" fmla="*/ 68 h 182"/>
                <a:gd name="T24" fmla="*/ 49 w 268"/>
                <a:gd name="T25" fmla="*/ 66 h 182"/>
                <a:gd name="T26" fmla="*/ 49 w 268"/>
                <a:gd name="T27" fmla="*/ 66 h 182"/>
                <a:gd name="T28" fmla="*/ 60 w 268"/>
                <a:gd name="T29" fmla="*/ 78 h 182"/>
                <a:gd name="T30" fmla="*/ 63 w 268"/>
                <a:gd name="T31" fmla="*/ 88 h 182"/>
                <a:gd name="T32" fmla="*/ 62 w 268"/>
                <a:gd name="T33" fmla="*/ 98 h 182"/>
                <a:gd name="T34" fmla="*/ 69 w 268"/>
                <a:gd name="T35" fmla="*/ 107 h 182"/>
                <a:gd name="T36" fmla="*/ 79 w 268"/>
                <a:gd name="T37" fmla="*/ 104 h 182"/>
                <a:gd name="T38" fmla="*/ 84 w 268"/>
                <a:gd name="T39" fmla="*/ 109 h 182"/>
                <a:gd name="T40" fmla="*/ 96 w 268"/>
                <a:gd name="T41" fmla="*/ 114 h 182"/>
                <a:gd name="T42" fmla="*/ 105 w 268"/>
                <a:gd name="T43" fmla="*/ 111 h 182"/>
                <a:gd name="T44" fmla="*/ 110 w 268"/>
                <a:gd name="T45" fmla="*/ 106 h 182"/>
                <a:gd name="T46" fmla="*/ 116 w 268"/>
                <a:gd name="T47" fmla="*/ 121 h 182"/>
                <a:gd name="T48" fmla="*/ 131 w 268"/>
                <a:gd name="T49" fmla="*/ 137 h 182"/>
                <a:gd name="T50" fmla="*/ 134 w 268"/>
                <a:gd name="T51" fmla="*/ 162 h 182"/>
                <a:gd name="T52" fmla="*/ 144 w 268"/>
                <a:gd name="T53" fmla="*/ 166 h 182"/>
                <a:gd name="T54" fmla="*/ 150 w 268"/>
                <a:gd name="T55" fmla="*/ 182 h 182"/>
                <a:gd name="T56" fmla="*/ 186 w 268"/>
                <a:gd name="T57" fmla="*/ 152 h 182"/>
                <a:gd name="T58" fmla="*/ 200 w 268"/>
                <a:gd name="T59" fmla="*/ 136 h 182"/>
                <a:gd name="T60" fmla="*/ 226 w 268"/>
                <a:gd name="T61" fmla="*/ 114 h 182"/>
                <a:gd name="T62" fmla="*/ 236 w 268"/>
                <a:gd name="T63" fmla="*/ 106 h 182"/>
                <a:gd name="T64" fmla="*/ 238 w 268"/>
                <a:gd name="T65" fmla="*/ 85 h 182"/>
                <a:gd name="T66" fmla="*/ 247 w 268"/>
                <a:gd name="T67" fmla="*/ 84 h 182"/>
                <a:gd name="T68" fmla="*/ 262 w 268"/>
                <a:gd name="T69" fmla="*/ 99 h 182"/>
                <a:gd name="T70" fmla="*/ 259 w 268"/>
                <a:gd name="T71" fmla="*/ 88 h 182"/>
                <a:gd name="T72" fmla="*/ 268 w 268"/>
                <a:gd name="T73" fmla="*/ 79 h 182"/>
                <a:gd name="T74" fmla="*/ 263 w 268"/>
                <a:gd name="T75" fmla="*/ 63 h 182"/>
                <a:gd name="T76" fmla="*/ 246 w 268"/>
                <a:gd name="T77" fmla="*/ 55 h 182"/>
                <a:gd name="T78" fmla="*/ 240 w 268"/>
                <a:gd name="T79" fmla="*/ 54 h 182"/>
                <a:gd name="T80" fmla="*/ 234 w 268"/>
                <a:gd name="T81" fmla="*/ 55 h 182"/>
                <a:gd name="T82" fmla="*/ 223 w 268"/>
                <a:gd name="T83" fmla="*/ 55 h 182"/>
                <a:gd name="T84" fmla="*/ 222 w 268"/>
                <a:gd name="T85" fmla="*/ 69 h 182"/>
                <a:gd name="T86" fmla="*/ 208 w 268"/>
                <a:gd name="T87" fmla="*/ 72 h 182"/>
                <a:gd name="T88" fmla="*/ 188 w 268"/>
                <a:gd name="T89" fmla="*/ 54 h 182"/>
                <a:gd name="T90" fmla="*/ 183 w 268"/>
                <a:gd name="T91" fmla="*/ 44 h 182"/>
                <a:gd name="T92" fmla="*/ 184 w 268"/>
                <a:gd name="T93" fmla="*/ 50 h 182"/>
                <a:gd name="T94" fmla="*/ 179 w 268"/>
                <a:gd name="T95" fmla="*/ 60 h 182"/>
                <a:gd name="T96" fmla="*/ 168 w 268"/>
                <a:gd name="T97" fmla="*/ 57 h 182"/>
                <a:gd name="T98" fmla="*/ 166 w 268"/>
                <a:gd name="T99" fmla="*/ 47 h 182"/>
                <a:gd name="T100" fmla="*/ 156 w 268"/>
                <a:gd name="T101" fmla="*/ 43 h 182"/>
                <a:gd name="T102" fmla="*/ 144 w 268"/>
                <a:gd name="T103" fmla="*/ 35 h 182"/>
                <a:gd name="T104" fmla="*/ 128 w 268"/>
                <a:gd name="T105" fmla="*/ 29 h 182"/>
                <a:gd name="T106" fmla="*/ 117 w 268"/>
                <a:gd name="T107" fmla="*/ 34 h 182"/>
                <a:gd name="T108" fmla="*/ 112 w 268"/>
                <a:gd name="T109" fmla="*/ 24 h 182"/>
                <a:gd name="T110" fmla="*/ 98 w 268"/>
                <a:gd name="T111" fmla="*/ 24 h 182"/>
                <a:gd name="T112" fmla="*/ 82 w 268"/>
                <a:gd name="T113" fmla="*/ 27 h 182"/>
                <a:gd name="T114" fmla="*/ 67 w 268"/>
                <a:gd name="T115" fmla="*/ 26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68" h="182">
                  <a:moveTo>
                    <a:pt x="52" y="9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15" y="22"/>
                    <a:pt x="12" y="19"/>
                    <a:pt x="11" y="17"/>
                  </a:cubicBezTo>
                  <a:cubicBezTo>
                    <a:pt x="10" y="16"/>
                    <a:pt x="10" y="16"/>
                    <a:pt x="9" y="16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8" y="52"/>
                    <a:pt x="18" y="52"/>
                    <a:pt x="18" y="52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5" y="70"/>
                    <a:pt x="25" y="70"/>
                    <a:pt x="25" y="70"/>
                  </a:cubicBezTo>
                  <a:cubicBezTo>
                    <a:pt x="30" y="76"/>
                    <a:pt x="30" y="76"/>
                    <a:pt x="30" y="76"/>
                  </a:cubicBezTo>
                  <a:cubicBezTo>
                    <a:pt x="35" y="72"/>
                    <a:pt x="35" y="72"/>
                    <a:pt x="35" y="72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54" y="76"/>
                    <a:pt x="54" y="76"/>
                    <a:pt x="54" y="76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3" y="88"/>
                    <a:pt x="63" y="88"/>
                    <a:pt x="63" y="88"/>
                  </a:cubicBezTo>
                  <a:cubicBezTo>
                    <a:pt x="63" y="88"/>
                    <a:pt x="63" y="88"/>
                    <a:pt x="63" y="88"/>
                  </a:cubicBezTo>
                  <a:cubicBezTo>
                    <a:pt x="63" y="88"/>
                    <a:pt x="63" y="88"/>
                    <a:pt x="63" y="88"/>
                  </a:cubicBezTo>
                  <a:cubicBezTo>
                    <a:pt x="62" y="97"/>
                    <a:pt x="62" y="97"/>
                    <a:pt x="62" y="97"/>
                  </a:cubicBezTo>
                  <a:cubicBezTo>
                    <a:pt x="62" y="98"/>
                    <a:pt x="62" y="98"/>
                    <a:pt x="62" y="98"/>
                  </a:cubicBezTo>
                  <a:cubicBezTo>
                    <a:pt x="62" y="98"/>
                    <a:pt x="62" y="98"/>
                    <a:pt x="62" y="98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9" y="107"/>
                    <a:pt x="69" y="107"/>
                    <a:pt x="69" y="107"/>
                  </a:cubicBezTo>
                  <a:cubicBezTo>
                    <a:pt x="74" y="102"/>
                    <a:pt x="74" y="102"/>
                    <a:pt x="74" y="102"/>
                  </a:cubicBezTo>
                  <a:cubicBezTo>
                    <a:pt x="75" y="103"/>
                    <a:pt x="75" y="103"/>
                    <a:pt x="75" y="103"/>
                  </a:cubicBezTo>
                  <a:cubicBezTo>
                    <a:pt x="79" y="104"/>
                    <a:pt x="79" y="104"/>
                    <a:pt x="79" y="104"/>
                  </a:cubicBezTo>
                  <a:cubicBezTo>
                    <a:pt x="79" y="104"/>
                    <a:pt x="79" y="104"/>
                    <a:pt x="79" y="104"/>
                  </a:cubicBezTo>
                  <a:cubicBezTo>
                    <a:pt x="79" y="104"/>
                    <a:pt x="79" y="104"/>
                    <a:pt x="79" y="104"/>
                  </a:cubicBezTo>
                  <a:cubicBezTo>
                    <a:pt x="84" y="109"/>
                    <a:pt x="84" y="109"/>
                    <a:pt x="84" y="109"/>
                  </a:cubicBezTo>
                  <a:cubicBezTo>
                    <a:pt x="89" y="108"/>
                    <a:pt x="89" y="108"/>
                    <a:pt x="89" y="108"/>
                  </a:cubicBezTo>
                  <a:cubicBezTo>
                    <a:pt x="93" y="106"/>
                    <a:pt x="95" y="108"/>
                    <a:pt x="96" y="110"/>
                  </a:cubicBezTo>
                  <a:cubicBezTo>
                    <a:pt x="96" y="114"/>
                    <a:pt x="96" y="114"/>
                    <a:pt x="96" y="114"/>
                  </a:cubicBezTo>
                  <a:cubicBezTo>
                    <a:pt x="97" y="114"/>
                    <a:pt x="97" y="114"/>
                    <a:pt x="97" y="114"/>
                  </a:cubicBezTo>
                  <a:cubicBezTo>
                    <a:pt x="102" y="116"/>
                    <a:pt x="102" y="116"/>
                    <a:pt x="102" y="116"/>
                  </a:cubicBezTo>
                  <a:cubicBezTo>
                    <a:pt x="105" y="111"/>
                    <a:pt x="105" y="111"/>
                    <a:pt x="105" y="111"/>
                  </a:cubicBezTo>
                  <a:cubicBezTo>
                    <a:pt x="105" y="109"/>
                    <a:pt x="105" y="109"/>
                    <a:pt x="105" y="109"/>
                  </a:cubicBezTo>
                  <a:cubicBezTo>
                    <a:pt x="105" y="107"/>
                    <a:pt x="105" y="106"/>
                    <a:pt x="106" y="105"/>
                  </a:cubicBezTo>
                  <a:cubicBezTo>
                    <a:pt x="110" y="106"/>
                    <a:pt x="110" y="106"/>
                    <a:pt x="110" y="106"/>
                  </a:cubicBezTo>
                  <a:cubicBezTo>
                    <a:pt x="114" y="108"/>
                    <a:pt x="116" y="110"/>
                    <a:pt x="116" y="114"/>
                  </a:cubicBezTo>
                  <a:cubicBezTo>
                    <a:pt x="116" y="116"/>
                    <a:pt x="116" y="116"/>
                    <a:pt x="116" y="116"/>
                  </a:cubicBezTo>
                  <a:cubicBezTo>
                    <a:pt x="116" y="121"/>
                    <a:pt x="116" y="121"/>
                    <a:pt x="116" y="121"/>
                  </a:cubicBezTo>
                  <a:cubicBezTo>
                    <a:pt x="120" y="128"/>
                    <a:pt x="120" y="128"/>
                    <a:pt x="120" y="128"/>
                  </a:cubicBezTo>
                  <a:cubicBezTo>
                    <a:pt x="125" y="133"/>
                    <a:pt x="125" y="133"/>
                    <a:pt x="125" y="133"/>
                  </a:cubicBezTo>
                  <a:cubicBezTo>
                    <a:pt x="127" y="135"/>
                    <a:pt x="129" y="136"/>
                    <a:pt x="131" y="137"/>
                  </a:cubicBezTo>
                  <a:cubicBezTo>
                    <a:pt x="132" y="137"/>
                    <a:pt x="132" y="137"/>
                    <a:pt x="132" y="137"/>
                  </a:cubicBezTo>
                  <a:cubicBezTo>
                    <a:pt x="133" y="138"/>
                    <a:pt x="134" y="140"/>
                    <a:pt x="134" y="144"/>
                  </a:cubicBezTo>
                  <a:cubicBezTo>
                    <a:pt x="134" y="162"/>
                    <a:pt x="134" y="162"/>
                    <a:pt x="134" y="162"/>
                  </a:cubicBezTo>
                  <a:cubicBezTo>
                    <a:pt x="134" y="164"/>
                    <a:pt x="136" y="165"/>
                    <a:pt x="137" y="165"/>
                  </a:cubicBezTo>
                  <a:cubicBezTo>
                    <a:pt x="138" y="165"/>
                    <a:pt x="138" y="165"/>
                    <a:pt x="138" y="165"/>
                  </a:cubicBezTo>
                  <a:cubicBezTo>
                    <a:pt x="140" y="164"/>
                    <a:pt x="142" y="164"/>
                    <a:pt x="144" y="166"/>
                  </a:cubicBezTo>
                  <a:cubicBezTo>
                    <a:pt x="145" y="167"/>
                    <a:pt x="145" y="167"/>
                    <a:pt x="145" y="167"/>
                  </a:cubicBezTo>
                  <a:cubicBezTo>
                    <a:pt x="147" y="168"/>
                    <a:pt x="148" y="169"/>
                    <a:pt x="149" y="172"/>
                  </a:cubicBezTo>
                  <a:cubicBezTo>
                    <a:pt x="150" y="182"/>
                    <a:pt x="150" y="182"/>
                    <a:pt x="150" y="182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62" y="154"/>
                    <a:pt x="165" y="148"/>
                    <a:pt x="169" y="147"/>
                  </a:cubicBezTo>
                  <a:cubicBezTo>
                    <a:pt x="173" y="146"/>
                    <a:pt x="178" y="148"/>
                    <a:pt x="186" y="152"/>
                  </a:cubicBezTo>
                  <a:cubicBezTo>
                    <a:pt x="212" y="154"/>
                    <a:pt x="212" y="154"/>
                    <a:pt x="212" y="154"/>
                  </a:cubicBezTo>
                  <a:cubicBezTo>
                    <a:pt x="212" y="148"/>
                    <a:pt x="212" y="148"/>
                    <a:pt x="212" y="148"/>
                  </a:cubicBezTo>
                  <a:cubicBezTo>
                    <a:pt x="200" y="136"/>
                    <a:pt x="200" y="136"/>
                    <a:pt x="200" y="136"/>
                  </a:cubicBezTo>
                  <a:cubicBezTo>
                    <a:pt x="195" y="133"/>
                    <a:pt x="192" y="131"/>
                    <a:pt x="193" y="129"/>
                  </a:cubicBezTo>
                  <a:cubicBezTo>
                    <a:pt x="202" y="130"/>
                    <a:pt x="202" y="130"/>
                    <a:pt x="202" y="130"/>
                  </a:cubicBezTo>
                  <a:cubicBezTo>
                    <a:pt x="211" y="132"/>
                    <a:pt x="219" y="128"/>
                    <a:pt x="226" y="114"/>
                  </a:cubicBezTo>
                  <a:cubicBezTo>
                    <a:pt x="226" y="114"/>
                    <a:pt x="226" y="114"/>
                    <a:pt x="226" y="114"/>
                  </a:cubicBezTo>
                  <a:cubicBezTo>
                    <a:pt x="227" y="114"/>
                    <a:pt x="227" y="114"/>
                    <a:pt x="227" y="114"/>
                  </a:cubicBezTo>
                  <a:cubicBezTo>
                    <a:pt x="236" y="106"/>
                    <a:pt x="236" y="106"/>
                    <a:pt x="236" y="106"/>
                  </a:cubicBezTo>
                  <a:cubicBezTo>
                    <a:pt x="237" y="87"/>
                    <a:pt x="237" y="87"/>
                    <a:pt x="237" y="87"/>
                  </a:cubicBezTo>
                  <a:cubicBezTo>
                    <a:pt x="237" y="85"/>
                    <a:pt x="237" y="85"/>
                    <a:pt x="237" y="85"/>
                  </a:cubicBezTo>
                  <a:cubicBezTo>
                    <a:pt x="238" y="85"/>
                    <a:pt x="238" y="85"/>
                    <a:pt x="238" y="85"/>
                  </a:cubicBezTo>
                  <a:cubicBezTo>
                    <a:pt x="239" y="85"/>
                    <a:pt x="239" y="85"/>
                    <a:pt x="239" y="85"/>
                  </a:cubicBezTo>
                  <a:cubicBezTo>
                    <a:pt x="246" y="84"/>
                    <a:pt x="246" y="84"/>
                    <a:pt x="246" y="84"/>
                  </a:cubicBezTo>
                  <a:cubicBezTo>
                    <a:pt x="247" y="84"/>
                    <a:pt x="247" y="84"/>
                    <a:pt x="247" y="84"/>
                  </a:cubicBezTo>
                  <a:cubicBezTo>
                    <a:pt x="248" y="84"/>
                    <a:pt x="248" y="84"/>
                    <a:pt x="248" y="84"/>
                  </a:cubicBezTo>
                  <a:cubicBezTo>
                    <a:pt x="248" y="84"/>
                    <a:pt x="248" y="84"/>
                    <a:pt x="248" y="84"/>
                  </a:cubicBezTo>
                  <a:cubicBezTo>
                    <a:pt x="262" y="99"/>
                    <a:pt x="262" y="99"/>
                    <a:pt x="262" y="99"/>
                  </a:cubicBezTo>
                  <a:cubicBezTo>
                    <a:pt x="266" y="98"/>
                    <a:pt x="266" y="98"/>
                    <a:pt x="266" y="98"/>
                  </a:cubicBezTo>
                  <a:cubicBezTo>
                    <a:pt x="266" y="95"/>
                    <a:pt x="266" y="95"/>
                    <a:pt x="266" y="95"/>
                  </a:cubicBezTo>
                  <a:cubicBezTo>
                    <a:pt x="259" y="88"/>
                    <a:pt x="259" y="88"/>
                    <a:pt x="259" y="88"/>
                  </a:cubicBezTo>
                  <a:cubicBezTo>
                    <a:pt x="258" y="87"/>
                    <a:pt x="258" y="87"/>
                    <a:pt x="258" y="87"/>
                  </a:cubicBezTo>
                  <a:cubicBezTo>
                    <a:pt x="257" y="86"/>
                    <a:pt x="257" y="86"/>
                    <a:pt x="257" y="86"/>
                  </a:cubicBezTo>
                  <a:cubicBezTo>
                    <a:pt x="268" y="79"/>
                    <a:pt x="268" y="79"/>
                    <a:pt x="268" y="79"/>
                  </a:cubicBezTo>
                  <a:cubicBezTo>
                    <a:pt x="268" y="62"/>
                    <a:pt x="268" y="62"/>
                    <a:pt x="268" y="62"/>
                  </a:cubicBezTo>
                  <a:cubicBezTo>
                    <a:pt x="263" y="63"/>
                    <a:pt x="263" y="63"/>
                    <a:pt x="263" y="63"/>
                  </a:cubicBezTo>
                  <a:cubicBezTo>
                    <a:pt x="263" y="63"/>
                    <a:pt x="263" y="63"/>
                    <a:pt x="263" y="63"/>
                  </a:cubicBezTo>
                  <a:cubicBezTo>
                    <a:pt x="262" y="63"/>
                    <a:pt x="262" y="63"/>
                    <a:pt x="262" y="63"/>
                  </a:cubicBezTo>
                  <a:cubicBezTo>
                    <a:pt x="256" y="60"/>
                    <a:pt x="256" y="60"/>
                    <a:pt x="256" y="60"/>
                  </a:cubicBezTo>
                  <a:cubicBezTo>
                    <a:pt x="254" y="60"/>
                    <a:pt x="250" y="58"/>
                    <a:pt x="246" y="55"/>
                  </a:cubicBezTo>
                  <a:cubicBezTo>
                    <a:pt x="243" y="54"/>
                    <a:pt x="242" y="53"/>
                    <a:pt x="242" y="51"/>
                  </a:cubicBezTo>
                  <a:cubicBezTo>
                    <a:pt x="242" y="52"/>
                    <a:pt x="242" y="52"/>
                    <a:pt x="242" y="52"/>
                  </a:cubicBezTo>
                  <a:cubicBezTo>
                    <a:pt x="242" y="53"/>
                    <a:pt x="241" y="54"/>
                    <a:pt x="240" y="54"/>
                  </a:cubicBezTo>
                  <a:cubicBezTo>
                    <a:pt x="239" y="55"/>
                    <a:pt x="238" y="56"/>
                    <a:pt x="235" y="56"/>
                  </a:cubicBezTo>
                  <a:cubicBezTo>
                    <a:pt x="234" y="56"/>
                    <a:pt x="234" y="56"/>
                    <a:pt x="234" y="56"/>
                  </a:cubicBezTo>
                  <a:cubicBezTo>
                    <a:pt x="234" y="55"/>
                    <a:pt x="234" y="55"/>
                    <a:pt x="234" y="55"/>
                  </a:cubicBezTo>
                  <a:cubicBezTo>
                    <a:pt x="234" y="55"/>
                    <a:pt x="234" y="55"/>
                    <a:pt x="234" y="55"/>
                  </a:cubicBezTo>
                  <a:cubicBezTo>
                    <a:pt x="228" y="51"/>
                    <a:pt x="228" y="51"/>
                    <a:pt x="228" y="51"/>
                  </a:cubicBezTo>
                  <a:cubicBezTo>
                    <a:pt x="223" y="55"/>
                    <a:pt x="223" y="55"/>
                    <a:pt x="223" y="55"/>
                  </a:cubicBezTo>
                  <a:cubicBezTo>
                    <a:pt x="221" y="57"/>
                    <a:pt x="219" y="59"/>
                    <a:pt x="219" y="60"/>
                  </a:cubicBezTo>
                  <a:cubicBezTo>
                    <a:pt x="222" y="66"/>
                    <a:pt x="222" y="66"/>
                    <a:pt x="222" y="66"/>
                  </a:cubicBezTo>
                  <a:cubicBezTo>
                    <a:pt x="223" y="67"/>
                    <a:pt x="223" y="68"/>
                    <a:pt x="222" y="69"/>
                  </a:cubicBezTo>
                  <a:cubicBezTo>
                    <a:pt x="222" y="70"/>
                    <a:pt x="220" y="72"/>
                    <a:pt x="217" y="72"/>
                  </a:cubicBezTo>
                  <a:cubicBezTo>
                    <a:pt x="214" y="73"/>
                    <a:pt x="214" y="73"/>
                    <a:pt x="214" y="73"/>
                  </a:cubicBezTo>
                  <a:cubicBezTo>
                    <a:pt x="212" y="74"/>
                    <a:pt x="209" y="74"/>
                    <a:pt x="208" y="72"/>
                  </a:cubicBezTo>
                  <a:cubicBezTo>
                    <a:pt x="207" y="70"/>
                    <a:pt x="207" y="70"/>
                    <a:pt x="207" y="70"/>
                  </a:cubicBezTo>
                  <a:cubicBezTo>
                    <a:pt x="196" y="60"/>
                    <a:pt x="196" y="60"/>
                    <a:pt x="196" y="60"/>
                  </a:cubicBezTo>
                  <a:cubicBezTo>
                    <a:pt x="192" y="58"/>
                    <a:pt x="189" y="56"/>
                    <a:pt x="188" y="54"/>
                  </a:cubicBezTo>
                  <a:cubicBezTo>
                    <a:pt x="187" y="52"/>
                    <a:pt x="186" y="51"/>
                    <a:pt x="187" y="50"/>
                  </a:cubicBezTo>
                  <a:cubicBezTo>
                    <a:pt x="186" y="47"/>
                    <a:pt x="186" y="44"/>
                    <a:pt x="185" y="43"/>
                  </a:cubicBezTo>
                  <a:cubicBezTo>
                    <a:pt x="183" y="44"/>
                    <a:pt x="183" y="44"/>
                    <a:pt x="183" y="44"/>
                  </a:cubicBezTo>
                  <a:cubicBezTo>
                    <a:pt x="182" y="45"/>
                    <a:pt x="182" y="45"/>
                    <a:pt x="182" y="45"/>
                  </a:cubicBezTo>
                  <a:cubicBezTo>
                    <a:pt x="182" y="46"/>
                    <a:pt x="183" y="48"/>
                    <a:pt x="184" y="49"/>
                  </a:cubicBezTo>
                  <a:cubicBezTo>
                    <a:pt x="184" y="50"/>
                    <a:pt x="184" y="50"/>
                    <a:pt x="184" y="50"/>
                  </a:cubicBezTo>
                  <a:cubicBezTo>
                    <a:pt x="185" y="50"/>
                    <a:pt x="185" y="50"/>
                    <a:pt x="185" y="50"/>
                  </a:cubicBezTo>
                  <a:cubicBezTo>
                    <a:pt x="184" y="51"/>
                    <a:pt x="184" y="51"/>
                    <a:pt x="184" y="51"/>
                  </a:cubicBezTo>
                  <a:cubicBezTo>
                    <a:pt x="179" y="60"/>
                    <a:pt x="179" y="60"/>
                    <a:pt x="179" y="60"/>
                  </a:cubicBezTo>
                  <a:cubicBezTo>
                    <a:pt x="170" y="58"/>
                    <a:pt x="170" y="58"/>
                    <a:pt x="170" y="58"/>
                  </a:cubicBezTo>
                  <a:cubicBezTo>
                    <a:pt x="168" y="57"/>
                    <a:pt x="168" y="57"/>
                    <a:pt x="168" y="57"/>
                  </a:cubicBezTo>
                  <a:cubicBezTo>
                    <a:pt x="168" y="57"/>
                    <a:pt x="168" y="57"/>
                    <a:pt x="168" y="57"/>
                  </a:cubicBezTo>
                  <a:cubicBezTo>
                    <a:pt x="168" y="56"/>
                    <a:pt x="168" y="56"/>
                    <a:pt x="168" y="56"/>
                  </a:cubicBezTo>
                  <a:cubicBezTo>
                    <a:pt x="168" y="54"/>
                    <a:pt x="168" y="52"/>
                    <a:pt x="168" y="50"/>
                  </a:cubicBezTo>
                  <a:cubicBezTo>
                    <a:pt x="166" y="47"/>
                    <a:pt x="166" y="47"/>
                    <a:pt x="166" y="47"/>
                  </a:cubicBezTo>
                  <a:cubicBezTo>
                    <a:pt x="159" y="42"/>
                    <a:pt x="159" y="42"/>
                    <a:pt x="159" y="42"/>
                  </a:cubicBezTo>
                  <a:cubicBezTo>
                    <a:pt x="158" y="41"/>
                    <a:pt x="158" y="41"/>
                    <a:pt x="158" y="41"/>
                  </a:cubicBezTo>
                  <a:cubicBezTo>
                    <a:pt x="158" y="42"/>
                    <a:pt x="157" y="42"/>
                    <a:pt x="156" y="43"/>
                  </a:cubicBezTo>
                  <a:cubicBezTo>
                    <a:pt x="149" y="42"/>
                    <a:pt x="149" y="42"/>
                    <a:pt x="149" y="42"/>
                  </a:cubicBezTo>
                  <a:cubicBezTo>
                    <a:pt x="146" y="42"/>
                    <a:pt x="145" y="41"/>
                    <a:pt x="144" y="40"/>
                  </a:cubicBezTo>
                  <a:cubicBezTo>
                    <a:pt x="144" y="39"/>
                    <a:pt x="144" y="37"/>
                    <a:pt x="144" y="35"/>
                  </a:cubicBezTo>
                  <a:cubicBezTo>
                    <a:pt x="145" y="34"/>
                    <a:pt x="145" y="34"/>
                    <a:pt x="145" y="34"/>
                  </a:cubicBezTo>
                  <a:cubicBezTo>
                    <a:pt x="142" y="28"/>
                    <a:pt x="142" y="28"/>
                    <a:pt x="142" y="28"/>
                  </a:cubicBezTo>
                  <a:cubicBezTo>
                    <a:pt x="128" y="29"/>
                    <a:pt x="128" y="29"/>
                    <a:pt x="128" y="29"/>
                  </a:cubicBezTo>
                  <a:cubicBezTo>
                    <a:pt x="128" y="31"/>
                    <a:pt x="128" y="32"/>
                    <a:pt x="127" y="34"/>
                  </a:cubicBezTo>
                  <a:cubicBezTo>
                    <a:pt x="126" y="35"/>
                    <a:pt x="125" y="36"/>
                    <a:pt x="124" y="36"/>
                  </a:cubicBezTo>
                  <a:cubicBezTo>
                    <a:pt x="122" y="36"/>
                    <a:pt x="119" y="36"/>
                    <a:pt x="117" y="34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4" y="30"/>
                    <a:pt x="112" y="27"/>
                    <a:pt x="112" y="24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06" y="23"/>
                    <a:pt x="106" y="23"/>
                    <a:pt x="106" y="23"/>
                  </a:cubicBezTo>
                  <a:cubicBezTo>
                    <a:pt x="102" y="25"/>
                    <a:pt x="100" y="25"/>
                    <a:pt x="98" y="24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3" y="24"/>
                    <a:pt x="93" y="24"/>
                    <a:pt x="93" y="24"/>
                  </a:cubicBezTo>
                  <a:cubicBezTo>
                    <a:pt x="82" y="27"/>
                    <a:pt x="82" y="27"/>
                    <a:pt x="82" y="27"/>
                  </a:cubicBezTo>
                  <a:cubicBezTo>
                    <a:pt x="80" y="29"/>
                    <a:pt x="78" y="29"/>
                    <a:pt x="76" y="29"/>
                  </a:cubicBezTo>
                  <a:cubicBezTo>
                    <a:pt x="75" y="29"/>
                    <a:pt x="75" y="29"/>
                    <a:pt x="75" y="29"/>
                  </a:cubicBezTo>
                  <a:cubicBezTo>
                    <a:pt x="71" y="29"/>
                    <a:pt x="68" y="28"/>
                    <a:pt x="67" y="26"/>
                  </a:cubicBezTo>
                  <a:cubicBezTo>
                    <a:pt x="60" y="21"/>
                    <a:pt x="60" y="21"/>
                    <a:pt x="60" y="21"/>
                  </a:cubicBezTo>
                  <a:lnTo>
                    <a:pt x="52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9"/>
            <p:cNvSpPr>
              <a:spLocks/>
            </p:cNvSpPr>
            <p:nvPr/>
          </p:nvSpPr>
          <p:spPr bwMode="auto">
            <a:xfrm>
              <a:off x="2793" y="684"/>
              <a:ext cx="686" cy="625"/>
            </a:xfrm>
            <a:custGeom>
              <a:avLst/>
              <a:gdLst>
                <a:gd name="T0" fmla="*/ 353 w 360"/>
                <a:gd name="T1" fmla="*/ 153 h 328"/>
                <a:gd name="T2" fmla="*/ 346 w 360"/>
                <a:gd name="T3" fmla="*/ 119 h 328"/>
                <a:gd name="T4" fmla="*/ 314 w 360"/>
                <a:gd name="T5" fmla="*/ 153 h 328"/>
                <a:gd name="T6" fmla="*/ 309 w 360"/>
                <a:gd name="T7" fmla="*/ 162 h 328"/>
                <a:gd name="T8" fmla="*/ 268 w 360"/>
                <a:gd name="T9" fmla="*/ 169 h 328"/>
                <a:gd name="T10" fmla="*/ 259 w 360"/>
                <a:gd name="T11" fmla="*/ 153 h 328"/>
                <a:gd name="T12" fmla="*/ 248 w 360"/>
                <a:gd name="T13" fmla="*/ 142 h 328"/>
                <a:gd name="T14" fmla="*/ 235 w 360"/>
                <a:gd name="T15" fmla="*/ 131 h 328"/>
                <a:gd name="T16" fmla="*/ 168 w 360"/>
                <a:gd name="T17" fmla="*/ 119 h 328"/>
                <a:gd name="T18" fmla="*/ 129 w 360"/>
                <a:gd name="T19" fmla="*/ 57 h 328"/>
                <a:gd name="T20" fmla="*/ 54 w 360"/>
                <a:gd name="T21" fmla="*/ 8 h 328"/>
                <a:gd name="T22" fmla="*/ 4 w 360"/>
                <a:gd name="T23" fmla="*/ 14 h 328"/>
                <a:gd name="T24" fmla="*/ 4 w 360"/>
                <a:gd name="T25" fmla="*/ 21 h 328"/>
                <a:gd name="T26" fmla="*/ 1 w 360"/>
                <a:gd name="T27" fmla="*/ 28 h 328"/>
                <a:gd name="T28" fmla="*/ 5 w 360"/>
                <a:gd name="T29" fmla="*/ 45 h 328"/>
                <a:gd name="T30" fmla="*/ 21 w 360"/>
                <a:gd name="T31" fmla="*/ 37 h 328"/>
                <a:gd name="T32" fmla="*/ 37 w 360"/>
                <a:gd name="T33" fmla="*/ 49 h 328"/>
                <a:gd name="T34" fmla="*/ 60 w 360"/>
                <a:gd name="T35" fmla="*/ 77 h 328"/>
                <a:gd name="T36" fmla="*/ 74 w 360"/>
                <a:gd name="T37" fmla="*/ 66 h 328"/>
                <a:gd name="T38" fmla="*/ 97 w 360"/>
                <a:gd name="T39" fmla="*/ 52 h 328"/>
                <a:gd name="T40" fmla="*/ 115 w 360"/>
                <a:gd name="T41" fmla="*/ 71 h 328"/>
                <a:gd name="T42" fmla="*/ 119 w 360"/>
                <a:gd name="T43" fmla="*/ 100 h 328"/>
                <a:gd name="T44" fmla="*/ 121 w 360"/>
                <a:gd name="T45" fmla="*/ 131 h 328"/>
                <a:gd name="T46" fmla="*/ 116 w 360"/>
                <a:gd name="T47" fmla="*/ 144 h 328"/>
                <a:gd name="T48" fmla="*/ 112 w 360"/>
                <a:gd name="T49" fmla="*/ 149 h 328"/>
                <a:gd name="T50" fmla="*/ 114 w 360"/>
                <a:gd name="T51" fmla="*/ 168 h 328"/>
                <a:gd name="T52" fmla="*/ 109 w 360"/>
                <a:gd name="T53" fmla="*/ 184 h 328"/>
                <a:gd name="T54" fmla="*/ 95 w 360"/>
                <a:gd name="T55" fmla="*/ 181 h 328"/>
                <a:gd name="T56" fmla="*/ 84 w 360"/>
                <a:gd name="T57" fmla="*/ 204 h 328"/>
                <a:gd name="T58" fmla="*/ 68 w 360"/>
                <a:gd name="T59" fmla="*/ 219 h 328"/>
                <a:gd name="T60" fmla="*/ 80 w 360"/>
                <a:gd name="T61" fmla="*/ 236 h 328"/>
                <a:gd name="T62" fmla="*/ 90 w 360"/>
                <a:gd name="T63" fmla="*/ 249 h 328"/>
                <a:gd name="T64" fmla="*/ 109 w 360"/>
                <a:gd name="T65" fmla="*/ 253 h 328"/>
                <a:gd name="T66" fmla="*/ 118 w 360"/>
                <a:gd name="T67" fmla="*/ 272 h 328"/>
                <a:gd name="T68" fmla="*/ 133 w 360"/>
                <a:gd name="T69" fmla="*/ 284 h 328"/>
                <a:gd name="T70" fmla="*/ 154 w 360"/>
                <a:gd name="T71" fmla="*/ 278 h 328"/>
                <a:gd name="T72" fmla="*/ 167 w 360"/>
                <a:gd name="T73" fmla="*/ 275 h 328"/>
                <a:gd name="T74" fmla="*/ 177 w 360"/>
                <a:gd name="T75" fmla="*/ 289 h 328"/>
                <a:gd name="T76" fmla="*/ 180 w 360"/>
                <a:gd name="T77" fmla="*/ 289 h 328"/>
                <a:gd name="T78" fmla="*/ 200 w 360"/>
                <a:gd name="T79" fmla="*/ 283 h 328"/>
                <a:gd name="T80" fmla="*/ 206 w 360"/>
                <a:gd name="T81" fmla="*/ 292 h 328"/>
                <a:gd name="T82" fmla="*/ 211 w 360"/>
                <a:gd name="T83" fmla="*/ 297 h 328"/>
                <a:gd name="T84" fmla="*/ 229 w 360"/>
                <a:gd name="T85" fmla="*/ 308 h 328"/>
                <a:gd name="T86" fmla="*/ 235 w 360"/>
                <a:gd name="T87" fmla="*/ 303 h 328"/>
                <a:gd name="T88" fmla="*/ 243 w 360"/>
                <a:gd name="T89" fmla="*/ 297 h 328"/>
                <a:gd name="T90" fmla="*/ 255 w 360"/>
                <a:gd name="T91" fmla="*/ 315 h 328"/>
                <a:gd name="T92" fmla="*/ 269 w 360"/>
                <a:gd name="T93" fmla="*/ 328 h 328"/>
                <a:gd name="T94" fmla="*/ 278 w 360"/>
                <a:gd name="T95" fmla="*/ 311 h 328"/>
                <a:gd name="T96" fmla="*/ 296 w 360"/>
                <a:gd name="T97" fmla="*/ 301 h 328"/>
                <a:gd name="T98" fmla="*/ 306 w 360"/>
                <a:gd name="T99" fmla="*/ 305 h 328"/>
                <a:gd name="T100" fmla="*/ 315 w 360"/>
                <a:gd name="T101" fmla="*/ 315 h 328"/>
                <a:gd name="T102" fmla="*/ 318 w 360"/>
                <a:gd name="T103" fmla="*/ 288 h 328"/>
                <a:gd name="T104" fmla="*/ 325 w 360"/>
                <a:gd name="T105" fmla="*/ 243 h 328"/>
                <a:gd name="T106" fmla="*/ 336 w 360"/>
                <a:gd name="T107" fmla="*/ 245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60" h="328">
                  <a:moveTo>
                    <a:pt x="358" y="193"/>
                  </a:moveTo>
                  <a:cubicBezTo>
                    <a:pt x="352" y="153"/>
                    <a:pt x="352" y="153"/>
                    <a:pt x="352" y="153"/>
                  </a:cubicBezTo>
                  <a:cubicBezTo>
                    <a:pt x="353" y="153"/>
                    <a:pt x="353" y="153"/>
                    <a:pt x="353" y="153"/>
                  </a:cubicBezTo>
                  <a:cubicBezTo>
                    <a:pt x="353" y="153"/>
                    <a:pt x="353" y="153"/>
                    <a:pt x="353" y="153"/>
                  </a:cubicBezTo>
                  <a:cubicBezTo>
                    <a:pt x="356" y="148"/>
                    <a:pt x="357" y="145"/>
                    <a:pt x="357" y="142"/>
                  </a:cubicBezTo>
                  <a:cubicBezTo>
                    <a:pt x="355" y="139"/>
                    <a:pt x="355" y="139"/>
                    <a:pt x="355" y="139"/>
                  </a:cubicBezTo>
                  <a:cubicBezTo>
                    <a:pt x="351" y="137"/>
                    <a:pt x="349" y="130"/>
                    <a:pt x="350" y="119"/>
                  </a:cubicBezTo>
                  <a:cubicBezTo>
                    <a:pt x="346" y="119"/>
                    <a:pt x="346" y="119"/>
                    <a:pt x="346" y="119"/>
                  </a:cubicBezTo>
                  <a:cubicBezTo>
                    <a:pt x="343" y="119"/>
                    <a:pt x="340" y="120"/>
                    <a:pt x="337" y="122"/>
                  </a:cubicBezTo>
                  <a:cubicBezTo>
                    <a:pt x="334" y="125"/>
                    <a:pt x="332" y="127"/>
                    <a:pt x="331" y="129"/>
                  </a:cubicBezTo>
                  <a:cubicBezTo>
                    <a:pt x="330" y="134"/>
                    <a:pt x="325" y="137"/>
                    <a:pt x="316" y="140"/>
                  </a:cubicBezTo>
                  <a:cubicBezTo>
                    <a:pt x="314" y="153"/>
                    <a:pt x="314" y="153"/>
                    <a:pt x="314" y="153"/>
                  </a:cubicBezTo>
                  <a:cubicBezTo>
                    <a:pt x="314" y="153"/>
                    <a:pt x="314" y="153"/>
                    <a:pt x="314" y="153"/>
                  </a:cubicBezTo>
                  <a:cubicBezTo>
                    <a:pt x="313" y="153"/>
                    <a:pt x="313" y="153"/>
                    <a:pt x="313" y="153"/>
                  </a:cubicBezTo>
                  <a:cubicBezTo>
                    <a:pt x="309" y="161"/>
                    <a:pt x="309" y="161"/>
                    <a:pt x="309" y="161"/>
                  </a:cubicBezTo>
                  <a:cubicBezTo>
                    <a:pt x="309" y="162"/>
                    <a:pt x="309" y="162"/>
                    <a:pt x="309" y="162"/>
                  </a:cubicBezTo>
                  <a:cubicBezTo>
                    <a:pt x="308" y="162"/>
                    <a:pt x="308" y="162"/>
                    <a:pt x="308" y="162"/>
                  </a:cubicBezTo>
                  <a:cubicBezTo>
                    <a:pt x="308" y="162"/>
                    <a:pt x="308" y="162"/>
                    <a:pt x="308" y="162"/>
                  </a:cubicBezTo>
                  <a:cubicBezTo>
                    <a:pt x="268" y="169"/>
                    <a:pt x="268" y="169"/>
                    <a:pt x="268" y="169"/>
                  </a:cubicBezTo>
                  <a:cubicBezTo>
                    <a:pt x="268" y="169"/>
                    <a:pt x="268" y="169"/>
                    <a:pt x="268" y="169"/>
                  </a:cubicBezTo>
                  <a:cubicBezTo>
                    <a:pt x="267" y="169"/>
                    <a:pt x="267" y="169"/>
                    <a:pt x="267" y="169"/>
                  </a:cubicBezTo>
                  <a:cubicBezTo>
                    <a:pt x="267" y="169"/>
                    <a:pt x="267" y="169"/>
                    <a:pt x="267" y="169"/>
                  </a:cubicBezTo>
                  <a:cubicBezTo>
                    <a:pt x="255" y="156"/>
                    <a:pt x="255" y="156"/>
                    <a:pt x="255" y="156"/>
                  </a:cubicBezTo>
                  <a:cubicBezTo>
                    <a:pt x="259" y="153"/>
                    <a:pt x="259" y="153"/>
                    <a:pt x="259" y="153"/>
                  </a:cubicBezTo>
                  <a:cubicBezTo>
                    <a:pt x="254" y="147"/>
                    <a:pt x="254" y="147"/>
                    <a:pt x="254" y="147"/>
                  </a:cubicBezTo>
                  <a:cubicBezTo>
                    <a:pt x="249" y="143"/>
                    <a:pt x="249" y="143"/>
                    <a:pt x="249" y="143"/>
                  </a:cubicBezTo>
                  <a:cubicBezTo>
                    <a:pt x="248" y="142"/>
                    <a:pt x="248" y="142"/>
                    <a:pt x="248" y="142"/>
                  </a:cubicBezTo>
                  <a:cubicBezTo>
                    <a:pt x="248" y="142"/>
                    <a:pt x="248" y="142"/>
                    <a:pt x="248" y="142"/>
                  </a:cubicBezTo>
                  <a:cubicBezTo>
                    <a:pt x="248" y="142"/>
                    <a:pt x="248" y="142"/>
                    <a:pt x="248" y="142"/>
                  </a:cubicBezTo>
                  <a:cubicBezTo>
                    <a:pt x="248" y="141"/>
                    <a:pt x="248" y="141"/>
                    <a:pt x="248" y="141"/>
                  </a:cubicBezTo>
                  <a:cubicBezTo>
                    <a:pt x="246" y="131"/>
                    <a:pt x="246" y="131"/>
                    <a:pt x="246" y="131"/>
                  </a:cubicBezTo>
                  <a:cubicBezTo>
                    <a:pt x="235" y="131"/>
                    <a:pt x="235" y="131"/>
                    <a:pt x="235" y="131"/>
                  </a:cubicBezTo>
                  <a:cubicBezTo>
                    <a:pt x="235" y="131"/>
                    <a:pt x="235" y="131"/>
                    <a:pt x="235" y="131"/>
                  </a:cubicBezTo>
                  <a:cubicBezTo>
                    <a:pt x="226" y="125"/>
                    <a:pt x="226" y="125"/>
                    <a:pt x="226" y="125"/>
                  </a:cubicBezTo>
                  <a:cubicBezTo>
                    <a:pt x="194" y="120"/>
                    <a:pt x="194" y="120"/>
                    <a:pt x="194" y="120"/>
                  </a:cubicBezTo>
                  <a:cubicBezTo>
                    <a:pt x="168" y="119"/>
                    <a:pt x="168" y="119"/>
                    <a:pt x="168" y="119"/>
                  </a:cubicBezTo>
                  <a:cubicBezTo>
                    <a:pt x="167" y="119"/>
                    <a:pt x="167" y="119"/>
                    <a:pt x="167" y="119"/>
                  </a:cubicBezTo>
                  <a:cubicBezTo>
                    <a:pt x="166" y="119"/>
                    <a:pt x="165" y="119"/>
                    <a:pt x="165" y="118"/>
                  </a:cubicBezTo>
                  <a:cubicBezTo>
                    <a:pt x="149" y="84"/>
                    <a:pt x="149" y="84"/>
                    <a:pt x="149" y="84"/>
                  </a:cubicBezTo>
                  <a:cubicBezTo>
                    <a:pt x="148" y="81"/>
                    <a:pt x="141" y="72"/>
                    <a:pt x="129" y="57"/>
                  </a:cubicBezTo>
                  <a:cubicBezTo>
                    <a:pt x="117" y="42"/>
                    <a:pt x="110" y="34"/>
                    <a:pt x="108" y="33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0" y="5"/>
                    <a:pt x="46" y="3"/>
                    <a:pt x="40" y="2"/>
                  </a:cubicBezTo>
                  <a:cubicBezTo>
                    <a:pt x="35" y="0"/>
                    <a:pt x="23" y="4"/>
                    <a:pt x="4" y="14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6"/>
                    <a:pt x="1" y="40"/>
                    <a:pt x="2" y="43"/>
                  </a:cubicBezTo>
                  <a:cubicBezTo>
                    <a:pt x="5" y="45"/>
                    <a:pt x="5" y="45"/>
                    <a:pt x="5" y="45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8" y="41"/>
                    <a:pt x="19" y="38"/>
                    <a:pt x="21" y="37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61"/>
                    <a:pt x="41" y="65"/>
                    <a:pt x="48" y="72"/>
                  </a:cubicBezTo>
                  <a:cubicBezTo>
                    <a:pt x="53" y="75"/>
                    <a:pt x="55" y="77"/>
                    <a:pt x="58" y="77"/>
                  </a:cubicBezTo>
                  <a:cubicBezTo>
                    <a:pt x="60" y="77"/>
                    <a:pt x="60" y="77"/>
                    <a:pt x="60" y="77"/>
                  </a:cubicBezTo>
                  <a:cubicBezTo>
                    <a:pt x="62" y="76"/>
                    <a:pt x="62" y="76"/>
                    <a:pt x="62" y="76"/>
                  </a:cubicBezTo>
                  <a:cubicBezTo>
                    <a:pt x="69" y="69"/>
                    <a:pt x="69" y="69"/>
                    <a:pt x="69" y="69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85" y="64"/>
                    <a:pt x="85" y="64"/>
                    <a:pt x="85" y="64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97" y="52"/>
                    <a:pt x="97" y="52"/>
                    <a:pt x="97" y="52"/>
                  </a:cubicBezTo>
                  <a:cubicBezTo>
                    <a:pt x="106" y="57"/>
                    <a:pt x="106" y="57"/>
                    <a:pt x="106" y="57"/>
                  </a:cubicBezTo>
                  <a:cubicBezTo>
                    <a:pt x="106" y="57"/>
                    <a:pt x="106" y="57"/>
                    <a:pt x="106" y="57"/>
                  </a:cubicBezTo>
                  <a:cubicBezTo>
                    <a:pt x="107" y="57"/>
                    <a:pt x="107" y="57"/>
                    <a:pt x="107" y="57"/>
                  </a:cubicBezTo>
                  <a:cubicBezTo>
                    <a:pt x="115" y="71"/>
                    <a:pt x="115" y="71"/>
                    <a:pt x="115" y="71"/>
                  </a:cubicBezTo>
                  <a:cubicBezTo>
                    <a:pt x="118" y="80"/>
                    <a:pt x="118" y="80"/>
                    <a:pt x="118" y="80"/>
                  </a:cubicBezTo>
                  <a:cubicBezTo>
                    <a:pt x="118" y="81"/>
                    <a:pt x="118" y="81"/>
                    <a:pt x="118" y="81"/>
                  </a:cubicBezTo>
                  <a:cubicBezTo>
                    <a:pt x="116" y="93"/>
                    <a:pt x="116" y="93"/>
                    <a:pt x="116" y="93"/>
                  </a:cubicBezTo>
                  <a:cubicBezTo>
                    <a:pt x="119" y="100"/>
                    <a:pt x="119" y="100"/>
                    <a:pt x="119" y="100"/>
                  </a:cubicBezTo>
                  <a:cubicBezTo>
                    <a:pt x="119" y="101"/>
                    <a:pt x="119" y="101"/>
                    <a:pt x="119" y="101"/>
                  </a:cubicBezTo>
                  <a:cubicBezTo>
                    <a:pt x="117" y="110"/>
                    <a:pt x="117" y="110"/>
                    <a:pt x="117" y="110"/>
                  </a:cubicBezTo>
                  <a:cubicBezTo>
                    <a:pt x="117" y="118"/>
                    <a:pt x="117" y="118"/>
                    <a:pt x="117" y="118"/>
                  </a:cubicBezTo>
                  <a:cubicBezTo>
                    <a:pt x="119" y="125"/>
                    <a:pt x="121" y="130"/>
                    <a:pt x="121" y="131"/>
                  </a:cubicBezTo>
                  <a:cubicBezTo>
                    <a:pt x="120" y="138"/>
                    <a:pt x="120" y="138"/>
                    <a:pt x="120" y="138"/>
                  </a:cubicBezTo>
                  <a:cubicBezTo>
                    <a:pt x="120" y="138"/>
                    <a:pt x="120" y="138"/>
                    <a:pt x="120" y="138"/>
                  </a:cubicBezTo>
                  <a:cubicBezTo>
                    <a:pt x="120" y="139"/>
                    <a:pt x="120" y="139"/>
                    <a:pt x="120" y="139"/>
                  </a:cubicBezTo>
                  <a:cubicBezTo>
                    <a:pt x="116" y="144"/>
                    <a:pt x="116" y="144"/>
                    <a:pt x="116" y="144"/>
                  </a:cubicBezTo>
                  <a:cubicBezTo>
                    <a:pt x="116" y="145"/>
                    <a:pt x="116" y="145"/>
                    <a:pt x="116" y="145"/>
                  </a:cubicBezTo>
                  <a:cubicBezTo>
                    <a:pt x="116" y="145"/>
                    <a:pt x="116" y="145"/>
                    <a:pt x="116" y="145"/>
                  </a:cubicBezTo>
                  <a:cubicBezTo>
                    <a:pt x="116" y="145"/>
                    <a:pt x="116" y="145"/>
                    <a:pt x="116" y="145"/>
                  </a:cubicBezTo>
                  <a:cubicBezTo>
                    <a:pt x="112" y="149"/>
                    <a:pt x="112" y="149"/>
                    <a:pt x="112" y="149"/>
                  </a:cubicBezTo>
                  <a:cubicBezTo>
                    <a:pt x="111" y="158"/>
                    <a:pt x="111" y="158"/>
                    <a:pt x="111" y="158"/>
                  </a:cubicBezTo>
                  <a:cubicBezTo>
                    <a:pt x="114" y="167"/>
                    <a:pt x="114" y="167"/>
                    <a:pt x="114" y="167"/>
                  </a:cubicBezTo>
                  <a:cubicBezTo>
                    <a:pt x="114" y="167"/>
                    <a:pt x="114" y="167"/>
                    <a:pt x="114" y="167"/>
                  </a:cubicBezTo>
                  <a:cubicBezTo>
                    <a:pt x="114" y="168"/>
                    <a:pt x="114" y="168"/>
                    <a:pt x="114" y="168"/>
                  </a:cubicBezTo>
                  <a:cubicBezTo>
                    <a:pt x="114" y="168"/>
                    <a:pt x="114" y="168"/>
                    <a:pt x="114" y="168"/>
                  </a:cubicBezTo>
                  <a:cubicBezTo>
                    <a:pt x="114" y="168"/>
                    <a:pt x="114" y="168"/>
                    <a:pt x="114" y="168"/>
                  </a:cubicBezTo>
                  <a:cubicBezTo>
                    <a:pt x="111" y="182"/>
                    <a:pt x="111" y="182"/>
                    <a:pt x="111" y="182"/>
                  </a:cubicBezTo>
                  <a:cubicBezTo>
                    <a:pt x="109" y="184"/>
                    <a:pt x="109" y="184"/>
                    <a:pt x="109" y="184"/>
                  </a:cubicBezTo>
                  <a:cubicBezTo>
                    <a:pt x="108" y="185"/>
                    <a:pt x="106" y="185"/>
                    <a:pt x="103" y="184"/>
                  </a:cubicBezTo>
                  <a:cubicBezTo>
                    <a:pt x="103" y="184"/>
                    <a:pt x="103" y="184"/>
                    <a:pt x="103" y="184"/>
                  </a:cubicBezTo>
                  <a:cubicBezTo>
                    <a:pt x="99" y="180"/>
                    <a:pt x="99" y="180"/>
                    <a:pt x="99" y="180"/>
                  </a:cubicBezTo>
                  <a:cubicBezTo>
                    <a:pt x="95" y="181"/>
                    <a:pt x="95" y="181"/>
                    <a:pt x="95" y="181"/>
                  </a:cubicBezTo>
                  <a:cubicBezTo>
                    <a:pt x="90" y="187"/>
                    <a:pt x="90" y="187"/>
                    <a:pt x="90" y="187"/>
                  </a:cubicBezTo>
                  <a:cubicBezTo>
                    <a:pt x="84" y="203"/>
                    <a:pt x="84" y="203"/>
                    <a:pt x="84" y="203"/>
                  </a:cubicBezTo>
                  <a:cubicBezTo>
                    <a:pt x="84" y="204"/>
                    <a:pt x="84" y="204"/>
                    <a:pt x="84" y="204"/>
                  </a:cubicBezTo>
                  <a:cubicBezTo>
                    <a:pt x="84" y="204"/>
                    <a:pt x="84" y="204"/>
                    <a:pt x="84" y="204"/>
                  </a:cubicBezTo>
                  <a:cubicBezTo>
                    <a:pt x="78" y="209"/>
                    <a:pt x="78" y="209"/>
                    <a:pt x="78" y="209"/>
                  </a:cubicBezTo>
                  <a:cubicBezTo>
                    <a:pt x="77" y="209"/>
                    <a:pt x="77" y="209"/>
                    <a:pt x="77" y="209"/>
                  </a:cubicBezTo>
                  <a:cubicBezTo>
                    <a:pt x="74" y="209"/>
                    <a:pt x="74" y="209"/>
                    <a:pt x="74" y="209"/>
                  </a:cubicBezTo>
                  <a:cubicBezTo>
                    <a:pt x="68" y="219"/>
                    <a:pt x="68" y="219"/>
                    <a:pt x="68" y="219"/>
                  </a:cubicBezTo>
                  <a:cubicBezTo>
                    <a:pt x="71" y="225"/>
                    <a:pt x="71" y="225"/>
                    <a:pt x="71" y="225"/>
                  </a:cubicBezTo>
                  <a:cubicBezTo>
                    <a:pt x="72" y="225"/>
                    <a:pt x="72" y="225"/>
                    <a:pt x="72" y="225"/>
                  </a:cubicBezTo>
                  <a:cubicBezTo>
                    <a:pt x="80" y="235"/>
                    <a:pt x="80" y="235"/>
                    <a:pt x="80" y="235"/>
                  </a:cubicBezTo>
                  <a:cubicBezTo>
                    <a:pt x="80" y="236"/>
                    <a:pt x="80" y="236"/>
                    <a:pt x="80" y="236"/>
                  </a:cubicBezTo>
                  <a:cubicBezTo>
                    <a:pt x="80" y="239"/>
                    <a:pt x="80" y="239"/>
                    <a:pt x="80" y="239"/>
                  </a:cubicBezTo>
                  <a:cubicBezTo>
                    <a:pt x="89" y="240"/>
                    <a:pt x="89" y="240"/>
                    <a:pt x="89" y="240"/>
                  </a:cubicBezTo>
                  <a:cubicBezTo>
                    <a:pt x="90" y="248"/>
                    <a:pt x="90" y="248"/>
                    <a:pt x="90" y="248"/>
                  </a:cubicBezTo>
                  <a:cubicBezTo>
                    <a:pt x="90" y="249"/>
                    <a:pt x="90" y="249"/>
                    <a:pt x="90" y="249"/>
                  </a:cubicBezTo>
                  <a:cubicBezTo>
                    <a:pt x="91" y="258"/>
                    <a:pt x="91" y="258"/>
                    <a:pt x="91" y="258"/>
                  </a:cubicBezTo>
                  <a:cubicBezTo>
                    <a:pt x="94" y="260"/>
                    <a:pt x="94" y="260"/>
                    <a:pt x="94" y="260"/>
                  </a:cubicBezTo>
                  <a:cubicBezTo>
                    <a:pt x="102" y="258"/>
                    <a:pt x="102" y="258"/>
                    <a:pt x="102" y="258"/>
                  </a:cubicBezTo>
                  <a:cubicBezTo>
                    <a:pt x="109" y="253"/>
                    <a:pt x="109" y="253"/>
                    <a:pt x="109" y="253"/>
                  </a:cubicBezTo>
                  <a:cubicBezTo>
                    <a:pt x="111" y="253"/>
                    <a:pt x="111" y="253"/>
                    <a:pt x="111" y="253"/>
                  </a:cubicBezTo>
                  <a:cubicBezTo>
                    <a:pt x="113" y="266"/>
                    <a:pt x="113" y="266"/>
                    <a:pt x="113" y="266"/>
                  </a:cubicBezTo>
                  <a:cubicBezTo>
                    <a:pt x="117" y="271"/>
                    <a:pt x="117" y="271"/>
                    <a:pt x="117" y="271"/>
                  </a:cubicBezTo>
                  <a:cubicBezTo>
                    <a:pt x="118" y="272"/>
                    <a:pt x="118" y="272"/>
                    <a:pt x="118" y="272"/>
                  </a:cubicBezTo>
                  <a:cubicBezTo>
                    <a:pt x="121" y="277"/>
                    <a:pt x="121" y="277"/>
                    <a:pt x="121" y="277"/>
                  </a:cubicBezTo>
                  <a:cubicBezTo>
                    <a:pt x="127" y="282"/>
                    <a:pt x="127" y="282"/>
                    <a:pt x="127" y="282"/>
                  </a:cubicBezTo>
                  <a:cubicBezTo>
                    <a:pt x="127" y="283"/>
                    <a:pt x="129" y="283"/>
                    <a:pt x="131" y="283"/>
                  </a:cubicBezTo>
                  <a:cubicBezTo>
                    <a:pt x="133" y="284"/>
                    <a:pt x="133" y="284"/>
                    <a:pt x="133" y="284"/>
                  </a:cubicBezTo>
                  <a:cubicBezTo>
                    <a:pt x="137" y="282"/>
                    <a:pt x="137" y="282"/>
                    <a:pt x="137" y="282"/>
                  </a:cubicBezTo>
                  <a:cubicBezTo>
                    <a:pt x="140" y="281"/>
                    <a:pt x="143" y="280"/>
                    <a:pt x="146" y="279"/>
                  </a:cubicBezTo>
                  <a:cubicBezTo>
                    <a:pt x="148" y="278"/>
                    <a:pt x="148" y="278"/>
                    <a:pt x="148" y="278"/>
                  </a:cubicBezTo>
                  <a:cubicBezTo>
                    <a:pt x="154" y="278"/>
                    <a:pt x="154" y="278"/>
                    <a:pt x="154" y="278"/>
                  </a:cubicBezTo>
                  <a:cubicBezTo>
                    <a:pt x="156" y="278"/>
                    <a:pt x="157" y="278"/>
                    <a:pt x="158" y="279"/>
                  </a:cubicBezTo>
                  <a:cubicBezTo>
                    <a:pt x="166" y="274"/>
                    <a:pt x="166" y="274"/>
                    <a:pt x="166" y="274"/>
                  </a:cubicBezTo>
                  <a:cubicBezTo>
                    <a:pt x="167" y="274"/>
                    <a:pt x="167" y="274"/>
                    <a:pt x="167" y="274"/>
                  </a:cubicBezTo>
                  <a:cubicBezTo>
                    <a:pt x="167" y="275"/>
                    <a:pt x="167" y="275"/>
                    <a:pt x="167" y="275"/>
                  </a:cubicBezTo>
                  <a:cubicBezTo>
                    <a:pt x="168" y="274"/>
                    <a:pt x="168" y="274"/>
                    <a:pt x="168" y="274"/>
                  </a:cubicBezTo>
                  <a:cubicBezTo>
                    <a:pt x="169" y="275"/>
                    <a:pt x="169" y="275"/>
                    <a:pt x="169" y="275"/>
                  </a:cubicBezTo>
                  <a:cubicBezTo>
                    <a:pt x="172" y="279"/>
                    <a:pt x="173" y="282"/>
                    <a:pt x="173" y="283"/>
                  </a:cubicBezTo>
                  <a:cubicBezTo>
                    <a:pt x="177" y="289"/>
                    <a:pt x="177" y="289"/>
                    <a:pt x="177" y="289"/>
                  </a:cubicBezTo>
                  <a:cubicBezTo>
                    <a:pt x="180" y="290"/>
                    <a:pt x="180" y="290"/>
                    <a:pt x="180" y="290"/>
                  </a:cubicBezTo>
                  <a:cubicBezTo>
                    <a:pt x="180" y="290"/>
                    <a:pt x="180" y="290"/>
                    <a:pt x="180" y="290"/>
                  </a:cubicBezTo>
                  <a:cubicBezTo>
                    <a:pt x="181" y="290"/>
                    <a:pt x="181" y="290"/>
                    <a:pt x="181" y="290"/>
                  </a:cubicBezTo>
                  <a:cubicBezTo>
                    <a:pt x="180" y="289"/>
                    <a:pt x="180" y="289"/>
                    <a:pt x="180" y="289"/>
                  </a:cubicBezTo>
                  <a:cubicBezTo>
                    <a:pt x="179" y="287"/>
                    <a:pt x="179" y="286"/>
                    <a:pt x="180" y="285"/>
                  </a:cubicBezTo>
                  <a:cubicBezTo>
                    <a:pt x="181" y="284"/>
                    <a:pt x="182" y="283"/>
                    <a:pt x="185" y="283"/>
                  </a:cubicBezTo>
                  <a:cubicBezTo>
                    <a:pt x="199" y="283"/>
                    <a:pt x="199" y="283"/>
                    <a:pt x="199" y="283"/>
                  </a:cubicBezTo>
                  <a:cubicBezTo>
                    <a:pt x="200" y="283"/>
                    <a:pt x="200" y="283"/>
                    <a:pt x="200" y="283"/>
                  </a:cubicBezTo>
                  <a:cubicBezTo>
                    <a:pt x="201" y="283"/>
                    <a:pt x="201" y="283"/>
                    <a:pt x="201" y="283"/>
                  </a:cubicBezTo>
                  <a:cubicBezTo>
                    <a:pt x="201" y="283"/>
                    <a:pt x="201" y="283"/>
                    <a:pt x="201" y="283"/>
                  </a:cubicBezTo>
                  <a:cubicBezTo>
                    <a:pt x="201" y="283"/>
                    <a:pt x="201" y="283"/>
                    <a:pt x="201" y="283"/>
                  </a:cubicBezTo>
                  <a:cubicBezTo>
                    <a:pt x="206" y="292"/>
                    <a:pt x="206" y="292"/>
                    <a:pt x="206" y="292"/>
                  </a:cubicBezTo>
                  <a:cubicBezTo>
                    <a:pt x="205" y="296"/>
                    <a:pt x="205" y="296"/>
                    <a:pt x="205" y="296"/>
                  </a:cubicBezTo>
                  <a:cubicBezTo>
                    <a:pt x="205" y="296"/>
                    <a:pt x="205" y="296"/>
                    <a:pt x="205" y="296"/>
                  </a:cubicBezTo>
                  <a:cubicBezTo>
                    <a:pt x="211" y="297"/>
                    <a:pt x="211" y="297"/>
                    <a:pt x="211" y="297"/>
                  </a:cubicBezTo>
                  <a:cubicBezTo>
                    <a:pt x="211" y="297"/>
                    <a:pt x="211" y="297"/>
                    <a:pt x="211" y="297"/>
                  </a:cubicBezTo>
                  <a:cubicBezTo>
                    <a:pt x="211" y="296"/>
                    <a:pt x="211" y="295"/>
                    <a:pt x="211" y="295"/>
                  </a:cubicBezTo>
                  <a:cubicBezTo>
                    <a:pt x="213" y="294"/>
                    <a:pt x="213" y="294"/>
                    <a:pt x="213" y="294"/>
                  </a:cubicBezTo>
                  <a:cubicBezTo>
                    <a:pt x="227" y="303"/>
                    <a:pt x="227" y="303"/>
                    <a:pt x="227" y="303"/>
                  </a:cubicBezTo>
                  <a:cubicBezTo>
                    <a:pt x="228" y="305"/>
                    <a:pt x="229" y="306"/>
                    <a:pt x="229" y="308"/>
                  </a:cubicBezTo>
                  <a:cubicBezTo>
                    <a:pt x="229" y="314"/>
                    <a:pt x="229" y="314"/>
                    <a:pt x="229" y="314"/>
                  </a:cubicBezTo>
                  <a:cubicBezTo>
                    <a:pt x="234" y="315"/>
                    <a:pt x="234" y="315"/>
                    <a:pt x="234" y="315"/>
                  </a:cubicBezTo>
                  <a:cubicBezTo>
                    <a:pt x="237" y="310"/>
                    <a:pt x="237" y="310"/>
                    <a:pt x="237" y="310"/>
                  </a:cubicBezTo>
                  <a:cubicBezTo>
                    <a:pt x="235" y="307"/>
                    <a:pt x="235" y="305"/>
                    <a:pt x="235" y="303"/>
                  </a:cubicBezTo>
                  <a:cubicBezTo>
                    <a:pt x="235" y="302"/>
                    <a:pt x="236" y="301"/>
                    <a:pt x="237" y="300"/>
                  </a:cubicBezTo>
                  <a:cubicBezTo>
                    <a:pt x="239" y="299"/>
                    <a:pt x="239" y="299"/>
                    <a:pt x="239" y="299"/>
                  </a:cubicBezTo>
                  <a:cubicBezTo>
                    <a:pt x="239" y="298"/>
                    <a:pt x="239" y="297"/>
                    <a:pt x="240" y="297"/>
                  </a:cubicBezTo>
                  <a:cubicBezTo>
                    <a:pt x="243" y="297"/>
                    <a:pt x="243" y="297"/>
                    <a:pt x="243" y="297"/>
                  </a:cubicBezTo>
                  <a:cubicBezTo>
                    <a:pt x="245" y="299"/>
                    <a:pt x="247" y="303"/>
                    <a:pt x="248" y="309"/>
                  </a:cubicBezTo>
                  <a:cubicBezTo>
                    <a:pt x="248" y="310"/>
                    <a:pt x="248" y="310"/>
                    <a:pt x="248" y="310"/>
                  </a:cubicBezTo>
                  <a:cubicBezTo>
                    <a:pt x="249" y="311"/>
                    <a:pt x="249" y="311"/>
                    <a:pt x="249" y="311"/>
                  </a:cubicBezTo>
                  <a:cubicBezTo>
                    <a:pt x="249" y="312"/>
                    <a:pt x="251" y="313"/>
                    <a:pt x="255" y="315"/>
                  </a:cubicBezTo>
                  <a:cubicBezTo>
                    <a:pt x="255" y="315"/>
                    <a:pt x="255" y="315"/>
                    <a:pt x="255" y="315"/>
                  </a:cubicBezTo>
                  <a:cubicBezTo>
                    <a:pt x="256" y="315"/>
                    <a:pt x="256" y="315"/>
                    <a:pt x="256" y="315"/>
                  </a:cubicBezTo>
                  <a:cubicBezTo>
                    <a:pt x="269" y="328"/>
                    <a:pt x="269" y="328"/>
                    <a:pt x="269" y="328"/>
                  </a:cubicBezTo>
                  <a:cubicBezTo>
                    <a:pt x="269" y="328"/>
                    <a:pt x="269" y="328"/>
                    <a:pt x="269" y="328"/>
                  </a:cubicBezTo>
                  <a:cubicBezTo>
                    <a:pt x="275" y="326"/>
                    <a:pt x="275" y="326"/>
                    <a:pt x="275" y="326"/>
                  </a:cubicBezTo>
                  <a:cubicBezTo>
                    <a:pt x="274" y="324"/>
                    <a:pt x="274" y="324"/>
                    <a:pt x="274" y="324"/>
                  </a:cubicBezTo>
                  <a:cubicBezTo>
                    <a:pt x="272" y="322"/>
                    <a:pt x="272" y="320"/>
                    <a:pt x="272" y="319"/>
                  </a:cubicBezTo>
                  <a:cubicBezTo>
                    <a:pt x="272" y="316"/>
                    <a:pt x="274" y="313"/>
                    <a:pt x="278" y="311"/>
                  </a:cubicBezTo>
                  <a:cubicBezTo>
                    <a:pt x="285" y="305"/>
                    <a:pt x="285" y="305"/>
                    <a:pt x="285" y="305"/>
                  </a:cubicBezTo>
                  <a:cubicBezTo>
                    <a:pt x="293" y="310"/>
                    <a:pt x="293" y="310"/>
                    <a:pt x="293" y="310"/>
                  </a:cubicBezTo>
                  <a:cubicBezTo>
                    <a:pt x="294" y="310"/>
                    <a:pt x="294" y="310"/>
                    <a:pt x="294" y="310"/>
                  </a:cubicBezTo>
                  <a:cubicBezTo>
                    <a:pt x="296" y="301"/>
                    <a:pt x="296" y="301"/>
                    <a:pt x="296" y="301"/>
                  </a:cubicBezTo>
                  <a:cubicBezTo>
                    <a:pt x="296" y="300"/>
                    <a:pt x="296" y="300"/>
                    <a:pt x="296" y="300"/>
                  </a:cubicBezTo>
                  <a:cubicBezTo>
                    <a:pt x="297" y="299"/>
                    <a:pt x="297" y="299"/>
                    <a:pt x="297" y="299"/>
                  </a:cubicBezTo>
                  <a:cubicBezTo>
                    <a:pt x="304" y="300"/>
                    <a:pt x="304" y="300"/>
                    <a:pt x="304" y="300"/>
                  </a:cubicBezTo>
                  <a:cubicBezTo>
                    <a:pt x="305" y="301"/>
                    <a:pt x="306" y="303"/>
                    <a:pt x="306" y="305"/>
                  </a:cubicBezTo>
                  <a:cubicBezTo>
                    <a:pt x="306" y="306"/>
                    <a:pt x="305" y="308"/>
                    <a:pt x="303" y="310"/>
                  </a:cubicBezTo>
                  <a:cubicBezTo>
                    <a:pt x="305" y="311"/>
                    <a:pt x="305" y="311"/>
                    <a:pt x="305" y="311"/>
                  </a:cubicBezTo>
                  <a:cubicBezTo>
                    <a:pt x="309" y="313"/>
                    <a:pt x="312" y="314"/>
                    <a:pt x="314" y="315"/>
                  </a:cubicBezTo>
                  <a:cubicBezTo>
                    <a:pt x="315" y="315"/>
                    <a:pt x="315" y="315"/>
                    <a:pt x="315" y="315"/>
                  </a:cubicBezTo>
                  <a:cubicBezTo>
                    <a:pt x="315" y="315"/>
                    <a:pt x="315" y="315"/>
                    <a:pt x="315" y="315"/>
                  </a:cubicBezTo>
                  <a:cubicBezTo>
                    <a:pt x="320" y="317"/>
                    <a:pt x="320" y="317"/>
                    <a:pt x="320" y="317"/>
                  </a:cubicBezTo>
                  <a:cubicBezTo>
                    <a:pt x="324" y="317"/>
                    <a:pt x="324" y="317"/>
                    <a:pt x="324" y="317"/>
                  </a:cubicBezTo>
                  <a:cubicBezTo>
                    <a:pt x="318" y="288"/>
                    <a:pt x="318" y="288"/>
                    <a:pt x="318" y="288"/>
                  </a:cubicBezTo>
                  <a:cubicBezTo>
                    <a:pt x="314" y="285"/>
                    <a:pt x="310" y="281"/>
                    <a:pt x="307" y="275"/>
                  </a:cubicBezTo>
                  <a:cubicBezTo>
                    <a:pt x="304" y="270"/>
                    <a:pt x="305" y="263"/>
                    <a:pt x="312" y="255"/>
                  </a:cubicBezTo>
                  <a:cubicBezTo>
                    <a:pt x="315" y="251"/>
                    <a:pt x="320" y="247"/>
                    <a:pt x="325" y="243"/>
                  </a:cubicBezTo>
                  <a:cubicBezTo>
                    <a:pt x="325" y="243"/>
                    <a:pt x="325" y="243"/>
                    <a:pt x="325" y="243"/>
                  </a:cubicBezTo>
                  <a:cubicBezTo>
                    <a:pt x="325" y="243"/>
                    <a:pt x="325" y="243"/>
                    <a:pt x="325" y="243"/>
                  </a:cubicBezTo>
                  <a:cubicBezTo>
                    <a:pt x="331" y="243"/>
                    <a:pt x="331" y="243"/>
                    <a:pt x="331" y="243"/>
                  </a:cubicBezTo>
                  <a:cubicBezTo>
                    <a:pt x="331" y="243"/>
                    <a:pt x="331" y="243"/>
                    <a:pt x="331" y="243"/>
                  </a:cubicBezTo>
                  <a:cubicBezTo>
                    <a:pt x="336" y="245"/>
                    <a:pt x="336" y="245"/>
                    <a:pt x="336" y="245"/>
                  </a:cubicBezTo>
                  <a:cubicBezTo>
                    <a:pt x="346" y="245"/>
                    <a:pt x="346" y="245"/>
                    <a:pt x="346" y="245"/>
                  </a:cubicBezTo>
                  <a:cubicBezTo>
                    <a:pt x="350" y="243"/>
                    <a:pt x="353" y="237"/>
                    <a:pt x="357" y="228"/>
                  </a:cubicBezTo>
                  <a:cubicBezTo>
                    <a:pt x="360" y="222"/>
                    <a:pt x="360" y="211"/>
                    <a:pt x="358" y="1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0"/>
            <p:cNvSpPr>
              <a:spLocks/>
            </p:cNvSpPr>
            <p:nvPr/>
          </p:nvSpPr>
          <p:spPr bwMode="auto">
            <a:xfrm>
              <a:off x="2657" y="1802"/>
              <a:ext cx="414" cy="259"/>
            </a:xfrm>
            <a:custGeom>
              <a:avLst/>
              <a:gdLst>
                <a:gd name="T0" fmla="*/ 198 w 217"/>
                <a:gd name="T1" fmla="*/ 4 h 136"/>
                <a:gd name="T2" fmla="*/ 179 w 217"/>
                <a:gd name="T3" fmla="*/ 6 h 136"/>
                <a:gd name="T4" fmla="*/ 135 w 217"/>
                <a:gd name="T5" fmla="*/ 21 h 136"/>
                <a:gd name="T6" fmla="*/ 136 w 217"/>
                <a:gd name="T7" fmla="*/ 30 h 136"/>
                <a:gd name="T8" fmla="*/ 106 w 217"/>
                <a:gd name="T9" fmla="*/ 26 h 136"/>
                <a:gd name="T10" fmla="*/ 84 w 217"/>
                <a:gd name="T11" fmla="*/ 0 h 136"/>
                <a:gd name="T12" fmla="*/ 75 w 217"/>
                <a:gd name="T13" fmla="*/ 10 h 136"/>
                <a:gd name="T14" fmla="*/ 64 w 217"/>
                <a:gd name="T15" fmla="*/ 4 h 136"/>
                <a:gd name="T16" fmla="*/ 59 w 217"/>
                <a:gd name="T17" fmla="*/ 10 h 136"/>
                <a:gd name="T18" fmla="*/ 51 w 217"/>
                <a:gd name="T19" fmla="*/ 12 h 136"/>
                <a:gd name="T20" fmla="*/ 6 w 217"/>
                <a:gd name="T21" fmla="*/ 64 h 136"/>
                <a:gd name="T22" fmla="*/ 11 w 217"/>
                <a:gd name="T23" fmla="*/ 76 h 136"/>
                <a:gd name="T24" fmla="*/ 10 w 217"/>
                <a:gd name="T25" fmla="*/ 76 h 136"/>
                <a:gd name="T26" fmla="*/ 17 w 217"/>
                <a:gd name="T27" fmla="*/ 103 h 136"/>
                <a:gd name="T28" fmla="*/ 0 w 217"/>
                <a:gd name="T29" fmla="*/ 114 h 136"/>
                <a:gd name="T30" fmla="*/ 8 w 217"/>
                <a:gd name="T31" fmla="*/ 122 h 136"/>
                <a:gd name="T32" fmla="*/ 9 w 217"/>
                <a:gd name="T33" fmla="*/ 124 h 136"/>
                <a:gd name="T34" fmla="*/ 32 w 217"/>
                <a:gd name="T35" fmla="*/ 136 h 136"/>
                <a:gd name="T36" fmla="*/ 42 w 217"/>
                <a:gd name="T37" fmla="*/ 126 h 136"/>
                <a:gd name="T38" fmla="*/ 57 w 217"/>
                <a:gd name="T39" fmla="*/ 119 h 136"/>
                <a:gd name="T40" fmla="*/ 59 w 217"/>
                <a:gd name="T41" fmla="*/ 121 h 136"/>
                <a:gd name="T42" fmla="*/ 59 w 217"/>
                <a:gd name="T43" fmla="*/ 122 h 136"/>
                <a:gd name="T44" fmla="*/ 74 w 217"/>
                <a:gd name="T45" fmla="*/ 132 h 136"/>
                <a:gd name="T46" fmla="*/ 92 w 217"/>
                <a:gd name="T47" fmla="*/ 126 h 136"/>
                <a:gd name="T48" fmla="*/ 106 w 217"/>
                <a:gd name="T49" fmla="*/ 125 h 136"/>
                <a:gd name="T50" fmla="*/ 108 w 217"/>
                <a:gd name="T51" fmla="*/ 124 h 136"/>
                <a:gd name="T52" fmla="*/ 119 w 217"/>
                <a:gd name="T53" fmla="*/ 110 h 136"/>
                <a:gd name="T54" fmla="*/ 125 w 217"/>
                <a:gd name="T55" fmla="*/ 106 h 136"/>
                <a:gd name="T56" fmla="*/ 126 w 217"/>
                <a:gd name="T57" fmla="*/ 107 h 136"/>
                <a:gd name="T58" fmla="*/ 129 w 217"/>
                <a:gd name="T59" fmla="*/ 108 h 136"/>
                <a:gd name="T60" fmla="*/ 134 w 217"/>
                <a:gd name="T61" fmla="*/ 88 h 136"/>
                <a:gd name="T62" fmla="*/ 140 w 217"/>
                <a:gd name="T63" fmla="*/ 86 h 136"/>
                <a:gd name="T64" fmla="*/ 148 w 217"/>
                <a:gd name="T65" fmla="*/ 69 h 136"/>
                <a:gd name="T66" fmla="*/ 151 w 217"/>
                <a:gd name="T67" fmla="*/ 60 h 136"/>
                <a:gd name="T68" fmla="*/ 161 w 217"/>
                <a:gd name="T69" fmla="*/ 56 h 136"/>
                <a:gd name="T70" fmla="*/ 161 w 217"/>
                <a:gd name="T71" fmla="*/ 54 h 136"/>
                <a:gd name="T72" fmla="*/ 169 w 217"/>
                <a:gd name="T73" fmla="*/ 48 h 136"/>
                <a:gd name="T74" fmla="*/ 164 w 217"/>
                <a:gd name="T75" fmla="*/ 47 h 136"/>
                <a:gd name="T76" fmla="*/ 164 w 217"/>
                <a:gd name="T77" fmla="*/ 44 h 136"/>
                <a:gd name="T78" fmla="*/ 166 w 217"/>
                <a:gd name="T79" fmla="*/ 43 h 136"/>
                <a:gd name="T80" fmla="*/ 176 w 217"/>
                <a:gd name="T81" fmla="*/ 38 h 136"/>
                <a:gd name="T82" fmla="*/ 202 w 217"/>
                <a:gd name="T83" fmla="*/ 20 h 136"/>
                <a:gd name="T84" fmla="*/ 214 w 217"/>
                <a:gd name="T85" fmla="*/ 24 h 136"/>
                <a:gd name="T86" fmla="*/ 212 w 217"/>
                <a:gd name="T87" fmla="*/ 14 h 136"/>
                <a:gd name="T88" fmla="*/ 212 w 217"/>
                <a:gd name="T89" fmla="*/ 14 h 136"/>
                <a:gd name="T90" fmla="*/ 216 w 217"/>
                <a:gd name="T91" fmla="*/ 6 h 136"/>
                <a:gd name="T92" fmla="*/ 213 w 217"/>
                <a:gd name="T93" fmla="*/ 7 h 136"/>
                <a:gd name="T94" fmla="*/ 204 w 217"/>
                <a:gd name="T95" fmla="*/ 8 h 136"/>
                <a:gd name="T96" fmla="*/ 202 w 217"/>
                <a:gd name="T97" fmla="*/ 8 h 136"/>
                <a:gd name="T98" fmla="*/ 202 w 217"/>
                <a:gd name="T99" fmla="*/ 6 h 136"/>
                <a:gd name="T100" fmla="*/ 198 w 217"/>
                <a:gd name="T101" fmla="*/ 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17" h="136">
                  <a:moveTo>
                    <a:pt x="198" y="4"/>
                  </a:moveTo>
                  <a:cubicBezTo>
                    <a:pt x="198" y="4"/>
                    <a:pt x="198" y="4"/>
                    <a:pt x="198" y="4"/>
                  </a:cubicBezTo>
                  <a:cubicBezTo>
                    <a:pt x="198" y="6"/>
                    <a:pt x="196" y="7"/>
                    <a:pt x="194" y="7"/>
                  </a:cubicBezTo>
                  <a:cubicBezTo>
                    <a:pt x="179" y="6"/>
                    <a:pt x="179" y="6"/>
                    <a:pt x="179" y="6"/>
                  </a:cubicBezTo>
                  <a:cubicBezTo>
                    <a:pt x="168" y="4"/>
                    <a:pt x="161" y="2"/>
                    <a:pt x="157" y="0"/>
                  </a:cubicBezTo>
                  <a:cubicBezTo>
                    <a:pt x="135" y="21"/>
                    <a:pt x="135" y="21"/>
                    <a:pt x="135" y="21"/>
                  </a:cubicBezTo>
                  <a:cubicBezTo>
                    <a:pt x="136" y="30"/>
                    <a:pt x="136" y="30"/>
                    <a:pt x="136" y="30"/>
                  </a:cubicBezTo>
                  <a:cubicBezTo>
                    <a:pt x="136" y="30"/>
                    <a:pt x="136" y="30"/>
                    <a:pt x="136" y="30"/>
                  </a:cubicBezTo>
                  <a:cubicBezTo>
                    <a:pt x="134" y="31"/>
                    <a:pt x="134" y="31"/>
                    <a:pt x="134" y="31"/>
                  </a:cubicBezTo>
                  <a:cubicBezTo>
                    <a:pt x="117" y="33"/>
                    <a:pt x="108" y="32"/>
                    <a:pt x="106" y="26"/>
                  </a:cubicBezTo>
                  <a:cubicBezTo>
                    <a:pt x="104" y="1"/>
                    <a:pt x="104" y="1"/>
                    <a:pt x="104" y="1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76" y="18"/>
                    <a:pt x="76" y="18"/>
                    <a:pt x="76" y="18"/>
                  </a:cubicBezTo>
                  <a:cubicBezTo>
                    <a:pt x="75" y="10"/>
                    <a:pt x="75" y="10"/>
                    <a:pt x="75" y="10"/>
                  </a:cubicBezTo>
                  <a:cubicBezTo>
                    <a:pt x="75" y="4"/>
                    <a:pt x="74" y="0"/>
                    <a:pt x="72" y="0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42" y="20"/>
                    <a:pt x="34" y="27"/>
                    <a:pt x="28" y="35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11" y="74"/>
                    <a:pt x="11" y="74"/>
                    <a:pt x="11" y="74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0" y="76"/>
                    <a:pt x="10" y="76"/>
                    <a:pt x="10" y="76"/>
                  </a:cubicBezTo>
                  <a:cubicBezTo>
                    <a:pt x="9" y="78"/>
                    <a:pt x="10" y="82"/>
                    <a:pt x="12" y="86"/>
                  </a:cubicBezTo>
                  <a:cubicBezTo>
                    <a:pt x="15" y="91"/>
                    <a:pt x="17" y="97"/>
                    <a:pt x="17" y="103"/>
                  </a:cubicBezTo>
                  <a:cubicBezTo>
                    <a:pt x="17" y="104"/>
                    <a:pt x="17" y="104"/>
                    <a:pt x="17" y="104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8" y="122"/>
                    <a:pt x="8" y="122"/>
                    <a:pt x="8" y="122"/>
                  </a:cubicBezTo>
                  <a:cubicBezTo>
                    <a:pt x="8" y="122"/>
                    <a:pt x="9" y="123"/>
                    <a:pt x="9" y="124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8" y="126"/>
                    <a:pt x="12" y="129"/>
                    <a:pt x="18" y="132"/>
                  </a:cubicBezTo>
                  <a:cubicBezTo>
                    <a:pt x="32" y="136"/>
                    <a:pt x="32" y="136"/>
                    <a:pt x="32" y="136"/>
                  </a:cubicBezTo>
                  <a:cubicBezTo>
                    <a:pt x="37" y="133"/>
                    <a:pt x="37" y="133"/>
                    <a:pt x="37" y="133"/>
                  </a:cubicBezTo>
                  <a:cubicBezTo>
                    <a:pt x="42" y="126"/>
                    <a:pt x="42" y="126"/>
                    <a:pt x="42" y="126"/>
                  </a:cubicBezTo>
                  <a:cubicBezTo>
                    <a:pt x="46" y="115"/>
                    <a:pt x="46" y="115"/>
                    <a:pt x="46" y="115"/>
                  </a:cubicBezTo>
                  <a:cubicBezTo>
                    <a:pt x="57" y="119"/>
                    <a:pt x="57" y="119"/>
                    <a:pt x="57" y="119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21"/>
                    <a:pt x="59" y="121"/>
                    <a:pt x="59" y="121"/>
                  </a:cubicBezTo>
                  <a:cubicBezTo>
                    <a:pt x="59" y="121"/>
                    <a:pt x="59" y="121"/>
                    <a:pt x="59" y="121"/>
                  </a:cubicBezTo>
                  <a:cubicBezTo>
                    <a:pt x="59" y="122"/>
                    <a:pt x="59" y="122"/>
                    <a:pt x="59" y="122"/>
                  </a:cubicBezTo>
                  <a:cubicBezTo>
                    <a:pt x="57" y="126"/>
                    <a:pt x="58" y="130"/>
                    <a:pt x="62" y="132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9" y="131"/>
                    <a:pt x="82" y="130"/>
                    <a:pt x="85" y="128"/>
                  </a:cubicBezTo>
                  <a:cubicBezTo>
                    <a:pt x="86" y="126"/>
                    <a:pt x="89" y="125"/>
                    <a:pt x="92" y="126"/>
                  </a:cubicBezTo>
                  <a:cubicBezTo>
                    <a:pt x="97" y="126"/>
                    <a:pt x="101" y="128"/>
                    <a:pt x="104" y="132"/>
                  </a:cubicBezTo>
                  <a:cubicBezTo>
                    <a:pt x="106" y="125"/>
                    <a:pt x="106" y="125"/>
                    <a:pt x="106" y="125"/>
                  </a:cubicBezTo>
                  <a:cubicBezTo>
                    <a:pt x="107" y="124"/>
                    <a:pt x="107" y="124"/>
                    <a:pt x="107" y="124"/>
                  </a:cubicBezTo>
                  <a:cubicBezTo>
                    <a:pt x="108" y="124"/>
                    <a:pt x="108" y="124"/>
                    <a:pt x="108" y="124"/>
                  </a:cubicBezTo>
                  <a:cubicBezTo>
                    <a:pt x="110" y="122"/>
                    <a:pt x="111" y="120"/>
                    <a:pt x="112" y="118"/>
                  </a:cubicBezTo>
                  <a:cubicBezTo>
                    <a:pt x="114" y="115"/>
                    <a:pt x="116" y="112"/>
                    <a:pt x="119" y="110"/>
                  </a:cubicBezTo>
                  <a:cubicBezTo>
                    <a:pt x="124" y="107"/>
                    <a:pt x="124" y="107"/>
                    <a:pt x="124" y="107"/>
                  </a:cubicBezTo>
                  <a:cubicBezTo>
                    <a:pt x="125" y="106"/>
                    <a:pt x="125" y="106"/>
                    <a:pt x="125" y="106"/>
                  </a:cubicBezTo>
                  <a:cubicBezTo>
                    <a:pt x="125" y="107"/>
                    <a:pt x="125" y="107"/>
                    <a:pt x="125" y="107"/>
                  </a:cubicBezTo>
                  <a:cubicBezTo>
                    <a:pt x="126" y="107"/>
                    <a:pt x="126" y="107"/>
                    <a:pt x="126" y="107"/>
                  </a:cubicBezTo>
                  <a:cubicBezTo>
                    <a:pt x="129" y="108"/>
                    <a:pt x="129" y="108"/>
                    <a:pt x="129" y="108"/>
                  </a:cubicBezTo>
                  <a:cubicBezTo>
                    <a:pt x="129" y="108"/>
                    <a:pt x="129" y="108"/>
                    <a:pt x="129" y="108"/>
                  </a:cubicBezTo>
                  <a:cubicBezTo>
                    <a:pt x="130" y="108"/>
                    <a:pt x="130" y="108"/>
                    <a:pt x="130" y="108"/>
                  </a:cubicBezTo>
                  <a:cubicBezTo>
                    <a:pt x="134" y="88"/>
                    <a:pt x="134" y="88"/>
                    <a:pt x="134" y="88"/>
                  </a:cubicBezTo>
                  <a:cubicBezTo>
                    <a:pt x="134" y="88"/>
                    <a:pt x="134" y="88"/>
                    <a:pt x="134" y="88"/>
                  </a:cubicBezTo>
                  <a:cubicBezTo>
                    <a:pt x="140" y="86"/>
                    <a:pt x="140" y="86"/>
                    <a:pt x="140" y="86"/>
                  </a:cubicBezTo>
                  <a:cubicBezTo>
                    <a:pt x="147" y="82"/>
                    <a:pt x="150" y="78"/>
                    <a:pt x="150" y="75"/>
                  </a:cubicBezTo>
                  <a:cubicBezTo>
                    <a:pt x="148" y="69"/>
                    <a:pt x="148" y="69"/>
                    <a:pt x="148" y="69"/>
                  </a:cubicBezTo>
                  <a:cubicBezTo>
                    <a:pt x="147" y="65"/>
                    <a:pt x="147" y="62"/>
                    <a:pt x="148" y="61"/>
                  </a:cubicBezTo>
                  <a:cubicBezTo>
                    <a:pt x="149" y="60"/>
                    <a:pt x="150" y="60"/>
                    <a:pt x="151" y="60"/>
                  </a:cubicBezTo>
                  <a:cubicBezTo>
                    <a:pt x="154" y="60"/>
                    <a:pt x="157" y="60"/>
                    <a:pt x="160" y="62"/>
                  </a:cubicBezTo>
                  <a:cubicBezTo>
                    <a:pt x="161" y="56"/>
                    <a:pt x="161" y="56"/>
                    <a:pt x="161" y="56"/>
                  </a:cubicBezTo>
                  <a:cubicBezTo>
                    <a:pt x="161" y="55"/>
                    <a:pt x="161" y="55"/>
                    <a:pt x="161" y="55"/>
                  </a:cubicBezTo>
                  <a:cubicBezTo>
                    <a:pt x="161" y="54"/>
                    <a:pt x="161" y="54"/>
                    <a:pt x="161" y="54"/>
                  </a:cubicBezTo>
                  <a:cubicBezTo>
                    <a:pt x="168" y="51"/>
                    <a:pt x="168" y="51"/>
                    <a:pt x="168" y="51"/>
                  </a:cubicBezTo>
                  <a:cubicBezTo>
                    <a:pt x="169" y="48"/>
                    <a:pt x="169" y="48"/>
                    <a:pt x="169" y="48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64" y="47"/>
                    <a:pt x="164" y="47"/>
                    <a:pt x="164" y="47"/>
                  </a:cubicBezTo>
                  <a:cubicBezTo>
                    <a:pt x="164" y="45"/>
                    <a:pt x="164" y="45"/>
                    <a:pt x="164" y="45"/>
                  </a:cubicBezTo>
                  <a:cubicBezTo>
                    <a:pt x="164" y="44"/>
                    <a:pt x="164" y="44"/>
                    <a:pt x="164" y="44"/>
                  </a:cubicBezTo>
                  <a:cubicBezTo>
                    <a:pt x="165" y="43"/>
                    <a:pt x="165" y="43"/>
                    <a:pt x="165" y="43"/>
                  </a:cubicBezTo>
                  <a:cubicBezTo>
                    <a:pt x="166" y="43"/>
                    <a:pt x="166" y="43"/>
                    <a:pt x="166" y="43"/>
                  </a:cubicBezTo>
                  <a:cubicBezTo>
                    <a:pt x="167" y="43"/>
                    <a:pt x="167" y="43"/>
                    <a:pt x="167" y="43"/>
                  </a:cubicBezTo>
                  <a:cubicBezTo>
                    <a:pt x="170" y="43"/>
                    <a:pt x="173" y="42"/>
                    <a:pt x="176" y="38"/>
                  </a:cubicBezTo>
                  <a:cubicBezTo>
                    <a:pt x="202" y="20"/>
                    <a:pt x="202" y="20"/>
                    <a:pt x="202" y="20"/>
                  </a:cubicBezTo>
                  <a:cubicBezTo>
                    <a:pt x="202" y="20"/>
                    <a:pt x="202" y="20"/>
                    <a:pt x="202" y="20"/>
                  </a:cubicBezTo>
                  <a:cubicBezTo>
                    <a:pt x="210" y="24"/>
                    <a:pt x="210" y="24"/>
                    <a:pt x="210" y="24"/>
                  </a:cubicBezTo>
                  <a:cubicBezTo>
                    <a:pt x="214" y="24"/>
                    <a:pt x="214" y="24"/>
                    <a:pt x="214" y="24"/>
                  </a:cubicBezTo>
                  <a:cubicBezTo>
                    <a:pt x="212" y="15"/>
                    <a:pt x="212" y="15"/>
                    <a:pt x="212" y="15"/>
                  </a:cubicBezTo>
                  <a:cubicBezTo>
                    <a:pt x="212" y="14"/>
                    <a:pt x="212" y="14"/>
                    <a:pt x="212" y="14"/>
                  </a:cubicBezTo>
                  <a:cubicBezTo>
                    <a:pt x="212" y="14"/>
                    <a:pt x="212" y="14"/>
                    <a:pt x="212" y="14"/>
                  </a:cubicBezTo>
                  <a:cubicBezTo>
                    <a:pt x="212" y="14"/>
                    <a:pt x="212" y="14"/>
                    <a:pt x="212" y="14"/>
                  </a:cubicBezTo>
                  <a:cubicBezTo>
                    <a:pt x="217" y="6"/>
                    <a:pt x="217" y="6"/>
                    <a:pt x="217" y="6"/>
                  </a:cubicBezTo>
                  <a:cubicBezTo>
                    <a:pt x="216" y="6"/>
                    <a:pt x="216" y="6"/>
                    <a:pt x="216" y="6"/>
                  </a:cubicBezTo>
                  <a:cubicBezTo>
                    <a:pt x="213" y="6"/>
                    <a:pt x="213" y="6"/>
                    <a:pt x="213" y="6"/>
                  </a:cubicBezTo>
                  <a:cubicBezTo>
                    <a:pt x="213" y="7"/>
                    <a:pt x="213" y="7"/>
                    <a:pt x="213" y="7"/>
                  </a:cubicBezTo>
                  <a:cubicBezTo>
                    <a:pt x="212" y="7"/>
                    <a:pt x="212" y="7"/>
                    <a:pt x="212" y="7"/>
                  </a:cubicBezTo>
                  <a:cubicBezTo>
                    <a:pt x="204" y="8"/>
                    <a:pt x="204" y="8"/>
                    <a:pt x="204" y="8"/>
                  </a:cubicBezTo>
                  <a:cubicBezTo>
                    <a:pt x="202" y="8"/>
                    <a:pt x="202" y="8"/>
                    <a:pt x="202" y="8"/>
                  </a:cubicBezTo>
                  <a:cubicBezTo>
                    <a:pt x="202" y="8"/>
                    <a:pt x="202" y="8"/>
                    <a:pt x="202" y="8"/>
                  </a:cubicBezTo>
                  <a:cubicBezTo>
                    <a:pt x="202" y="8"/>
                    <a:pt x="202" y="8"/>
                    <a:pt x="202" y="8"/>
                  </a:cubicBezTo>
                  <a:cubicBezTo>
                    <a:pt x="202" y="6"/>
                    <a:pt x="202" y="6"/>
                    <a:pt x="202" y="6"/>
                  </a:cubicBezTo>
                  <a:cubicBezTo>
                    <a:pt x="200" y="4"/>
                    <a:pt x="200" y="4"/>
                    <a:pt x="200" y="4"/>
                  </a:cubicBezTo>
                  <a:lnTo>
                    <a:pt x="198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1"/>
            <p:cNvSpPr>
              <a:spLocks/>
            </p:cNvSpPr>
            <p:nvPr/>
          </p:nvSpPr>
          <p:spPr bwMode="auto">
            <a:xfrm>
              <a:off x="3044" y="2230"/>
              <a:ext cx="65" cy="59"/>
            </a:xfrm>
            <a:custGeom>
              <a:avLst/>
              <a:gdLst>
                <a:gd name="T0" fmla="*/ 31 w 34"/>
                <a:gd name="T1" fmla="*/ 17 h 31"/>
                <a:gd name="T2" fmla="*/ 34 w 34"/>
                <a:gd name="T3" fmla="*/ 13 h 31"/>
                <a:gd name="T4" fmla="*/ 34 w 34"/>
                <a:gd name="T5" fmla="*/ 13 h 31"/>
                <a:gd name="T6" fmla="*/ 34 w 34"/>
                <a:gd name="T7" fmla="*/ 13 h 31"/>
                <a:gd name="T8" fmla="*/ 34 w 34"/>
                <a:gd name="T9" fmla="*/ 13 h 31"/>
                <a:gd name="T10" fmla="*/ 24 w 34"/>
                <a:gd name="T11" fmla="*/ 5 h 31"/>
                <a:gd name="T12" fmla="*/ 11 w 34"/>
                <a:gd name="T13" fmla="*/ 1 h 31"/>
                <a:gd name="T14" fmla="*/ 7 w 34"/>
                <a:gd name="T15" fmla="*/ 2 h 31"/>
                <a:gd name="T16" fmla="*/ 7 w 34"/>
                <a:gd name="T17" fmla="*/ 11 h 31"/>
                <a:gd name="T18" fmla="*/ 2 w 34"/>
                <a:gd name="T19" fmla="*/ 19 h 31"/>
                <a:gd name="T20" fmla="*/ 0 w 34"/>
                <a:gd name="T21" fmla="*/ 21 h 31"/>
                <a:gd name="T22" fmla="*/ 4 w 34"/>
                <a:gd name="T23" fmla="*/ 25 h 31"/>
                <a:gd name="T24" fmla="*/ 5 w 34"/>
                <a:gd name="T25" fmla="*/ 25 h 31"/>
                <a:gd name="T26" fmla="*/ 6 w 34"/>
                <a:gd name="T27" fmla="*/ 29 h 31"/>
                <a:gd name="T28" fmla="*/ 11 w 34"/>
                <a:gd name="T29" fmla="*/ 31 h 31"/>
                <a:gd name="T30" fmla="*/ 17 w 34"/>
                <a:gd name="T31" fmla="*/ 28 h 31"/>
                <a:gd name="T32" fmla="*/ 26 w 34"/>
                <a:gd name="T33" fmla="*/ 30 h 31"/>
                <a:gd name="T34" fmla="*/ 26 w 34"/>
                <a:gd name="T35" fmla="*/ 27 h 31"/>
                <a:gd name="T36" fmla="*/ 31 w 34"/>
                <a:gd name="T37" fmla="*/ 1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" h="31">
                  <a:moveTo>
                    <a:pt x="31" y="17"/>
                  </a:moveTo>
                  <a:cubicBezTo>
                    <a:pt x="34" y="13"/>
                    <a:pt x="34" y="13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19" y="1"/>
                    <a:pt x="14" y="0"/>
                    <a:pt x="11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6" y="13"/>
                    <a:pt x="5" y="17"/>
                    <a:pt x="2" y="19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3" y="29"/>
                    <a:pt x="15" y="28"/>
                    <a:pt x="17" y="28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7" y="21"/>
                    <a:pt x="29" y="18"/>
                    <a:pt x="3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2"/>
            <p:cNvSpPr>
              <a:spLocks/>
            </p:cNvSpPr>
            <p:nvPr/>
          </p:nvSpPr>
          <p:spPr bwMode="auto">
            <a:xfrm>
              <a:off x="2741" y="2013"/>
              <a:ext cx="361" cy="278"/>
            </a:xfrm>
            <a:custGeom>
              <a:avLst/>
              <a:gdLst>
                <a:gd name="T0" fmla="*/ 120 w 189"/>
                <a:gd name="T1" fmla="*/ 23 h 146"/>
                <a:gd name="T2" fmla="*/ 85 w 189"/>
                <a:gd name="T3" fmla="*/ 9 h 146"/>
                <a:gd name="T4" fmla="*/ 85 w 189"/>
                <a:gd name="T5" fmla="*/ 1 h 146"/>
                <a:gd name="T6" fmla="*/ 82 w 189"/>
                <a:gd name="T7" fmla="*/ 0 h 146"/>
                <a:gd name="T8" fmla="*/ 66 w 189"/>
                <a:gd name="T9" fmla="*/ 16 h 146"/>
                <a:gd name="T10" fmla="*/ 58 w 189"/>
                <a:gd name="T11" fmla="*/ 24 h 146"/>
                <a:gd name="T12" fmla="*/ 48 w 189"/>
                <a:gd name="T13" fmla="*/ 19 h 146"/>
                <a:gd name="T14" fmla="*/ 31 w 189"/>
                <a:gd name="T15" fmla="*/ 25 h 146"/>
                <a:gd name="T16" fmla="*/ 10 w 189"/>
                <a:gd name="T17" fmla="*/ 11 h 146"/>
                <a:gd name="T18" fmla="*/ 2 w 189"/>
                <a:gd name="T19" fmla="*/ 17 h 146"/>
                <a:gd name="T20" fmla="*/ 2 w 189"/>
                <a:gd name="T21" fmla="*/ 18 h 146"/>
                <a:gd name="T22" fmla="*/ 0 w 189"/>
                <a:gd name="T23" fmla="*/ 20 h 146"/>
                <a:gd name="T24" fmla="*/ 4 w 189"/>
                <a:gd name="T25" fmla="*/ 21 h 146"/>
                <a:gd name="T26" fmla="*/ 5 w 189"/>
                <a:gd name="T27" fmla="*/ 21 h 146"/>
                <a:gd name="T28" fmla="*/ 34 w 189"/>
                <a:gd name="T29" fmla="*/ 43 h 146"/>
                <a:gd name="T30" fmla="*/ 62 w 189"/>
                <a:gd name="T31" fmla="*/ 75 h 146"/>
                <a:gd name="T32" fmla="*/ 90 w 189"/>
                <a:gd name="T33" fmla="*/ 72 h 146"/>
                <a:gd name="T34" fmla="*/ 91 w 189"/>
                <a:gd name="T35" fmla="*/ 71 h 146"/>
                <a:gd name="T36" fmla="*/ 99 w 189"/>
                <a:gd name="T37" fmla="*/ 73 h 146"/>
                <a:gd name="T38" fmla="*/ 100 w 189"/>
                <a:gd name="T39" fmla="*/ 75 h 146"/>
                <a:gd name="T40" fmla="*/ 93 w 189"/>
                <a:gd name="T41" fmla="*/ 93 h 146"/>
                <a:gd name="T42" fmla="*/ 84 w 189"/>
                <a:gd name="T43" fmla="*/ 93 h 146"/>
                <a:gd name="T44" fmla="*/ 74 w 189"/>
                <a:gd name="T45" fmla="*/ 117 h 146"/>
                <a:gd name="T46" fmla="*/ 89 w 189"/>
                <a:gd name="T47" fmla="*/ 127 h 146"/>
                <a:gd name="T48" fmla="*/ 93 w 189"/>
                <a:gd name="T49" fmla="*/ 133 h 146"/>
                <a:gd name="T50" fmla="*/ 100 w 189"/>
                <a:gd name="T51" fmla="*/ 133 h 146"/>
                <a:gd name="T52" fmla="*/ 115 w 189"/>
                <a:gd name="T53" fmla="*/ 139 h 146"/>
                <a:gd name="T54" fmla="*/ 118 w 189"/>
                <a:gd name="T55" fmla="*/ 143 h 146"/>
                <a:gd name="T56" fmla="*/ 132 w 189"/>
                <a:gd name="T57" fmla="*/ 144 h 146"/>
                <a:gd name="T58" fmla="*/ 152 w 189"/>
                <a:gd name="T59" fmla="*/ 143 h 146"/>
                <a:gd name="T60" fmla="*/ 159 w 189"/>
                <a:gd name="T61" fmla="*/ 139 h 146"/>
                <a:gd name="T62" fmla="*/ 158 w 189"/>
                <a:gd name="T63" fmla="*/ 131 h 146"/>
                <a:gd name="T64" fmla="*/ 162 w 189"/>
                <a:gd name="T65" fmla="*/ 119 h 146"/>
                <a:gd name="T66" fmla="*/ 170 w 189"/>
                <a:gd name="T67" fmla="*/ 111 h 146"/>
                <a:gd name="T68" fmla="*/ 186 w 189"/>
                <a:gd name="T69" fmla="*/ 111 h 146"/>
                <a:gd name="T70" fmla="*/ 181 w 189"/>
                <a:gd name="T71" fmla="*/ 98 h 146"/>
                <a:gd name="T72" fmla="*/ 174 w 189"/>
                <a:gd name="T73" fmla="*/ 97 h 146"/>
                <a:gd name="T74" fmla="*/ 174 w 189"/>
                <a:gd name="T75" fmla="*/ 97 h 146"/>
                <a:gd name="T76" fmla="*/ 156 w 189"/>
                <a:gd name="T77" fmla="*/ 86 h 146"/>
                <a:gd name="T78" fmla="*/ 147 w 189"/>
                <a:gd name="T79" fmla="*/ 83 h 146"/>
                <a:gd name="T80" fmla="*/ 132 w 189"/>
                <a:gd name="T81" fmla="*/ 4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89" h="146">
                  <a:moveTo>
                    <a:pt x="132" y="43"/>
                  </a:moveTo>
                  <a:cubicBezTo>
                    <a:pt x="128" y="39"/>
                    <a:pt x="124" y="33"/>
                    <a:pt x="120" y="23"/>
                  </a:cubicBezTo>
                  <a:cubicBezTo>
                    <a:pt x="109" y="23"/>
                    <a:pt x="102" y="21"/>
                    <a:pt x="99" y="17"/>
                  </a:cubicBezTo>
                  <a:cubicBezTo>
                    <a:pt x="96" y="13"/>
                    <a:pt x="92" y="11"/>
                    <a:pt x="85" y="9"/>
                  </a:cubicBezTo>
                  <a:cubicBezTo>
                    <a:pt x="83" y="8"/>
                    <a:pt x="83" y="8"/>
                    <a:pt x="83" y="8"/>
                  </a:cubicBezTo>
                  <a:cubicBezTo>
                    <a:pt x="85" y="1"/>
                    <a:pt x="85" y="1"/>
                    <a:pt x="85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77" y="3"/>
                    <a:pt x="74" y="5"/>
                    <a:pt x="72" y="8"/>
                  </a:cubicBezTo>
                  <a:cubicBezTo>
                    <a:pt x="71" y="11"/>
                    <a:pt x="69" y="14"/>
                    <a:pt x="66" y="16"/>
                  </a:cubicBezTo>
                  <a:cubicBezTo>
                    <a:pt x="64" y="23"/>
                    <a:pt x="62" y="26"/>
                    <a:pt x="60" y="26"/>
                  </a:cubicBezTo>
                  <a:cubicBezTo>
                    <a:pt x="59" y="26"/>
                    <a:pt x="58" y="25"/>
                    <a:pt x="58" y="24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2" y="20"/>
                    <a:pt x="50" y="19"/>
                    <a:pt x="48" y="19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1" y="23"/>
                    <a:pt x="37" y="25"/>
                    <a:pt x="31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1" y="22"/>
                    <a:pt x="9" y="17"/>
                    <a:pt x="10" y="11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12" y="31"/>
                    <a:pt x="17" y="37"/>
                    <a:pt x="20" y="38"/>
                  </a:cubicBezTo>
                  <a:cubicBezTo>
                    <a:pt x="21" y="39"/>
                    <a:pt x="26" y="41"/>
                    <a:pt x="34" y="43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53" y="50"/>
                    <a:pt x="58" y="59"/>
                    <a:pt x="62" y="75"/>
                  </a:cubicBezTo>
                  <a:cubicBezTo>
                    <a:pt x="69" y="79"/>
                    <a:pt x="73" y="81"/>
                    <a:pt x="76" y="81"/>
                  </a:cubicBezTo>
                  <a:cubicBezTo>
                    <a:pt x="78" y="79"/>
                    <a:pt x="83" y="77"/>
                    <a:pt x="90" y="72"/>
                  </a:cubicBezTo>
                  <a:cubicBezTo>
                    <a:pt x="90" y="72"/>
                    <a:pt x="90" y="72"/>
                    <a:pt x="90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2" y="72"/>
                    <a:pt x="92" y="72"/>
                    <a:pt x="92" y="72"/>
                  </a:cubicBezTo>
                  <a:cubicBezTo>
                    <a:pt x="99" y="73"/>
                    <a:pt x="99" y="73"/>
                    <a:pt x="99" y="73"/>
                  </a:cubicBezTo>
                  <a:cubicBezTo>
                    <a:pt x="100" y="73"/>
                    <a:pt x="100" y="73"/>
                    <a:pt x="100" y="73"/>
                  </a:cubicBezTo>
                  <a:cubicBezTo>
                    <a:pt x="100" y="75"/>
                    <a:pt x="100" y="75"/>
                    <a:pt x="100" y="75"/>
                  </a:cubicBezTo>
                  <a:cubicBezTo>
                    <a:pt x="99" y="76"/>
                    <a:pt x="99" y="76"/>
                    <a:pt x="99" y="76"/>
                  </a:cubicBezTo>
                  <a:cubicBezTo>
                    <a:pt x="97" y="85"/>
                    <a:pt x="95" y="91"/>
                    <a:pt x="93" y="93"/>
                  </a:cubicBezTo>
                  <a:cubicBezTo>
                    <a:pt x="84" y="93"/>
                    <a:pt x="84" y="93"/>
                    <a:pt x="84" y="93"/>
                  </a:cubicBezTo>
                  <a:cubicBezTo>
                    <a:pt x="84" y="93"/>
                    <a:pt x="84" y="93"/>
                    <a:pt x="84" y="93"/>
                  </a:cubicBezTo>
                  <a:cubicBezTo>
                    <a:pt x="84" y="97"/>
                    <a:pt x="81" y="103"/>
                    <a:pt x="76" y="111"/>
                  </a:cubicBezTo>
                  <a:cubicBezTo>
                    <a:pt x="74" y="113"/>
                    <a:pt x="74" y="115"/>
                    <a:pt x="74" y="117"/>
                  </a:cubicBezTo>
                  <a:cubicBezTo>
                    <a:pt x="83" y="123"/>
                    <a:pt x="83" y="123"/>
                    <a:pt x="83" y="123"/>
                  </a:cubicBezTo>
                  <a:cubicBezTo>
                    <a:pt x="85" y="126"/>
                    <a:pt x="87" y="127"/>
                    <a:pt x="89" y="127"/>
                  </a:cubicBezTo>
                  <a:cubicBezTo>
                    <a:pt x="91" y="127"/>
                    <a:pt x="91" y="127"/>
                    <a:pt x="91" y="127"/>
                  </a:cubicBezTo>
                  <a:cubicBezTo>
                    <a:pt x="93" y="133"/>
                    <a:pt x="93" y="133"/>
                    <a:pt x="93" y="133"/>
                  </a:cubicBezTo>
                  <a:cubicBezTo>
                    <a:pt x="97" y="135"/>
                    <a:pt x="97" y="135"/>
                    <a:pt x="97" y="135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1" y="131"/>
                    <a:pt x="102" y="131"/>
                    <a:pt x="104" y="131"/>
                  </a:cubicBezTo>
                  <a:cubicBezTo>
                    <a:pt x="108" y="131"/>
                    <a:pt x="111" y="133"/>
                    <a:pt x="115" y="139"/>
                  </a:cubicBezTo>
                  <a:cubicBezTo>
                    <a:pt x="115" y="139"/>
                    <a:pt x="115" y="139"/>
                    <a:pt x="115" y="139"/>
                  </a:cubicBezTo>
                  <a:cubicBezTo>
                    <a:pt x="118" y="143"/>
                    <a:pt x="118" y="143"/>
                    <a:pt x="118" y="143"/>
                  </a:cubicBezTo>
                  <a:cubicBezTo>
                    <a:pt x="119" y="143"/>
                    <a:pt x="119" y="143"/>
                    <a:pt x="119" y="143"/>
                  </a:cubicBezTo>
                  <a:cubicBezTo>
                    <a:pt x="121" y="141"/>
                    <a:pt x="126" y="142"/>
                    <a:pt x="132" y="144"/>
                  </a:cubicBezTo>
                  <a:cubicBezTo>
                    <a:pt x="142" y="146"/>
                    <a:pt x="142" y="146"/>
                    <a:pt x="142" y="146"/>
                  </a:cubicBezTo>
                  <a:cubicBezTo>
                    <a:pt x="152" y="143"/>
                    <a:pt x="152" y="143"/>
                    <a:pt x="152" y="143"/>
                  </a:cubicBezTo>
                  <a:cubicBezTo>
                    <a:pt x="156" y="141"/>
                    <a:pt x="156" y="141"/>
                    <a:pt x="156" y="141"/>
                  </a:cubicBezTo>
                  <a:cubicBezTo>
                    <a:pt x="159" y="139"/>
                    <a:pt x="159" y="139"/>
                    <a:pt x="159" y="139"/>
                  </a:cubicBezTo>
                  <a:cubicBezTo>
                    <a:pt x="156" y="136"/>
                    <a:pt x="156" y="136"/>
                    <a:pt x="156" y="136"/>
                  </a:cubicBezTo>
                  <a:cubicBezTo>
                    <a:pt x="156" y="135"/>
                    <a:pt x="156" y="133"/>
                    <a:pt x="158" y="131"/>
                  </a:cubicBezTo>
                  <a:cubicBezTo>
                    <a:pt x="161" y="129"/>
                    <a:pt x="162" y="127"/>
                    <a:pt x="162" y="124"/>
                  </a:cubicBezTo>
                  <a:cubicBezTo>
                    <a:pt x="162" y="119"/>
                    <a:pt x="162" y="119"/>
                    <a:pt x="162" y="119"/>
                  </a:cubicBezTo>
                  <a:cubicBezTo>
                    <a:pt x="162" y="117"/>
                    <a:pt x="162" y="115"/>
                    <a:pt x="163" y="115"/>
                  </a:cubicBezTo>
                  <a:cubicBezTo>
                    <a:pt x="164" y="113"/>
                    <a:pt x="166" y="112"/>
                    <a:pt x="170" y="111"/>
                  </a:cubicBezTo>
                  <a:cubicBezTo>
                    <a:pt x="175" y="111"/>
                    <a:pt x="181" y="113"/>
                    <a:pt x="189" y="119"/>
                  </a:cubicBezTo>
                  <a:cubicBezTo>
                    <a:pt x="186" y="111"/>
                    <a:pt x="186" y="111"/>
                    <a:pt x="186" y="111"/>
                  </a:cubicBezTo>
                  <a:cubicBezTo>
                    <a:pt x="182" y="105"/>
                    <a:pt x="182" y="105"/>
                    <a:pt x="182" y="105"/>
                  </a:cubicBezTo>
                  <a:cubicBezTo>
                    <a:pt x="181" y="98"/>
                    <a:pt x="181" y="98"/>
                    <a:pt x="181" y="98"/>
                  </a:cubicBezTo>
                  <a:cubicBezTo>
                    <a:pt x="174" y="97"/>
                    <a:pt x="174" y="97"/>
                    <a:pt x="174" y="97"/>
                  </a:cubicBezTo>
                  <a:cubicBezTo>
                    <a:pt x="174" y="97"/>
                    <a:pt x="174" y="97"/>
                    <a:pt x="174" y="97"/>
                  </a:cubicBezTo>
                  <a:cubicBezTo>
                    <a:pt x="174" y="97"/>
                    <a:pt x="174" y="97"/>
                    <a:pt x="174" y="97"/>
                  </a:cubicBezTo>
                  <a:cubicBezTo>
                    <a:pt x="174" y="97"/>
                    <a:pt x="174" y="97"/>
                    <a:pt x="174" y="97"/>
                  </a:cubicBezTo>
                  <a:cubicBezTo>
                    <a:pt x="174" y="97"/>
                    <a:pt x="174" y="97"/>
                    <a:pt x="174" y="97"/>
                  </a:cubicBezTo>
                  <a:cubicBezTo>
                    <a:pt x="156" y="86"/>
                    <a:pt x="156" y="86"/>
                    <a:pt x="156" y="86"/>
                  </a:cubicBezTo>
                  <a:cubicBezTo>
                    <a:pt x="147" y="85"/>
                    <a:pt x="147" y="85"/>
                    <a:pt x="147" y="85"/>
                  </a:cubicBezTo>
                  <a:cubicBezTo>
                    <a:pt x="147" y="83"/>
                    <a:pt x="147" y="83"/>
                    <a:pt x="147" y="83"/>
                  </a:cubicBezTo>
                  <a:cubicBezTo>
                    <a:pt x="146" y="73"/>
                    <a:pt x="146" y="73"/>
                    <a:pt x="146" y="73"/>
                  </a:cubicBezTo>
                  <a:cubicBezTo>
                    <a:pt x="140" y="57"/>
                    <a:pt x="136" y="46"/>
                    <a:pt x="132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3"/>
            <p:cNvSpPr>
              <a:spLocks/>
            </p:cNvSpPr>
            <p:nvPr/>
          </p:nvSpPr>
          <p:spPr bwMode="auto">
            <a:xfrm>
              <a:off x="2552" y="1482"/>
              <a:ext cx="336" cy="478"/>
            </a:xfrm>
            <a:custGeom>
              <a:avLst/>
              <a:gdLst>
                <a:gd name="T0" fmla="*/ 158 w 176"/>
                <a:gd name="T1" fmla="*/ 74 h 251"/>
                <a:gd name="T2" fmla="*/ 140 w 176"/>
                <a:gd name="T3" fmla="*/ 69 h 251"/>
                <a:gd name="T4" fmla="*/ 139 w 176"/>
                <a:gd name="T5" fmla="*/ 52 h 251"/>
                <a:gd name="T6" fmla="*/ 134 w 176"/>
                <a:gd name="T7" fmla="*/ 46 h 251"/>
                <a:gd name="T8" fmla="*/ 117 w 176"/>
                <a:gd name="T9" fmla="*/ 38 h 251"/>
                <a:gd name="T10" fmla="*/ 117 w 176"/>
                <a:gd name="T11" fmla="*/ 24 h 251"/>
                <a:gd name="T12" fmla="*/ 113 w 176"/>
                <a:gd name="T13" fmla="*/ 20 h 251"/>
                <a:gd name="T14" fmla="*/ 105 w 176"/>
                <a:gd name="T15" fmla="*/ 15 h 251"/>
                <a:gd name="T16" fmla="*/ 100 w 176"/>
                <a:gd name="T17" fmla="*/ 0 h 251"/>
                <a:gd name="T18" fmla="*/ 89 w 176"/>
                <a:gd name="T19" fmla="*/ 8 h 251"/>
                <a:gd name="T20" fmla="*/ 78 w 176"/>
                <a:gd name="T21" fmla="*/ 24 h 251"/>
                <a:gd name="T22" fmla="*/ 71 w 176"/>
                <a:gd name="T23" fmla="*/ 33 h 251"/>
                <a:gd name="T24" fmla="*/ 59 w 176"/>
                <a:gd name="T25" fmla="*/ 39 h 251"/>
                <a:gd name="T26" fmla="*/ 45 w 176"/>
                <a:gd name="T27" fmla="*/ 39 h 251"/>
                <a:gd name="T28" fmla="*/ 32 w 176"/>
                <a:gd name="T29" fmla="*/ 50 h 251"/>
                <a:gd name="T30" fmla="*/ 24 w 176"/>
                <a:gd name="T31" fmla="*/ 45 h 251"/>
                <a:gd name="T32" fmla="*/ 17 w 176"/>
                <a:gd name="T33" fmla="*/ 32 h 251"/>
                <a:gd name="T34" fmla="*/ 8 w 176"/>
                <a:gd name="T35" fmla="*/ 48 h 251"/>
                <a:gd name="T36" fmla="*/ 7 w 176"/>
                <a:gd name="T37" fmla="*/ 48 h 251"/>
                <a:gd name="T38" fmla="*/ 15 w 176"/>
                <a:gd name="T39" fmla="*/ 84 h 251"/>
                <a:gd name="T40" fmla="*/ 18 w 176"/>
                <a:gd name="T41" fmla="*/ 94 h 251"/>
                <a:gd name="T42" fmla="*/ 6 w 176"/>
                <a:gd name="T43" fmla="*/ 100 h 251"/>
                <a:gd name="T44" fmla="*/ 24 w 176"/>
                <a:gd name="T45" fmla="*/ 120 h 251"/>
                <a:gd name="T46" fmla="*/ 24 w 176"/>
                <a:gd name="T47" fmla="*/ 120 h 251"/>
                <a:gd name="T48" fmla="*/ 19 w 176"/>
                <a:gd name="T49" fmla="*/ 140 h 251"/>
                <a:gd name="T50" fmla="*/ 8 w 176"/>
                <a:gd name="T51" fmla="*/ 147 h 251"/>
                <a:gd name="T52" fmla="*/ 18 w 176"/>
                <a:gd name="T53" fmla="*/ 179 h 251"/>
                <a:gd name="T54" fmla="*/ 24 w 176"/>
                <a:gd name="T55" fmla="*/ 189 h 251"/>
                <a:gd name="T56" fmla="*/ 16 w 176"/>
                <a:gd name="T57" fmla="*/ 208 h 251"/>
                <a:gd name="T58" fmla="*/ 10 w 176"/>
                <a:gd name="T59" fmla="*/ 225 h 251"/>
                <a:gd name="T60" fmla="*/ 11 w 176"/>
                <a:gd name="T61" fmla="*/ 238 h 251"/>
                <a:gd name="T62" fmla="*/ 13 w 176"/>
                <a:gd name="T63" fmla="*/ 241 h 251"/>
                <a:gd name="T64" fmla="*/ 14 w 176"/>
                <a:gd name="T65" fmla="*/ 244 h 251"/>
                <a:gd name="T66" fmla="*/ 14 w 176"/>
                <a:gd name="T67" fmla="*/ 244 h 251"/>
                <a:gd name="T68" fmla="*/ 47 w 176"/>
                <a:gd name="T69" fmla="*/ 248 h 251"/>
                <a:gd name="T70" fmla="*/ 56 w 176"/>
                <a:gd name="T71" fmla="*/ 232 h 251"/>
                <a:gd name="T72" fmla="*/ 104 w 176"/>
                <a:gd name="T73" fmla="*/ 176 h 251"/>
                <a:gd name="T74" fmla="*/ 125 w 176"/>
                <a:gd name="T75" fmla="*/ 164 h 251"/>
                <a:gd name="T76" fmla="*/ 117 w 176"/>
                <a:gd name="T77" fmla="*/ 156 h 251"/>
                <a:gd name="T78" fmla="*/ 115 w 176"/>
                <a:gd name="T79" fmla="*/ 147 h 251"/>
                <a:gd name="T80" fmla="*/ 87 w 176"/>
                <a:gd name="T81" fmla="*/ 119 h 251"/>
                <a:gd name="T82" fmla="*/ 61 w 176"/>
                <a:gd name="T83" fmla="*/ 114 h 251"/>
                <a:gd name="T84" fmla="*/ 51 w 176"/>
                <a:gd name="T85" fmla="*/ 100 h 251"/>
                <a:gd name="T86" fmla="*/ 67 w 176"/>
                <a:gd name="T87" fmla="*/ 74 h 251"/>
                <a:gd name="T88" fmla="*/ 71 w 176"/>
                <a:gd name="T89" fmla="*/ 61 h 251"/>
                <a:gd name="T90" fmla="*/ 104 w 176"/>
                <a:gd name="T91" fmla="*/ 67 h 251"/>
                <a:gd name="T92" fmla="*/ 101 w 176"/>
                <a:gd name="T93" fmla="*/ 80 h 251"/>
                <a:gd name="T94" fmla="*/ 120 w 176"/>
                <a:gd name="T95" fmla="*/ 95 h 251"/>
                <a:gd name="T96" fmla="*/ 150 w 176"/>
                <a:gd name="T97" fmla="*/ 122 h 251"/>
                <a:gd name="T98" fmla="*/ 166 w 176"/>
                <a:gd name="T99" fmla="*/ 102 h 251"/>
                <a:gd name="T100" fmla="*/ 168 w 176"/>
                <a:gd name="T101" fmla="*/ 92 h 251"/>
                <a:gd name="T102" fmla="*/ 175 w 176"/>
                <a:gd name="T103" fmla="*/ 87 h 251"/>
                <a:gd name="T104" fmla="*/ 163 w 176"/>
                <a:gd name="T105" fmla="*/ 78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6" h="251">
                  <a:moveTo>
                    <a:pt x="162" y="76"/>
                  </a:moveTo>
                  <a:cubicBezTo>
                    <a:pt x="159" y="74"/>
                    <a:pt x="159" y="74"/>
                    <a:pt x="159" y="74"/>
                  </a:cubicBezTo>
                  <a:cubicBezTo>
                    <a:pt x="159" y="74"/>
                    <a:pt x="159" y="74"/>
                    <a:pt x="159" y="74"/>
                  </a:cubicBezTo>
                  <a:cubicBezTo>
                    <a:pt x="158" y="74"/>
                    <a:pt x="158" y="74"/>
                    <a:pt x="158" y="74"/>
                  </a:cubicBezTo>
                  <a:cubicBezTo>
                    <a:pt x="156" y="72"/>
                    <a:pt x="156" y="72"/>
                    <a:pt x="156" y="72"/>
                  </a:cubicBezTo>
                  <a:cubicBezTo>
                    <a:pt x="145" y="68"/>
                    <a:pt x="145" y="68"/>
                    <a:pt x="145" y="68"/>
                  </a:cubicBezTo>
                  <a:cubicBezTo>
                    <a:pt x="142" y="68"/>
                    <a:pt x="142" y="68"/>
                    <a:pt x="142" y="68"/>
                  </a:cubicBezTo>
                  <a:cubicBezTo>
                    <a:pt x="140" y="69"/>
                    <a:pt x="140" y="69"/>
                    <a:pt x="140" y="69"/>
                  </a:cubicBezTo>
                  <a:cubicBezTo>
                    <a:pt x="135" y="61"/>
                    <a:pt x="135" y="61"/>
                    <a:pt x="135" y="61"/>
                  </a:cubicBezTo>
                  <a:cubicBezTo>
                    <a:pt x="136" y="60"/>
                    <a:pt x="136" y="60"/>
                    <a:pt x="136" y="60"/>
                  </a:cubicBezTo>
                  <a:cubicBezTo>
                    <a:pt x="139" y="56"/>
                    <a:pt x="139" y="56"/>
                    <a:pt x="139" y="56"/>
                  </a:cubicBezTo>
                  <a:cubicBezTo>
                    <a:pt x="139" y="52"/>
                    <a:pt x="139" y="52"/>
                    <a:pt x="139" y="52"/>
                  </a:cubicBezTo>
                  <a:cubicBezTo>
                    <a:pt x="139" y="51"/>
                    <a:pt x="139" y="51"/>
                    <a:pt x="139" y="51"/>
                  </a:cubicBezTo>
                  <a:cubicBezTo>
                    <a:pt x="141" y="48"/>
                    <a:pt x="141" y="48"/>
                    <a:pt x="141" y="48"/>
                  </a:cubicBezTo>
                  <a:cubicBezTo>
                    <a:pt x="140" y="47"/>
                    <a:pt x="140" y="47"/>
                    <a:pt x="140" y="47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23" y="44"/>
                    <a:pt x="123" y="44"/>
                    <a:pt x="123" y="44"/>
                  </a:cubicBezTo>
                  <a:cubicBezTo>
                    <a:pt x="123" y="44"/>
                    <a:pt x="123" y="44"/>
                    <a:pt x="123" y="44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5" y="34"/>
                    <a:pt x="115" y="34"/>
                    <a:pt x="115" y="34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17" y="24"/>
                    <a:pt x="117" y="24"/>
                    <a:pt x="117" y="24"/>
                  </a:cubicBezTo>
                  <a:cubicBezTo>
                    <a:pt x="117" y="18"/>
                    <a:pt x="117" y="18"/>
                    <a:pt x="117" y="18"/>
                  </a:cubicBezTo>
                  <a:cubicBezTo>
                    <a:pt x="117" y="16"/>
                    <a:pt x="117" y="16"/>
                    <a:pt x="117" y="16"/>
                  </a:cubicBezTo>
                  <a:cubicBezTo>
                    <a:pt x="114" y="20"/>
                    <a:pt x="114" y="20"/>
                    <a:pt x="114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3" y="21"/>
                    <a:pt x="113" y="21"/>
                    <a:pt x="113" y="21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1" y="20"/>
                    <a:pt x="111" y="20"/>
                    <a:pt x="111" y="20"/>
                  </a:cubicBezTo>
                  <a:cubicBezTo>
                    <a:pt x="105" y="15"/>
                    <a:pt x="105" y="15"/>
                    <a:pt x="105" y="15"/>
                  </a:cubicBezTo>
                  <a:cubicBezTo>
                    <a:pt x="104" y="14"/>
                    <a:pt x="104" y="14"/>
                    <a:pt x="104" y="14"/>
                  </a:cubicBezTo>
                  <a:cubicBezTo>
                    <a:pt x="104" y="13"/>
                    <a:pt x="104" y="13"/>
                    <a:pt x="104" y="13"/>
                  </a:cubicBezTo>
                  <a:cubicBezTo>
                    <a:pt x="103" y="4"/>
                    <a:pt x="103" y="4"/>
                    <a:pt x="103" y="4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0" y="7"/>
                    <a:pt x="90" y="7"/>
                    <a:pt x="90" y="7"/>
                  </a:cubicBezTo>
                  <a:cubicBezTo>
                    <a:pt x="90" y="8"/>
                    <a:pt x="90" y="8"/>
                    <a:pt x="90" y="8"/>
                  </a:cubicBezTo>
                  <a:cubicBezTo>
                    <a:pt x="89" y="8"/>
                    <a:pt x="89" y="8"/>
                    <a:pt x="89" y="8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3" y="32"/>
                    <a:pt x="73" y="32"/>
                    <a:pt x="73" y="32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2" y="33"/>
                    <a:pt x="72" y="33"/>
                    <a:pt x="72" y="33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65" y="34"/>
                    <a:pt x="65" y="34"/>
                    <a:pt x="65" y="34"/>
                  </a:cubicBezTo>
                  <a:cubicBezTo>
                    <a:pt x="59" y="38"/>
                    <a:pt x="59" y="38"/>
                    <a:pt x="59" y="38"/>
                  </a:cubicBezTo>
                  <a:cubicBezTo>
                    <a:pt x="59" y="39"/>
                    <a:pt x="59" y="39"/>
                    <a:pt x="59" y="39"/>
                  </a:cubicBezTo>
                  <a:cubicBezTo>
                    <a:pt x="59" y="39"/>
                    <a:pt x="59" y="39"/>
                    <a:pt x="59" y="39"/>
                  </a:cubicBezTo>
                  <a:cubicBezTo>
                    <a:pt x="58" y="39"/>
                    <a:pt x="58" y="39"/>
                    <a:pt x="58" y="39"/>
                  </a:cubicBezTo>
                  <a:cubicBezTo>
                    <a:pt x="57" y="39"/>
                    <a:pt x="57" y="39"/>
                    <a:pt x="57" y="39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39" y="49"/>
                    <a:pt x="38" y="50"/>
                    <a:pt x="37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5"/>
                    <a:pt x="3" y="58"/>
                    <a:pt x="0" y="61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15" y="84"/>
                    <a:pt x="15" y="84"/>
                    <a:pt x="15" y="84"/>
                  </a:cubicBezTo>
                  <a:cubicBezTo>
                    <a:pt x="15" y="84"/>
                    <a:pt x="15" y="84"/>
                    <a:pt x="15" y="84"/>
                  </a:cubicBezTo>
                  <a:cubicBezTo>
                    <a:pt x="19" y="92"/>
                    <a:pt x="19" y="92"/>
                    <a:pt x="19" y="92"/>
                  </a:cubicBezTo>
                  <a:cubicBezTo>
                    <a:pt x="19" y="93"/>
                    <a:pt x="19" y="93"/>
                    <a:pt x="19" y="93"/>
                  </a:cubicBezTo>
                  <a:cubicBezTo>
                    <a:pt x="18" y="94"/>
                    <a:pt x="18" y="94"/>
                    <a:pt x="18" y="94"/>
                  </a:cubicBezTo>
                  <a:cubicBezTo>
                    <a:pt x="18" y="94"/>
                    <a:pt x="18" y="94"/>
                    <a:pt x="18" y="94"/>
                  </a:cubicBezTo>
                  <a:cubicBezTo>
                    <a:pt x="15" y="98"/>
                    <a:pt x="15" y="98"/>
                    <a:pt x="15" y="98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6" y="100"/>
                    <a:pt x="6" y="100"/>
                    <a:pt x="6" y="100"/>
                  </a:cubicBezTo>
                  <a:cubicBezTo>
                    <a:pt x="7" y="106"/>
                    <a:pt x="7" y="106"/>
                    <a:pt x="7" y="106"/>
                  </a:cubicBezTo>
                  <a:cubicBezTo>
                    <a:pt x="13" y="110"/>
                    <a:pt x="13" y="110"/>
                    <a:pt x="13" y="110"/>
                  </a:cubicBezTo>
                  <a:cubicBezTo>
                    <a:pt x="21" y="112"/>
                    <a:pt x="21" y="112"/>
                    <a:pt x="21" y="112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19" y="140"/>
                    <a:pt x="19" y="140"/>
                    <a:pt x="19" y="140"/>
                  </a:cubicBezTo>
                  <a:cubicBezTo>
                    <a:pt x="19" y="142"/>
                    <a:pt x="19" y="142"/>
                    <a:pt x="19" y="142"/>
                  </a:cubicBezTo>
                  <a:cubicBezTo>
                    <a:pt x="18" y="142"/>
                    <a:pt x="18" y="142"/>
                    <a:pt x="18" y="142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8" y="147"/>
                    <a:pt x="8" y="147"/>
                    <a:pt x="8" y="147"/>
                  </a:cubicBezTo>
                  <a:cubicBezTo>
                    <a:pt x="5" y="156"/>
                    <a:pt x="5" y="156"/>
                    <a:pt x="5" y="156"/>
                  </a:cubicBezTo>
                  <a:cubicBezTo>
                    <a:pt x="4" y="166"/>
                    <a:pt x="4" y="166"/>
                    <a:pt x="4" y="166"/>
                  </a:cubicBezTo>
                  <a:cubicBezTo>
                    <a:pt x="6" y="172"/>
                    <a:pt x="6" y="172"/>
                    <a:pt x="6" y="172"/>
                  </a:cubicBezTo>
                  <a:cubicBezTo>
                    <a:pt x="18" y="179"/>
                    <a:pt x="18" y="179"/>
                    <a:pt x="18" y="179"/>
                  </a:cubicBezTo>
                  <a:cubicBezTo>
                    <a:pt x="19" y="180"/>
                    <a:pt x="19" y="180"/>
                    <a:pt x="19" y="180"/>
                  </a:cubicBezTo>
                  <a:cubicBezTo>
                    <a:pt x="24" y="188"/>
                    <a:pt x="24" y="188"/>
                    <a:pt x="24" y="188"/>
                  </a:cubicBezTo>
                  <a:cubicBezTo>
                    <a:pt x="24" y="189"/>
                    <a:pt x="24" y="189"/>
                    <a:pt x="24" y="189"/>
                  </a:cubicBezTo>
                  <a:cubicBezTo>
                    <a:pt x="24" y="189"/>
                    <a:pt x="24" y="189"/>
                    <a:pt x="24" y="189"/>
                  </a:cubicBezTo>
                  <a:cubicBezTo>
                    <a:pt x="24" y="190"/>
                    <a:pt x="24" y="190"/>
                    <a:pt x="24" y="190"/>
                  </a:cubicBezTo>
                  <a:cubicBezTo>
                    <a:pt x="17" y="204"/>
                    <a:pt x="17" y="204"/>
                    <a:pt x="17" y="204"/>
                  </a:cubicBezTo>
                  <a:cubicBezTo>
                    <a:pt x="16" y="208"/>
                    <a:pt x="16" y="208"/>
                    <a:pt x="16" y="208"/>
                  </a:cubicBezTo>
                  <a:cubicBezTo>
                    <a:pt x="16" y="208"/>
                    <a:pt x="16" y="208"/>
                    <a:pt x="16" y="208"/>
                  </a:cubicBezTo>
                  <a:cubicBezTo>
                    <a:pt x="12" y="217"/>
                    <a:pt x="12" y="217"/>
                    <a:pt x="12" y="217"/>
                  </a:cubicBezTo>
                  <a:cubicBezTo>
                    <a:pt x="10" y="224"/>
                    <a:pt x="10" y="224"/>
                    <a:pt x="10" y="224"/>
                  </a:cubicBezTo>
                  <a:cubicBezTo>
                    <a:pt x="10" y="225"/>
                    <a:pt x="10" y="225"/>
                    <a:pt x="10" y="225"/>
                  </a:cubicBezTo>
                  <a:cubicBezTo>
                    <a:pt x="10" y="225"/>
                    <a:pt x="10" y="225"/>
                    <a:pt x="10" y="225"/>
                  </a:cubicBezTo>
                  <a:cubicBezTo>
                    <a:pt x="8" y="227"/>
                    <a:pt x="7" y="228"/>
                    <a:pt x="6" y="231"/>
                  </a:cubicBezTo>
                  <a:cubicBezTo>
                    <a:pt x="5" y="232"/>
                    <a:pt x="5" y="232"/>
                    <a:pt x="6" y="233"/>
                  </a:cubicBezTo>
                  <a:cubicBezTo>
                    <a:pt x="7" y="234"/>
                    <a:pt x="7" y="234"/>
                    <a:pt x="7" y="234"/>
                  </a:cubicBezTo>
                  <a:cubicBezTo>
                    <a:pt x="11" y="238"/>
                    <a:pt x="11" y="238"/>
                    <a:pt x="11" y="238"/>
                  </a:cubicBezTo>
                  <a:cubicBezTo>
                    <a:pt x="11" y="238"/>
                    <a:pt x="11" y="238"/>
                    <a:pt x="11" y="238"/>
                  </a:cubicBezTo>
                  <a:cubicBezTo>
                    <a:pt x="11" y="238"/>
                    <a:pt x="11" y="238"/>
                    <a:pt x="11" y="238"/>
                  </a:cubicBezTo>
                  <a:cubicBezTo>
                    <a:pt x="13" y="241"/>
                    <a:pt x="13" y="241"/>
                    <a:pt x="13" y="241"/>
                  </a:cubicBezTo>
                  <a:cubicBezTo>
                    <a:pt x="13" y="241"/>
                    <a:pt x="13" y="241"/>
                    <a:pt x="13" y="241"/>
                  </a:cubicBezTo>
                  <a:cubicBezTo>
                    <a:pt x="13" y="241"/>
                    <a:pt x="13" y="241"/>
                    <a:pt x="13" y="241"/>
                  </a:cubicBezTo>
                  <a:cubicBezTo>
                    <a:pt x="14" y="242"/>
                    <a:pt x="14" y="242"/>
                    <a:pt x="14" y="242"/>
                  </a:cubicBezTo>
                  <a:cubicBezTo>
                    <a:pt x="14" y="242"/>
                    <a:pt x="14" y="242"/>
                    <a:pt x="14" y="242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5" y="246"/>
                    <a:pt x="15" y="246"/>
                    <a:pt x="15" y="246"/>
                  </a:cubicBezTo>
                  <a:cubicBezTo>
                    <a:pt x="18" y="248"/>
                    <a:pt x="18" y="248"/>
                    <a:pt x="18" y="248"/>
                  </a:cubicBezTo>
                  <a:cubicBezTo>
                    <a:pt x="33" y="251"/>
                    <a:pt x="33" y="251"/>
                    <a:pt x="33" y="251"/>
                  </a:cubicBezTo>
                  <a:cubicBezTo>
                    <a:pt x="37" y="251"/>
                    <a:pt x="42" y="250"/>
                    <a:pt x="47" y="248"/>
                  </a:cubicBezTo>
                  <a:cubicBezTo>
                    <a:pt x="51" y="246"/>
                    <a:pt x="56" y="245"/>
                    <a:pt x="61" y="246"/>
                  </a:cubicBezTo>
                  <a:cubicBezTo>
                    <a:pt x="61" y="243"/>
                    <a:pt x="61" y="243"/>
                    <a:pt x="61" y="243"/>
                  </a:cubicBezTo>
                  <a:cubicBezTo>
                    <a:pt x="57" y="232"/>
                    <a:pt x="57" y="232"/>
                    <a:pt x="57" y="232"/>
                  </a:cubicBezTo>
                  <a:cubicBezTo>
                    <a:pt x="56" y="232"/>
                    <a:pt x="56" y="232"/>
                    <a:pt x="56" y="232"/>
                  </a:cubicBezTo>
                  <a:cubicBezTo>
                    <a:pt x="57" y="232"/>
                    <a:pt x="57" y="232"/>
                    <a:pt x="57" y="232"/>
                  </a:cubicBezTo>
                  <a:cubicBezTo>
                    <a:pt x="79" y="200"/>
                    <a:pt x="79" y="200"/>
                    <a:pt x="79" y="200"/>
                  </a:cubicBezTo>
                  <a:cubicBezTo>
                    <a:pt x="104" y="176"/>
                    <a:pt x="104" y="176"/>
                    <a:pt x="104" y="176"/>
                  </a:cubicBezTo>
                  <a:cubicBezTo>
                    <a:pt x="104" y="176"/>
                    <a:pt x="104" y="176"/>
                    <a:pt x="104" y="176"/>
                  </a:cubicBezTo>
                  <a:cubicBezTo>
                    <a:pt x="112" y="174"/>
                    <a:pt x="112" y="174"/>
                    <a:pt x="112" y="174"/>
                  </a:cubicBezTo>
                  <a:cubicBezTo>
                    <a:pt x="116" y="169"/>
                    <a:pt x="116" y="169"/>
                    <a:pt x="116" y="169"/>
                  </a:cubicBezTo>
                  <a:cubicBezTo>
                    <a:pt x="116" y="169"/>
                    <a:pt x="116" y="169"/>
                    <a:pt x="116" y="169"/>
                  </a:cubicBezTo>
                  <a:cubicBezTo>
                    <a:pt x="119" y="166"/>
                    <a:pt x="122" y="165"/>
                    <a:pt x="125" y="164"/>
                  </a:cubicBezTo>
                  <a:cubicBezTo>
                    <a:pt x="123" y="162"/>
                    <a:pt x="123" y="162"/>
                    <a:pt x="123" y="162"/>
                  </a:cubicBezTo>
                  <a:cubicBezTo>
                    <a:pt x="117" y="156"/>
                    <a:pt x="117" y="156"/>
                    <a:pt x="117" y="156"/>
                  </a:cubicBezTo>
                  <a:cubicBezTo>
                    <a:pt x="117" y="156"/>
                    <a:pt x="117" y="156"/>
                    <a:pt x="117" y="156"/>
                  </a:cubicBezTo>
                  <a:cubicBezTo>
                    <a:pt x="117" y="156"/>
                    <a:pt x="117" y="156"/>
                    <a:pt x="117" y="156"/>
                  </a:cubicBezTo>
                  <a:cubicBezTo>
                    <a:pt x="113" y="151"/>
                    <a:pt x="113" y="151"/>
                    <a:pt x="113" y="151"/>
                  </a:cubicBezTo>
                  <a:cubicBezTo>
                    <a:pt x="113" y="150"/>
                    <a:pt x="113" y="150"/>
                    <a:pt x="113" y="150"/>
                  </a:cubicBezTo>
                  <a:cubicBezTo>
                    <a:pt x="113" y="150"/>
                    <a:pt x="113" y="150"/>
                    <a:pt x="113" y="150"/>
                  </a:cubicBezTo>
                  <a:cubicBezTo>
                    <a:pt x="115" y="147"/>
                    <a:pt x="115" y="147"/>
                    <a:pt x="115" y="147"/>
                  </a:cubicBezTo>
                  <a:cubicBezTo>
                    <a:pt x="109" y="148"/>
                    <a:pt x="109" y="148"/>
                    <a:pt x="109" y="148"/>
                  </a:cubicBezTo>
                  <a:cubicBezTo>
                    <a:pt x="98" y="146"/>
                    <a:pt x="98" y="146"/>
                    <a:pt x="98" y="146"/>
                  </a:cubicBezTo>
                  <a:cubicBezTo>
                    <a:pt x="94" y="144"/>
                    <a:pt x="91" y="141"/>
                    <a:pt x="90" y="138"/>
                  </a:cubicBezTo>
                  <a:cubicBezTo>
                    <a:pt x="88" y="131"/>
                    <a:pt x="87" y="125"/>
                    <a:pt x="87" y="119"/>
                  </a:cubicBezTo>
                  <a:cubicBezTo>
                    <a:pt x="86" y="121"/>
                    <a:pt x="84" y="122"/>
                    <a:pt x="82" y="122"/>
                  </a:cubicBezTo>
                  <a:cubicBezTo>
                    <a:pt x="73" y="120"/>
                    <a:pt x="73" y="120"/>
                    <a:pt x="73" y="120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1" y="114"/>
                    <a:pt x="61" y="114"/>
                    <a:pt x="61" y="114"/>
                  </a:cubicBezTo>
                  <a:cubicBezTo>
                    <a:pt x="58" y="114"/>
                    <a:pt x="58" y="114"/>
                    <a:pt x="58" y="114"/>
                  </a:cubicBezTo>
                  <a:cubicBezTo>
                    <a:pt x="56" y="114"/>
                    <a:pt x="53" y="113"/>
                    <a:pt x="52" y="112"/>
                  </a:cubicBezTo>
                  <a:cubicBezTo>
                    <a:pt x="49" y="110"/>
                    <a:pt x="48" y="108"/>
                    <a:pt x="48" y="107"/>
                  </a:cubicBezTo>
                  <a:cubicBezTo>
                    <a:pt x="47" y="104"/>
                    <a:pt x="48" y="102"/>
                    <a:pt x="51" y="100"/>
                  </a:cubicBezTo>
                  <a:cubicBezTo>
                    <a:pt x="53" y="98"/>
                    <a:pt x="57" y="94"/>
                    <a:pt x="59" y="90"/>
                  </a:cubicBezTo>
                  <a:cubicBezTo>
                    <a:pt x="57" y="87"/>
                    <a:pt x="55" y="83"/>
                    <a:pt x="57" y="80"/>
                  </a:cubicBezTo>
                  <a:cubicBezTo>
                    <a:pt x="57" y="79"/>
                    <a:pt x="57" y="79"/>
                    <a:pt x="57" y="79"/>
                  </a:cubicBezTo>
                  <a:cubicBezTo>
                    <a:pt x="57" y="77"/>
                    <a:pt x="61" y="76"/>
                    <a:pt x="67" y="74"/>
                  </a:cubicBezTo>
                  <a:cubicBezTo>
                    <a:pt x="67" y="72"/>
                    <a:pt x="68" y="70"/>
                    <a:pt x="69" y="70"/>
                  </a:cubicBezTo>
                  <a:cubicBezTo>
                    <a:pt x="75" y="70"/>
                    <a:pt x="75" y="70"/>
                    <a:pt x="75" y="70"/>
                  </a:cubicBezTo>
                  <a:cubicBezTo>
                    <a:pt x="74" y="70"/>
                    <a:pt x="74" y="70"/>
                    <a:pt x="74" y="70"/>
                  </a:cubicBezTo>
                  <a:cubicBezTo>
                    <a:pt x="70" y="67"/>
                    <a:pt x="69" y="64"/>
                    <a:pt x="71" y="61"/>
                  </a:cubicBezTo>
                  <a:cubicBezTo>
                    <a:pt x="74" y="59"/>
                    <a:pt x="74" y="59"/>
                    <a:pt x="74" y="59"/>
                  </a:cubicBezTo>
                  <a:cubicBezTo>
                    <a:pt x="77" y="58"/>
                    <a:pt x="82" y="58"/>
                    <a:pt x="86" y="60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104" y="67"/>
                    <a:pt x="104" y="67"/>
                    <a:pt x="104" y="67"/>
                  </a:cubicBezTo>
                  <a:cubicBezTo>
                    <a:pt x="107" y="69"/>
                    <a:pt x="107" y="69"/>
                    <a:pt x="107" y="69"/>
                  </a:cubicBezTo>
                  <a:cubicBezTo>
                    <a:pt x="107" y="72"/>
                    <a:pt x="107" y="72"/>
                    <a:pt x="107" y="72"/>
                  </a:cubicBezTo>
                  <a:cubicBezTo>
                    <a:pt x="107" y="74"/>
                    <a:pt x="106" y="76"/>
                    <a:pt x="105" y="76"/>
                  </a:cubicBezTo>
                  <a:cubicBezTo>
                    <a:pt x="103" y="76"/>
                    <a:pt x="102" y="78"/>
                    <a:pt x="101" y="80"/>
                  </a:cubicBezTo>
                  <a:cubicBezTo>
                    <a:pt x="105" y="90"/>
                    <a:pt x="105" y="90"/>
                    <a:pt x="105" y="90"/>
                  </a:cubicBezTo>
                  <a:cubicBezTo>
                    <a:pt x="108" y="86"/>
                    <a:pt x="110" y="84"/>
                    <a:pt x="113" y="84"/>
                  </a:cubicBezTo>
                  <a:cubicBezTo>
                    <a:pt x="114" y="84"/>
                    <a:pt x="115" y="84"/>
                    <a:pt x="117" y="86"/>
                  </a:cubicBezTo>
                  <a:cubicBezTo>
                    <a:pt x="118" y="88"/>
                    <a:pt x="119" y="92"/>
                    <a:pt x="120" y="95"/>
                  </a:cubicBezTo>
                  <a:cubicBezTo>
                    <a:pt x="120" y="100"/>
                    <a:pt x="121" y="103"/>
                    <a:pt x="123" y="105"/>
                  </a:cubicBezTo>
                  <a:cubicBezTo>
                    <a:pt x="126" y="110"/>
                    <a:pt x="126" y="110"/>
                    <a:pt x="126" y="110"/>
                  </a:cubicBezTo>
                  <a:cubicBezTo>
                    <a:pt x="131" y="116"/>
                    <a:pt x="133" y="120"/>
                    <a:pt x="134" y="124"/>
                  </a:cubicBezTo>
                  <a:cubicBezTo>
                    <a:pt x="150" y="122"/>
                    <a:pt x="150" y="122"/>
                    <a:pt x="150" y="122"/>
                  </a:cubicBezTo>
                  <a:cubicBezTo>
                    <a:pt x="157" y="118"/>
                    <a:pt x="157" y="118"/>
                    <a:pt x="157" y="118"/>
                  </a:cubicBezTo>
                  <a:cubicBezTo>
                    <a:pt x="163" y="110"/>
                    <a:pt x="163" y="110"/>
                    <a:pt x="163" y="110"/>
                  </a:cubicBezTo>
                  <a:cubicBezTo>
                    <a:pt x="166" y="102"/>
                    <a:pt x="166" y="102"/>
                    <a:pt x="166" y="102"/>
                  </a:cubicBezTo>
                  <a:cubicBezTo>
                    <a:pt x="166" y="102"/>
                    <a:pt x="166" y="102"/>
                    <a:pt x="166" y="102"/>
                  </a:cubicBezTo>
                  <a:cubicBezTo>
                    <a:pt x="166" y="102"/>
                    <a:pt x="166" y="102"/>
                    <a:pt x="166" y="102"/>
                  </a:cubicBezTo>
                  <a:cubicBezTo>
                    <a:pt x="168" y="94"/>
                    <a:pt x="168" y="94"/>
                    <a:pt x="168" y="94"/>
                  </a:cubicBezTo>
                  <a:cubicBezTo>
                    <a:pt x="168" y="93"/>
                    <a:pt x="168" y="93"/>
                    <a:pt x="168" y="93"/>
                  </a:cubicBezTo>
                  <a:cubicBezTo>
                    <a:pt x="168" y="92"/>
                    <a:pt x="168" y="92"/>
                    <a:pt x="168" y="92"/>
                  </a:cubicBezTo>
                  <a:cubicBezTo>
                    <a:pt x="169" y="92"/>
                    <a:pt x="169" y="92"/>
                    <a:pt x="169" y="92"/>
                  </a:cubicBezTo>
                  <a:cubicBezTo>
                    <a:pt x="175" y="88"/>
                    <a:pt x="175" y="88"/>
                    <a:pt x="175" y="88"/>
                  </a:cubicBezTo>
                  <a:cubicBezTo>
                    <a:pt x="176" y="88"/>
                    <a:pt x="176" y="88"/>
                    <a:pt x="176" y="88"/>
                  </a:cubicBezTo>
                  <a:cubicBezTo>
                    <a:pt x="175" y="87"/>
                    <a:pt x="175" y="87"/>
                    <a:pt x="175" y="87"/>
                  </a:cubicBezTo>
                  <a:cubicBezTo>
                    <a:pt x="165" y="84"/>
                    <a:pt x="165" y="84"/>
                    <a:pt x="165" y="84"/>
                  </a:cubicBezTo>
                  <a:cubicBezTo>
                    <a:pt x="165" y="84"/>
                    <a:pt x="165" y="84"/>
                    <a:pt x="165" y="84"/>
                  </a:cubicBezTo>
                  <a:cubicBezTo>
                    <a:pt x="165" y="84"/>
                    <a:pt x="165" y="84"/>
                    <a:pt x="165" y="84"/>
                  </a:cubicBezTo>
                  <a:cubicBezTo>
                    <a:pt x="163" y="78"/>
                    <a:pt x="163" y="78"/>
                    <a:pt x="163" y="78"/>
                  </a:cubicBezTo>
                  <a:lnTo>
                    <a:pt x="162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4"/>
            <p:cNvSpPr>
              <a:spLocks/>
            </p:cNvSpPr>
            <p:nvPr/>
          </p:nvSpPr>
          <p:spPr bwMode="auto">
            <a:xfrm>
              <a:off x="2398" y="1941"/>
              <a:ext cx="355" cy="348"/>
            </a:xfrm>
            <a:custGeom>
              <a:avLst/>
              <a:gdLst>
                <a:gd name="T0" fmla="*/ 41 w 186"/>
                <a:gd name="T1" fmla="*/ 60 h 183"/>
                <a:gd name="T2" fmla="*/ 2 w 186"/>
                <a:gd name="T3" fmla="*/ 81 h 183"/>
                <a:gd name="T4" fmla="*/ 15 w 186"/>
                <a:gd name="T5" fmla="*/ 111 h 183"/>
                <a:gd name="T6" fmla="*/ 16 w 186"/>
                <a:gd name="T7" fmla="*/ 111 h 183"/>
                <a:gd name="T8" fmla="*/ 34 w 186"/>
                <a:gd name="T9" fmla="*/ 143 h 183"/>
                <a:gd name="T10" fmla="*/ 44 w 186"/>
                <a:gd name="T11" fmla="*/ 145 h 183"/>
                <a:gd name="T12" fmla="*/ 53 w 186"/>
                <a:gd name="T13" fmla="*/ 150 h 183"/>
                <a:gd name="T14" fmla="*/ 106 w 186"/>
                <a:gd name="T15" fmla="*/ 155 h 183"/>
                <a:gd name="T16" fmla="*/ 109 w 186"/>
                <a:gd name="T17" fmla="*/ 173 h 183"/>
                <a:gd name="T18" fmla="*/ 130 w 186"/>
                <a:gd name="T19" fmla="*/ 171 h 183"/>
                <a:gd name="T20" fmla="*/ 142 w 186"/>
                <a:gd name="T21" fmla="*/ 183 h 183"/>
                <a:gd name="T22" fmla="*/ 151 w 186"/>
                <a:gd name="T23" fmla="*/ 174 h 183"/>
                <a:gd name="T24" fmla="*/ 163 w 186"/>
                <a:gd name="T25" fmla="*/ 175 h 183"/>
                <a:gd name="T26" fmla="*/ 174 w 186"/>
                <a:gd name="T27" fmla="*/ 165 h 183"/>
                <a:gd name="T28" fmla="*/ 172 w 186"/>
                <a:gd name="T29" fmla="*/ 163 h 183"/>
                <a:gd name="T30" fmla="*/ 173 w 186"/>
                <a:gd name="T31" fmla="*/ 153 h 183"/>
                <a:gd name="T32" fmla="*/ 152 w 186"/>
                <a:gd name="T33" fmla="*/ 147 h 183"/>
                <a:gd name="T34" fmla="*/ 142 w 186"/>
                <a:gd name="T35" fmla="*/ 131 h 183"/>
                <a:gd name="T36" fmla="*/ 138 w 186"/>
                <a:gd name="T37" fmla="*/ 118 h 183"/>
                <a:gd name="T38" fmla="*/ 149 w 186"/>
                <a:gd name="T39" fmla="*/ 113 h 183"/>
                <a:gd name="T40" fmla="*/ 156 w 186"/>
                <a:gd name="T41" fmla="*/ 102 h 183"/>
                <a:gd name="T42" fmla="*/ 160 w 186"/>
                <a:gd name="T43" fmla="*/ 98 h 183"/>
                <a:gd name="T44" fmla="*/ 160 w 186"/>
                <a:gd name="T45" fmla="*/ 81 h 183"/>
                <a:gd name="T46" fmla="*/ 170 w 186"/>
                <a:gd name="T47" fmla="*/ 83 h 183"/>
                <a:gd name="T48" fmla="*/ 171 w 186"/>
                <a:gd name="T49" fmla="*/ 84 h 183"/>
                <a:gd name="T50" fmla="*/ 186 w 186"/>
                <a:gd name="T51" fmla="*/ 81 h 183"/>
                <a:gd name="T52" fmla="*/ 169 w 186"/>
                <a:gd name="T53" fmla="*/ 68 h 183"/>
                <a:gd name="T54" fmla="*/ 152 w 186"/>
                <a:gd name="T55" fmla="*/ 63 h 183"/>
                <a:gd name="T56" fmla="*/ 152 w 186"/>
                <a:gd name="T57" fmla="*/ 63 h 183"/>
                <a:gd name="T58" fmla="*/ 131 w 186"/>
                <a:gd name="T59" fmla="*/ 48 h 183"/>
                <a:gd name="T60" fmla="*/ 148 w 186"/>
                <a:gd name="T61" fmla="*/ 29 h 183"/>
                <a:gd name="T62" fmla="*/ 142 w 186"/>
                <a:gd name="T63" fmla="*/ 9 h 183"/>
                <a:gd name="T64" fmla="*/ 114 w 186"/>
                <a:gd name="T65" fmla="*/ 14 h 183"/>
                <a:gd name="T66" fmla="*/ 101 w 186"/>
                <a:gd name="T67" fmla="*/ 7 h 183"/>
                <a:gd name="T68" fmla="*/ 96 w 186"/>
                <a:gd name="T69" fmla="*/ 5 h 183"/>
                <a:gd name="T70" fmla="*/ 95 w 186"/>
                <a:gd name="T71" fmla="*/ 3 h 183"/>
                <a:gd name="T72" fmla="*/ 95 w 186"/>
                <a:gd name="T73" fmla="*/ 3 h 183"/>
                <a:gd name="T74" fmla="*/ 94 w 186"/>
                <a:gd name="T75" fmla="*/ 1 h 183"/>
                <a:gd name="T76" fmla="*/ 94 w 186"/>
                <a:gd name="T77" fmla="*/ 0 h 183"/>
                <a:gd name="T78" fmla="*/ 93 w 186"/>
                <a:gd name="T79" fmla="*/ 11 h 183"/>
                <a:gd name="T80" fmla="*/ 92 w 186"/>
                <a:gd name="T81" fmla="*/ 18 h 183"/>
                <a:gd name="T82" fmla="*/ 93 w 186"/>
                <a:gd name="T83" fmla="*/ 34 h 183"/>
                <a:gd name="T84" fmla="*/ 92 w 186"/>
                <a:gd name="T85" fmla="*/ 35 h 183"/>
                <a:gd name="T86" fmla="*/ 87 w 186"/>
                <a:gd name="T87" fmla="*/ 48 h 183"/>
                <a:gd name="T88" fmla="*/ 67 w 186"/>
                <a:gd name="T89" fmla="*/ 55 h 183"/>
                <a:gd name="T90" fmla="*/ 42 w 186"/>
                <a:gd name="T91" fmla="*/ 6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6" h="183">
                  <a:moveTo>
                    <a:pt x="42" y="60"/>
                  </a:moveTo>
                  <a:cubicBezTo>
                    <a:pt x="41" y="60"/>
                    <a:pt x="41" y="60"/>
                    <a:pt x="41" y="60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0" y="95"/>
                    <a:pt x="2" y="103"/>
                    <a:pt x="6" y="105"/>
                  </a:cubicBezTo>
                  <a:cubicBezTo>
                    <a:pt x="15" y="111"/>
                    <a:pt x="15" y="111"/>
                    <a:pt x="15" y="111"/>
                  </a:cubicBezTo>
                  <a:cubicBezTo>
                    <a:pt x="16" y="111"/>
                    <a:pt x="16" y="111"/>
                    <a:pt x="16" y="111"/>
                  </a:cubicBezTo>
                  <a:cubicBezTo>
                    <a:pt x="16" y="111"/>
                    <a:pt x="16" y="111"/>
                    <a:pt x="16" y="111"/>
                  </a:cubicBezTo>
                  <a:cubicBezTo>
                    <a:pt x="18" y="126"/>
                    <a:pt x="18" y="126"/>
                    <a:pt x="18" y="126"/>
                  </a:cubicBezTo>
                  <a:cubicBezTo>
                    <a:pt x="26" y="136"/>
                    <a:pt x="31" y="141"/>
                    <a:pt x="34" y="143"/>
                  </a:cubicBezTo>
                  <a:cubicBezTo>
                    <a:pt x="42" y="145"/>
                    <a:pt x="42" y="145"/>
                    <a:pt x="42" y="145"/>
                  </a:cubicBezTo>
                  <a:cubicBezTo>
                    <a:pt x="44" y="145"/>
                    <a:pt x="44" y="145"/>
                    <a:pt x="44" y="145"/>
                  </a:cubicBezTo>
                  <a:cubicBezTo>
                    <a:pt x="44" y="145"/>
                    <a:pt x="44" y="145"/>
                    <a:pt x="44" y="145"/>
                  </a:cubicBezTo>
                  <a:cubicBezTo>
                    <a:pt x="45" y="147"/>
                    <a:pt x="48" y="149"/>
                    <a:pt x="53" y="150"/>
                  </a:cubicBezTo>
                  <a:cubicBezTo>
                    <a:pt x="77" y="151"/>
                    <a:pt x="77" y="151"/>
                    <a:pt x="77" y="151"/>
                  </a:cubicBezTo>
                  <a:cubicBezTo>
                    <a:pt x="94" y="151"/>
                    <a:pt x="104" y="153"/>
                    <a:pt x="106" y="155"/>
                  </a:cubicBezTo>
                  <a:cubicBezTo>
                    <a:pt x="108" y="156"/>
                    <a:pt x="109" y="160"/>
                    <a:pt x="108" y="166"/>
                  </a:cubicBezTo>
                  <a:cubicBezTo>
                    <a:pt x="108" y="170"/>
                    <a:pt x="108" y="173"/>
                    <a:pt x="109" y="173"/>
                  </a:cubicBezTo>
                  <a:cubicBezTo>
                    <a:pt x="118" y="171"/>
                    <a:pt x="118" y="171"/>
                    <a:pt x="118" y="171"/>
                  </a:cubicBezTo>
                  <a:cubicBezTo>
                    <a:pt x="124" y="169"/>
                    <a:pt x="128" y="169"/>
                    <a:pt x="130" y="171"/>
                  </a:cubicBezTo>
                  <a:cubicBezTo>
                    <a:pt x="134" y="175"/>
                    <a:pt x="134" y="175"/>
                    <a:pt x="134" y="175"/>
                  </a:cubicBezTo>
                  <a:cubicBezTo>
                    <a:pt x="138" y="181"/>
                    <a:pt x="142" y="183"/>
                    <a:pt x="142" y="183"/>
                  </a:cubicBezTo>
                  <a:cubicBezTo>
                    <a:pt x="145" y="182"/>
                    <a:pt x="148" y="179"/>
                    <a:pt x="150" y="175"/>
                  </a:cubicBezTo>
                  <a:cubicBezTo>
                    <a:pt x="151" y="174"/>
                    <a:pt x="151" y="174"/>
                    <a:pt x="151" y="174"/>
                  </a:cubicBezTo>
                  <a:cubicBezTo>
                    <a:pt x="158" y="179"/>
                    <a:pt x="158" y="179"/>
                    <a:pt x="158" y="179"/>
                  </a:cubicBezTo>
                  <a:cubicBezTo>
                    <a:pt x="163" y="175"/>
                    <a:pt x="163" y="175"/>
                    <a:pt x="163" y="175"/>
                  </a:cubicBezTo>
                  <a:cubicBezTo>
                    <a:pt x="164" y="169"/>
                    <a:pt x="167" y="167"/>
                    <a:pt x="172" y="166"/>
                  </a:cubicBezTo>
                  <a:cubicBezTo>
                    <a:pt x="174" y="165"/>
                    <a:pt x="174" y="165"/>
                    <a:pt x="174" y="165"/>
                  </a:cubicBezTo>
                  <a:cubicBezTo>
                    <a:pt x="173" y="164"/>
                    <a:pt x="173" y="164"/>
                    <a:pt x="173" y="164"/>
                  </a:cubicBezTo>
                  <a:cubicBezTo>
                    <a:pt x="172" y="163"/>
                    <a:pt x="172" y="163"/>
                    <a:pt x="172" y="163"/>
                  </a:cubicBezTo>
                  <a:cubicBezTo>
                    <a:pt x="172" y="163"/>
                    <a:pt x="172" y="163"/>
                    <a:pt x="172" y="163"/>
                  </a:cubicBezTo>
                  <a:cubicBezTo>
                    <a:pt x="173" y="153"/>
                    <a:pt x="173" y="153"/>
                    <a:pt x="173" y="153"/>
                  </a:cubicBezTo>
                  <a:cubicBezTo>
                    <a:pt x="170" y="148"/>
                    <a:pt x="166" y="146"/>
                    <a:pt x="161" y="147"/>
                  </a:cubicBezTo>
                  <a:cubicBezTo>
                    <a:pt x="157" y="148"/>
                    <a:pt x="154" y="148"/>
                    <a:pt x="152" y="147"/>
                  </a:cubicBezTo>
                  <a:cubicBezTo>
                    <a:pt x="152" y="145"/>
                    <a:pt x="152" y="145"/>
                    <a:pt x="152" y="143"/>
                  </a:cubicBezTo>
                  <a:cubicBezTo>
                    <a:pt x="149" y="138"/>
                    <a:pt x="146" y="134"/>
                    <a:pt x="142" y="131"/>
                  </a:cubicBezTo>
                  <a:cubicBezTo>
                    <a:pt x="138" y="127"/>
                    <a:pt x="136" y="123"/>
                    <a:pt x="138" y="119"/>
                  </a:cubicBezTo>
                  <a:cubicBezTo>
                    <a:pt x="138" y="118"/>
                    <a:pt x="138" y="118"/>
                    <a:pt x="138" y="118"/>
                  </a:cubicBezTo>
                  <a:cubicBezTo>
                    <a:pt x="150" y="120"/>
                    <a:pt x="150" y="120"/>
                    <a:pt x="150" y="120"/>
                  </a:cubicBezTo>
                  <a:cubicBezTo>
                    <a:pt x="149" y="113"/>
                    <a:pt x="149" y="113"/>
                    <a:pt x="149" y="113"/>
                  </a:cubicBezTo>
                  <a:cubicBezTo>
                    <a:pt x="148" y="109"/>
                    <a:pt x="149" y="107"/>
                    <a:pt x="151" y="105"/>
                  </a:cubicBezTo>
                  <a:cubicBezTo>
                    <a:pt x="152" y="103"/>
                    <a:pt x="154" y="102"/>
                    <a:pt x="156" y="102"/>
                  </a:cubicBezTo>
                  <a:cubicBezTo>
                    <a:pt x="160" y="100"/>
                    <a:pt x="160" y="100"/>
                    <a:pt x="160" y="100"/>
                  </a:cubicBezTo>
                  <a:cubicBezTo>
                    <a:pt x="160" y="98"/>
                    <a:pt x="160" y="98"/>
                    <a:pt x="160" y="98"/>
                  </a:cubicBezTo>
                  <a:cubicBezTo>
                    <a:pt x="157" y="91"/>
                    <a:pt x="156" y="85"/>
                    <a:pt x="157" y="83"/>
                  </a:cubicBezTo>
                  <a:cubicBezTo>
                    <a:pt x="160" y="81"/>
                    <a:pt x="160" y="81"/>
                    <a:pt x="160" y="81"/>
                  </a:cubicBezTo>
                  <a:cubicBezTo>
                    <a:pt x="161" y="80"/>
                    <a:pt x="165" y="81"/>
                    <a:pt x="170" y="83"/>
                  </a:cubicBezTo>
                  <a:cubicBezTo>
                    <a:pt x="170" y="83"/>
                    <a:pt x="170" y="83"/>
                    <a:pt x="170" y="83"/>
                  </a:cubicBezTo>
                  <a:cubicBezTo>
                    <a:pt x="171" y="83"/>
                    <a:pt x="171" y="83"/>
                    <a:pt x="171" y="83"/>
                  </a:cubicBezTo>
                  <a:cubicBezTo>
                    <a:pt x="171" y="84"/>
                    <a:pt x="171" y="84"/>
                    <a:pt x="171" y="84"/>
                  </a:cubicBezTo>
                  <a:cubicBezTo>
                    <a:pt x="175" y="89"/>
                    <a:pt x="178" y="93"/>
                    <a:pt x="179" y="93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80" y="73"/>
                    <a:pt x="176" y="67"/>
                    <a:pt x="175" y="64"/>
                  </a:cubicBezTo>
                  <a:cubicBezTo>
                    <a:pt x="169" y="68"/>
                    <a:pt x="169" y="68"/>
                    <a:pt x="169" y="68"/>
                  </a:cubicBezTo>
                  <a:cubicBezTo>
                    <a:pt x="168" y="67"/>
                    <a:pt x="168" y="67"/>
                    <a:pt x="168" y="67"/>
                  </a:cubicBezTo>
                  <a:cubicBezTo>
                    <a:pt x="152" y="63"/>
                    <a:pt x="152" y="63"/>
                    <a:pt x="152" y="63"/>
                  </a:cubicBezTo>
                  <a:cubicBezTo>
                    <a:pt x="152" y="63"/>
                    <a:pt x="152" y="63"/>
                    <a:pt x="152" y="63"/>
                  </a:cubicBezTo>
                  <a:cubicBezTo>
                    <a:pt x="152" y="63"/>
                    <a:pt x="152" y="63"/>
                    <a:pt x="152" y="63"/>
                  </a:cubicBezTo>
                  <a:cubicBezTo>
                    <a:pt x="145" y="60"/>
                    <a:pt x="141" y="56"/>
                    <a:pt x="140" y="53"/>
                  </a:cubicBezTo>
                  <a:cubicBezTo>
                    <a:pt x="131" y="48"/>
                    <a:pt x="131" y="48"/>
                    <a:pt x="131" y="48"/>
                  </a:cubicBezTo>
                  <a:cubicBezTo>
                    <a:pt x="131" y="39"/>
                    <a:pt x="131" y="39"/>
                    <a:pt x="131" y="39"/>
                  </a:cubicBezTo>
                  <a:cubicBezTo>
                    <a:pt x="148" y="29"/>
                    <a:pt x="148" y="29"/>
                    <a:pt x="148" y="29"/>
                  </a:cubicBezTo>
                  <a:cubicBezTo>
                    <a:pt x="148" y="24"/>
                    <a:pt x="146" y="19"/>
                    <a:pt x="144" y="15"/>
                  </a:cubicBezTo>
                  <a:cubicBezTo>
                    <a:pt x="142" y="9"/>
                    <a:pt x="142" y="9"/>
                    <a:pt x="142" y="9"/>
                  </a:cubicBezTo>
                  <a:cubicBezTo>
                    <a:pt x="130" y="11"/>
                    <a:pt x="130" y="11"/>
                    <a:pt x="130" y="11"/>
                  </a:cubicBezTo>
                  <a:cubicBezTo>
                    <a:pt x="124" y="13"/>
                    <a:pt x="119" y="14"/>
                    <a:pt x="114" y="14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1" y="7"/>
                    <a:pt x="101" y="7"/>
                    <a:pt x="101" y="7"/>
                  </a:cubicBezTo>
                  <a:cubicBezTo>
                    <a:pt x="99" y="7"/>
                    <a:pt x="99" y="7"/>
                    <a:pt x="99" y="7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4" y="1"/>
                    <a:pt x="94" y="1"/>
                    <a:pt x="94" y="1"/>
                  </a:cubicBezTo>
                  <a:cubicBezTo>
                    <a:pt x="94" y="1"/>
                    <a:pt x="94" y="1"/>
                    <a:pt x="94" y="1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3" y="11"/>
                    <a:pt x="93" y="11"/>
                    <a:pt x="93" y="11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2" y="16"/>
                    <a:pt x="91" y="17"/>
                    <a:pt x="92" y="18"/>
                  </a:cubicBezTo>
                  <a:cubicBezTo>
                    <a:pt x="94" y="21"/>
                    <a:pt x="93" y="24"/>
                    <a:pt x="91" y="27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2" y="34"/>
                    <a:pt x="92" y="34"/>
                    <a:pt x="92" y="34"/>
                  </a:cubicBezTo>
                  <a:cubicBezTo>
                    <a:pt x="92" y="35"/>
                    <a:pt x="92" y="35"/>
                    <a:pt x="92" y="35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87" y="48"/>
                    <a:pt x="87" y="48"/>
                    <a:pt x="87" y="48"/>
                  </a:cubicBezTo>
                  <a:cubicBezTo>
                    <a:pt x="86" y="49"/>
                    <a:pt x="86" y="49"/>
                    <a:pt x="86" y="49"/>
                  </a:cubicBezTo>
                  <a:cubicBezTo>
                    <a:pt x="77" y="53"/>
                    <a:pt x="71" y="55"/>
                    <a:pt x="67" y="55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42" y="60"/>
                    <a:pt x="42" y="60"/>
                    <a:pt x="42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5"/>
            <p:cNvSpPr>
              <a:spLocks/>
            </p:cNvSpPr>
            <p:nvPr/>
          </p:nvSpPr>
          <p:spPr bwMode="auto">
            <a:xfrm>
              <a:off x="3063" y="2685"/>
              <a:ext cx="101" cy="244"/>
            </a:xfrm>
            <a:custGeom>
              <a:avLst/>
              <a:gdLst>
                <a:gd name="T0" fmla="*/ 40 w 53"/>
                <a:gd name="T1" fmla="*/ 0 h 128"/>
                <a:gd name="T2" fmla="*/ 12 w 53"/>
                <a:gd name="T3" fmla="*/ 35 h 128"/>
                <a:gd name="T4" fmla="*/ 0 w 53"/>
                <a:gd name="T5" fmla="*/ 54 h 128"/>
                <a:gd name="T6" fmla="*/ 3 w 53"/>
                <a:gd name="T7" fmla="*/ 76 h 128"/>
                <a:gd name="T8" fmla="*/ 3 w 53"/>
                <a:gd name="T9" fmla="*/ 77 h 128"/>
                <a:gd name="T10" fmla="*/ 3 w 53"/>
                <a:gd name="T11" fmla="*/ 77 h 128"/>
                <a:gd name="T12" fmla="*/ 1 w 53"/>
                <a:gd name="T13" fmla="*/ 92 h 128"/>
                <a:gd name="T14" fmla="*/ 2 w 53"/>
                <a:gd name="T15" fmla="*/ 101 h 128"/>
                <a:gd name="T16" fmla="*/ 18 w 53"/>
                <a:gd name="T17" fmla="*/ 112 h 128"/>
                <a:gd name="T18" fmla="*/ 18 w 53"/>
                <a:gd name="T19" fmla="*/ 112 h 128"/>
                <a:gd name="T20" fmla="*/ 19 w 53"/>
                <a:gd name="T21" fmla="*/ 112 h 128"/>
                <a:gd name="T22" fmla="*/ 19 w 53"/>
                <a:gd name="T23" fmla="*/ 113 h 128"/>
                <a:gd name="T24" fmla="*/ 19 w 53"/>
                <a:gd name="T25" fmla="*/ 113 h 128"/>
                <a:gd name="T26" fmla="*/ 25 w 53"/>
                <a:gd name="T27" fmla="*/ 124 h 128"/>
                <a:gd name="T28" fmla="*/ 31 w 53"/>
                <a:gd name="T29" fmla="*/ 128 h 128"/>
                <a:gd name="T30" fmla="*/ 33 w 53"/>
                <a:gd name="T31" fmla="*/ 102 h 128"/>
                <a:gd name="T32" fmla="*/ 33 w 53"/>
                <a:gd name="T33" fmla="*/ 101 h 128"/>
                <a:gd name="T34" fmla="*/ 45 w 53"/>
                <a:gd name="T35" fmla="*/ 73 h 128"/>
                <a:gd name="T36" fmla="*/ 49 w 53"/>
                <a:gd name="T37" fmla="*/ 40 h 128"/>
                <a:gd name="T38" fmla="*/ 49 w 53"/>
                <a:gd name="T39" fmla="*/ 39 h 128"/>
                <a:gd name="T40" fmla="*/ 49 w 53"/>
                <a:gd name="T41" fmla="*/ 39 h 128"/>
                <a:gd name="T42" fmla="*/ 53 w 53"/>
                <a:gd name="T43" fmla="*/ 30 h 128"/>
                <a:gd name="T44" fmla="*/ 50 w 53"/>
                <a:gd name="T45" fmla="*/ 22 h 128"/>
                <a:gd name="T46" fmla="*/ 50 w 53"/>
                <a:gd name="T47" fmla="*/ 22 h 128"/>
                <a:gd name="T48" fmla="*/ 49 w 53"/>
                <a:gd name="T49" fmla="*/ 22 h 128"/>
                <a:gd name="T50" fmla="*/ 49 w 53"/>
                <a:gd name="T51" fmla="*/ 12 h 128"/>
                <a:gd name="T52" fmla="*/ 49 w 53"/>
                <a:gd name="T53" fmla="*/ 11 h 128"/>
                <a:gd name="T54" fmla="*/ 49 w 53"/>
                <a:gd name="T55" fmla="*/ 11 h 128"/>
                <a:gd name="T56" fmla="*/ 51 w 53"/>
                <a:gd name="T57" fmla="*/ 8 h 128"/>
                <a:gd name="T58" fmla="*/ 53 w 53"/>
                <a:gd name="T59" fmla="*/ 6 h 128"/>
                <a:gd name="T60" fmla="*/ 40 w 53"/>
                <a:gd name="T61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3" h="128">
                  <a:moveTo>
                    <a:pt x="40" y="0"/>
                  </a:moveTo>
                  <a:cubicBezTo>
                    <a:pt x="27" y="9"/>
                    <a:pt x="18" y="21"/>
                    <a:pt x="12" y="35"/>
                  </a:cubicBezTo>
                  <a:cubicBezTo>
                    <a:pt x="7" y="47"/>
                    <a:pt x="3" y="53"/>
                    <a:pt x="0" y="54"/>
                  </a:cubicBezTo>
                  <a:cubicBezTo>
                    <a:pt x="3" y="76"/>
                    <a:pt x="3" y="76"/>
                    <a:pt x="3" y="76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0" y="97"/>
                    <a:pt x="1" y="100"/>
                    <a:pt x="2" y="101"/>
                  </a:cubicBezTo>
                  <a:cubicBezTo>
                    <a:pt x="18" y="112"/>
                    <a:pt x="18" y="112"/>
                    <a:pt x="18" y="112"/>
                  </a:cubicBezTo>
                  <a:cubicBezTo>
                    <a:pt x="18" y="112"/>
                    <a:pt x="18" y="112"/>
                    <a:pt x="18" y="112"/>
                  </a:cubicBezTo>
                  <a:cubicBezTo>
                    <a:pt x="19" y="112"/>
                    <a:pt x="19" y="112"/>
                    <a:pt x="19" y="112"/>
                  </a:cubicBezTo>
                  <a:cubicBezTo>
                    <a:pt x="19" y="113"/>
                    <a:pt x="19" y="113"/>
                    <a:pt x="19" y="113"/>
                  </a:cubicBezTo>
                  <a:cubicBezTo>
                    <a:pt x="19" y="113"/>
                    <a:pt x="19" y="113"/>
                    <a:pt x="19" y="113"/>
                  </a:cubicBezTo>
                  <a:cubicBezTo>
                    <a:pt x="20" y="116"/>
                    <a:pt x="22" y="120"/>
                    <a:pt x="25" y="124"/>
                  </a:cubicBezTo>
                  <a:cubicBezTo>
                    <a:pt x="27" y="126"/>
                    <a:pt x="29" y="127"/>
                    <a:pt x="31" y="128"/>
                  </a:cubicBezTo>
                  <a:cubicBezTo>
                    <a:pt x="33" y="102"/>
                    <a:pt x="33" y="102"/>
                    <a:pt x="33" y="102"/>
                  </a:cubicBezTo>
                  <a:cubicBezTo>
                    <a:pt x="33" y="101"/>
                    <a:pt x="33" y="101"/>
                    <a:pt x="33" y="101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53" y="6"/>
                    <a:pt x="53" y="6"/>
                    <a:pt x="53" y="6"/>
                  </a:cubicBezTo>
                  <a:lnTo>
                    <a:pt x="4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6"/>
            <p:cNvSpPr>
              <a:spLocks/>
            </p:cNvSpPr>
            <p:nvPr/>
          </p:nvSpPr>
          <p:spPr bwMode="auto">
            <a:xfrm>
              <a:off x="2318" y="3117"/>
              <a:ext cx="156" cy="133"/>
            </a:xfrm>
            <a:custGeom>
              <a:avLst/>
              <a:gdLst>
                <a:gd name="T0" fmla="*/ 37 w 82"/>
                <a:gd name="T1" fmla="*/ 7 h 70"/>
                <a:gd name="T2" fmla="*/ 36 w 82"/>
                <a:gd name="T3" fmla="*/ 9 h 70"/>
                <a:gd name="T4" fmla="*/ 36 w 82"/>
                <a:gd name="T5" fmla="*/ 9 h 70"/>
                <a:gd name="T6" fmla="*/ 35 w 82"/>
                <a:gd name="T7" fmla="*/ 10 h 70"/>
                <a:gd name="T8" fmla="*/ 19 w 82"/>
                <a:gd name="T9" fmla="*/ 14 h 70"/>
                <a:gd name="T10" fmla="*/ 20 w 82"/>
                <a:gd name="T11" fmla="*/ 16 h 70"/>
                <a:gd name="T12" fmla="*/ 25 w 82"/>
                <a:gd name="T13" fmla="*/ 22 h 70"/>
                <a:gd name="T14" fmla="*/ 23 w 82"/>
                <a:gd name="T15" fmla="*/ 23 h 70"/>
                <a:gd name="T16" fmla="*/ 16 w 82"/>
                <a:gd name="T17" fmla="*/ 27 h 70"/>
                <a:gd name="T18" fmla="*/ 4 w 82"/>
                <a:gd name="T19" fmla="*/ 36 h 70"/>
                <a:gd name="T20" fmla="*/ 6 w 82"/>
                <a:gd name="T21" fmla="*/ 63 h 70"/>
                <a:gd name="T22" fmla="*/ 18 w 82"/>
                <a:gd name="T23" fmla="*/ 64 h 70"/>
                <a:gd name="T24" fmla="*/ 19 w 82"/>
                <a:gd name="T25" fmla="*/ 64 h 70"/>
                <a:gd name="T26" fmla="*/ 19 w 82"/>
                <a:gd name="T27" fmla="*/ 64 h 70"/>
                <a:gd name="T28" fmla="*/ 31 w 82"/>
                <a:gd name="T29" fmla="*/ 70 h 70"/>
                <a:gd name="T30" fmla="*/ 44 w 82"/>
                <a:gd name="T31" fmla="*/ 68 h 70"/>
                <a:gd name="T32" fmla="*/ 62 w 82"/>
                <a:gd name="T33" fmla="*/ 53 h 70"/>
                <a:gd name="T34" fmla="*/ 63 w 82"/>
                <a:gd name="T35" fmla="*/ 53 h 70"/>
                <a:gd name="T36" fmla="*/ 64 w 82"/>
                <a:gd name="T37" fmla="*/ 52 h 70"/>
                <a:gd name="T38" fmla="*/ 69 w 82"/>
                <a:gd name="T39" fmla="*/ 50 h 70"/>
                <a:gd name="T40" fmla="*/ 68 w 82"/>
                <a:gd name="T41" fmla="*/ 33 h 70"/>
                <a:gd name="T42" fmla="*/ 68 w 82"/>
                <a:gd name="T43" fmla="*/ 33 h 70"/>
                <a:gd name="T44" fmla="*/ 75 w 82"/>
                <a:gd name="T45" fmla="*/ 22 h 70"/>
                <a:gd name="T46" fmla="*/ 75 w 82"/>
                <a:gd name="T47" fmla="*/ 22 h 70"/>
                <a:gd name="T48" fmla="*/ 75 w 82"/>
                <a:gd name="T49" fmla="*/ 22 h 70"/>
                <a:gd name="T50" fmla="*/ 81 w 82"/>
                <a:gd name="T51" fmla="*/ 17 h 70"/>
                <a:gd name="T52" fmla="*/ 79 w 82"/>
                <a:gd name="T53" fmla="*/ 5 h 70"/>
                <a:gd name="T54" fmla="*/ 74 w 82"/>
                <a:gd name="T55" fmla="*/ 0 h 70"/>
                <a:gd name="T56" fmla="*/ 74 w 82"/>
                <a:gd name="T57" fmla="*/ 6 h 70"/>
                <a:gd name="T58" fmla="*/ 64 w 82"/>
                <a:gd name="T59" fmla="*/ 4 h 70"/>
                <a:gd name="T60" fmla="*/ 59 w 82"/>
                <a:gd name="T61" fmla="*/ 7 h 70"/>
                <a:gd name="T62" fmla="*/ 58 w 82"/>
                <a:gd name="T63" fmla="*/ 7 h 70"/>
                <a:gd name="T64" fmla="*/ 58 w 82"/>
                <a:gd name="T65" fmla="*/ 7 h 70"/>
                <a:gd name="T66" fmla="*/ 37 w 82"/>
                <a:gd name="T67" fmla="*/ 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2" h="70">
                  <a:moveTo>
                    <a:pt x="37" y="7"/>
                  </a:moveTo>
                  <a:cubicBezTo>
                    <a:pt x="36" y="9"/>
                    <a:pt x="36" y="9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4" y="22"/>
                    <a:pt x="24" y="23"/>
                    <a:pt x="23" y="23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0" y="41"/>
                    <a:pt x="0" y="49"/>
                    <a:pt x="6" y="63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44" y="68"/>
                    <a:pt x="44" y="68"/>
                    <a:pt x="44" y="68"/>
                  </a:cubicBezTo>
                  <a:cubicBezTo>
                    <a:pt x="49" y="67"/>
                    <a:pt x="55" y="62"/>
                    <a:pt x="62" y="53"/>
                  </a:cubicBezTo>
                  <a:cubicBezTo>
                    <a:pt x="63" y="53"/>
                    <a:pt x="63" y="53"/>
                    <a:pt x="63" y="53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9" y="50"/>
                    <a:pt x="69" y="50"/>
                    <a:pt x="69" y="50"/>
                  </a:cubicBezTo>
                  <a:cubicBezTo>
                    <a:pt x="68" y="33"/>
                    <a:pt x="68" y="33"/>
                    <a:pt x="68" y="33"/>
                  </a:cubicBezTo>
                  <a:cubicBezTo>
                    <a:pt x="68" y="33"/>
                    <a:pt x="68" y="33"/>
                    <a:pt x="68" y="33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81" y="17"/>
                    <a:pt x="81" y="17"/>
                    <a:pt x="81" y="17"/>
                  </a:cubicBezTo>
                  <a:cubicBezTo>
                    <a:pt x="82" y="13"/>
                    <a:pt x="81" y="8"/>
                    <a:pt x="79" y="5"/>
                  </a:cubicBezTo>
                  <a:cubicBezTo>
                    <a:pt x="78" y="1"/>
                    <a:pt x="76" y="0"/>
                    <a:pt x="74" y="0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59" y="7"/>
                    <a:pt x="59" y="7"/>
                    <a:pt x="59" y="7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58" y="7"/>
                    <a:pt x="58" y="7"/>
                    <a:pt x="58" y="7"/>
                  </a:cubicBezTo>
                  <a:lnTo>
                    <a:pt x="37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750150" y="3757816"/>
            <a:ext cx="186725" cy="299952"/>
            <a:chOff x="4329801" y="1653687"/>
            <a:chExt cx="298450" cy="479425"/>
          </a:xfrm>
        </p:grpSpPr>
        <p:sp>
          <p:nvSpPr>
            <p:cNvPr id="44" name="Freeform 5"/>
            <p:cNvSpPr>
              <a:spLocks noEditPoints="1"/>
            </p:cNvSpPr>
            <p:nvPr/>
          </p:nvSpPr>
          <p:spPr bwMode="auto">
            <a:xfrm>
              <a:off x="4329801" y="1653687"/>
              <a:ext cx="298450" cy="479425"/>
            </a:xfrm>
            <a:custGeom>
              <a:avLst/>
              <a:gdLst>
                <a:gd name="T0" fmla="*/ 96 w 96"/>
                <a:gd name="T1" fmla="*/ 48 h 156"/>
                <a:gd name="T2" fmla="*/ 48 w 96"/>
                <a:gd name="T3" fmla="*/ 0 h 156"/>
                <a:gd name="T4" fmla="*/ 0 w 96"/>
                <a:gd name="T5" fmla="*/ 48 h 156"/>
                <a:gd name="T6" fmla="*/ 6 w 96"/>
                <a:gd name="T7" fmla="*/ 72 h 156"/>
                <a:gd name="T8" fmla="*/ 6 w 96"/>
                <a:gd name="T9" fmla="*/ 72 h 156"/>
                <a:gd name="T10" fmla="*/ 48 w 96"/>
                <a:gd name="T11" fmla="*/ 156 h 156"/>
                <a:gd name="T12" fmla="*/ 90 w 96"/>
                <a:gd name="T13" fmla="*/ 72 h 156"/>
                <a:gd name="T14" fmla="*/ 90 w 96"/>
                <a:gd name="T15" fmla="*/ 72 h 156"/>
                <a:gd name="T16" fmla="*/ 96 w 96"/>
                <a:gd name="T17" fmla="*/ 48 h 156"/>
                <a:gd name="T18" fmla="*/ 48 w 96"/>
                <a:gd name="T19" fmla="*/ 72 h 156"/>
                <a:gd name="T20" fmla="*/ 24 w 96"/>
                <a:gd name="T21" fmla="*/ 48 h 156"/>
                <a:gd name="T22" fmla="*/ 48 w 96"/>
                <a:gd name="T23" fmla="*/ 24 h 156"/>
                <a:gd name="T24" fmla="*/ 72 w 96"/>
                <a:gd name="T25" fmla="*/ 48 h 156"/>
                <a:gd name="T26" fmla="*/ 48 w 96"/>
                <a:gd name="T27" fmla="*/ 7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6" h="156">
                  <a:moveTo>
                    <a:pt x="96" y="48"/>
                  </a:moveTo>
                  <a:cubicBezTo>
                    <a:pt x="96" y="21"/>
                    <a:pt x="75" y="0"/>
                    <a:pt x="48" y="0"/>
                  </a:cubicBezTo>
                  <a:cubicBezTo>
                    <a:pt x="21" y="0"/>
                    <a:pt x="0" y="21"/>
                    <a:pt x="0" y="48"/>
                  </a:cubicBezTo>
                  <a:cubicBezTo>
                    <a:pt x="0" y="57"/>
                    <a:pt x="2" y="65"/>
                    <a:pt x="6" y="72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48" y="156"/>
                    <a:pt x="48" y="156"/>
                    <a:pt x="48" y="156"/>
                  </a:cubicBezTo>
                  <a:cubicBezTo>
                    <a:pt x="90" y="72"/>
                    <a:pt x="90" y="72"/>
                    <a:pt x="90" y="72"/>
                  </a:cubicBezTo>
                  <a:cubicBezTo>
                    <a:pt x="90" y="72"/>
                    <a:pt x="90" y="72"/>
                    <a:pt x="90" y="72"/>
                  </a:cubicBezTo>
                  <a:cubicBezTo>
                    <a:pt x="94" y="65"/>
                    <a:pt x="96" y="57"/>
                    <a:pt x="96" y="48"/>
                  </a:cubicBezTo>
                  <a:moveTo>
                    <a:pt x="48" y="72"/>
                  </a:moveTo>
                  <a:cubicBezTo>
                    <a:pt x="35" y="72"/>
                    <a:pt x="24" y="61"/>
                    <a:pt x="24" y="48"/>
                  </a:cubicBezTo>
                  <a:cubicBezTo>
                    <a:pt x="24" y="35"/>
                    <a:pt x="35" y="24"/>
                    <a:pt x="48" y="24"/>
                  </a:cubicBezTo>
                  <a:cubicBezTo>
                    <a:pt x="61" y="24"/>
                    <a:pt x="72" y="35"/>
                    <a:pt x="72" y="48"/>
                  </a:cubicBezTo>
                  <a:cubicBezTo>
                    <a:pt x="72" y="61"/>
                    <a:pt x="61" y="72"/>
                    <a:pt x="48" y="7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4399101" y="1731736"/>
              <a:ext cx="159849" cy="159849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7000625" y="4351321"/>
            <a:ext cx="156233" cy="250971"/>
            <a:chOff x="4329801" y="1653687"/>
            <a:chExt cx="298450" cy="479425"/>
          </a:xfrm>
        </p:grpSpPr>
        <p:sp>
          <p:nvSpPr>
            <p:cNvPr id="47" name="Freeform 5"/>
            <p:cNvSpPr>
              <a:spLocks noEditPoints="1"/>
            </p:cNvSpPr>
            <p:nvPr/>
          </p:nvSpPr>
          <p:spPr bwMode="auto">
            <a:xfrm>
              <a:off x="4329801" y="1653687"/>
              <a:ext cx="298450" cy="479425"/>
            </a:xfrm>
            <a:custGeom>
              <a:avLst/>
              <a:gdLst>
                <a:gd name="T0" fmla="*/ 96 w 96"/>
                <a:gd name="T1" fmla="*/ 48 h 156"/>
                <a:gd name="T2" fmla="*/ 48 w 96"/>
                <a:gd name="T3" fmla="*/ 0 h 156"/>
                <a:gd name="T4" fmla="*/ 0 w 96"/>
                <a:gd name="T5" fmla="*/ 48 h 156"/>
                <a:gd name="T6" fmla="*/ 6 w 96"/>
                <a:gd name="T7" fmla="*/ 72 h 156"/>
                <a:gd name="T8" fmla="*/ 6 w 96"/>
                <a:gd name="T9" fmla="*/ 72 h 156"/>
                <a:gd name="T10" fmla="*/ 48 w 96"/>
                <a:gd name="T11" fmla="*/ 156 h 156"/>
                <a:gd name="T12" fmla="*/ 90 w 96"/>
                <a:gd name="T13" fmla="*/ 72 h 156"/>
                <a:gd name="T14" fmla="*/ 90 w 96"/>
                <a:gd name="T15" fmla="*/ 72 h 156"/>
                <a:gd name="T16" fmla="*/ 96 w 96"/>
                <a:gd name="T17" fmla="*/ 48 h 156"/>
                <a:gd name="T18" fmla="*/ 48 w 96"/>
                <a:gd name="T19" fmla="*/ 72 h 156"/>
                <a:gd name="T20" fmla="*/ 24 w 96"/>
                <a:gd name="T21" fmla="*/ 48 h 156"/>
                <a:gd name="T22" fmla="*/ 48 w 96"/>
                <a:gd name="T23" fmla="*/ 24 h 156"/>
                <a:gd name="T24" fmla="*/ 72 w 96"/>
                <a:gd name="T25" fmla="*/ 48 h 156"/>
                <a:gd name="T26" fmla="*/ 48 w 96"/>
                <a:gd name="T27" fmla="*/ 7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6" h="156">
                  <a:moveTo>
                    <a:pt x="96" y="48"/>
                  </a:moveTo>
                  <a:cubicBezTo>
                    <a:pt x="96" y="21"/>
                    <a:pt x="75" y="0"/>
                    <a:pt x="48" y="0"/>
                  </a:cubicBezTo>
                  <a:cubicBezTo>
                    <a:pt x="21" y="0"/>
                    <a:pt x="0" y="21"/>
                    <a:pt x="0" y="48"/>
                  </a:cubicBezTo>
                  <a:cubicBezTo>
                    <a:pt x="0" y="57"/>
                    <a:pt x="2" y="65"/>
                    <a:pt x="6" y="72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48" y="156"/>
                    <a:pt x="48" y="156"/>
                    <a:pt x="48" y="156"/>
                  </a:cubicBezTo>
                  <a:cubicBezTo>
                    <a:pt x="90" y="72"/>
                    <a:pt x="90" y="72"/>
                    <a:pt x="90" y="72"/>
                  </a:cubicBezTo>
                  <a:cubicBezTo>
                    <a:pt x="90" y="72"/>
                    <a:pt x="90" y="72"/>
                    <a:pt x="90" y="72"/>
                  </a:cubicBezTo>
                  <a:cubicBezTo>
                    <a:pt x="94" y="65"/>
                    <a:pt x="96" y="57"/>
                    <a:pt x="96" y="48"/>
                  </a:cubicBezTo>
                  <a:moveTo>
                    <a:pt x="48" y="72"/>
                  </a:moveTo>
                  <a:cubicBezTo>
                    <a:pt x="35" y="72"/>
                    <a:pt x="24" y="61"/>
                    <a:pt x="24" y="48"/>
                  </a:cubicBezTo>
                  <a:cubicBezTo>
                    <a:pt x="24" y="35"/>
                    <a:pt x="35" y="24"/>
                    <a:pt x="48" y="24"/>
                  </a:cubicBezTo>
                  <a:cubicBezTo>
                    <a:pt x="61" y="24"/>
                    <a:pt x="72" y="35"/>
                    <a:pt x="72" y="48"/>
                  </a:cubicBezTo>
                  <a:cubicBezTo>
                    <a:pt x="72" y="61"/>
                    <a:pt x="61" y="72"/>
                    <a:pt x="48" y="7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4399101" y="1731736"/>
              <a:ext cx="159849" cy="159849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250036" y="4629684"/>
            <a:ext cx="130469" cy="209584"/>
            <a:chOff x="4329801" y="1653687"/>
            <a:chExt cx="298450" cy="479425"/>
          </a:xfrm>
        </p:grpSpPr>
        <p:sp>
          <p:nvSpPr>
            <p:cNvPr id="50" name="Freeform 5"/>
            <p:cNvSpPr>
              <a:spLocks noEditPoints="1"/>
            </p:cNvSpPr>
            <p:nvPr/>
          </p:nvSpPr>
          <p:spPr bwMode="auto">
            <a:xfrm>
              <a:off x="4329801" y="1653687"/>
              <a:ext cx="298450" cy="479425"/>
            </a:xfrm>
            <a:custGeom>
              <a:avLst/>
              <a:gdLst>
                <a:gd name="T0" fmla="*/ 96 w 96"/>
                <a:gd name="T1" fmla="*/ 48 h 156"/>
                <a:gd name="T2" fmla="*/ 48 w 96"/>
                <a:gd name="T3" fmla="*/ 0 h 156"/>
                <a:gd name="T4" fmla="*/ 0 w 96"/>
                <a:gd name="T5" fmla="*/ 48 h 156"/>
                <a:gd name="T6" fmla="*/ 6 w 96"/>
                <a:gd name="T7" fmla="*/ 72 h 156"/>
                <a:gd name="T8" fmla="*/ 6 w 96"/>
                <a:gd name="T9" fmla="*/ 72 h 156"/>
                <a:gd name="T10" fmla="*/ 48 w 96"/>
                <a:gd name="T11" fmla="*/ 156 h 156"/>
                <a:gd name="T12" fmla="*/ 90 w 96"/>
                <a:gd name="T13" fmla="*/ 72 h 156"/>
                <a:gd name="T14" fmla="*/ 90 w 96"/>
                <a:gd name="T15" fmla="*/ 72 h 156"/>
                <a:gd name="T16" fmla="*/ 96 w 96"/>
                <a:gd name="T17" fmla="*/ 48 h 156"/>
                <a:gd name="T18" fmla="*/ 48 w 96"/>
                <a:gd name="T19" fmla="*/ 72 h 156"/>
                <a:gd name="T20" fmla="*/ 24 w 96"/>
                <a:gd name="T21" fmla="*/ 48 h 156"/>
                <a:gd name="T22" fmla="*/ 48 w 96"/>
                <a:gd name="T23" fmla="*/ 24 h 156"/>
                <a:gd name="T24" fmla="*/ 72 w 96"/>
                <a:gd name="T25" fmla="*/ 48 h 156"/>
                <a:gd name="T26" fmla="*/ 48 w 96"/>
                <a:gd name="T27" fmla="*/ 7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6" h="156">
                  <a:moveTo>
                    <a:pt x="96" y="48"/>
                  </a:moveTo>
                  <a:cubicBezTo>
                    <a:pt x="96" y="21"/>
                    <a:pt x="75" y="0"/>
                    <a:pt x="48" y="0"/>
                  </a:cubicBezTo>
                  <a:cubicBezTo>
                    <a:pt x="21" y="0"/>
                    <a:pt x="0" y="21"/>
                    <a:pt x="0" y="48"/>
                  </a:cubicBezTo>
                  <a:cubicBezTo>
                    <a:pt x="0" y="57"/>
                    <a:pt x="2" y="65"/>
                    <a:pt x="6" y="72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48" y="156"/>
                    <a:pt x="48" y="156"/>
                    <a:pt x="48" y="156"/>
                  </a:cubicBezTo>
                  <a:cubicBezTo>
                    <a:pt x="90" y="72"/>
                    <a:pt x="90" y="72"/>
                    <a:pt x="90" y="72"/>
                  </a:cubicBezTo>
                  <a:cubicBezTo>
                    <a:pt x="90" y="72"/>
                    <a:pt x="90" y="72"/>
                    <a:pt x="90" y="72"/>
                  </a:cubicBezTo>
                  <a:cubicBezTo>
                    <a:pt x="94" y="65"/>
                    <a:pt x="96" y="57"/>
                    <a:pt x="96" y="48"/>
                  </a:cubicBezTo>
                  <a:moveTo>
                    <a:pt x="48" y="72"/>
                  </a:moveTo>
                  <a:cubicBezTo>
                    <a:pt x="35" y="72"/>
                    <a:pt x="24" y="61"/>
                    <a:pt x="24" y="48"/>
                  </a:cubicBezTo>
                  <a:cubicBezTo>
                    <a:pt x="24" y="35"/>
                    <a:pt x="35" y="24"/>
                    <a:pt x="48" y="24"/>
                  </a:cubicBezTo>
                  <a:cubicBezTo>
                    <a:pt x="61" y="24"/>
                    <a:pt x="72" y="35"/>
                    <a:pt x="72" y="48"/>
                  </a:cubicBezTo>
                  <a:cubicBezTo>
                    <a:pt x="72" y="61"/>
                    <a:pt x="61" y="72"/>
                    <a:pt x="48" y="7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4399101" y="1731736"/>
              <a:ext cx="159849" cy="159849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5828746" y="4125301"/>
            <a:ext cx="164015" cy="263471"/>
            <a:chOff x="4329801" y="1653687"/>
            <a:chExt cx="298450" cy="479425"/>
          </a:xfrm>
        </p:grpSpPr>
        <p:sp>
          <p:nvSpPr>
            <p:cNvPr id="53" name="Freeform 5"/>
            <p:cNvSpPr>
              <a:spLocks noEditPoints="1"/>
            </p:cNvSpPr>
            <p:nvPr/>
          </p:nvSpPr>
          <p:spPr bwMode="auto">
            <a:xfrm>
              <a:off x="4329801" y="1653687"/>
              <a:ext cx="298450" cy="479425"/>
            </a:xfrm>
            <a:custGeom>
              <a:avLst/>
              <a:gdLst>
                <a:gd name="T0" fmla="*/ 96 w 96"/>
                <a:gd name="T1" fmla="*/ 48 h 156"/>
                <a:gd name="T2" fmla="*/ 48 w 96"/>
                <a:gd name="T3" fmla="*/ 0 h 156"/>
                <a:gd name="T4" fmla="*/ 0 w 96"/>
                <a:gd name="T5" fmla="*/ 48 h 156"/>
                <a:gd name="T6" fmla="*/ 6 w 96"/>
                <a:gd name="T7" fmla="*/ 72 h 156"/>
                <a:gd name="T8" fmla="*/ 6 w 96"/>
                <a:gd name="T9" fmla="*/ 72 h 156"/>
                <a:gd name="T10" fmla="*/ 48 w 96"/>
                <a:gd name="T11" fmla="*/ 156 h 156"/>
                <a:gd name="T12" fmla="*/ 90 w 96"/>
                <a:gd name="T13" fmla="*/ 72 h 156"/>
                <a:gd name="T14" fmla="*/ 90 w 96"/>
                <a:gd name="T15" fmla="*/ 72 h 156"/>
                <a:gd name="T16" fmla="*/ 96 w 96"/>
                <a:gd name="T17" fmla="*/ 48 h 156"/>
                <a:gd name="T18" fmla="*/ 48 w 96"/>
                <a:gd name="T19" fmla="*/ 72 h 156"/>
                <a:gd name="T20" fmla="*/ 24 w 96"/>
                <a:gd name="T21" fmla="*/ 48 h 156"/>
                <a:gd name="T22" fmla="*/ 48 w 96"/>
                <a:gd name="T23" fmla="*/ 24 h 156"/>
                <a:gd name="T24" fmla="*/ 72 w 96"/>
                <a:gd name="T25" fmla="*/ 48 h 156"/>
                <a:gd name="T26" fmla="*/ 48 w 96"/>
                <a:gd name="T27" fmla="*/ 7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6" h="156">
                  <a:moveTo>
                    <a:pt x="96" y="48"/>
                  </a:moveTo>
                  <a:cubicBezTo>
                    <a:pt x="96" y="21"/>
                    <a:pt x="75" y="0"/>
                    <a:pt x="48" y="0"/>
                  </a:cubicBezTo>
                  <a:cubicBezTo>
                    <a:pt x="21" y="0"/>
                    <a:pt x="0" y="21"/>
                    <a:pt x="0" y="48"/>
                  </a:cubicBezTo>
                  <a:cubicBezTo>
                    <a:pt x="0" y="57"/>
                    <a:pt x="2" y="65"/>
                    <a:pt x="6" y="72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48" y="156"/>
                    <a:pt x="48" y="156"/>
                    <a:pt x="48" y="156"/>
                  </a:cubicBezTo>
                  <a:cubicBezTo>
                    <a:pt x="90" y="72"/>
                    <a:pt x="90" y="72"/>
                    <a:pt x="90" y="72"/>
                  </a:cubicBezTo>
                  <a:cubicBezTo>
                    <a:pt x="90" y="72"/>
                    <a:pt x="90" y="72"/>
                    <a:pt x="90" y="72"/>
                  </a:cubicBezTo>
                  <a:cubicBezTo>
                    <a:pt x="94" y="65"/>
                    <a:pt x="96" y="57"/>
                    <a:pt x="96" y="48"/>
                  </a:cubicBezTo>
                  <a:moveTo>
                    <a:pt x="48" y="72"/>
                  </a:moveTo>
                  <a:cubicBezTo>
                    <a:pt x="35" y="72"/>
                    <a:pt x="24" y="61"/>
                    <a:pt x="24" y="48"/>
                  </a:cubicBezTo>
                  <a:cubicBezTo>
                    <a:pt x="24" y="35"/>
                    <a:pt x="35" y="24"/>
                    <a:pt x="48" y="24"/>
                  </a:cubicBezTo>
                  <a:cubicBezTo>
                    <a:pt x="61" y="24"/>
                    <a:pt x="72" y="35"/>
                    <a:pt x="72" y="48"/>
                  </a:cubicBezTo>
                  <a:cubicBezTo>
                    <a:pt x="72" y="61"/>
                    <a:pt x="61" y="72"/>
                    <a:pt x="48" y="7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4399101" y="1731736"/>
              <a:ext cx="159849" cy="159849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1691256" y="4439380"/>
            <a:ext cx="2993682" cy="1101039"/>
            <a:chOff x="1805556" y="2349987"/>
            <a:chExt cx="2993682" cy="1101039"/>
          </a:xfrm>
        </p:grpSpPr>
        <p:sp>
          <p:nvSpPr>
            <p:cNvPr id="59" name="矩形 58"/>
            <p:cNvSpPr/>
            <p:nvPr/>
          </p:nvSpPr>
          <p:spPr>
            <a:xfrm>
              <a:off x="1805556" y="2349987"/>
              <a:ext cx="243827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i="0" dirty="0">
                  <a:effectLst/>
                  <a:latin typeface="+mn-ea"/>
                </a:rPr>
                <a:t>点击此处输入内容</a:t>
              </a:r>
              <a:endParaRPr lang="zh-CN" altLang="en-US" sz="2000" b="1" dirty="0">
                <a:latin typeface="+mn-ea"/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>
              <a:off x="1919856" y="2741152"/>
              <a:ext cx="2879382" cy="7098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spc="300" noProof="1" smtClean="0">
                  <a:latin typeface="Bell MT" panose="02020503060305020303" pitchFamily="18" charset="0"/>
                </a:rPr>
                <a:t>LOREM IPSUM DOLOR SIT ER ELIT LAMET, </a:t>
              </a:r>
              <a:endParaRPr lang="zh-CN" altLang="en-US" sz="1400" spc="300" dirty="0">
                <a:latin typeface="Bell MT" panose="02020503060305020303" pitchFamily="18" charset="0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7744702" y="4430435"/>
            <a:ext cx="2879382" cy="1138774"/>
            <a:chOff x="1919856" y="2341042"/>
            <a:chExt cx="2879382" cy="1138774"/>
          </a:xfrm>
        </p:grpSpPr>
        <p:sp>
          <p:nvSpPr>
            <p:cNvPr id="65" name="矩形 64"/>
            <p:cNvSpPr/>
            <p:nvPr/>
          </p:nvSpPr>
          <p:spPr>
            <a:xfrm>
              <a:off x="2359050" y="2341042"/>
              <a:ext cx="243827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b="1" i="0" dirty="0">
                  <a:effectLst/>
                  <a:latin typeface="+mn-ea"/>
                </a:rPr>
                <a:t>点击此处输入内容</a:t>
              </a:r>
              <a:endParaRPr lang="zh-CN" altLang="en-US" sz="2000" b="1" dirty="0">
                <a:latin typeface="+mn-ea"/>
              </a:endParaRPr>
            </a:p>
          </p:txBody>
        </p:sp>
        <p:sp>
          <p:nvSpPr>
            <p:cNvPr id="66" name="矩形 65"/>
            <p:cNvSpPr/>
            <p:nvPr/>
          </p:nvSpPr>
          <p:spPr>
            <a:xfrm>
              <a:off x="1919856" y="2741152"/>
              <a:ext cx="2879382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altLang="zh-CN" sz="1400" spc="300" noProof="1" smtClean="0">
                  <a:latin typeface="Bell MT" panose="02020503060305020303" pitchFamily="18" charset="0"/>
                </a:rPr>
                <a:t>LOREM IPSUM DOLOR SIT ER ELIT LAMET, </a:t>
              </a:r>
              <a:endParaRPr lang="zh-CN" altLang="en-US" sz="1400" spc="300" dirty="0">
                <a:latin typeface="Bell MT" panose="02020503060305020303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91909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300"/>
    </mc:Choice>
    <mc:Fallback xmlns="">
      <p:transition spd="slow" advClick="0" advTm="4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5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419"/>
          <a:stretch/>
        </p:blipFill>
        <p:spPr>
          <a:xfrm rot="5400000">
            <a:off x="2667001" y="-2666999"/>
            <a:ext cx="6858000" cy="1219200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85775" y="342900"/>
            <a:ext cx="11220450" cy="6172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3384132" y="911632"/>
            <a:ext cx="5466899" cy="923330"/>
            <a:chOff x="3384132" y="380689"/>
            <a:chExt cx="5466899" cy="923330"/>
          </a:xfrm>
        </p:grpSpPr>
        <p:sp>
          <p:nvSpPr>
            <p:cNvPr id="7" name="文本框 6"/>
            <p:cNvSpPr txBox="1"/>
            <p:nvPr/>
          </p:nvSpPr>
          <p:spPr>
            <a:xfrm>
              <a:off x="3694282" y="380689"/>
              <a:ext cx="500661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5400" spc="600" dirty="0" smtClean="0">
                  <a:latin typeface="文悦古典明朝体 (非商业使用) W5" pitchFamily="50" charset="-122"/>
                  <a:ea typeface="文悦古典明朝体 (非商业使用) W5" pitchFamily="50" charset="-122"/>
                </a:rPr>
                <a:t>输入你的标题</a:t>
              </a:r>
              <a:endParaRPr lang="zh-CN" altLang="en-US" sz="5400" spc="600" dirty="0"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</p:txBody>
        </p:sp>
        <p:cxnSp>
          <p:nvCxnSpPr>
            <p:cNvPr id="8" name="直接连接符 7"/>
            <p:cNvCxnSpPr>
              <a:endCxn id="7" idx="1"/>
            </p:cNvCxnSpPr>
            <p:nvPr/>
          </p:nvCxnSpPr>
          <p:spPr>
            <a:xfrm>
              <a:off x="3384132" y="842354"/>
              <a:ext cx="31015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8540881" y="842354"/>
              <a:ext cx="31015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矩形 10"/>
          <p:cNvSpPr/>
          <p:nvPr/>
        </p:nvSpPr>
        <p:spPr>
          <a:xfrm>
            <a:off x="2677705" y="4485991"/>
            <a:ext cx="1752600" cy="1752600"/>
          </a:xfrm>
          <a:prstGeom prst="rect">
            <a:avLst/>
          </a:prstGeom>
          <a:solidFill>
            <a:srgbClr val="4E9D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Group 4"/>
          <p:cNvGrpSpPr>
            <a:grpSpLocks noChangeAspect="1"/>
          </p:cNvGrpSpPr>
          <p:nvPr/>
        </p:nvGrpSpPr>
        <p:grpSpPr bwMode="auto">
          <a:xfrm>
            <a:off x="6372967" y="4371254"/>
            <a:ext cx="599333" cy="596759"/>
            <a:chOff x="4032" y="2892"/>
            <a:chExt cx="233" cy="232"/>
          </a:xfrm>
        </p:grpSpPr>
        <p:sp>
          <p:nvSpPr>
            <p:cNvPr id="14" name="Freeform 5"/>
            <p:cNvSpPr>
              <a:spLocks/>
            </p:cNvSpPr>
            <p:nvPr/>
          </p:nvSpPr>
          <p:spPr bwMode="auto">
            <a:xfrm>
              <a:off x="4032" y="2954"/>
              <a:ext cx="171" cy="170"/>
            </a:xfrm>
            <a:custGeom>
              <a:avLst/>
              <a:gdLst>
                <a:gd name="T0" fmla="*/ 29 w 171"/>
                <a:gd name="T1" fmla="*/ 0 h 170"/>
                <a:gd name="T2" fmla="*/ 0 w 171"/>
                <a:gd name="T3" fmla="*/ 0 h 170"/>
                <a:gd name="T4" fmla="*/ 0 w 171"/>
                <a:gd name="T5" fmla="*/ 170 h 170"/>
                <a:gd name="T6" fmla="*/ 171 w 171"/>
                <a:gd name="T7" fmla="*/ 170 h 170"/>
                <a:gd name="T8" fmla="*/ 171 w 171"/>
                <a:gd name="T9" fmla="*/ 141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" h="170">
                  <a:moveTo>
                    <a:pt x="29" y="0"/>
                  </a:moveTo>
                  <a:lnTo>
                    <a:pt x="0" y="0"/>
                  </a:lnTo>
                  <a:lnTo>
                    <a:pt x="0" y="170"/>
                  </a:lnTo>
                  <a:lnTo>
                    <a:pt x="171" y="170"/>
                  </a:lnTo>
                  <a:lnTo>
                    <a:pt x="171" y="141"/>
                  </a:lnTo>
                </a:path>
              </a:pathLst>
            </a:custGeom>
            <a:noFill/>
            <a:ln w="23813" cap="rnd">
              <a:solidFill>
                <a:srgbClr val="373D5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Rectangle 6"/>
            <p:cNvSpPr>
              <a:spLocks noChangeArrowheads="1"/>
            </p:cNvSpPr>
            <p:nvPr/>
          </p:nvSpPr>
          <p:spPr bwMode="auto">
            <a:xfrm>
              <a:off x="4094" y="2892"/>
              <a:ext cx="171" cy="168"/>
            </a:xfrm>
            <a:prstGeom prst="rect">
              <a:avLst/>
            </a:prstGeom>
            <a:noFill/>
            <a:ln w="23813" cap="rnd">
              <a:solidFill>
                <a:srgbClr val="373D5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" name="Group 15"/>
          <p:cNvGrpSpPr>
            <a:grpSpLocks noChangeAspect="1"/>
          </p:cNvGrpSpPr>
          <p:nvPr/>
        </p:nvGrpSpPr>
        <p:grpSpPr bwMode="auto">
          <a:xfrm>
            <a:off x="9524383" y="4348931"/>
            <a:ext cx="666750" cy="638132"/>
            <a:chOff x="5304" y="2853"/>
            <a:chExt cx="233" cy="223"/>
          </a:xfrm>
        </p:grpSpPr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5304" y="2940"/>
              <a:ext cx="233" cy="101"/>
            </a:xfrm>
            <a:custGeom>
              <a:avLst/>
              <a:gdLst>
                <a:gd name="T0" fmla="*/ 60 w 233"/>
                <a:gd name="T1" fmla="*/ 101 h 101"/>
                <a:gd name="T2" fmla="*/ 0 w 233"/>
                <a:gd name="T3" fmla="*/ 101 h 101"/>
                <a:gd name="T4" fmla="*/ 0 w 233"/>
                <a:gd name="T5" fmla="*/ 0 h 101"/>
                <a:gd name="T6" fmla="*/ 233 w 233"/>
                <a:gd name="T7" fmla="*/ 0 h 101"/>
                <a:gd name="T8" fmla="*/ 233 w 233"/>
                <a:gd name="T9" fmla="*/ 101 h 101"/>
                <a:gd name="T10" fmla="*/ 167 w 233"/>
                <a:gd name="T11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3" h="101">
                  <a:moveTo>
                    <a:pt x="60" y="101"/>
                  </a:moveTo>
                  <a:lnTo>
                    <a:pt x="0" y="101"/>
                  </a:lnTo>
                  <a:lnTo>
                    <a:pt x="0" y="0"/>
                  </a:lnTo>
                  <a:lnTo>
                    <a:pt x="233" y="0"/>
                  </a:lnTo>
                  <a:lnTo>
                    <a:pt x="233" y="101"/>
                  </a:lnTo>
                  <a:lnTo>
                    <a:pt x="167" y="101"/>
                  </a:lnTo>
                </a:path>
              </a:pathLst>
            </a:custGeom>
            <a:noFill/>
            <a:ln w="23813" cap="rnd">
              <a:solidFill>
                <a:srgbClr val="373D5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Rectangle 17"/>
            <p:cNvSpPr>
              <a:spLocks noChangeArrowheads="1"/>
            </p:cNvSpPr>
            <p:nvPr/>
          </p:nvSpPr>
          <p:spPr bwMode="auto">
            <a:xfrm>
              <a:off x="5366" y="2853"/>
              <a:ext cx="107" cy="87"/>
            </a:xfrm>
            <a:prstGeom prst="rect">
              <a:avLst/>
            </a:prstGeom>
            <a:noFill/>
            <a:ln w="23813" cap="rnd">
              <a:solidFill>
                <a:srgbClr val="373D5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Rectangle 18"/>
            <p:cNvSpPr>
              <a:spLocks noChangeArrowheads="1"/>
            </p:cNvSpPr>
            <p:nvPr/>
          </p:nvSpPr>
          <p:spPr bwMode="auto">
            <a:xfrm>
              <a:off x="5364" y="3012"/>
              <a:ext cx="107" cy="64"/>
            </a:xfrm>
            <a:prstGeom prst="rect">
              <a:avLst/>
            </a:prstGeom>
            <a:noFill/>
            <a:ln w="23813" cap="rnd">
              <a:solidFill>
                <a:srgbClr val="373D5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254878" y="5150932"/>
            <a:ext cx="2836033" cy="640472"/>
            <a:chOff x="5334356" y="5260460"/>
            <a:chExt cx="2836033" cy="640472"/>
          </a:xfrm>
        </p:grpSpPr>
        <p:sp>
          <p:nvSpPr>
            <p:cNvPr id="21" name="矩形 20"/>
            <p:cNvSpPr/>
            <p:nvPr/>
          </p:nvSpPr>
          <p:spPr>
            <a:xfrm flipH="1">
              <a:off x="5334356" y="5593155"/>
              <a:ext cx="2836033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400" noProof="1">
                  <a:solidFill>
                    <a:srgbClr val="2C394C"/>
                  </a:solidFill>
                  <a:latin typeface="Bell MT" panose="02020503060305020303" pitchFamily="18" charset="0"/>
                </a:rPr>
                <a:t>Lorem ipsum dolorsit er elit lamet </a:t>
              </a:r>
              <a:endParaRPr lang="zh-CN" altLang="en-US" sz="1400" dirty="0">
                <a:solidFill>
                  <a:srgbClr val="2C394C"/>
                </a:solidFill>
                <a:latin typeface="Bell MT" panose="02020503060305020303" pitchFamily="18" charset="0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 flipH="1">
              <a:off x="6151087" y="5260460"/>
              <a:ext cx="120257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 noProof="1">
                  <a:solidFill>
                    <a:srgbClr val="2C394C"/>
                  </a:solidFill>
                  <a:latin typeface="Bell MT" panose="02020503060305020303" pitchFamily="18" charset="0"/>
                </a:rPr>
                <a:t>Keywords</a:t>
              </a:r>
              <a:endParaRPr lang="zh-CN" altLang="en-US" b="1" dirty="0">
                <a:solidFill>
                  <a:srgbClr val="2C394C"/>
                </a:solidFill>
                <a:latin typeface="Bell MT" panose="02020503060305020303" pitchFamily="18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439741" y="5150932"/>
            <a:ext cx="2836033" cy="640472"/>
            <a:chOff x="5334356" y="5260460"/>
            <a:chExt cx="2836033" cy="640472"/>
          </a:xfrm>
        </p:grpSpPr>
        <p:sp>
          <p:nvSpPr>
            <p:cNvPr id="24" name="矩形 23"/>
            <p:cNvSpPr/>
            <p:nvPr/>
          </p:nvSpPr>
          <p:spPr>
            <a:xfrm flipH="1">
              <a:off x="5334356" y="5593155"/>
              <a:ext cx="2836033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400" noProof="1">
                  <a:solidFill>
                    <a:srgbClr val="2C394C"/>
                  </a:solidFill>
                  <a:latin typeface="Bell MT" panose="02020503060305020303" pitchFamily="18" charset="0"/>
                </a:rPr>
                <a:t>Lorem ipsum dolorsit er elit lamet </a:t>
              </a:r>
              <a:endParaRPr lang="zh-CN" altLang="en-US" sz="1400" dirty="0">
                <a:solidFill>
                  <a:srgbClr val="2C394C"/>
                </a:solidFill>
                <a:latin typeface="Bell MT" panose="02020503060305020303" pitchFamily="18" charset="0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 flipH="1">
              <a:off x="6151087" y="5260460"/>
              <a:ext cx="120257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 noProof="1">
                  <a:solidFill>
                    <a:srgbClr val="2C394C"/>
                  </a:solidFill>
                  <a:latin typeface="Bell MT" panose="02020503060305020303" pitchFamily="18" charset="0"/>
                </a:rPr>
                <a:t>Keywords</a:t>
              </a:r>
              <a:endParaRPr lang="zh-CN" altLang="en-US" b="1" dirty="0">
                <a:solidFill>
                  <a:srgbClr val="2C394C"/>
                </a:solidFill>
                <a:latin typeface="Bell MT" panose="02020503060305020303" pitchFamily="18" charset="0"/>
              </a:endParaRPr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155"/>
          <a:stretch/>
        </p:blipFill>
        <p:spPr>
          <a:xfrm>
            <a:off x="1258383" y="1954919"/>
            <a:ext cx="2888823" cy="4077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4791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300"/>
    </mc:Choice>
    <mc:Fallback xmlns="">
      <p:transition spd="slow" advClick="0" advTm="4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419"/>
          <a:stretch/>
        </p:blipFill>
        <p:spPr>
          <a:xfrm rot="5400000">
            <a:off x="2667001" y="-2666999"/>
            <a:ext cx="6858000" cy="1219200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85775" y="342900"/>
            <a:ext cx="11220450" cy="6172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3384132" y="911632"/>
            <a:ext cx="5466899" cy="923330"/>
            <a:chOff x="3384132" y="380689"/>
            <a:chExt cx="5466899" cy="923330"/>
          </a:xfrm>
        </p:grpSpPr>
        <p:sp>
          <p:nvSpPr>
            <p:cNvPr id="7" name="文本框 6"/>
            <p:cNvSpPr txBox="1"/>
            <p:nvPr/>
          </p:nvSpPr>
          <p:spPr>
            <a:xfrm>
              <a:off x="3694282" y="380689"/>
              <a:ext cx="500661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5400" spc="600" dirty="0" smtClean="0">
                  <a:latin typeface="文悦古典明朝体 (非商业使用) W5" pitchFamily="50" charset="-122"/>
                  <a:ea typeface="文悦古典明朝体 (非商业使用) W5" pitchFamily="50" charset="-122"/>
                </a:rPr>
                <a:t>输入你的标题</a:t>
              </a:r>
              <a:endParaRPr lang="zh-CN" altLang="en-US" sz="5400" spc="600" dirty="0"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</p:txBody>
        </p:sp>
        <p:cxnSp>
          <p:nvCxnSpPr>
            <p:cNvPr id="8" name="直接连接符 7"/>
            <p:cNvCxnSpPr>
              <a:endCxn id="7" idx="1"/>
            </p:cNvCxnSpPr>
            <p:nvPr/>
          </p:nvCxnSpPr>
          <p:spPr>
            <a:xfrm>
              <a:off x="3384132" y="842354"/>
              <a:ext cx="31015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8540881" y="842354"/>
              <a:ext cx="31015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 60"/>
          <p:cNvGrpSpPr/>
          <p:nvPr/>
        </p:nvGrpSpPr>
        <p:grpSpPr>
          <a:xfrm>
            <a:off x="1812168" y="2480154"/>
            <a:ext cx="2346572" cy="2978341"/>
            <a:chOff x="685800" y="1276350"/>
            <a:chExt cx="1981200" cy="2514600"/>
          </a:xfrm>
        </p:grpSpPr>
        <p:sp>
          <p:nvSpPr>
            <p:cNvPr id="11" name="Rectangle 35"/>
            <p:cNvSpPr/>
            <p:nvPr/>
          </p:nvSpPr>
          <p:spPr>
            <a:xfrm>
              <a:off x="762000" y="1276350"/>
              <a:ext cx="1828800" cy="2514600"/>
            </a:xfrm>
            <a:prstGeom prst="rect">
              <a:avLst/>
            </a:prstGeom>
            <a:solidFill>
              <a:srgbClr val="4E9D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latin typeface="Bell MT" panose="02020503060305020303" pitchFamily="18" charset="0"/>
              </a:endParaRPr>
            </a:p>
          </p:txBody>
        </p:sp>
        <p:sp>
          <p:nvSpPr>
            <p:cNvPr id="12" name="Rectangle 44"/>
            <p:cNvSpPr/>
            <p:nvPr/>
          </p:nvSpPr>
          <p:spPr>
            <a:xfrm>
              <a:off x="685800" y="1962150"/>
              <a:ext cx="1981200" cy="457200"/>
            </a:xfrm>
            <a:prstGeom prst="rect">
              <a:avLst/>
            </a:prstGeom>
            <a:solidFill>
              <a:srgbClr val="4E9D67">
                <a:alpha val="66667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latin typeface="Bell MT" panose="02020503060305020303" pitchFamily="18" charset="0"/>
              </a:endParaRPr>
            </a:p>
          </p:txBody>
        </p:sp>
        <p:sp>
          <p:nvSpPr>
            <p:cNvPr id="13" name="Rectangle 39"/>
            <p:cNvSpPr/>
            <p:nvPr/>
          </p:nvSpPr>
          <p:spPr>
            <a:xfrm>
              <a:off x="1278466" y="2038350"/>
              <a:ext cx="731112" cy="32054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867" dirty="0">
                  <a:solidFill>
                    <a:schemeClr val="bg1"/>
                  </a:solidFill>
                  <a:latin typeface="Bell MT" panose="02020503060305020303" pitchFamily="18" charset="0"/>
                  <a:ea typeface="Open Sans" pitchFamily="34" charset="0"/>
                  <a:cs typeface="Open Sans" pitchFamily="34" charset="0"/>
                </a:rPr>
                <a:t>BASIC</a:t>
              </a:r>
            </a:p>
          </p:txBody>
        </p:sp>
        <p:sp>
          <p:nvSpPr>
            <p:cNvPr id="14" name="TextBox 40"/>
            <p:cNvSpPr txBox="1"/>
            <p:nvPr/>
          </p:nvSpPr>
          <p:spPr>
            <a:xfrm>
              <a:off x="990600" y="2571750"/>
              <a:ext cx="1390672" cy="12146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spcBef>
                  <a:spcPts val="267"/>
                </a:spcBef>
              </a:pPr>
              <a:r>
                <a:rPr lang="en-US" sz="1333" dirty="0">
                  <a:solidFill>
                    <a:schemeClr val="bg1"/>
                  </a:solidFill>
                  <a:latin typeface="Bell MT" panose="02020503060305020303" pitchFamily="18" charset="0"/>
                  <a:ea typeface="Open Sans Light" pitchFamily="34" charset="0"/>
                  <a:cs typeface="Open Sans Light" pitchFamily="34" charset="0"/>
                </a:rPr>
                <a:t>999 messages</a:t>
              </a:r>
            </a:p>
            <a:p>
              <a:pPr algn="ctr">
                <a:lnSpc>
                  <a:spcPct val="150000"/>
                </a:lnSpc>
                <a:spcBef>
                  <a:spcPts val="267"/>
                </a:spcBef>
              </a:pPr>
              <a:r>
                <a:rPr lang="en-US" sz="1333" b="1" dirty="0">
                  <a:solidFill>
                    <a:schemeClr val="bg1"/>
                  </a:solidFill>
                  <a:latin typeface="Bell MT" panose="02020503060305020303" pitchFamily="18" charset="0"/>
                  <a:ea typeface="Open Sans Light" pitchFamily="34" charset="0"/>
                  <a:cs typeface="Open Sans Light" pitchFamily="34" charset="0"/>
                </a:rPr>
                <a:t>unlimited</a:t>
              </a:r>
              <a:r>
                <a:rPr lang="en-US" sz="1333" dirty="0">
                  <a:solidFill>
                    <a:schemeClr val="bg1"/>
                  </a:solidFill>
                  <a:latin typeface="Bell MT" panose="02020503060305020303" pitchFamily="18" charset="0"/>
                  <a:ea typeface="Open Sans Light" pitchFamily="34" charset="0"/>
                  <a:cs typeface="Open Sans Light" pitchFamily="34" charset="0"/>
                </a:rPr>
                <a:t> data</a:t>
              </a:r>
            </a:p>
            <a:p>
              <a:pPr algn="ctr">
                <a:lnSpc>
                  <a:spcPct val="150000"/>
                </a:lnSpc>
                <a:spcBef>
                  <a:spcPts val="267"/>
                </a:spcBef>
              </a:pPr>
              <a:r>
                <a:rPr lang="en-US" sz="1333" b="1" dirty="0">
                  <a:solidFill>
                    <a:schemeClr val="bg1"/>
                  </a:solidFill>
                  <a:latin typeface="Bell MT" panose="02020503060305020303" pitchFamily="18" charset="0"/>
                  <a:ea typeface="Open Sans Light" pitchFamily="34" charset="0"/>
                  <a:cs typeface="Open Sans Light" pitchFamily="34" charset="0"/>
                </a:rPr>
                <a:t>unlimited</a:t>
              </a:r>
              <a:r>
                <a:rPr lang="en-US" sz="1333" dirty="0">
                  <a:solidFill>
                    <a:schemeClr val="bg1"/>
                  </a:solidFill>
                  <a:latin typeface="Bell MT" panose="02020503060305020303" pitchFamily="18" charset="0"/>
                  <a:ea typeface="Open Sans Light" pitchFamily="34" charset="0"/>
                  <a:cs typeface="Open Sans Light" pitchFamily="34" charset="0"/>
                </a:rPr>
                <a:t> user</a:t>
              </a:r>
            </a:p>
            <a:p>
              <a:pPr algn="ctr">
                <a:lnSpc>
                  <a:spcPct val="150000"/>
                </a:lnSpc>
                <a:spcBef>
                  <a:spcPts val="267"/>
                </a:spcBef>
              </a:pPr>
              <a:r>
                <a:rPr lang="en-US" sz="1333" dirty="0">
                  <a:solidFill>
                    <a:schemeClr val="bg1"/>
                  </a:solidFill>
                  <a:latin typeface="Bell MT" panose="02020503060305020303" pitchFamily="18" charset="0"/>
                  <a:ea typeface="Open Sans Light" pitchFamily="34" charset="0"/>
                  <a:cs typeface="Open Sans Light" pitchFamily="34" charset="0"/>
                </a:rPr>
                <a:t>first 30 day free</a:t>
              </a:r>
            </a:p>
          </p:txBody>
        </p:sp>
        <p:sp>
          <p:nvSpPr>
            <p:cNvPr id="15" name="Rectangle 41"/>
            <p:cNvSpPr/>
            <p:nvPr/>
          </p:nvSpPr>
          <p:spPr>
            <a:xfrm>
              <a:off x="1240630" y="1352550"/>
              <a:ext cx="962544" cy="5629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3733" dirty="0">
                  <a:solidFill>
                    <a:schemeClr val="bg1"/>
                  </a:solidFill>
                  <a:latin typeface="Bell MT" panose="02020503060305020303" pitchFamily="18" charset="0"/>
                  <a:ea typeface="Open Sans" pitchFamily="34" charset="0"/>
                  <a:cs typeface="Open Sans" pitchFamily="34" charset="0"/>
                </a:rPr>
                <a:t>$199</a:t>
              </a:r>
            </a:p>
          </p:txBody>
        </p:sp>
      </p:grpSp>
      <p:grpSp>
        <p:nvGrpSpPr>
          <p:cNvPr id="16" name="Group 61"/>
          <p:cNvGrpSpPr/>
          <p:nvPr/>
        </p:nvGrpSpPr>
        <p:grpSpPr>
          <a:xfrm>
            <a:off x="4933803" y="2294164"/>
            <a:ext cx="2681796" cy="3403815"/>
            <a:chOff x="3505200" y="1276350"/>
            <a:chExt cx="1981200" cy="2514600"/>
          </a:xfrm>
        </p:grpSpPr>
        <p:sp>
          <p:nvSpPr>
            <p:cNvPr id="17" name="Rectangle 45"/>
            <p:cNvSpPr/>
            <p:nvPr/>
          </p:nvSpPr>
          <p:spPr>
            <a:xfrm>
              <a:off x="3581400" y="1276350"/>
              <a:ext cx="1828800" cy="2514600"/>
            </a:xfrm>
            <a:prstGeom prst="rect">
              <a:avLst/>
            </a:prstGeom>
            <a:solidFill>
              <a:srgbClr val="373D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latin typeface="Bell MT" panose="02020503060305020303" pitchFamily="18" charset="0"/>
              </a:endParaRPr>
            </a:p>
          </p:txBody>
        </p:sp>
        <p:sp>
          <p:nvSpPr>
            <p:cNvPr id="18" name="Rectangle 49"/>
            <p:cNvSpPr/>
            <p:nvPr/>
          </p:nvSpPr>
          <p:spPr>
            <a:xfrm>
              <a:off x="3505200" y="1962150"/>
              <a:ext cx="1981200" cy="457200"/>
            </a:xfrm>
            <a:prstGeom prst="rect">
              <a:avLst/>
            </a:prstGeom>
            <a:solidFill>
              <a:srgbClr val="373D53">
                <a:alpha val="7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latin typeface="Bell MT" panose="02020503060305020303" pitchFamily="18" charset="0"/>
              </a:endParaRPr>
            </a:p>
          </p:txBody>
        </p:sp>
        <p:sp>
          <p:nvSpPr>
            <p:cNvPr id="19" name="Rectangle 51"/>
            <p:cNvSpPr/>
            <p:nvPr/>
          </p:nvSpPr>
          <p:spPr>
            <a:xfrm>
              <a:off x="4213786" y="2038350"/>
              <a:ext cx="645644" cy="2804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867" dirty="0">
                  <a:solidFill>
                    <a:schemeClr val="bg1"/>
                  </a:solidFill>
                  <a:latin typeface="Bell MT" panose="02020503060305020303" pitchFamily="18" charset="0"/>
                  <a:ea typeface="Open Sans" pitchFamily="34" charset="0"/>
                  <a:cs typeface="Open Sans" pitchFamily="34" charset="0"/>
                </a:rPr>
                <a:t>GOLD</a:t>
              </a:r>
            </a:p>
          </p:txBody>
        </p:sp>
        <p:sp>
          <p:nvSpPr>
            <p:cNvPr id="20" name="TextBox 52"/>
            <p:cNvSpPr txBox="1"/>
            <p:nvPr/>
          </p:nvSpPr>
          <p:spPr>
            <a:xfrm>
              <a:off x="3810000" y="2571750"/>
              <a:ext cx="1390672" cy="10627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spcBef>
                  <a:spcPts val="267"/>
                </a:spcBef>
              </a:pPr>
              <a:r>
                <a:rPr lang="en-US" sz="1333" dirty="0">
                  <a:solidFill>
                    <a:schemeClr val="bg1"/>
                  </a:solidFill>
                  <a:latin typeface="Bell MT" panose="02020503060305020303" pitchFamily="18" charset="0"/>
                  <a:ea typeface="Open Sans Light" pitchFamily="34" charset="0"/>
                  <a:cs typeface="Open Sans Light" pitchFamily="34" charset="0"/>
                </a:rPr>
                <a:t>999 messages</a:t>
              </a:r>
            </a:p>
            <a:p>
              <a:pPr algn="ctr">
                <a:lnSpc>
                  <a:spcPct val="150000"/>
                </a:lnSpc>
                <a:spcBef>
                  <a:spcPts val="267"/>
                </a:spcBef>
              </a:pPr>
              <a:r>
                <a:rPr lang="en-US" sz="1333" b="1" dirty="0">
                  <a:solidFill>
                    <a:schemeClr val="bg1"/>
                  </a:solidFill>
                  <a:latin typeface="Bell MT" panose="02020503060305020303" pitchFamily="18" charset="0"/>
                  <a:ea typeface="Open Sans Light" pitchFamily="34" charset="0"/>
                  <a:cs typeface="Open Sans Light" pitchFamily="34" charset="0"/>
                </a:rPr>
                <a:t>unlimited</a:t>
              </a:r>
              <a:r>
                <a:rPr lang="en-US" sz="1333" dirty="0">
                  <a:solidFill>
                    <a:schemeClr val="bg1"/>
                  </a:solidFill>
                  <a:latin typeface="Bell MT" panose="02020503060305020303" pitchFamily="18" charset="0"/>
                  <a:ea typeface="Open Sans Light" pitchFamily="34" charset="0"/>
                  <a:cs typeface="Open Sans Light" pitchFamily="34" charset="0"/>
                </a:rPr>
                <a:t> data</a:t>
              </a:r>
            </a:p>
            <a:p>
              <a:pPr algn="ctr">
                <a:lnSpc>
                  <a:spcPct val="150000"/>
                </a:lnSpc>
                <a:spcBef>
                  <a:spcPts val="267"/>
                </a:spcBef>
              </a:pPr>
              <a:r>
                <a:rPr lang="en-US" sz="1333" b="1" dirty="0">
                  <a:solidFill>
                    <a:schemeClr val="bg1"/>
                  </a:solidFill>
                  <a:latin typeface="Bell MT" panose="02020503060305020303" pitchFamily="18" charset="0"/>
                  <a:ea typeface="Open Sans Light" pitchFamily="34" charset="0"/>
                  <a:cs typeface="Open Sans Light" pitchFamily="34" charset="0"/>
                </a:rPr>
                <a:t>unlimited</a:t>
              </a:r>
              <a:r>
                <a:rPr lang="en-US" sz="1333" dirty="0">
                  <a:solidFill>
                    <a:schemeClr val="bg1"/>
                  </a:solidFill>
                  <a:latin typeface="Bell MT" panose="02020503060305020303" pitchFamily="18" charset="0"/>
                  <a:ea typeface="Open Sans Light" pitchFamily="34" charset="0"/>
                  <a:cs typeface="Open Sans Light" pitchFamily="34" charset="0"/>
                </a:rPr>
                <a:t> user</a:t>
              </a:r>
            </a:p>
            <a:p>
              <a:pPr algn="ctr">
                <a:lnSpc>
                  <a:spcPct val="150000"/>
                </a:lnSpc>
                <a:spcBef>
                  <a:spcPts val="267"/>
                </a:spcBef>
              </a:pPr>
              <a:r>
                <a:rPr lang="en-US" sz="1333" dirty="0">
                  <a:solidFill>
                    <a:schemeClr val="bg1"/>
                  </a:solidFill>
                  <a:latin typeface="Bell MT" panose="02020503060305020303" pitchFamily="18" charset="0"/>
                  <a:ea typeface="Open Sans Light" pitchFamily="34" charset="0"/>
                  <a:cs typeface="Open Sans Light" pitchFamily="34" charset="0"/>
                </a:rPr>
                <a:t>first 30 day free</a:t>
              </a:r>
            </a:p>
          </p:txBody>
        </p:sp>
        <p:sp>
          <p:nvSpPr>
            <p:cNvPr id="21" name="Rectangle 53"/>
            <p:cNvSpPr/>
            <p:nvPr/>
          </p:nvSpPr>
          <p:spPr>
            <a:xfrm>
              <a:off x="4120191" y="1352550"/>
              <a:ext cx="842226" cy="49259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3733" dirty="0">
                  <a:solidFill>
                    <a:schemeClr val="bg1"/>
                  </a:solidFill>
                  <a:latin typeface="Bell MT" panose="02020503060305020303" pitchFamily="18" charset="0"/>
                  <a:ea typeface="Open Sans" pitchFamily="34" charset="0"/>
                  <a:cs typeface="Open Sans" pitchFamily="34" charset="0"/>
                </a:rPr>
                <a:t>$299</a:t>
              </a:r>
            </a:p>
          </p:txBody>
        </p:sp>
      </p:grpSp>
      <p:grpSp>
        <p:nvGrpSpPr>
          <p:cNvPr id="22" name="Group 62"/>
          <p:cNvGrpSpPr/>
          <p:nvPr/>
        </p:nvGrpSpPr>
        <p:grpSpPr>
          <a:xfrm>
            <a:off x="8368148" y="2480154"/>
            <a:ext cx="2346572" cy="2978341"/>
            <a:chOff x="6400800" y="1276350"/>
            <a:chExt cx="1981200" cy="2514600"/>
          </a:xfrm>
        </p:grpSpPr>
        <p:sp>
          <p:nvSpPr>
            <p:cNvPr id="23" name="Rectangle 54"/>
            <p:cNvSpPr/>
            <p:nvPr/>
          </p:nvSpPr>
          <p:spPr>
            <a:xfrm>
              <a:off x="6477000" y="1276350"/>
              <a:ext cx="1828800" cy="2514600"/>
            </a:xfrm>
            <a:prstGeom prst="rect">
              <a:avLst/>
            </a:prstGeom>
            <a:solidFill>
              <a:srgbClr val="4B88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latin typeface="Bell MT" panose="02020503060305020303" pitchFamily="18" charset="0"/>
              </a:endParaRPr>
            </a:p>
          </p:txBody>
        </p:sp>
        <p:sp>
          <p:nvSpPr>
            <p:cNvPr id="24" name="Rectangle 55"/>
            <p:cNvSpPr/>
            <p:nvPr/>
          </p:nvSpPr>
          <p:spPr>
            <a:xfrm>
              <a:off x="6400800" y="1962150"/>
              <a:ext cx="1981200" cy="457200"/>
            </a:xfrm>
            <a:prstGeom prst="rect">
              <a:avLst/>
            </a:prstGeom>
            <a:solidFill>
              <a:srgbClr val="4B8842">
                <a:alpha val="6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latin typeface="Bell MT" panose="02020503060305020303" pitchFamily="18" charset="0"/>
              </a:endParaRPr>
            </a:p>
          </p:txBody>
        </p:sp>
        <p:sp>
          <p:nvSpPr>
            <p:cNvPr id="25" name="Rectangle 56"/>
            <p:cNvSpPr/>
            <p:nvPr/>
          </p:nvSpPr>
          <p:spPr>
            <a:xfrm>
              <a:off x="6768794" y="2038350"/>
              <a:ext cx="1241780" cy="32054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867" dirty="0">
                  <a:solidFill>
                    <a:schemeClr val="bg1"/>
                  </a:solidFill>
                  <a:latin typeface="Bell MT" panose="02020503060305020303" pitchFamily="18" charset="0"/>
                  <a:ea typeface="Open Sans" pitchFamily="34" charset="0"/>
                  <a:cs typeface="Open Sans" pitchFamily="34" charset="0"/>
                </a:rPr>
                <a:t>PLATINUM</a:t>
              </a:r>
            </a:p>
          </p:txBody>
        </p:sp>
        <p:sp>
          <p:nvSpPr>
            <p:cNvPr id="26" name="TextBox 57"/>
            <p:cNvSpPr txBox="1"/>
            <p:nvPr/>
          </p:nvSpPr>
          <p:spPr>
            <a:xfrm>
              <a:off x="6705600" y="2571750"/>
              <a:ext cx="1390672" cy="12146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spcBef>
                  <a:spcPts val="267"/>
                </a:spcBef>
              </a:pPr>
              <a:r>
                <a:rPr lang="en-US" sz="1333" dirty="0">
                  <a:solidFill>
                    <a:schemeClr val="bg1"/>
                  </a:solidFill>
                  <a:latin typeface="Bell MT" panose="02020503060305020303" pitchFamily="18" charset="0"/>
                  <a:ea typeface="Open Sans Light" pitchFamily="34" charset="0"/>
                  <a:cs typeface="Open Sans Light" pitchFamily="34" charset="0"/>
                </a:rPr>
                <a:t>999 messages</a:t>
              </a:r>
            </a:p>
            <a:p>
              <a:pPr algn="ctr">
                <a:lnSpc>
                  <a:spcPct val="150000"/>
                </a:lnSpc>
                <a:spcBef>
                  <a:spcPts val="267"/>
                </a:spcBef>
              </a:pPr>
              <a:r>
                <a:rPr lang="en-US" sz="1333" b="1" dirty="0">
                  <a:solidFill>
                    <a:schemeClr val="bg1"/>
                  </a:solidFill>
                  <a:latin typeface="Bell MT" panose="02020503060305020303" pitchFamily="18" charset="0"/>
                  <a:ea typeface="Open Sans Light" pitchFamily="34" charset="0"/>
                  <a:cs typeface="Open Sans Light" pitchFamily="34" charset="0"/>
                </a:rPr>
                <a:t>unlimited</a:t>
              </a:r>
              <a:r>
                <a:rPr lang="en-US" sz="1333" dirty="0">
                  <a:solidFill>
                    <a:schemeClr val="bg1"/>
                  </a:solidFill>
                  <a:latin typeface="Bell MT" panose="02020503060305020303" pitchFamily="18" charset="0"/>
                  <a:ea typeface="Open Sans Light" pitchFamily="34" charset="0"/>
                  <a:cs typeface="Open Sans Light" pitchFamily="34" charset="0"/>
                </a:rPr>
                <a:t> data</a:t>
              </a:r>
            </a:p>
            <a:p>
              <a:pPr algn="ctr">
                <a:lnSpc>
                  <a:spcPct val="150000"/>
                </a:lnSpc>
                <a:spcBef>
                  <a:spcPts val="267"/>
                </a:spcBef>
              </a:pPr>
              <a:r>
                <a:rPr lang="en-US" sz="1333" b="1" dirty="0">
                  <a:solidFill>
                    <a:schemeClr val="bg1"/>
                  </a:solidFill>
                  <a:latin typeface="Bell MT" panose="02020503060305020303" pitchFamily="18" charset="0"/>
                  <a:ea typeface="Open Sans Light" pitchFamily="34" charset="0"/>
                  <a:cs typeface="Open Sans Light" pitchFamily="34" charset="0"/>
                </a:rPr>
                <a:t>unlimited</a:t>
              </a:r>
              <a:r>
                <a:rPr lang="en-US" sz="1333" dirty="0">
                  <a:solidFill>
                    <a:schemeClr val="bg1"/>
                  </a:solidFill>
                  <a:latin typeface="Bell MT" panose="02020503060305020303" pitchFamily="18" charset="0"/>
                  <a:ea typeface="Open Sans Light" pitchFamily="34" charset="0"/>
                  <a:cs typeface="Open Sans Light" pitchFamily="34" charset="0"/>
                </a:rPr>
                <a:t> user</a:t>
              </a:r>
            </a:p>
            <a:p>
              <a:pPr algn="ctr">
                <a:lnSpc>
                  <a:spcPct val="150000"/>
                </a:lnSpc>
                <a:spcBef>
                  <a:spcPts val="267"/>
                </a:spcBef>
              </a:pPr>
              <a:r>
                <a:rPr lang="en-US" sz="1333" dirty="0">
                  <a:solidFill>
                    <a:schemeClr val="bg1"/>
                  </a:solidFill>
                  <a:latin typeface="Bell MT" panose="02020503060305020303" pitchFamily="18" charset="0"/>
                  <a:ea typeface="Open Sans Light" pitchFamily="34" charset="0"/>
                  <a:cs typeface="Open Sans Light" pitchFamily="34" charset="0"/>
                </a:rPr>
                <a:t>first 30 day free</a:t>
              </a:r>
            </a:p>
          </p:txBody>
        </p:sp>
        <p:sp>
          <p:nvSpPr>
            <p:cNvPr id="27" name="Rectangle 58"/>
            <p:cNvSpPr/>
            <p:nvPr/>
          </p:nvSpPr>
          <p:spPr>
            <a:xfrm>
              <a:off x="6955630" y="1352550"/>
              <a:ext cx="962544" cy="5629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3733" dirty="0">
                  <a:solidFill>
                    <a:schemeClr val="bg1"/>
                  </a:solidFill>
                  <a:latin typeface="Bell MT" panose="02020503060305020303" pitchFamily="18" charset="0"/>
                  <a:ea typeface="Open Sans" pitchFamily="34" charset="0"/>
                  <a:cs typeface="Open Sans" pitchFamily="34" charset="0"/>
                </a:rPr>
                <a:t>$399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27619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300"/>
    </mc:Choice>
    <mc:Fallback xmlns="">
      <p:transition spd="slow" advClick="0" advTm="4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419"/>
          <a:stretch/>
        </p:blipFill>
        <p:spPr>
          <a:xfrm rot="5400000">
            <a:off x="2667001" y="-2666999"/>
            <a:ext cx="6858000" cy="1219200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85775" y="342900"/>
            <a:ext cx="11220450" cy="6172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3384132" y="911632"/>
            <a:ext cx="5466899" cy="923330"/>
            <a:chOff x="3384132" y="380689"/>
            <a:chExt cx="5466899" cy="923330"/>
          </a:xfrm>
        </p:grpSpPr>
        <p:sp>
          <p:nvSpPr>
            <p:cNvPr id="7" name="文本框 6"/>
            <p:cNvSpPr txBox="1"/>
            <p:nvPr/>
          </p:nvSpPr>
          <p:spPr>
            <a:xfrm>
              <a:off x="3694282" y="380689"/>
              <a:ext cx="500661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5400" spc="600" dirty="0" smtClean="0">
                  <a:latin typeface="文悦古典明朝体 (非商业使用) W5" pitchFamily="50" charset="-122"/>
                  <a:ea typeface="文悦古典明朝体 (非商业使用) W5" pitchFamily="50" charset="-122"/>
                </a:rPr>
                <a:t>输入你的标题</a:t>
              </a:r>
              <a:endParaRPr lang="zh-CN" altLang="en-US" sz="5400" spc="600" dirty="0"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</p:txBody>
        </p:sp>
        <p:cxnSp>
          <p:nvCxnSpPr>
            <p:cNvPr id="8" name="直接连接符 7"/>
            <p:cNvCxnSpPr>
              <a:endCxn id="7" idx="1"/>
            </p:cNvCxnSpPr>
            <p:nvPr/>
          </p:nvCxnSpPr>
          <p:spPr>
            <a:xfrm>
              <a:off x="3384132" y="842354"/>
              <a:ext cx="31015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8540881" y="842354"/>
              <a:ext cx="31015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椭圆 9"/>
          <p:cNvSpPr/>
          <p:nvPr/>
        </p:nvSpPr>
        <p:spPr>
          <a:xfrm>
            <a:off x="2029294" y="2377792"/>
            <a:ext cx="704850" cy="704850"/>
          </a:xfrm>
          <a:prstGeom prst="ellipse">
            <a:avLst/>
          </a:prstGeom>
          <a:solidFill>
            <a:srgbClr val="4B884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029294" y="3701665"/>
            <a:ext cx="704850" cy="704850"/>
          </a:xfrm>
          <a:prstGeom prst="ellipse">
            <a:avLst/>
          </a:prstGeom>
          <a:solidFill>
            <a:srgbClr val="373D5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2029294" y="5025538"/>
            <a:ext cx="704850" cy="704850"/>
          </a:xfrm>
          <a:prstGeom prst="ellipse">
            <a:avLst/>
          </a:prstGeom>
          <a:solidFill>
            <a:srgbClr val="4E9D6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13"/>
          <p:cNvSpPr>
            <a:spLocks noEditPoints="1"/>
          </p:cNvSpPr>
          <p:nvPr/>
        </p:nvSpPr>
        <p:spPr bwMode="auto">
          <a:xfrm>
            <a:off x="2268537" y="2557463"/>
            <a:ext cx="223838" cy="360363"/>
          </a:xfrm>
          <a:custGeom>
            <a:avLst/>
            <a:gdLst>
              <a:gd name="T0" fmla="*/ 96 w 96"/>
              <a:gd name="T1" fmla="*/ 48 h 156"/>
              <a:gd name="T2" fmla="*/ 48 w 96"/>
              <a:gd name="T3" fmla="*/ 0 h 156"/>
              <a:gd name="T4" fmla="*/ 0 w 96"/>
              <a:gd name="T5" fmla="*/ 48 h 156"/>
              <a:gd name="T6" fmla="*/ 6 w 96"/>
              <a:gd name="T7" fmla="*/ 72 h 156"/>
              <a:gd name="T8" fmla="*/ 6 w 96"/>
              <a:gd name="T9" fmla="*/ 72 h 156"/>
              <a:gd name="T10" fmla="*/ 48 w 96"/>
              <a:gd name="T11" fmla="*/ 156 h 156"/>
              <a:gd name="T12" fmla="*/ 90 w 96"/>
              <a:gd name="T13" fmla="*/ 72 h 156"/>
              <a:gd name="T14" fmla="*/ 90 w 96"/>
              <a:gd name="T15" fmla="*/ 72 h 156"/>
              <a:gd name="T16" fmla="*/ 96 w 96"/>
              <a:gd name="T17" fmla="*/ 48 h 156"/>
              <a:gd name="T18" fmla="*/ 48 w 96"/>
              <a:gd name="T19" fmla="*/ 72 h 156"/>
              <a:gd name="T20" fmla="*/ 24 w 96"/>
              <a:gd name="T21" fmla="*/ 48 h 156"/>
              <a:gd name="T22" fmla="*/ 48 w 96"/>
              <a:gd name="T23" fmla="*/ 24 h 156"/>
              <a:gd name="T24" fmla="*/ 72 w 96"/>
              <a:gd name="T25" fmla="*/ 48 h 156"/>
              <a:gd name="T26" fmla="*/ 48 w 96"/>
              <a:gd name="T27" fmla="*/ 72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6" h="156">
                <a:moveTo>
                  <a:pt x="96" y="48"/>
                </a:moveTo>
                <a:cubicBezTo>
                  <a:pt x="96" y="21"/>
                  <a:pt x="75" y="0"/>
                  <a:pt x="48" y="0"/>
                </a:cubicBezTo>
                <a:cubicBezTo>
                  <a:pt x="21" y="0"/>
                  <a:pt x="0" y="21"/>
                  <a:pt x="0" y="48"/>
                </a:cubicBezTo>
                <a:cubicBezTo>
                  <a:pt x="0" y="57"/>
                  <a:pt x="2" y="65"/>
                  <a:pt x="6" y="72"/>
                </a:cubicBezTo>
                <a:cubicBezTo>
                  <a:pt x="6" y="72"/>
                  <a:pt x="6" y="72"/>
                  <a:pt x="6" y="72"/>
                </a:cubicBezTo>
                <a:cubicBezTo>
                  <a:pt x="48" y="156"/>
                  <a:pt x="48" y="156"/>
                  <a:pt x="48" y="156"/>
                </a:cubicBezTo>
                <a:cubicBezTo>
                  <a:pt x="90" y="72"/>
                  <a:pt x="90" y="72"/>
                  <a:pt x="90" y="72"/>
                </a:cubicBezTo>
                <a:cubicBezTo>
                  <a:pt x="90" y="72"/>
                  <a:pt x="90" y="72"/>
                  <a:pt x="90" y="72"/>
                </a:cubicBezTo>
                <a:cubicBezTo>
                  <a:pt x="94" y="65"/>
                  <a:pt x="96" y="57"/>
                  <a:pt x="96" y="48"/>
                </a:cubicBezTo>
                <a:moveTo>
                  <a:pt x="48" y="72"/>
                </a:moveTo>
                <a:cubicBezTo>
                  <a:pt x="35" y="72"/>
                  <a:pt x="24" y="61"/>
                  <a:pt x="24" y="48"/>
                </a:cubicBezTo>
                <a:cubicBezTo>
                  <a:pt x="24" y="35"/>
                  <a:pt x="35" y="24"/>
                  <a:pt x="48" y="24"/>
                </a:cubicBezTo>
                <a:cubicBezTo>
                  <a:pt x="61" y="24"/>
                  <a:pt x="72" y="35"/>
                  <a:pt x="72" y="48"/>
                </a:cubicBezTo>
                <a:cubicBezTo>
                  <a:pt x="72" y="61"/>
                  <a:pt x="61" y="72"/>
                  <a:pt x="48" y="72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2206034" y="3936179"/>
            <a:ext cx="349331" cy="235771"/>
            <a:chOff x="4031964" y="4054474"/>
            <a:chExt cx="860878" cy="581025"/>
          </a:xfrm>
          <a:solidFill>
            <a:schemeClr val="bg1"/>
          </a:solidFill>
        </p:grpSpPr>
        <p:sp>
          <p:nvSpPr>
            <p:cNvPr id="15" name="Freeform 17"/>
            <p:cNvSpPr>
              <a:spLocks/>
            </p:cNvSpPr>
            <p:nvPr/>
          </p:nvSpPr>
          <p:spPr bwMode="auto">
            <a:xfrm>
              <a:off x="4056333" y="4054474"/>
              <a:ext cx="807664" cy="337901"/>
            </a:xfrm>
            <a:custGeom>
              <a:avLst/>
              <a:gdLst>
                <a:gd name="T0" fmla="*/ 67 w 134"/>
                <a:gd name="T1" fmla="*/ 56 h 56"/>
                <a:gd name="T2" fmla="*/ 134 w 134"/>
                <a:gd name="T3" fmla="*/ 0 h 56"/>
                <a:gd name="T4" fmla="*/ 133 w 134"/>
                <a:gd name="T5" fmla="*/ 0 h 56"/>
                <a:gd name="T6" fmla="*/ 1 w 134"/>
                <a:gd name="T7" fmla="*/ 0 h 56"/>
                <a:gd name="T8" fmla="*/ 0 w 134"/>
                <a:gd name="T9" fmla="*/ 0 h 56"/>
                <a:gd name="T10" fmla="*/ 67 w 134"/>
                <a:gd name="T11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4" h="56">
                  <a:moveTo>
                    <a:pt x="67" y="56"/>
                  </a:moveTo>
                  <a:cubicBezTo>
                    <a:pt x="134" y="0"/>
                    <a:pt x="134" y="0"/>
                    <a:pt x="134" y="0"/>
                  </a:cubicBezTo>
                  <a:cubicBezTo>
                    <a:pt x="134" y="0"/>
                    <a:pt x="133" y="0"/>
                    <a:pt x="133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lnTo>
                    <a:pt x="67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8"/>
            <p:cNvSpPr>
              <a:spLocks/>
            </p:cNvSpPr>
            <p:nvPr/>
          </p:nvSpPr>
          <p:spPr bwMode="auto">
            <a:xfrm>
              <a:off x="4604391" y="4079198"/>
              <a:ext cx="288451" cy="527455"/>
            </a:xfrm>
            <a:custGeom>
              <a:avLst/>
              <a:gdLst>
                <a:gd name="T0" fmla="*/ 48 w 48"/>
                <a:gd name="T1" fmla="*/ 2 h 87"/>
                <a:gd name="T2" fmla="*/ 48 w 48"/>
                <a:gd name="T3" fmla="*/ 0 h 87"/>
                <a:gd name="T4" fmla="*/ 0 w 48"/>
                <a:gd name="T5" fmla="*/ 40 h 87"/>
                <a:gd name="T6" fmla="*/ 48 w 48"/>
                <a:gd name="T7" fmla="*/ 87 h 87"/>
                <a:gd name="T8" fmla="*/ 48 w 48"/>
                <a:gd name="T9" fmla="*/ 86 h 87"/>
                <a:gd name="T10" fmla="*/ 48 w 48"/>
                <a:gd name="T11" fmla="*/ 2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" h="87">
                  <a:moveTo>
                    <a:pt x="48" y="2"/>
                  </a:moveTo>
                  <a:cubicBezTo>
                    <a:pt x="48" y="1"/>
                    <a:pt x="48" y="1"/>
                    <a:pt x="48" y="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7"/>
                    <a:pt x="48" y="86"/>
                  </a:cubicBezTo>
                  <a:lnTo>
                    <a:pt x="48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9"/>
            <p:cNvSpPr>
              <a:spLocks/>
            </p:cNvSpPr>
            <p:nvPr/>
          </p:nvSpPr>
          <p:spPr bwMode="auto">
            <a:xfrm>
              <a:off x="4031964" y="4079198"/>
              <a:ext cx="288451" cy="527455"/>
            </a:xfrm>
            <a:custGeom>
              <a:avLst/>
              <a:gdLst>
                <a:gd name="T0" fmla="*/ 0 w 48"/>
                <a:gd name="T1" fmla="*/ 0 h 87"/>
                <a:gd name="T2" fmla="*/ 0 w 48"/>
                <a:gd name="T3" fmla="*/ 2 h 87"/>
                <a:gd name="T4" fmla="*/ 0 w 48"/>
                <a:gd name="T5" fmla="*/ 86 h 87"/>
                <a:gd name="T6" fmla="*/ 0 w 48"/>
                <a:gd name="T7" fmla="*/ 87 h 87"/>
                <a:gd name="T8" fmla="*/ 48 w 48"/>
                <a:gd name="T9" fmla="*/ 40 h 87"/>
                <a:gd name="T10" fmla="*/ 0 w 48"/>
                <a:gd name="T11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" h="87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48" y="40"/>
                    <a:pt x="48" y="40"/>
                    <a:pt x="48" y="4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0"/>
            <p:cNvSpPr>
              <a:spLocks/>
            </p:cNvSpPr>
            <p:nvPr/>
          </p:nvSpPr>
          <p:spPr bwMode="auto">
            <a:xfrm>
              <a:off x="4056333" y="4347047"/>
              <a:ext cx="807664" cy="288452"/>
            </a:xfrm>
            <a:custGeom>
              <a:avLst/>
              <a:gdLst>
                <a:gd name="T0" fmla="*/ 86 w 134"/>
                <a:gd name="T1" fmla="*/ 0 h 48"/>
                <a:gd name="T2" fmla="*/ 69 w 134"/>
                <a:gd name="T3" fmla="*/ 14 h 48"/>
                <a:gd name="T4" fmla="*/ 67 w 134"/>
                <a:gd name="T5" fmla="*/ 15 h 48"/>
                <a:gd name="T6" fmla="*/ 65 w 134"/>
                <a:gd name="T7" fmla="*/ 14 h 48"/>
                <a:gd name="T8" fmla="*/ 48 w 134"/>
                <a:gd name="T9" fmla="*/ 0 h 48"/>
                <a:gd name="T10" fmla="*/ 0 w 134"/>
                <a:gd name="T11" fmla="*/ 48 h 48"/>
                <a:gd name="T12" fmla="*/ 1 w 134"/>
                <a:gd name="T13" fmla="*/ 48 h 48"/>
                <a:gd name="T14" fmla="*/ 133 w 134"/>
                <a:gd name="T15" fmla="*/ 48 h 48"/>
                <a:gd name="T16" fmla="*/ 134 w 134"/>
                <a:gd name="T17" fmla="*/ 48 h 48"/>
                <a:gd name="T18" fmla="*/ 86 w 134"/>
                <a:gd name="T1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4" h="48">
                  <a:moveTo>
                    <a:pt x="86" y="0"/>
                  </a:moveTo>
                  <a:cubicBezTo>
                    <a:pt x="69" y="14"/>
                    <a:pt x="69" y="14"/>
                    <a:pt x="69" y="14"/>
                  </a:cubicBezTo>
                  <a:cubicBezTo>
                    <a:pt x="68" y="15"/>
                    <a:pt x="68" y="15"/>
                    <a:pt x="67" y="15"/>
                  </a:cubicBezTo>
                  <a:cubicBezTo>
                    <a:pt x="66" y="15"/>
                    <a:pt x="66" y="15"/>
                    <a:pt x="65" y="14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8"/>
                    <a:pt x="0" y="48"/>
                    <a:pt x="1" y="48"/>
                  </a:cubicBezTo>
                  <a:cubicBezTo>
                    <a:pt x="133" y="48"/>
                    <a:pt x="133" y="48"/>
                    <a:pt x="133" y="48"/>
                  </a:cubicBezTo>
                  <a:cubicBezTo>
                    <a:pt x="134" y="48"/>
                    <a:pt x="134" y="48"/>
                    <a:pt x="134" y="48"/>
                  </a:cubicBezTo>
                  <a:lnTo>
                    <a:pt x="8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9" name="Group 23"/>
          <p:cNvGrpSpPr>
            <a:grpSpLocks noChangeAspect="1"/>
          </p:cNvGrpSpPr>
          <p:nvPr/>
        </p:nvGrpSpPr>
        <p:grpSpPr bwMode="auto">
          <a:xfrm>
            <a:off x="2244607" y="5242778"/>
            <a:ext cx="270369" cy="270369"/>
            <a:chOff x="2203" y="3107"/>
            <a:chExt cx="229" cy="229"/>
          </a:xfrm>
          <a:solidFill>
            <a:schemeClr val="bg1"/>
          </a:solidFill>
        </p:grpSpPr>
        <p:sp>
          <p:nvSpPr>
            <p:cNvPr id="20" name="Freeform 24"/>
            <p:cNvSpPr>
              <a:spLocks/>
            </p:cNvSpPr>
            <p:nvPr/>
          </p:nvSpPr>
          <p:spPr bwMode="auto">
            <a:xfrm>
              <a:off x="2203" y="3129"/>
              <a:ext cx="207" cy="207"/>
            </a:xfrm>
            <a:custGeom>
              <a:avLst/>
              <a:gdLst>
                <a:gd name="T0" fmla="*/ 17 w 142"/>
                <a:gd name="T1" fmla="*/ 0 h 142"/>
                <a:gd name="T2" fmla="*/ 50 w 142"/>
                <a:gd name="T3" fmla="*/ 89 h 142"/>
                <a:gd name="T4" fmla="*/ 142 w 142"/>
                <a:gd name="T5" fmla="*/ 125 h 142"/>
                <a:gd name="T6" fmla="*/ 107 w 142"/>
                <a:gd name="T7" fmla="*/ 90 h 142"/>
                <a:gd name="T8" fmla="*/ 83 w 142"/>
                <a:gd name="T9" fmla="*/ 80 h 142"/>
                <a:gd name="T10" fmla="*/ 58 w 142"/>
                <a:gd name="T11" fmla="*/ 55 h 142"/>
                <a:gd name="T12" fmla="*/ 53 w 142"/>
                <a:gd name="T13" fmla="*/ 36 h 142"/>
                <a:gd name="T14" fmla="*/ 17 w 142"/>
                <a:gd name="T15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2" h="142">
                  <a:moveTo>
                    <a:pt x="17" y="0"/>
                  </a:moveTo>
                  <a:cubicBezTo>
                    <a:pt x="12" y="7"/>
                    <a:pt x="0" y="38"/>
                    <a:pt x="50" y="89"/>
                  </a:cubicBezTo>
                  <a:cubicBezTo>
                    <a:pt x="102" y="142"/>
                    <a:pt x="136" y="131"/>
                    <a:pt x="142" y="125"/>
                  </a:cubicBezTo>
                  <a:cubicBezTo>
                    <a:pt x="107" y="90"/>
                    <a:pt x="107" y="90"/>
                    <a:pt x="107" y="90"/>
                  </a:cubicBezTo>
                  <a:cubicBezTo>
                    <a:pt x="102" y="95"/>
                    <a:pt x="96" y="90"/>
                    <a:pt x="83" y="80"/>
                  </a:cubicBezTo>
                  <a:cubicBezTo>
                    <a:pt x="76" y="74"/>
                    <a:pt x="66" y="65"/>
                    <a:pt x="58" y="55"/>
                  </a:cubicBezTo>
                  <a:cubicBezTo>
                    <a:pt x="53" y="48"/>
                    <a:pt x="48" y="41"/>
                    <a:pt x="53" y="36"/>
                  </a:cubicBezTo>
                  <a:lnTo>
                    <a:pt x="1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5"/>
            <p:cNvSpPr>
              <a:spLocks/>
            </p:cNvSpPr>
            <p:nvPr/>
          </p:nvSpPr>
          <p:spPr bwMode="auto">
            <a:xfrm>
              <a:off x="2362" y="3238"/>
              <a:ext cx="70" cy="68"/>
            </a:xfrm>
            <a:custGeom>
              <a:avLst/>
              <a:gdLst>
                <a:gd name="T0" fmla="*/ 45 w 48"/>
                <a:gd name="T1" fmla="*/ 37 h 47"/>
                <a:gd name="T2" fmla="*/ 45 w 48"/>
                <a:gd name="T3" fmla="*/ 29 h 47"/>
                <a:gd name="T4" fmla="*/ 45 w 48"/>
                <a:gd name="T5" fmla="*/ 29 h 47"/>
                <a:gd name="T6" fmla="*/ 18 w 48"/>
                <a:gd name="T7" fmla="*/ 2 h 47"/>
                <a:gd name="T8" fmla="*/ 10 w 48"/>
                <a:gd name="T9" fmla="*/ 2 h 47"/>
                <a:gd name="T10" fmla="*/ 0 w 48"/>
                <a:gd name="T11" fmla="*/ 12 h 47"/>
                <a:gd name="T12" fmla="*/ 35 w 48"/>
                <a:gd name="T13" fmla="*/ 47 h 47"/>
                <a:gd name="T14" fmla="*/ 45 w 48"/>
                <a:gd name="T15" fmla="*/ 3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47">
                  <a:moveTo>
                    <a:pt x="45" y="37"/>
                  </a:moveTo>
                  <a:cubicBezTo>
                    <a:pt x="48" y="35"/>
                    <a:pt x="47" y="31"/>
                    <a:pt x="45" y="29"/>
                  </a:cubicBezTo>
                  <a:cubicBezTo>
                    <a:pt x="45" y="29"/>
                    <a:pt x="45" y="29"/>
                    <a:pt x="45" y="29"/>
                  </a:cubicBezTo>
                  <a:cubicBezTo>
                    <a:pt x="45" y="29"/>
                    <a:pt x="18" y="2"/>
                    <a:pt x="18" y="2"/>
                  </a:cubicBezTo>
                  <a:cubicBezTo>
                    <a:pt x="16" y="0"/>
                    <a:pt x="12" y="0"/>
                    <a:pt x="10" y="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5" y="47"/>
                    <a:pt x="45" y="37"/>
                    <a:pt x="45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6"/>
            <p:cNvSpPr>
              <a:spLocks/>
            </p:cNvSpPr>
            <p:nvPr/>
          </p:nvSpPr>
          <p:spPr bwMode="auto">
            <a:xfrm>
              <a:off x="2232" y="3107"/>
              <a:ext cx="70" cy="70"/>
            </a:xfrm>
            <a:custGeom>
              <a:avLst/>
              <a:gdLst>
                <a:gd name="T0" fmla="*/ 45 w 48"/>
                <a:gd name="T1" fmla="*/ 38 h 48"/>
                <a:gd name="T2" fmla="*/ 45 w 48"/>
                <a:gd name="T3" fmla="*/ 31 h 48"/>
                <a:gd name="T4" fmla="*/ 45 w 48"/>
                <a:gd name="T5" fmla="*/ 31 h 48"/>
                <a:gd name="T6" fmla="*/ 17 w 48"/>
                <a:gd name="T7" fmla="*/ 3 h 48"/>
                <a:gd name="T8" fmla="*/ 10 w 48"/>
                <a:gd name="T9" fmla="*/ 3 h 48"/>
                <a:gd name="T10" fmla="*/ 0 w 48"/>
                <a:gd name="T11" fmla="*/ 13 h 48"/>
                <a:gd name="T12" fmla="*/ 36 w 48"/>
                <a:gd name="T13" fmla="*/ 48 h 48"/>
                <a:gd name="T14" fmla="*/ 45 w 48"/>
                <a:gd name="T15" fmla="*/ 3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48">
                  <a:moveTo>
                    <a:pt x="45" y="38"/>
                  </a:moveTo>
                  <a:cubicBezTo>
                    <a:pt x="48" y="36"/>
                    <a:pt x="48" y="33"/>
                    <a:pt x="45" y="31"/>
                  </a:cubicBezTo>
                  <a:cubicBezTo>
                    <a:pt x="45" y="31"/>
                    <a:pt x="45" y="31"/>
                    <a:pt x="45" y="31"/>
                  </a:cubicBezTo>
                  <a:cubicBezTo>
                    <a:pt x="45" y="31"/>
                    <a:pt x="17" y="3"/>
                    <a:pt x="17" y="3"/>
                  </a:cubicBezTo>
                  <a:cubicBezTo>
                    <a:pt x="15" y="0"/>
                    <a:pt x="12" y="0"/>
                    <a:pt x="10" y="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8"/>
                    <a:pt x="45" y="38"/>
                    <a:pt x="45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3" name="矩形 22"/>
          <p:cNvSpPr/>
          <p:nvPr/>
        </p:nvSpPr>
        <p:spPr>
          <a:xfrm>
            <a:off x="2973387" y="2343978"/>
            <a:ext cx="422446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noProof="1"/>
              <a:t>Lorem ipsum dolor sit er elit lamet, consectetaur cillium adipisicing pecu, sed do eiusmod</a:t>
            </a:r>
          </a:p>
        </p:txBody>
      </p:sp>
      <p:sp>
        <p:nvSpPr>
          <p:cNvPr id="24" name="矩形 23"/>
          <p:cNvSpPr/>
          <p:nvPr/>
        </p:nvSpPr>
        <p:spPr>
          <a:xfrm>
            <a:off x="2973387" y="3635404"/>
            <a:ext cx="422446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noProof="1" smtClean="0"/>
              <a:t>QQmail:xxxxxxx@qq.com</a:t>
            </a:r>
            <a:endParaRPr lang="en-US" altLang="zh-CN" sz="1400" noProof="1"/>
          </a:p>
          <a:p>
            <a:pPr>
              <a:lnSpc>
                <a:spcPct val="150000"/>
              </a:lnSpc>
            </a:pPr>
            <a:r>
              <a:rPr lang="en-US" altLang="zh-CN" sz="1400" noProof="1" smtClean="0"/>
              <a:t>163mail:xxxxxxx@163.com</a:t>
            </a:r>
            <a:endParaRPr lang="en-US" altLang="zh-CN" sz="1400" noProof="1"/>
          </a:p>
        </p:txBody>
      </p:sp>
      <p:sp>
        <p:nvSpPr>
          <p:cNvPr id="25" name="矩形 24"/>
          <p:cNvSpPr/>
          <p:nvPr/>
        </p:nvSpPr>
        <p:spPr>
          <a:xfrm>
            <a:off x="2973387" y="4991724"/>
            <a:ext cx="4224460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noProof="1" smtClean="0"/>
              <a:t>Phone:157xxxx0806</a:t>
            </a:r>
            <a:endParaRPr lang="en-US" altLang="zh-CN" sz="1400" noProof="1"/>
          </a:p>
          <a:p>
            <a:pPr>
              <a:lnSpc>
                <a:spcPct val="150000"/>
              </a:lnSpc>
            </a:pPr>
            <a:r>
              <a:rPr lang="en-US" altLang="zh-CN" sz="1400" noProof="1" smtClean="0"/>
              <a:t>Home:xxxx-888888</a:t>
            </a:r>
            <a:endParaRPr lang="en-US" altLang="zh-CN" sz="1400" noProof="1"/>
          </a:p>
          <a:p>
            <a:pPr>
              <a:lnSpc>
                <a:spcPct val="150000"/>
              </a:lnSpc>
            </a:pPr>
            <a:endParaRPr lang="en-US" altLang="zh-CN" sz="1400" noProof="1"/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9807" y="2177860"/>
            <a:ext cx="2778698" cy="3681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4385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300"/>
    </mc:Choice>
    <mc:Fallback xmlns="">
      <p:transition spd="slow" advClick="0" advTm="4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23" grpId="0"/>
      <p:bldP spid="24" grpId="0"/>
      <p:bldP spid="2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419"/>
          <a:stretch/>
        </p:blipFill>
        <p:spPr>
          <a:xfrm rot="5400000">
            <a:off x="2667001" y="-2666999"/>
            <a:ext cx="6858000" cy="1219200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1590675"/>
            <a:ext cx="12192000" cy="36766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618025" y="2161528"/>
            <a:ext cx="89559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spc="600" dirty="0" smtClean="0">
                <a:latin typeface="文悦古典明朝体 (非商业使用) W5" pitchFamily="50" charset="-122"/>
                <a:ea typeface="文悦古典明朝体 (非商业使用) W5" pitchFamily="50" charset="-122"/>
              </a:rPr>
              <a:t>感谢观看</a:t>
            </a:r>
            <a:endParaRPr lang="zh-CN" altLang="en-US" sz="7200" spc="600" dirty="0">
              <a:latin typeface="文悦古典明朝体 (非商业使用) W5" pitchFamily="50" charset="-122"/>
              <a:ea typeface="文悦古典明朝体 (非商业使用) W5" pitchFamily="50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320726" y="4206005"/>
            <a:ext cx="755054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spc="300" noProof="1" smtClean="0">
                <a:latin typeface="Bell MT" panose="02020503060305020303" pitchFamily="18" charset="0"/>
              </a:rPr>
              <a:t>LOREM IPSUM DOLOR SIT ER ELIT LAMET, CONSECTETAUR CILLIUM ADIPISICING PECU, SED DO EIUSMOD TEMPOR</a:t>
            </a:r>
            <a:endParaRPr lang="zh-CN" altLang="en-US" sz="1400" spc="300" dirty="0">
              <a:latin typeface="Bell MT" panose="02020503060305020303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320726" y="3132260"/>
            <a:ext cx="7550548" cy="7651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spc="300" noProof="1" smtClean="0">
                <a:latin typeface="Bell MT" panose="02020503060305020303" pitchFamily="18" charset="0"/>
              </a:rPr>
              <a:t>THANKS YOU TO WATCH</a:t>
            </a:r>
            <a:endParaRPr lang="zh-CN" altLang="en-US" sz="3200" spc="300" dirty="0">
              <a:latin typeface="Bell MT" panose="02020503060305020303" pitchFamily="18" charset="0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2601686" y="4062549"/>
            <a:ext cx="6988628" cy="0"/>
          </a:xfrm>
          <a:prstGeom prst="line">
            <a:avLst/>
          </a:prstGeom>
          <a:ln>
            <a:solidFill>
              <a:schemeClr val="tx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08843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300"/>
    </mc:Choice>
    <mc:Fallback xmlns="">
      <p:transition spd="slow" advClick="0" advTm="4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8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419"/>
          <a:stretch/>
        </p:blipFill>
        <p:spPr>
          <a:xfrm rot="5400000">
            <a:off x="2667001" y="-2666999"/>
            <a:ext cx="6858000" cy="1219200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333501" y="1162052"/>
            <a:ext cx="9525000" cy="45339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33525" y="1343025"/>
            <a:ext cx="9124950" cy="41719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934800" y="2105561"/>
            <a:ext cx="2733675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600" dirty="0" smtClean="0">
                <a:blipFill dpi="0" rotWithShape="1">
                  <a:blip r:embed="rId3"/>
                  <a:srcRect/>
                  <a:stretch>
                    <a:fillRect/>
                  </a:stretch>
                </a:blipFill>
                <a:latin typeface="文悦古典明朝体 (非商业使用) W5" pitchFamily="50" charset="-122"/>
                <a:ea typeface="文悦古典明朝体 (非商业使用) W5" pitchFamily="50" charset="-122"/>
              </a:rPr>
              <a:t>01</a:t>
            </a:r>
            <a:endParaRPr lang="zh-CN" altLang="en-US" sz="16600" dirty="0">
              <a:blipFill dpi="0" rotWithShape="1">
                <a:blip r:embed="rId3"/>
                <a:srcRect/>
                <a:stretch>
                  <a:fillRect/>
                </a:stretch>
              </a:blipFill>
              <a:latin typeface="文悦古典明朝体 (非商业使用) W5" pitchFamily="50" charset="-122"/>
              <a:ea typeface="文悦古典明朝体 (非商业使用) W5" pitchFamily="50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526627" y="2740466"/>
            <a:ext cx="5648152" cy="1661994"/>
            <a:chOff x="4476750" y="2967335"/>
            <a:chExt cx="5648152" cy="1661994"/>
          </a:xfrm>
        </p:grpSpPr>
        <p:sp>
          <p:nvSpPr>
            <p:cNvPr id="8" name="文本框 7"/>
            <p:cNvSpPr txBox="1"/>
            <p:nvPr/>
          </p:nvSpPr>
          <p:spPr>
            <a:xfrm>
              <a:off x="4476750" y="2967335"/>
              <a:ext cx="500661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5400" spc="600" dirty="0" smtClean="0">
                  <a:latin typeface="文悦古典明朝体 (非商业使用) W5" pitchFamily="50" charset="-122"/>
                  <a:ea typeface="文悦古典明朝体 (非商业使用) W5" pitchFamily="50" charset="-122"/>
                </a:rPr>
                <a:t>输入你的标题</a:t>
              </a:r>
              <a:endParaRPr lang="zh-CN" altLang="en-US" sz="5400" spc="600" dirty="0"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4668475" y="3890665"/>
              <a:ext cx="5456427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spc="300" noProof="1" smtClean="0">
                  <a:latin typeface="Bell MT" panose="02020503060305020303" pitchFamily="18" charset="0"/>
                </a:rPr>
                <a:t>LOREM IPSUM DOLOR SIT ER ELIT LAMET, ADIPISICING PECU</a:t>
              </a:r>
              <a:endParaRPr lang="zh-CN" altLang="en-US" sz="1400" spc="300" dirty="0">
                <a:latin typeface="Bell MT" panose="02020503060305020303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85182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300"/>
    </mc:Choice>
    <mc:Fallback xmlns="">
      <p:transition spd="slow" advClick="0" advTm="4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419"/>
          <a:stretch/>
        </p:blipFill>
        <p:spPr>
          <a:xfrm rot="5400000">
            <a:off x="2667001" y="-2666999"/>
            <a:ext cx="6858000" cy="12192002"/>
          </a:xfrm>
          <a:prstGeom prst="rect">
            <a:avLst/>
          </a:prstGeom>
        </p:spPr>
      </p:pic>
      <p:sp>
        <p:nvSpPr>
          <p:cNvPr id="28" name="矩形 27"/>
          <p:cNvSpPr/>
          <p:nvPr/>
        </p:nvSpPr>
        <p:spPr>
          <a:xfrm>
            <a:off x="1333501" y="2"/>
            <a:ext cx="9525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9" name="组合 38"/>
          <p:cNvGrpSpPr/>
          <p:nvPr/>
        </p:nvGrpSpPr>
        <p:grpSpPr>
          <a:xfrm>
            <a:off x="2509515" y="2813541"/>
            <a:ext cx="7162345" cy="2254584"/>
            <a:chOff x="2280915" y="2813541"/>
            <a:chExt cx="7162345" cy="2254584"/>
          </a:xfrm>
        </p:grpSpPr>
        <p:sp>
          <p:nvSpPr>
            <p:cNvPr id="23" name="矩形 22"/>
            <p:cNvSpPr/>
            <p:nvPr/>
          </p:nvSpPr>
          <p:spPr>
            <a:xfrm>
              <a:off x="2280915" y="4237128"/>
              <a:ext cx="1867996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600" noProof="1">
                  <a:latin typeface="Bell MT" panose="02020503060305020303" pitchFamily="18" charset="0"/>
                </a:rPr>
                <a:t>Lorem ipsum dolor sit </a:t>
              </a:r>
              <a:r>
                <a:rPr lang="en-US" altLang="zh-CN" sz="1600" noProof="1" smtClean="0">
                  <a:latin typeface="Bell MT" panose="02020503060305020303" pitchFamily="18" charset="0"/>
                </a:rPr>
                <a:t>er</a:t>
              </a:r>
              <a:endParaRPr lang="en-US" altLang="zh-CN" sz="1600" noProof="1">
                <a:latin typeface="Bell MT" panose="02020503060305020303" pitchFamily="18" charset="0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4033234" y="4237128"/>
              <a:ext cx="1905385" cy="7981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600" noProof="1">
                  <a:latin typeface="Bell MT" panose="02020503060305020303" pitchFamily="18" charset="0"/>
                </a:rPr>
                <a:t>Lorem ipsum dolor sit </a:t>
              </a:r>
              <a:r>
                <a:rPr lang="en-US" altLang="zh-CN" sz="1600" noProof="1" smtClean="0">
                  <a:latin typeface="Bell MT" panose="02020503060305020303" pitchFamily="18" charset="0"/>
                </a:rPr>
                <a:t>er</a:t>
              </a:r>
              <a:endParaRPr lang="en-US" altLang="zh-CN" sz="1600" noProof="1">
                <a:latin typeface="Bell MT" panose="02020503060305020303" pitchFamily="18" charset="0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5785555" y="4237128"/>
              <a:ext cx="1905385" cy="7981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600" noProof="1">
                  <a:latin typeface="Bell MT" panose="02020503060305020303" pitchFamily="18" charset="0"/>
                </a:rPr>
                <a:t>Lorem ipsum dolor sit </a:t>
              </a:r>
              <a:r>
                <a:rPr lang="en-US" altLang="zh-CN" sz="1600" noProof="1" smtClean="0">
                  <a:latin typeface="Bell MT" panose="02020503060305020303" pitchFamily="18" charset="0"/>
                </a:rPr>
                <a:t>er</a:t>
              </a:r>
              <a:endParaRPr lang="en-US" altLang="zh-CN" sz="1600" noProof="1">
                <a:latin typeface="Bell MT" panose="02020503060305020303" pitchFamily="18" charset="0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7537875" y="4237127"/>
              <a:ext cx="1905385" cy="7981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600" noProof="1">
                  <a:latin typeface="Bell MT" panose="02020503060305020303" pitchFamily="18" charset="0"/>
                </a:rPr>
                <a:t>Lorem ipsum </a:t>
              </a:r>
              <a:r>
                <a:rPr lang="en-US" altLang="zh-CN" sz="1600" noProof="1" smtClean="0">
                  <a:latin typeface="Bell MT" panose="02020503060305020303" pitchFamily="18" charset="0"/>
                </a:rPr>
                <a:t>dolor sit er</a:t>
              </a:r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2585215" y="2813541"/>
              <a:ext cx="6553747" cy="1296784"/>
              <a:chOff x="2585215" y="2813541"/>
              <a:chExt cx="6553747" cy="1296784"/>
            </a:xfrm>
          </p:grpSpPr>
          <p:grpSp>
            <p:nvGrpSpPr>
              <p:cNvPr id="4" name="组合 3"/>
              <p:cNvGrpSpPr/>
              <p:nvPr/>
            </p:nvGrpSpPr>
            <p:grpSpPr>
              <a:xfrm>
                <a:off x="2585215" y="2813541"/>
                <a:ext cx="6553747" cy="1296784"/>
                <a:chOff x="6757484" y="2470354"/>
                <a:chExt cx="9689691" cy="1917291"/>
              </a:xfrm>
            </p:grpSpPr>
            <p:sp>
              <p:nvSpPr>
                <p:cNvPr id="5" name="椭圆 4"/>
                <p:cNvSpPr/>
                <p:nvPr/>
              </p:nvSpPr>
              <p:spPr>
                <a:xfrm>
                  <a:off x="6757484" y="2470354"/>
                  <a:ext cx="1917291" cy="1917291"/>
                </a:xfrm>
                <a:prstGeom prst="ellipse">
                  <a:avLst/>
                </a:prstGeom>
                <a:solidFill>
                  <a:srgbClr val="4E9D6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/>
                </a:p>
              </p:txBody>
            </p:sp>
            <p:sp>
              <p:nvSpPr>
                <p:cNvPr id="6" name="椭圆 5"/>
                <p:cNvSpPr/>
                <p:nvPr/>
              </p:nvSpPr>
              <p:spPr>
                <a:xfrm>
                  <a:off x="9348284" y="2470354"/>
                  <a:ext cx="1917291" cy="1917291"/>
                </a:xfrm>
                <a:prstGeom prst="ellipse">
                  <a:avLst/>
                </a:prstGeom>
                <a:solidFill>
                  <a:srgbClr val="4E9D6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/>
                </a:p>
              </p:txBody>
            </p:sp>
            <p:sp>
              <p:nvSpPr>
                <p:cNvPr id="7" name="椭圆 6"/>
                <p:cNvSpPr/>
                <p:nvPr/>
              </p:nvSpPr>
              <p:spPr>
                <a:xfrm>
                  <a:off x="11939084" y="2470354"/>
                  <a:ext cx="1917291" cy="1917291"/>
                </a:xfrm>
                <a:prstGeom prst="ellipse">
                  <a:avLst/>
                </a:prstGeom>
                <a:solidFill>
                  <a:srgbClr val="4E9D6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/>
                </a:p>
              </p:txBody>
            </p:sp>
            <p:sp>
              <p:nvSpPr>
                <p:cNvPr id="8" name="椭圆 7"/>
                <p:cNvSpPr/>
                <p:nvPr/>
              </p:nvSpPr>
              <p:spPr>
                <a:xfrm>
                  <a:off x="14529884" y="2470354"/>
                  <a:ext cx="1917291" cy="1917291"/>
                </a:xfrm>
                <a:prstGeom prst="ellipse">
                  <a:avLst/>
                </a:prstGeom>
                <a:solidFill>
                  <a:srgbClr val="4B884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/>
                </a:p>
              </p:txBody>
            </p:sp>
            <p:sp>
              <p:nvSpPr>
                <p:cNvPr id="9" name="自由: 形状 12"/>
                <p:cNvSpPr/>
                <p:nvPr/>
              </p:nvSpPr>
              <p:spPr>
                <a:xfrm rot="5400000">
                  <a:off x="8894851" y="3348189"/>
                  <a:ext cx="187478" cy="161620"/>
                </a:xfrm>
                <a:custGeom>
                  <a:avLst/>
                  <a:gdLst>
                    <a:gd name="connsiteX0" fmla="*/ 0 w 229543"/>
                    <a:gd name="connsiteY0" fmla="*/ 197882 h 197882"/>
                    <a:gd name="connsiteX1" fmla="*/ 114772 w 229543"/>
                    <a:gd name="connsiteY1" fmla="*/ 0 h 197882"/>
                    <a:gd name="connsiteX2" fmla="*/ 229543 w 229543"/>
                    <a:gd name="connsiteY2" fmla="*/ 197882 h 197882"/>
                    <a:gd name="connsiteX3" fmla="*/ 225143 w 229543"/>
                    <a:gd name="connsiteY3" fmla="*/ 197882 h 197882"/>
                    <a:gd name="connsiteX4" fmla="*/ 209146 w 229543"/>
                    <a:gd name="connsiteY4" fmla="*/ 177083 h 197882"/>
                    <a:gd name="connsiteX5" fmla="*/ 114772 w 229543"/>
                    <a:gd name="connsiteY5" fmla="*/ 142816 h 197882"/>
                    <a:gd name="connsiteX6" fmla="*/ 20397 w 229543"/>
                    <a:gd name="connsiteY6" fmla="*/ 177083 h 197882"/>
                    <a:gd name="connsiteX7" fmla="*/ 4400 w 229543"/>
                    <a:gd name="connsiteY7" fmla="*/ 197882 h 1978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29543" h="197882">
                      <a:moveTo>
                        <a:pt x="0" y="197882"/>
                      </a:moveTo>
                      <a:lnTo>
                        <a:pt x="114772" y="0"/>
                      </a:lnTo>
                      <a:lnTo>
                        <a:pt x="229543" y="197882"/>
                      </a:lnTo>
                      <a:lnTo>
                        <a:pt x="225143" y="197882"/>
                      </a:lnTo>
                      <a:lnTo>
                        <a:pt x="209146" y="177083"/>
                      </a:lnTo>
                      <a:cubicBezTo>
                        <a:pt x="184994" y="155911"/>
                        <a:pt x="151627" y="142816"/>
                        <a:pt x="114772" y="142816"/>
                      </a:cubicBezTo>
                      <a:cubicBezTo>
                        <a:pt x="77916" y="142816"/>
                        <a:pt x="44550" y="155911"/>
                        <a:pt x="20397" y="177083"/>
                      </a:cubicBezTo>
                      <a:lnTo>
                        <a:pt x="4400" y="197882"/>
                      </a:lnTo>
                      <a:close/>
                    </a:path>
                  </a:pathLst>
                </a:custGeom>
                <a:solidFill>
                  <a:srgbClr val="373D5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/>
                </a:p>
              </p:txBody>
            </p:sp>
            <p:sp>
              <p:nvSpPr>
                <p:cNvPr id="10" name="自由: 形状 13"/>
                <p:cNvSpPr/>
                <p:nvPr/>
              </p:nvSpPr>
              <p:spPr>
                <a:xfrm rot="5400000">
                  <a:off x="11531293" y="3348189"/>
                  <a:ext cx="187478" cy="161620"/>
                </a:xfrm>
                <a:custGeom>
                  <a:avLst/>
                  <a:gdLst>
                    <a:gd name="connsiteX0" fmla="*/ 0 w 229543"/>
                    <a:gd name="connsiteY0" fmla="*/ 197882 h 197882"/>
                    <a:gd name="connsiteX1" fmla="*/ 114772 w 229543"/>
                    <a:gd name="connsiteY1" fmla="*/ 0 h 197882"/>
                    <a:gd name="connsiteX2" fmla="*/ 229543 w 229543"/>
                    <a:gd name="connsiteY2" fmla="*/ 197882 h 197882"/>
                    <a:gd name="connsiteX3" fmla="*/ 225143 w 229543"/>
                    <a:gd name="connsiteY3" fmla="*/ 197882 h 197882"/>
                    <a:gd name="connsiteX4" fmla="*/ 209146 w 229543"/>
                    <a:gd name="connsiteY4" fmla="*/ 177083 h 197882"/>
                    <a:gd name="connsiteX5" fmla="*/ 114772 w 229543"/>
                    <a:gd name="connsiteY5" fmla="*/ 142816 h 197882"/>
                    <a:gd name="connsiteX6" fmla="*/ 20397 w 229543"/>
                    <a:gd name="connsiteY6" fmla="*/ 177083 h 197882"/>
                    <a:gd name="connsiteX7" fmla="*/ 4400 w 229543"/>
                    <a:gd name="connsiteY7" fmla="*/ 197882 h 1978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29543" h="197882">
                      <a:moveTo>
                        <a:pt x="0" y="197882"/>
                      </a:moveTo>
                      <a:lnTo>
                        <a:pt x="114772" y="0"/>
                      </a:lnTo>
                      <a:lnTo>
                        <a:pt x="229543" y="197882"/>
                      </a:lnTo>
                      <a:lnTo>
                        <a:pt x="225143" y="197882"/>
                      </a:lnTo>
                      <a:lnTo>
                        <a:pt x="209146" y="177083"/>
                      </a:lnTo>
                      <a:cubicBezTo>
                        <a:pt x="184994" y="155911"/>
                        <a:pt x="151627" y="142816"/>
                        <a:pt x="114772" y="142816"/>
                      </a:cubicBezTo>
                      <a:cubicBezTo>
                        <a:pt x="77916" y="142816"/>
                        <a:pt x="44550" y="155911"/>
                        <a:pt x="20397" y="177083"/>
                      </a:cubicBezTo>
                      <a:lnTo>
                        <a:pt x="4400" y="197882"/>
                      </a:lnTo>
                      <a:close/>
                    </a:path>
                  </a:pathLst>
                </a:custGeom>
                <a:solidFill>
                  <a:srgbClr val="373D5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/>
                </a:p>
              </p:txBody>
            </p:sp>
            <p:sp>
              <p:nvSpPr>
                <p:cNvPr id="11" name="自由: 形状 14"/>
                <p:cNvSpPr/>
                <p:nvPr/>
              </p:nvSpPr>
              <p:spPr>
                <a:xfrm rot="5400000">
                  <a:off x="14099390" y="3348189"/>
                  <a:ext cx="187478" cy="161620"/>
                </a:xfrm>
                <a:custGeom>
                  <a:avLst/>
                  <a:gdLst>
                    <a:gd name="connsiteX0" fmla="*/ 0 w 229543"/>
                    <a:gd name="connsiteY0" fmla="*/ 197882 h 197882"/>
                    <a:gd name="connsiteX1" fmla="*/ 114772 w 229543"/>
                    <a:gd name="connsiteY1" fmla="*/ 0 h 197882"/>
                    <a:gd name="connsiteX2" fmla="*/ 229543 w 229543"/>
                    <a:gd name="connsiteY2" fmla="*/ 197882 h 197882"/>
                    <a:gd name="connsiteX3" fmla="*/ 225143 w 229543"/>
                    <a:gd name="connsiteY3" fmla="*/ 197882 h 197882"/>
                    <a:gd name="connsiteX4" fmla="*/ 209146 w 229543"/>
                    <a:gd name="connsiteY4" fmla="*/ 177083 h 197882"/>
                    <a:gd name="connsiteX5" fmla="*/ 114772 w 229543"/>
                    <a:gd name="connsiteY5" fmla="*/ 142816 h 197882"/>
                    <a:gd name="connsiteX6" fmla="*/ 20397 w 229543"/>
                    <a:gd name="connsiteY6" fmla="*/ 177083 h 197882"/>
                    <a:gd name="connsiteX7" fmla="*/ 4400 w 229543"/>
                    <a:gd name="connsiteY7" fmla="*/ 197882 h 1978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29543" h="197882">
                      <a:moveTo>
                        <a:pt x="0" y="197882"/>
                      </a:moveTo>
                      <a:lnTo>
                        <a:pt x="114772" y="0"/>
                      </a:lnTo>
                      <a:lnTo>
                        <a:pt x="229543" y="197882"/>
                      </a:lnTo>
                      <a:lnTo>
                        <a:pt x="225143" y="197882"/>
                      </a:lnTo>
                      <a:lnTo>
                        <a:pt x="209146" y="177083"/>
                      </a:lnTo>
                      <a:cubicBezTo>
                        <a:pt x="184994" y="155911"/>
                        <a:pt x="151627" y="142816"/>
                        <a:pt x="114772" y="142816"/>
                      </a:cubicBezTo>
                      <a:cubicBezTo>
                        <a:pt x="77916" y="142816"/>
                        <a:pt x="44550" y="155911"/>
                        <a:pt x="20397" y="177083"/>
                      </a:cubicBezTo>
                      <a:lnTo>
                        <a:pt x="4400" y="197882"/>
                      </a:lnTo>
                      <a:close/>
                    </a:path>
                  </a:pathLst>
                </a:custGeom>
                <a:solidFill>
                  <a:srgbClr val="373D5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/>
                </a:p>
              </p:txBody>
            </p:sp>
          </p:grpSp>
          <p:sp>
            <p:nvSpPr>
              <p:cNvPr id="12" name="Freeform 5"/>
              <p:cNvSpPr>
                <a:spLocks noEditPoints="1"/>
              </p:cNvSpPr>
              <p:nvPr/>
            </p:nvSpPr>
            <p:spPr bwMode="auto">
              <a:xfrm>
                <a:off x="3083082" y="3093897"/>
                <a:ext cx="301050" cy="304634"/>
              </a:xfrm>
              <a:custGeom>
                <a:avLst/>
                <a:gdLst>
                  <a:gd name="T0" fmla="*/ 90 w 174"/>
                  <a:gd name="T1" fmla="*/ 14 h 176"/>
                  <a:gd name="T2" fmla="*/ 90 w 174"/>
                  <a:gd name="T3" fmla="*/ 0 h 176"/>
                  <a:gd name="T4" fmla="*/ 80 w 174"/>
                  <a:gd name="T5" fmla="*/ 0 h 176"/>
                  <a:gd name="T6" fmla="*/ 80 w 174"/>
                  <a:gd name="T7" fmla="*/ 14 h 176"/>
                  <a:gd name="T8" fmla="*/ 0 w 174"/>
                  <a:gd name="T9" fmla="*/ 14 h 176"/>
                  <a:gd name="T10" fmla="*/ 0 w 174"/>
                  <a:gd name="T11" fmla="*/ 40 h 176"/>
                  <a:gd name="T12" fmla="*/ 9 w 174"/>
                  <a:gd name="T13" fmla="*/ 40 h 176"/>
                  <a:gd name="T14" fmla="*/ 9 w 174"/>
                  <a:gd name="T15" fmla="*/ 138 h 176"/>
                  <a:gd name="T16" fmla="*/ 70 w 174"/>
                  <a:gd name="T17" fmla="*/ 138 h 176"/>
                  <a:gd name="T18" fmla="*/ 33 w 174"/>
                  <a:gd name="T19" fmla="*/ 168 h 176"/>
                  <a:gd name="T20" fmla="*/ 39 w 174"/>
                  <a:gd name="T21" fmla="*/ 176 h 176"/>
                  <a:gd name="T22" fmla="*/ 86 w 174"/>
                  <a:gd name="T23" fmla="*/ 138 h 176"/>
                  <a:gd name="T24" fmla="*/ 86 w 174"/>
                  <a:gd name="T25" fmla="*/ 138 h 176"/>
                  <a:gd name="T26" fmla="*/ 133 w 174"/>
                  <a:gd name="T27" fmla="*/ 176 h 176"/>
                  <a:gd name="T28" fmla="*/ 140 w 174"/>
                  <a:gd name="T29" fmla="*/ 168 h 176"/>
                  <a:gd name="T30" fmla="*/ 102 w 174"/>
                  <a:gd name="T31" fmla="*/ 138 h 176"/>
                  <a:gd name="T32" fmla="*/ 164 w 174"/>
                  <a:gd name="T33" fmla="*/ 138 h 176"/>
                  <a:gd name="T34" fmla="*/ 164 w 174"/>
                  <a:gd name="T35" fmla="*/ 40 h 176"/>
                  <a:gd name="T36" fmla="*/ 174 w 174"/>
                  <a:gd name="T37" fmla="*/ 40 h 176"/>
                  <a:gd name="T38" fmla="*/ 174 w 174"/>
                  <a:gd name="T39" fmla="*/ 14 h 176"/>
                  <a:gd name="T40" fmla="*/ 90 w 174"/>
                  <a:gd name="T41" fmla="*/ 14 h 176"/>
                  <a:gd name="T42" fmla="*/ 154 w 174"/>
                  <a:gd name="T43" fmla="*/ 128 h 176"/>
                  <a:gd name="T44" fmla="*/ 19 w 174"/>
                  <a:gd name="T45" fmla="*/ 128 h 176"/>
                  <a:gd name="T46" fmla="*/ 19 w 174"/>
                  <a:gd name="T47" fmla="*/ 40 h 176"/>
                  <a:gd name="T48" fmla="*/ 154 w 174"/>
                  <a:gd name="T49" fmla="*/ 40 h 176"/>
                  <a:gd name="T50" fmla="*/ 154 w 174"/>
                  <a:gd name="T51" fmla="*/ 128 h 176"/>
                  <a:gd name="T52" fmla="*/ 51 w 174"/>
                  <a:gd name="T53" fmla="*/ 105 h 176"/>
                  <a:gd name="T54" fmla="*/ 51 w 174"/>
                  <a:gd name="T55" fmla="*/ 79 h 176"/>
                  <a:gd name="T56" fmla="*/ 77 w 174"/>
                  <a:gd name="T57" fmla="*/ 79 h 176"/>
                  <a:gd name="T58" fmla="*/ 51 w 174"/>
                  <a:gd name="T59" fmla="*/ 53 h 176"/>
                  <a:gd name="T60" fmla="*/ 25 w 174"/>
                  <a:gd name="T61" fmla="*/ 79 h 176"/>
                  <a:gd name="T62" fmla="*/ 51 w 174"/>
                  <a:gd name="T63" fmla="*/ 105 h 176"/>
                  <a:gd name="T64" fmla="*/ 59 w 174"/>
                  <a:gd name="T65" fmla="*/ 112 h 176"/>
                  <a:gd name="T66" fmla="*/ 85 w 174"/>
                  <a:gd name="T67" fmla="*/ 86 h 176"/>
                  <a:gd name="T68" fmla="*/ 59 w 174"/>
                  <a:gd name="T69" fmla="*/ 86 h 176"/>
                  <a:gd name="T70" fmla="*/ 59 w 174"/>
                  <a:gd name="T71" fmla="*/ 112 h 176"/>
                  <a:gd name="T72" fmla="*/ 138 w 174"/>
                  <a:gd name="T73" fmla="*/ 59 h 176"/>
                  <a:gd name="T74" fmla="*/ 105 w 174"/>
                  <a:gd name="T75" fmla="*/ 59 h 176"/>
                  <a:gd name="T76" fmla="*/ 105 w 174"/>
                  <a:gd name="T77" fmla="*/ 69 h 176"/>
                  <a:gd name="T78" fmla="*/ 138 w 174"/>
                  <a:gd name="T79" fmla="*/ 69 h 176"/>
                  <a:gd name="T80" fmla="*/ 138 w 174"/>
                  <a:gd name="T81" fmla="*/ 59 h 176"/>
                  <a:gd name="T82" fmla="*/ 138 w 174"/>
                  <a:gd name="T83" fmla="*/ 77 h 176"/>
                  <a:gd name="T84" fmla="*/ 105 w 174"/>
                  <a:gd name="T85" fmla="*/ 77 h 176"/>
                  <a:gd name="T86" fmla="*/ 105 w 174"/>
                  <a:gd name="T87" fmla="*/ 87 h 176"/>
                  <a:gd name="T88" fmla="*/ 138 w 174"/>
                  <a:gd name="T89" fmla="*/ 87 h 176"/>
                  <a:gd name="T90" fmla="*/ 138 w 174"/>
                  <a:gd name="T91" fmla="*/ 77 h 176"/>
                  <a:gd name="T92" fmla="*/ 138 w 174"/>
                  <a:gd name="T93" fmla="*/ 96 h 176"/>
                  <a:gd name="T94" fmla="*/ 105 w 174"/>
                  <a:gd name="T95" fmla="*/ 96 h 176"/>
                  <a:gd name="T96" fmla="*/ 105 w 174"/>
                  <a:gd name="T97" fmla="*/ 106 h 176"/>
                  <a:gd name="T98" fmla="*/ 138 w 174"/>
                  <a:gd name="T99" fmla="*/ 106 h 176"/>
                  <a:gd name="T100" fmla="*/ 138 w 174"/>
                  <a:gd name="T101" fmla="*/ 96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74" h="176">
                    <a:moveTo>
                      <a:pt x="90" y="14"/>
                    </a:moveTo>
                    <a:cubicBezTo>
                      <a:pt x="90" y="0"/>
                      <a:pt x="90" y="0"/>
                      <a:pt x="90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80" y="14"/>
                      <a:pt x="80" y="14"/>
                      <a:pt x="8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9" y="138"/>
                      <a:pt x="9" y="138"/>
                      <a:pt x="9" y="138"/>
                    </a:cubicBezTo>
                    <a:cubicBezTo>
                      <a:pt x="70" y="138"/>
                      <a:pt x="70" y="138"/>
                      <a:pt x="70" y="138"/>
                    </a:cubicBezTo>
                    <a:cubicBezTo>
                      <a:pt x="33" y="168"/>
                      <a:pt x="33" y="168"/>
                      <a:pt x="33" y="168"/>
                    </a:cubicBezTo>
                    <a:cubicBezTo>
                      <a:pt x="39" y="176"/>
                      <a:pt x="39" y="176"/>
                      <a:pt x="39" y="176"/>
                    </a:cubicBezTo>
                    <a:cubicBezTo>
                      <a:pt x="86" y="138"/>
                      <a:pt x="86" y="138"/>
                      <a:pt x="86" y="138"/>
                    </a:cubicBezTo>
                    <a:cubicBezTo>
                      <a:pt x="86" y="138"/>
                      <a:pt x="86" y="138"/>
                      <a:pt x="86" y="138"/>
                    </a:cubicBezTo>
                    <a:cubicBezTo>
                      <a:pt x="133" y="176"/>
                      <a:pt x="133" y="176"/>
                      <a:pt x="133" y="176"/>
                    </a:cubicBezTo>
                    <a:cubicBezTo>
                      <a:pt x="140" y="168"/>
                      <a:pt x="140" y="168"/>
                      <a:pt x="140" y="168"/>
                    </a:cubicBezTo>
                    <a:cubicBezTo>
                      <a:pt x="102" y="138"/>
                      <a:pt x="102" y="138"/>
                      <a:pt x="102" y="138"/>
                    </a:cubicBezTo>
                    <a:cubicBezTo>
                      <a:pt x="164" y="138"/>
                      <a:pt x="164" y="138"/>
                      <a:pt x="164" y="138"/>
                    </a:cubicBezTo>
                    <a:cubicBezTo>
                      <a:pt x="164" y="40"/>
                      <a:pt x="164" y="40"/>
                      <a:pt x="164" y="40"/>
                    </a:cubicBezTo>
                    <a:cubicBezTo>
                      <a:pt x="174" y="40"/>
                      <a:pt x="174" y="40"/>
                      <a:pt x="174" y="40"/>
                    </a:cubicBezTo>
                    <a:cubicBezTo>
                      <a:pt x="174" y="14"/>
                      <a:pt x="174" y="14"/>
                      <a:pt x="174" y="14"/>
                    </a:cubicBezTo>
                    <a:lnTo>
                      <a:pt x="90" y="14"/>
                    </a:lnTo>
                    <a:close/>
                    <a:moveTo>
                      <a:pt x="154" y="128"/>
                    </a:moveTo>
                    <a:cubicBezTo>
                      <a:pt x="19" y="128"/>
                      <a:pt x="19" y="128"/>
                      <a:pt x="19" y="128"/>
                    </a:cubicBezTo>
                    <a:cubicBezTo>
                      <a:pt x="19" y="40"/>
                      <a:pt x="19" y="40"/>
                      <a:pt x="19" y="40"/>
                    </a:cubicBezTo>
                    <a:cubicBezTo>
                      <a:pt x="154" y="40"/>
                      <a:pt x="154" y="40"/>
                      <a:pt x="154" y="40"/>
                    </a:cubicBezTo>
                    <a:lnTo>
                      <a:pt x="154" y="128"/>
                    </a:lnTo>
                    <a:close/>
                    <a:moveTo>
                      <a:pt x="51" y="105"/>
                    </a:moveTo>
                    <a:cubicBezTo>
                      <a:pt x="51" y="79"/>
                      <a:pt x="51" y="79"/>
                      <a:pt x="51" y="79"/>
                    </a:cubicBezTo>
                    <a:cubicBezTo>
                      <a:pt x="77" y="79"/>
                      <a:pt x="77" y="79"/>
                      <a:pt x="77" y="79"/>
                    </a:cubicBezTo>
                    <a:cubicBezTo>
                      <a:pt x="77" y="65"/>
                      <a:pt x="66" y="53"/>
                      <a:pt x="51" y="53"/>
                    </a:cubicBezTo>
                    <a:cubicBezTo>
                      <a:pt x="37" y="53"/>
                      <a:pt x="25" y="65"/>
                      <a:pt x="25" y="79"/>
                    </a:cubicBezTo>
                    <a:cubicBezTo>
                      <a:pt x="25" y="94"/>
                      <a:pt x="37" y="105"/>
                      <a:pt x="51" y="105"/>
                    </a:cubicBezTo>
                    <a:close/>
                    <a:moveTo>
                      <a:pt x="59" y="112"/>
                    </a:moveTo>
                    <a:cubicBezTo>
                      <a:pt x="73" y="112"/>
                      <a:pt x="85" y="101"/>
                      <a:pt x="85" y="86"/>
                    </a:cubicBezTo>
                    <a:cubicBezTo>
                      <a:pt x="59" y="86"/>
                      <a:pt x="59" y="86"/>
                      <a:pt x="59" y="86"/>
                    </a:cubicBezTo>
                    <a:lnTo>
                      <a:pt x="59" y="112"/>
                    </a:lnTo>
                    <a:close/>
                    <a:moveTo>
                      <a:pt x="138" y="59"/>
                    </a:moveTo>
                    <a:cubicBezTo>
                      <a:pt x="105" y="59"/>
                      <a:pt x="105" y="59"/>
                      <a:pt x="105" y="59"/>
                    </a:cubicBezTo>
                    <a:cubicBezTo>
                      <a:pt x="105" y="69"/>
                      <a:pt x="105" y="69"/>
                      <a:pt x="105" y="69"/>
                    </a:cubicBezTo>
                    <a:cubicBezTo>
                      <a:pt x="138" y="69"/>
                      <a:pt x="138" y="69"/>
                      <a:pt x="138" y="69"/>
                    </a:cubicBezTo>
                    <a:lnTo>
                      <a:pt x="138" y="59"/>
                    </a:lnTo>
                    <a:close/>
                    <a:moveTo>
                      <a:pt x="138" y="77"/>
                    </a:moveTo>
                    <a:cubicBezTo>
                      <a:pt x="105" y="77"/>
                      <a:pt x="105" y="77"/>
                      <a:pt x="105" y="77"/>
                    </a:cubicBezTo>
                    <a:cubicBezTo>
                      <a:pt x="105" y="87"/>
                      <a:pt x="105" y="87"/>
                      <a:pt x="105" y="87"/>
                    </a:cubicBezTo>
                    <a:cubicBezTo>
                      <a:pt x="138" y="87"/>
                      <a:pt x="138" y="87"/>
                      <a:pt x="138" y="87"/>
                    </a:cubicBezTo>
                    <a:lnTo>
                      <a:pt x="138" y="77"/>
                    </a:lnTo>
                    <a:close/>
                    <a:moveTo>
                      <a:pt x="138" y="96"/>
                    </a:moveTo>
                    <a:cubicBezTo>
                      <a:pt x="105" y="96"/>
                      <a:pt x="105" y="96"/>
                      <a:pt x="105" y="96"/>
                    </a:cubicBezTo>
                    <a:cubicBezTo>
                      <a:pt x="105" y="106"/>
                      <a:pt x="105" y="106"/>
                      <a:pt x="105" y="106"/>
                    </a:cubicBezTo>
                    <a:cubicBezTo>
                      <a:pt x="138" y="106"/>
                      <a:pt x="138" y="106"/>
                      <a:pt x="138" y="106"/>
                    </a:cubicBezTo>
                    <a:lnTo>
                      <a:pt x="138" y="9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00"/>
              </a:p>
            </p:txBody>
          </p:sp>
          <p:grpSp>
            <p:nvGrpSpPr>
              <p:cNvPr id="13" name="Group 8"/>
              <p:cNvGrpSpPr>
                <a:grpSpLocks noChangeAspect="1"/>
              </p:cNvGrpSpPr>
              <p:nvPr/>
            </p:nvGrpSpPr>
            <p:grpSpPr bwMode="auto">
              <a:xfrm>
                <a:off x="4841770" y="3093896"/>
                <a:ext cx="288315" cy="304634"/>
                <a:chOff x="1212" y="1824"/>
                <a:chExt cx="318" cy="336"/>
              </a:xfrm>
              <a:solidFill>
                <a:schemeClr val="bg1"/>
              </a:solidFill>
            </p:grpSpPr>
            <p:sp>
              <p:nvSpPr>
                <p:cNvPr id="14" name="Freeform 9"/>
                <p:cNvSpPr>
                  <a:spLocks noEditPoints="1"/>
                </p:cNvSpPr>
                <p:nvPr/>
              </p:nvSpPr>
              <p:spPr bwMode="auto">
                <a:xfrm>
                  <a:off x="1212" y="1824"/>
                  <a:ext cx="318" cy="299"/>
                </a:xfrm>
                <a:custGeom>
                  <a:avLst/>
                  <a:gdLst>
                    <a:gd name="T0" fmla="*/ 82 w 164"/>
                    <a:gd name="T1" fmla="*/ 40 h 155"/>
                    <a:gd name="T2" fmla="*/ 124 w 164"/>
                    <a:gd name="T3" fmla="*/ 82 h 155"/>
                    <a:gd name="T4" fmla="*/ 113 w 164"/>
                    <a:gd name="T5" fmla="*/ 116 h 155"/>
                    <a:gd name="T6" fmla="*/ 135 w 164"/>
                    <a:gd name="T7" fmla="*/ 82 h 155"/>
                    <a:gd name="T8" fmla="*/ 82 w 164"/>
                    <a:gd name="T9" fmla="*/ 29 h 155"/>
                    <a:gd name="T10" fmla="*/ 82 w 164"/>
                    <a:gd name="T11" fmla="*/ 29 h 155"/>
                    <a:gd name="T12" fmla="*/ 29 w 164"/>
                    <a:gd name="T13" fmla="*/ 82 h 155"/>
                    <a:gd name="T14" fmla="*/ 52 w 164"/>
                    <a:gd name="T15" fmla="*/ 116 h 155"/>
                    <a:gd name="T16" fmla="*/ 40 w 164"/>
                    <a:gd name="T17" fmla="*/ 82 h 155"/>
                    <a:gd name="T18" fmla="*/ 82 w 164"/>
                    <a:gd name="T19" fmla="*/ 40 h 155"/>
                    <a:gd name="T20" fmla="*/ 82 w 164"/>
                    <a:gd name="T21" fmla="*/ 0 h 155"/>
                    <a:gd name="T22" fmla="*/ 0 w 164"/>
                    <a:gd name="T23" fmla="*/ 82 h 155"/>
                    <a:gd name="T24" fmla="*/ 8 w 164"/>
                    <a:gd name="T25" fmla="*/ 116 h 155"/>
                    <a:gd name="T26" fmla="*/ 57 w 164"/>
                    <a:gd name="T27" fmla="*/ 155 h 155"/>
                    <a:gd name="T28" fmla="*/ 55 w 164"/>
                    <a:gd name="T29" fmla="*/ 152 h 155"/>
                    <a:gd name="T30" fmla="*/ 18 w 164"/>
                    <a:gd name="T31" fmla="*/ 112 h 155"/>
                    <a:gd name="T32" fmla="*/ 11 w 164"/>
                    <a:gd name="T33" fmla="*/ 82 h 155"/>
                    <a:gd name="T34" fmla="*/ 82 w 164"/>
                    <a:gd name="T35" fmla="*/ 11 h 155"/>
                    <a:gd name="T36" fmla="*/ 153 w 164"/>
                    <a:gd name="T37" fmla="*/ 82 h 155"/>
                    <a:gd name="T38" fmla="*/ 110 w 164"/>
                    <a:gd name="T39" fmla="*/ 152 h 155"/>
                    <a:gd name="T40" fmla="*/ 109 w 164"/>
                    <a:gd name="T41" fmla="*/ 155 h 155"/>
                    <a:gd name="T42" fmla="*/ 164 w 164"/>
                    <a:gd name="T43" fmla="*/ 82 h 155"/>
                    <a:gd name="T44" fmla="*/ 82 w 164"/>
                    <a:gd name="T45" fmla="*/ 0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64" h="155">
                      <a:moveTo>
                        <a:pt x="82" y="40"/>
                      </a:moveTo>
                      <a:cubicBezTo>
                        <a:pt x="105" y="40"/>
                        <a:pt x="124" y="59"/>
                        <a:pt x="124" y="82"/>
                      </a:cubicBezTo>
                      <a:cubicBezTo>
                        <a:pt x="124" y="95"/>
                        <a:pt x="119" y="106"/>
                        <a:pt x="113" y="116"/>
                      </a:cubicBezTo>
                      <a:cubicBezTo>
                        <a:pt x="123" y="111"/>
                        <a:pt x="135" y="100"/>
                        <a:pt x="135" y="82"/>
                      </a:cubicBezTo>
                      <a:cubicBezTo>
                        <a:pt x="135" y="53"/>
                        <a:pt x="112" y="29"/>
                        <a:pt x="82" y="29"/>
                      </a:cubicBezTo>
                      <a:cubicBezTo>
                        <a:pt x="82" y="29"/>
                        <a:pt x="82" y="29"/>
                        <a:pt x="82" y="29"/>
                      </a:cubicBezTo>
                      <a:cubicBezTo>
                        <a:pt x="53" y="29"/>
                        <a:pt x="29" y="53"/>
                        <a:pt x="29" y="82"/>
                      </a:cubicBezTo>
                      <a:cubicBezTo>
                        <a:pt x="29" y="100"/>
                        <a:pt x="41" y="111"/>
                        <a:pt x="52" y="116"/>
                      </a:cubicBezTo>
                      <a:cubicBezTo>
                        <a:pt x="45" y="106"/>
                        <a:pt x="40" y="95"/>
                        <a:pt x="40" y="82"/>
                      </a:cubicBezTo>
                      <a:cubicBezTo>
                        <a:pt x="40" y="59"/>
                        <a:pt x="59" y="40"/>
                        <a:pt x="82" y="40"/>
                      </a:cubicBezTo>
                      <a:close/>
                      <a:moveTo>
                        <a:pt x="82" y="0"/>
                      </a:moveTo>
                      <a:cubicBezTo>
                        <a:pt x="37" y="0"/>
                        <a:pt x="0" y="37"/>
                        <a:pt x="0" y="82"/>
                      </a:cubicBezTo>
                      <a:cubicBezTo>
                        <a:pt x="0" y="94"/>
                        <a:pt x="3" y="106"/>
                        <a:pt x="8" y="116"/>
                      </a:cubicBezTo>
                      <a:cubicBezTo>
                        <a:pt x="17" y="137"/>
                        <a:pt x="35" y="150"/>
                        <a:pt x="57" y="155"/>
                      </a:cubicBezTo>
                      <a:cubicBezTo>
                        <a:pt x="55" y="152"/>
                        <a:pt x="55" y="152"/>
                        <a:pt x="55" y="152"/>
                      </a:cubicBezTo>
                      <a:cubicBezTo>
                        <a:pt x="39" y="144"/>
                        <a:pt x="25" y="128"/>
                        <a:pt x="18" y="112"/>
                      </a:cubicBezTo>
                      <a:cubicBezTo>
                        <a:pt x="14" y="103"/>
                        <a:pt x="11" y="93"/>
                        <a:pt x="11" y="82"/>
                      </a:cubicBezTo>
                      <a:cubicBezTo>
                        <a:pt x="11" y="43"/>
                        <a:pt x="43" y="12"/>
                        <a:pt x="82" y="11"/>
                      </a:cubicBezTo>
                      <a:cubicBezTo>
                        <a:pt x="121" y="12"/>
                        <a:pt x="153" y="43"/>
                        <a:pt x="153" y="82"/>
                      </a:cubicBezTo>
                      <a:cubicBezTo>
                        <a:pt x="153" y="111"/>
                        <a:pt x="135" y="140"/>
                        <a:pt x="110" y="152"/>
                      </a:cubicBezTo>
                      <a:cubicBezTo>
                        <a:pt x="109" y="155"/>
                        <a:pt x="109" y="155"/>
                        <a:pt x="109" y="155"/>
                      </a:cubicBezTo>
                      <a:cubicBezTo>
                        <a:pt x="141" y="146"/>
                        <a:pt x="164" y="118"/>
                        <a:pt x="164" y="82"/>
                      </a:cubicBezTo>
                      <a:cubicBezTo>
                        <a:pt x="164" y="37"/>
                        <a:pt x="127" y="0"/>
                        <a:pt x="8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200"/>
                </a:p>
              </p:txBody>
            </p:sp>
            <p:sp>
              <p:nvSpPr>
                <p:cNvPr id="15" name="Freeform 10"/>
                <p:cNvSpPr>
                  <a:spLocks/>
                </p:cNvSpPr>
                <p:nvPr/>
              </p:nvSpPr>
              <p:spPr bwMode="auto">
                <a:xfrm>
                  <a:off x="1321" y="2008"/>
                  <a:ext cx="100" cy="152"/>
                </a:xfrm>
                <a:custGeom>
                  <a:avLst/>
                  <a:gdLst>
                    <a:gd name="T0" fmla="*/ 50 w 52"/>
                    <a:gd name="T1" fmla="*/ 12 h 79"/>
                    <a:gd name="T2" fmla="*/ 36 w 52"/>
                    <a:gd name="T3" fmla="*/ 77 h 79"/>
                    <a:gd name="T4" fmla="*/ 26 w 52"/>
                    <a:gd name="T5" fmla="*/ 79 h 79"/>
                    <a:gd name="T6" fmla="*/ 16 w 52"/>
                    <a:gd name="T7" fmla="*/ 77 h 79"/>
                    <a:gd name="T8" fmla="*/ 2 w 52"/>
                    <a:gd name="T9" fmla="*/ 12 h 79"/>
                    <a:gd name="T10" fmla="*/ 26 w 52"/>
                    <a:gd name="T11" fmla="*/ 0 h 79"/>
                    <a:gd name="T12" fmla="*/ 50 w 52"/>
                    <a:gd name="T13" fmla="*/ 12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2" h="79">
                      <a:moveTo>
                        <a:pt x="50" y="12"/>
                      </a:moveTo>
                      <a:cubicBezTo>
                        <a:pt x="52" y="41"/>
                        <a:pt x="36" y="77"/>
                        <a:pt x="36" y="77"/>
                      </a:cubicBezTo>
                      <a:cubicBezTo>
                        <a:pt x="36" y="77"/>
                        <a:pt x="32" y="79"/>
                        <a:pt x="26" y="79"/>
                      </a:cubicBezTo>
                      <a:cubicBezTo>
                        <a:pt x="20" y="79"/>
                        <a:pt x="16" y="77"/>
                        <a:pt x="16" y="77"/>
                      </a:cubicBezTo>
                      <a:cubicBezTo>
                        <a:pt x="16" y="77"/>
                        <a:pt x="0" y="41"/>
                        <a:pt x="2" y="12"/>
                      </a:cubicBezTo>
                      <a:cubicBezTo>
                        <a:pt x="2" y="12"/>
                        <a:pt x="6" y="0"/>
                        <a:pt x="26" y="0"/>
                      </a:cubicBezTo>
                      <a:cubicBezTo>
                        <a:pt x="46" y="0"/>
                        <a:pt x="50" y="12"/>
                        <a:pt x="50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200"/>
                </a:p>
              </p:txBody>
            </p:sp>
            <p:sp>
              <p:nvSpPr>
                <p:cNvPr id="16" name="Oval 11"/>
                <p:cNvSpPr>
                  <a:spLocks noChangeArrowheads="1"/>
                </p:cNvSpPr>
                <p:nvPr/>
              </p:nvSpPr>
              <p:spPr bwMode="auto">
                <a:xfrm>
                  <a:off x="1336" y="1926"/>
                  <a:ext cx="70" cy="7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200"/>
                </a:p>
              </p:txBody>
            </p:sp>
          </p:grpSp>
          <p:sp>
            <p:nvSpPr>
              <p:cNvPr id="18" name="Freeform 15"/>
              <p:cNvSpPr>
                <a:spLocks noEditPoints="1"/>
              </p:cNvSpPr>
              <p:nvPr/>
            </p:nvSpPr>
            <p:spPr bwMode="auto">
              <a:xfrm>
                <a:off x="8285182" y="3103108"/>
                <a:ext cx="410774" cy="288313"/>
              </a:xfrm>
              <a:custGeom>
                <a:avLst/>
                <a:gdLst>
                  <a:gd name="T0" fmla="*/ 178 w 197"/>
                  <a:gd name="T1" fmla="*/ 53 h 137"/>
                  <a:gd name="T2" fmla="*/ 133 w 197"/>
                  <a:gd name="T3" fmla="*/ 5 h 137"/>
                  <a:gd name="T4" fmla="*/ 98 w 197"/>
                  <a:gd name="T5" fmla="*/ 14 h 137"/>
                  <a:gd name="T6" fmla="*/ 68 w 197"/>
                  <a:gd name="T7" fmla="*/ 5 h 137"/>
                  <a:gd name="T8" fmla="*/ 21 w 197"/>
                  <a:gd name="T9" fmla="*/ 42 h 137"/>
                  <a:gd name="T10" fmla="*/ 19 w 197"/>
                  <a:gd name="T11" fmla="*/ 124 h 137"/>
                  <a:gd name="T12" fmla="*/ 71 w 197"/>
                  <a:gd name="T13" fmla="*/ 96 h 137"/>
                  <a:gd name="T14" fmla="*/ 121 w 197"/>
                  <a:gd name="T15" fmla="*/ 95 h 137"/>
                  <a:gd name="T16" fmla="*/ 172 w 197"/>
                  <a:gd name="T17" fmla="*/ 127 h 137"/>
                  <a:gd name="T18" fmla="*/ 178 w 197"/>
                  <a:gd name="T19" fmla="*/ 53 h 137"/>
                  <a:gd name="T20" fmla="*/ 62 w 197"/>
                  <a:gd name="T21" fmla="*/ 76 h 137"/>
                  <a:gd name="T22" fmla="*/ 38 w 197"/>
                  <a:gd name="T23" fmla="*/ 51 h 137"/>
                  <a:gd name="T24" fmla="*/ 62 w 197"/>
                  <a:gd name="T25" fmla="*/ 27 h 137"/>
                  <a:gd name="T26" fmla="*/ 86 w 197"/>
                  <a:gd name="T27" fmla="*/ 51 h 137"/>
                  <a:gd name="T28" fmla="*/ 62 w 197"/>
                  <a:gd name="T29" fmla="*/ 76 h 137"/>
                  <a:gd name="T30" fmla="*/ 137 w 197"/>
                  <a:gd name="T31" fmla="*/ 31 h 137"/>
                  <a:gd name="T32" fmla="*/ 148 w 197"/>
                  <a:gd name="T33" fmla="*/ 31 h 137"/>
                  <a:gd name="T34" fmla="*/ 148 w 197"/>
                  <a:gd name="T35" fmla="*/ 41 h 137"/>
                  <a:gd name="T36" fmla="*/ 137 w 197"/>
                  <a:gd name="T37" fmla="*/ 41 h 137"/>
                  <a:gd name="T38" fmla="*/ 137 w 197"/>
                  <a:gd name="T39" fmla="*/ 31 h 137"/>
                  <a:gd name="T40" fmla="*/ 124 w 197"/>
                  <a:gd name="T41" fmla="*/ 55 h 137"/>
                  <a:gd name="T42" fmla="*/ 124 w 197"/>
                  <a:gd name="T43" fmla="*/ 45 h 137"/>
                  <a:gd name="T44" fmla="*/ 134 w 197"/>
                  <a:gd name="T45" fmla="*/ 45 h 137"/>
                  <a:gd name="T46" fmla="*/ 134 w 197"/>
                  <a:gd name="T47" fmla="*/ 55 h 137"/>
                  <a:gd name="T48" fmla="*/ 124 w 197"/>
                  <a:gd name="T49" fmla="*/ 55 h 137"/>
                  <a:gd name="T50" fmla="*/ 147 w 197"/>
                  <a:gd name="T51" fmla="*/ 68 h 137"/>
                  <a:gd name="T52" fmla="*/ 137 w 197"/>
                  <a:gd name="T53" fmla="*/ 68 h 137"/>
                  <a:gd name="T54" fmla="*/ 137 w 197"/>
                  <a:gd name="T55" fmla="*/ 58 h 137"/>
                  <a:gd name="T56" fmla="*/ 147 w 197"/>
                  <a:gd name="T57" fmla="*/ 58 h 137"/>
                  <a:gd name="T58" fmla="*/ 147 w 197"/>
                  <a:gd name="T59" fmla="*/ 68 h 137"/>
                  <a:gd name="T60" fmla="*/ 161 w 197"/>
                  <a:gd name="T61" fmla="*/ 54 h 137"/>
                  <a:gd name="T62" fmla="*/ 151 w 197"/>
                  <a:gd name="T63" fmla="*/ 54 h 137"/>
                  <a:gd name="T64" fmla="*/ 151 w 197"/>
                  <a:gd name="T65" fmla="*/ 44 h 137"/>
                  <a:gd name="T66" fmla="*/ 161 w 197"/>
                  <a:gd name="T67" fmla="*/ 44 h 137"/>
                  <a:gd name="T68" fmla="*/ 161 w 197"/>
                  <a:gd name="T69" fmla="*/ 54 h 137"/>
                  <a:gd name="T70" fmla="*/ 62 w 197"/>
                  <a:gd name="T71" fmla="*/ 37 h 137"/>
                  <a:gd name="T72" fmla="*/ 48 w 197"/>
                  <a:gd name="T73" fmla="*/ 51 h 137"/>
                  <a:gd name="T74" fmla="*/ 62 w 197"/>
                  <a:gd name="T75" fmla="*/ 66 h 137"/>
                  <a:gd name="T76" fmla="*/ 76 w 197"/>
                  <a:gd name="T77" fmla="*/ 51 h 137"/>
                  <a:gd name="T78" fmla="*/ 62 w 197"/>
                  <a:gd name="T79" fmla="*/ 37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97" h="137">
                    <a:moveTo>
                      <a:pt x="178" y="53"/>
                    </a:moveTo>
                    <a:cubicBezTo>
                      <a:pt x="172" y="28"/>
                      <a:pt x="163" y="1"/>
                      <a:pt x="133" y="5"/>
                    </a:cubicBezTo>
                    <a:cubicBezTo>
                      <a:pt x="121" y="7"/>
                      <a:pt x="112" y="14"/>
                      <a:pt x="98" y="14"/>
                    </a:cubicBezTo>
                    <a:cubicBezTo>
                      <a:pt x="87" y="14"/>
                      <a:pt x="79" y="7"/>
                      <a:pt x="68" y="5"/>
                    </a:cubicBezTo>
                    <a:cubicBezTo>
                      <a:pt x="38" y="0"/>
                      <a:pt x="30" y="15"/>
                      <a:pt x="21" y="42"/>
                    </a:cubicBezTo>
                    <a:cubicBezTo>
                      <a:pt x="16" y="58"/>
                      <a:pt x="0" y="112"/>
                      <a:pt x="19" y="124"/>
                    </a:cubicBezTo>
                    <a:cubicBezTo>
                      <a:pt x="37" y="137"/>
                      <a:pt x="57" y="102"/>
                      <a:pt x="71" y="96"/>
                    </a:cubicBezTo>
                    <a:cubicBezTo>
                      <a:pt x="84" y="91"/>
                      <a:pt x="110" y="92"/>
                      <a:pt x="121" y="95"/>
                    </a:cubicBezTo>
                    <a:cubicBezTo>
                      <a:pt x="138" y="100"/>
                      <a:pt x="154" y="131"/>
                      <a:pt x="172" y="127"/>
                    </a:cubicBezTo>
                    <a:cubicBezTo>
                      <a:pt x="197" y="122"/>
                      <a:pt x="182" y="69"/>
                      <a:pt x="178" y="53"/>
                    </a:cubicBezTo>
                    <a:close/>
                    <a:moveTo>
                      <a:pt x="62" y="76"/>
                    </a:moveTo>
                    <a:cubicBezTo>
                      <a:pt x="48" y="76"/>
                      <a:pt x="38" y="65"/>
                      <a:pt x="38" y="51"/>
                    </a:cubicBezTo>
                    <a:cubicBezTo>
                      <a:pt x="38" y="38"/>
                      <a:pt x="48" y="27"/>
                      <a:pt x="62" y="27"/>
                    </a:cubicBezTo>
                    <a:cubicBezTo>
                      <a:pt x="75" y="27"/>
                      <a:pt x="86" y="38"/>
                      <a:pt x="86" y="51"/>
                    </a:cubicBezTo>
                    <a:cubicBezTo>
                      <a:pt x="86" y="65"/>
                      <a:pt x="75" y="76"/>
                      <a:pt x="62" y="76"/>
                    </a:cubicBezTo>
                    <a:close/>
                    <a:moveTo>
                      <a:pt x="137" y="31"/>
                    </a:moveTo>
                    <a:cubicBezTo>
                      <a:pt x="140" y="28"/>
                      <a:pt x="145" y="28"/>
                      <a:pt x="148" y="31"/>
                    </a:cubicBezTo>
                    <a:cubicBezTo>
                      <a:pt x="150" y="34"/>
                      <a:pt x="150" y="39"/>
                      <a:pt x="148" y="41"/>
                    </a:cubicBezTo>
                    <a:cubicBezTo>
                      <a:pt x="145" y="44"/>
                      <a:pt x="140" y="44"/>
                      <a:pt x="137" y="41"/>
                    </a:cubicBezTo>
                    <a:cubicBezTo>
                      <a:pt x="135" y="39"/>
                      <a:pt x="135" y="34"/>
                      <a:pt x="137" y="31"/>
                    </a:cubicBezTo>
                    <a:close/>
                    <a:moveTo>
                      <a:pt x="124" y="55"/>
                    </a:moveTo>
                    <a:cubicBezTo>
                      <a:pt x="121" y="52"/>
                      <a:pt x="121" y="48"/>
                      <a:pt x="124" y="45"/>
                    </a:cubicBezTo>
                    <a:cubicBezTo>
                      <a:pt x="127" y="42"/>
                      <a:pt x="131" y="42"/>
                      <a:pt x="134" y="45"/>
                    </a:cubicBezTo>
                    <a:cubicBezTo>
                      <a:pt x="137" y="48"/>
                      <a:pt x="137" y="52"/>
                      <a:pt x="134" y="55"/>
                    </a:cubicBezTo>
                    <a:cubicBezTo>
                      <a:pt x="131" y="58"/>
                      <a:pt x="127" y="58"/>
                      <a:pt x="124" y="55"/>
                    </a:cubicBezTo>
                    <a:close/>
                    <a:moveTo>
                      <a:pt x="147" y="68"/>
                    </a:moveTo>
                    <a:cubicBezTo>
                      <a:pt x="144" y="71"/>
                      <a:pt x="140" y="71"/>
                      <a:pt x="137" y="68"/>
                    </a:cubicBezTo>
                    <a:cubicBezTo>
                      <a:pt x="134" y="65"/>
                      <a:pt x="134" y="61"/>
                      <a:pt x="137" y="58"/>
                    </a:cubicBezTo>
                    <a:cubicBezTo>
                      <a:pt x="140" y="55"/>
                      <a:pt x="144" y="55"/>
                      <a:pt x="147" y="58"/>
                    </a:cubicBezTo>
                    <a:cubicBezTo>
                      <a:pt x="150" y="61"/>
                      <a:pt x="150" y="65"/>
                      <a:pt x="147" y="68"/>
                    </a:cubicBezTo>
                    <a:close/>
                    <a:moveTo>
                      <a:pt x="161" y="54"/>
                    </a:moveTo>
                    <a:cubicBezTo>
                      <a:pt x="158" y="57"/>
                      <a:pt x="153" y="57"/>
                      <a:pt x="151" y="54"/>
                    </a:cubicBezTo>
                    <a:cubicBezTo>
                      <a:pt x="148" y="52"/>
                      <a:pt x="148" y="47"/>
                      <a:pt x="151" y="44"/>
                    </a:cubicBezTo>
                    <a:cubicBezTo>
                      <a:pt x="153" y="42"/>
                      <a:pt x="158" y="42"/>
                      <a:pt x="161" y="44"/>
                    </a:cubicBezTo>
                    <a:cubicBezTo>
                      <a:pt x="163" y="47"/>
                      <a:pt x="163" y="52"/>
                      <a:pt x="161" y="54"/>
                    </a:cubicBezTo>
                    <a:close/>
                    <a:moveTo>
                      <a:pt x="62" y="37"/>
                    </a:moveTo>
                    <a:cubicBezTo>
                      <a:pt x="54" y="37"/>
                      <a:pt x="48" y="44"/>
                      <a:pt x="48" y="51"/>
                    </a:cubicBezTo>
                    <a:cubicBezTo>
                      <a:pt x="48" y="59"/>
                      <a:pt x="54" y="66"/>
                      <a:pt x="62" y="66"/>
                    </a:cubicBezTo>
                    <a:cubicBezTo>
                      <a:pt x="70" y="66"/>
                      <a:pt x="76" y="59"/>
                      <a:pt x="76" y="51"/>
                    </a:cubicBezTo>
                    <a:cubicBezTo>
                      <a:pt x="76" y="44"/>
                      <a:pt x="70" y="37"/>
                      <a:pt x="62" y="3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00"/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2665911" y="3525334"/>
                <a:ext cx="113539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dirty="0">
                    <a:solidFill>
                      <a:schemeClr val="bg1"/>
                    </a:solidFill>
                    <a:latin typeface="Bell MT" panose="02020503060305020303" pitchFamily="18" charset="0"/>
                  </a:rPr>
                  <a:t>Keywords</a:t>
                </a:r>
                <a:endParaRPr lang="zh-CN" altLang="en-US" sz="1600" dirty="0">
                  <a:solidFill>
                    <a:schemeClr val="bg1"/>
                  </a:solidFill>
                  <a:latin typeface="Bell MT" panose="02020503060305020303" pitchFamily="18" charset="0"/>
                </a:endParaRPr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4418231" y="3525334"/>
                <a:ext cx="113539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dirty="0">
                    <a:solidFill>
                      <a:schemeClr val="bg1"/>
                    </a:solidFill>
                    <a:latin typeface="Bell MT" panose="02020503060305020303" pitchFamily="18" charset="0"/>
                  </a:rPr>
                  <a:t>Keywords</a:t>
                </a:r>
                <a:endParaRPr lang="zh-CN" altLang="en-US" sz="1600" dirty="0">
                  <a:solidFill>
                    <a:schemeClr val="bg1"/>
                  </a:solidFill>
                  <a:latin typeface="Bell MT" panose="02020503060305020303" pitchFamily="18" charset="0"/>
                </a:endParaRPr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6170551" y="3525334"/>
                <a:ext cx="113539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dirty="0">
                    <a:solidFill>
                      <a:schemeClr val="bg1"/>
                    </a:solidFill>
                    <a:latin typeface="Bell MT" panose="02020503060305020303" pitchFamily="18" charset="0"/>
                  </a:rPr>
                  <a:t>Keywords</a:t>
                </a:r>
                <a:endParaRPr lang="zh-CN" altLang="en-US" sz="1600" dirty="0">
                  <a:solidFill>
                    <a:schemeClr val="bg1"/>
                  </a:solidFill>
                  <a:latin typeface="Bell MT" panose="02020503060305020303" pitchFamily="18" charset="0"/>
                </a:endParaRPr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7922873" y="3525334"/>
                <a:ext cx="113539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dirty="0">
                    <a:solidFill>
                      <a:schemeClr val="bg1"/>
                    </a:solidFill>
                    <a:latin typeface="Bell MT" panose="02020503060305020303" pitchFamily="18" charset="0"/>
                  </a:rPr>
                  <a:t>Keywords</a:t>
                </a:r>
                <a:endParaRPr lang="zh-CN" altLang="en-US" sz="1600" dirty="0">
                  <a:solidFill>
                    <a:schemeClr val="bg1"/>
                  </a:solidFill>
                  <a:latin typeface="Bell MT" panose="02020503060305020303" pitchFamily="18" charset="0"/>
                </a:endParaRPr>
              </a:p>
            </p:txBody>
          </p:sp>
          <p:sp>
            <p:nvSpPr>
              <p:cNvPr id="32" name="Freeform 5"/>
              <p:cNvSpPr>
                <a:spLocks noEditPoints="1"/>
              </p:cNvSpPr>
              <p:nvPr/>
            </p:nvSpPr>
            <p:spPr bwMode="auto">
              <a:xfrm>
                <a:off x="6591301" y="3109913"/>
                <a:ext cx="298450" cy="273050"/>
              </a:xfrm>
              <a:custGeom>
                <a:avLst/>
                <a:gdLst>
                  <a:gd name="T0" fmla="*/ 164 w 188"/>
                  <a:gd name="T1" fmla="*/ 0 h 172"/>
                  <a:gd name="T2" fmla="*/ 149 w 188"/>
                  <a:gd name="T3" fmla="*/ 0 h 172"/>
                  <a:gd name="T4" fmla="*/ 141 w 188"/>
                  <a:gd name="T5" fmla="*/ 0 h 172"/>
                  <a:gd name="T6" fmla="*/ 47 w 188"/>
                  <a:gd name="T7" fmla="*/ 0 h 172"/>
                  <a:gd name="T8" fmla="*/ 40 w 188"/>
                  <a:gd name="T9" fmla="*/ 0 h 172"/>
                  <a:gd name="T10" fmla="*/ 25 w 188"/>
                  <a:gd name="T11" fmla="*/ 0 h 172"/>
                  <a:gd name="T12" fmla="*/ 0 w 188"/>
                  <a:gd name="T13" fmla="*/ 91 h 172"/>
                  <a:gd name="T14" fmla="*/ 0 w 188"/>
                  <a:gd name="T15" fmla="*/ 172 h 172"/>
                  <a:gd name="T16" fmla="*/ 188 w 188"/>
                  <a:gd name="T17" fmla="*/ 172 h 172"/>
                  <a:gd name="T18" fmla="*/ 188 w 188"/>
                  <a:gd name="T19" fmla="*/ 94 h 172"/>
                  <a:gd name="T20" fmla="*/ 164 w 188"/>
                  <a:gd name="T21" fmla="*/ 0 h 172"/>
                  <a:gd name="T22" fmla="*/ 38 w 188"/>
                  <a:gd name="T23" fmla="*/ 16 h 172"/>
                  <a:gd name="T24" fmla="*/ 40 w 188"/>
                  <a:gd name="T25" fmla="*/ 16 h 172"/>
                  <a:gd name="T26" fmla="*/ 47 w 188"/>
                  <a:gd name="T27" fmla="*/ 16 h 172"/>
                  <a:gd name="T28" fmla="*/ 141 w 188"/>
                  <a:gd name="T29" fmla="*/ 16 h 172"/>
                  <a:gd name="T30" fmla="*/ 149 w 188"/>
                  <a:gd name="T31" fmla="*/ 16 h 172"/>
                  <a:gd name="T32" fmla="*/ 151 w 188"/>
                  <a:gd name="T33" fmla="*/ 16 h 172"/>
                  <a:gd name="T34" fmla="*/ 173 w 188"/>
                  <a:gd name="T35" fmla="*/ 94 h 172"/>
                  <a:gd name="T36" fmla="*/ 130 w 188"/>
                  <a:gd name="T37" fmla="*/ 94 h 172"/>
                  <a:gd name="T38" fmla="*/ 114 w 188"/>
                  <a:gd name="T39" fmla="*/ 117 h 172"/>
                  <a:gd name="T40" fmla="*/ 75 w 188"/>
                  <a:gd name="T41" fmla="*/ 117 h 172"/>
                  <a:gd name="T42" fmla="*/ 59 w 188"/>
                  <a:gd name="T43" fmla="*/ 94 h 172"/>
                  <a:gd name="T44" fmla="*/ 16 w 188"/>
                  <a:gd name="T45" fmla="*/ 94 h 172"/>
                  <a:gd name="T46" fmla="*/ 38 w 188"/>
                  <a:gd name="T47" fmla="*/ 16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88" h="172">
                    <a:moveTo>
                      <a:pt x="164" y="0"/>
                    </a:moveTo>
                    <a:lnTo>
                      <a:pt x="149" y="0"/>
                    </a:lnTo>
                    <a:lnTo>
                      <a:pt x="141" y="0"/>
                    </a:lnTo>
                    <a:lnTo>
                      <a:pt x="47" y="0"/>
                    </a:lnTo>
                    <a:lnTo>
                      <a:pt x="40" y="0"/>
                    </a:lnTo>
                    <a:lnTo>
                      <a:pt x="25" y="0"/>
                    </a:lnTo>
                    <a:lnTo>
                      <a:pt x="0" y="91"/>
                    </a:lnTo>
                    <a:lnTo>
                      <a:pt x="0" y="172"/>
                    </a:lnTo>
                    <a:lnTo>
                      <a:pt x="188" y="172"/>
                    </a:lnTo>
                    <a:lnTo>
                      <a:pt x="188" y="94"/>
                    </a:lnTo>
                    <a:lnTo>
                      <a:pt x="164" y="0"/>
                    </a:lnTo>
                    <a:close/>
                    <a:moveTo>
                      <a:pt x="38" y="16"/>
                    </a:moveTo>
                    <a:lnTo>
                      <a:pt x="40" y="16"/>
                    </a:lnTo>
                    <a:lnTo>
                      <a:pt x="47" y="16"/>
                    </a:lnTo>
                    <a:lnTo>
                      <a:pt x="141" y="16"/>
                    </a:lnTo>
                    <a:lnTo>
                      <a:pt x="149" y="16"/>
                    </a:lnTo>
                    <a:lnTo>
                      <a:pt x="151" y="16"/>
                    </a:lnTo>
                    <a:lnTo>
                      <a:pt x="173" y="94"/>
                    </a:lnTo>
                    <a:lnTo>
                      <a:pt x="130" y="94"/>
                    </a:lnTo>
                    <a:lnTo>
                      <a:pt x="114" y="117"/>
                    </a:lnTo>
                    <a:lnTo>
                      <a:pt x="75" y="117"/>
                    </a:lnTo>
                    <a:lnTo>
                      <a:pt x="59" y="94"/>
                    </a:lnTo>
                    <a:lnTo>
                      <a:pt x="16" y="94"/>
                    </a:lnTo>
                    <a:lnTo>
                      <a:pt x="38" y="1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0" name="组合 39"/>
          <p:cNvGrpSpPr/>
          <p:nvPr/>
        </p:nvGrpSpPr>
        <p:grpSpPr>
          <a:xfrm>
            <a:off x="3384132" y="380689"/>
            <a:ext cx="5466899" cy="923330"/>
            <a:chOff x="3384132" y="380689"/>
            <a:chExt cx="5466899" cy="923330"/>
          </a:xfrm>
        </p:grpSpPr>
        <p:sp>
          <p:nvSpPr>
            <p:cNvPr id="33" name="文本框 32"/>
            <p:cNvSpPr txBox="1"/>
            <p:nvPr/>
          </p:nvSpPr>
          <p:spPr>
            <a:xfrm>
              <a:off x="3694282" y="380689"/>
              <a:ext cx="500661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5400" spc="600" dirty="0" smtClean="0">
                  <a:latin typeface="文悦古典明朝体 (非商业使用) W5" pitchFamily="50" charset="-122"/>
                  <a:ea typeface="文悦古典明朝体 (非商业使用) W5" pitchFamily="50" charset="-122"/>
                </a:rPr>
                <a:t>输入你的标题</a:t>
              </a:r>
              <a:endParaRPr lang="zh-CN" altLang="en-US" sz="5400" spc="600" dirty="0"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</p:txBody>
        </p:sp>
        <p:cxnSp>
          <p:nvCxnSpPr>
            <p:cNvPr id="35" name="直接连接符 34"/>
            <p:cNvCxnSpPr>
              <a:endCxn id="33" idx="1"/>
            </p:cNvCxnSpPr>
            <p:nvPr/>
          </p:nvCxnSpPr>
          <p:spPr>
            <a:xfrm>
              <a:off x="3384132" y="842354"/>
              <a:ext cx="31015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8540881" y="842354"/>
              <a:ext cx="31015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矩形 36"/>
          <p:cNvSpPr/>
          <p:nvPr/>
        </p:nvSpPr>
        <p:spPr>
          <a:xfrm>
            <a:off x="2339189" y="5466173"/>
            <a:ext cx="755054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spc="300" noProof="1" smtClean="0">
                <a:latin typeface="Bell MT" panose="02020503060305020303" pitchFamily="18" charset="0"/>
              </a:rPr>
              <a:t>LOREM IPSUM DOLOR SIT ER ELIT LAMET, CONSECTETAUR CILLIUM ADIPISICING PECU, SED DO EIUSMOD TEMPOR</a:t>
            </a:r>
            <a:endParaRPr lang="zh-CN" altLang="en-US" sz="1400" spc="300" dirty="0">
              <a:latin typeface="Bell MT" panose="020205030603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989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300"/>
    </mc:Choice>
    <mc:Fallback xmlns="">
      <p:transition spd="slow" advClick="0" advTm="4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419"/>
          <a:stretch/>
        </p:blipFill>
        <p:spPr>
          <a:xfrm rot="5400000">
            <a:off x="2667001" y="-2666999"/>
            <a:ext cx="6858000" cy="1219200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85775" y="342900"/>
            <a:ext cx="11220450" cy="6172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3384132" y="911632"/>
            <a:ext cx="5466899" cy="923330"/>
            <a:chOff x="3384132" y="380689"/>
            <a:chExt cx="5466899" cy="923330"/>
          </a:xfrm>
        </p:grpSpPr>
        <p:sp>
          <p:nvSpPr>
            <p:cNvPr id="7" name="文本框 6"/>
            <p:cNvSpPr txBox="1"/>
            <p:nvPr/>
          </p:nvSpPr>
          <p:spPr>
            <a:xfrm>
              <a:off x="3694282" y="380689"/>
              <a:ext cx="500661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5400" spc="600" dirty="0" smtClean="0">
                  <a:latin typeface="文悦古典明朝体 (非商业使用) W5" pitchFamily="50" charset="-122"/>
                  <a:ea typeface="文悦古典明朝体 (非商业使用) W5" pitchFamily="50" charset="-122"/>
                </a:rPr>
                <a:t>输入你的标题</a:t>
              </a:r>
              <a:endParaRPr lang="zh-CN" altLang="en-US" sz="5400" spc="600" dirty="0"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</p:txBody>
        </p:sp>
        <p:cxnSp>
          <p:nvCxnSpPr>
            <p:cNvPr id="8" name="直接连接符 7"/>
            <p:cNvCxnSpPr>
              <a:endCxn id="7" idx="1"/>
            </p:cNvCxnSpPr>
            <p:nvPr/>
          </p:nvCxnSpPr>
          <p:spPr>
            <a:xfrm>
              <a:off x="3384132" y="842354"/>
              <a:ext cx="31015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8540881" y="842354"/>
              <a:ext cx="31015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042098" y="1746316"/>
            <a:ext cx="2994216" cy="439576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6441662" y="2296627"/>
            <a:ext cx="4826106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en-US" altLang="zh-CN" sz="2800" spc="600" noProof="1">
                <a:latin typeface="Bell MT" panose="02020503060305020303" pitchFamily="18" charset="0"/>
              </a:rPr>
              <a:t>Lorem ipsum dolor sit er elit lamet, consectetaur cillium adipisicing pecu, sed do eiusmod </a:t>
            </a:r>
            <a:r>
              <a:rPr lang="en-US" altLang="zh-CN" sz="2800" spc="600" noProof="1" smtClean="0">
                <a:latin typeface="Bell MT" panose="02020503060305020303" pitchFamily="18" charset="0"/>
              </a:rPr>
              <a:t>tempor</a:t>
            </a:r>
            <a:endParaRPr lang="zh-CN" altLang="en-US" sz="2800" spc="600" dirty="0">
              <a:latin typeface="Bell MT" panose="020205030603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9474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300"/>
    </mc:Choice>
    <mc:Fallback xmlns="">
      <p:transition spd="slow" advClick="0" advTm="4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419"/>
          <a:stretch/>
        </p:blipFill>
        <p:spPr>
          <a:xfrm rot="5400000">
            <a:off x="2667001" y="-2666999"/>
            <a:ext cx="6858000" cy="1219200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85775" y="342900"/>
            <a:ext cx="11220450" cy="6172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3384132" y="911632"/>
            <a:ext cx="5466899" cy="923330"/>
            <a:chOff x="3384132" y="380689"/>
            <a:chExt cx="5466899" cy="923330"/>
          </a:xfrm>
        </p:grpSpPr>
        <p:sp>
          <p:nvSpPr>
            <p:cNvPr id="7" name="文本框 6"/>
            <p:cNvSpPr txBox="1"/>
            <p:nvPr/>
          </p:nvSpPr>
          <p:spPr>
            <a:xfrm>
              <a:off x="3694282" y="380689"/>
              <a:ext cx="500661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5400" spc="600" dirty="0" smtClean="0">
                  <a:latin typeface="文悦古典明朝体 (非商业使用) W5" pitchFamily="50" charset="-122"/>
                  <a:ea typeface="文悦古典明朝体 (非商业使用) W5" pitchFamily="50" charset="-122"/>
                </a:rPr>
                <a:t>输入你的标题</a:t>
              </a:r>
              <a:endParaRPr lang="zh-CN" altLang="en-US" sz="5400" spc="600" dirty="0"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</p:txBody>
        </p:sp>
        <p:cxnSp>
          <p:nvCxnSpPr>
            <p:cNvPr id="8" name="直接连接符 7"/>
            <p:cNvCxnSpPr>
              <a:endCxn id="7" idx="1"/>
            </p:cNvCxnSpPr>
            <p:nvPr/>
          </p:nvCxnSpPr>
          <p:spPr>
            <a:xfrm>
              <a:off x="3384132" y="842354"/>
              <a:ext cx="31015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8540881" y="842354"/>
              <a:ext cx="31015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Group 33"/>
          <p:cNvGrpSpPr/>
          <p:nvPr/>
        </p:nvGrpSpPr>
        <p:grpSpPr>
          <a:xfrm>
            <a:off x="3046687" y="2672449"/>
            <a:ext cx="2860104" cy="2465608"/>
            <a:chOff x="2285015" y="2004337"/>
            <a:chExt cx="2145078" cy="1849206"/>
          </a:xfrm>
        </p:grpSpPr>
        <p:sp>
          <p:nvSpPr>
            <p:cNvPr id="13" name="Isosceles Triangle 7"/>
            <p:cNvSpPr/>
            <p:nvPr/>
          </p:nvSpPr>
          <p:spPr>
            <a:xfrm>
              <a:off x="2285015" y="2004337"/>
              <a:ext cx="2145078" cy="1849206"/>
            </a:xfrm>
            <a:prstGeom prst="triangle">
              <a:avLst/>
            </a:prstGeom>
            <a:solidFill>
              <a:srgbClr val="4E9D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/>
            </a:p>
          </p:txBody>
        </p:sp>
        <p:sp>
          <p:nvSpPr>
            <p:cNvPr id="14" name="AutoShape 112"/>
            <p:cNvSpPr>
              <a:spLocks/>
            </p:cNvSpPr>
            <p:nvPr/>
          </p:nvSpPr>
          <p:spPr bwMode="auto">
            <a:xfrm>
              <a:off x="3143240" y="2857502"/>
              <a:ext cx="366050" cy="366676"/>
            </a:xfrm>
            <a:custGeom>
              <a:avLst/>
              <a:gdLst>
                <a:gd name="T0" fmla="*/ 10510 w 21020"/>
                <a:gd name="T1" fmla="*/ 10800 h 21600"/>
                <a:gd name="T2" fmla="*/ 10510 w 21020"/>
                <a:gd name="T3" fmla="*/ 10800 h 21600"/>
                <a:gd name="T4" fmla="*/ 10510 w 21020"/>
                <a:gd name="T5" fmla="*/ 10800 h 21600"/>
                <a:gd name="T6" fmla="*/ 10510 w 2102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20" h="21600">
                  <a:moveTo>
                    <a:pt x="18846" y="7946"/>
                  </a:moveTo>
                  <a:lnTo>
                    <a:pt x="17740" y="9091"/>
                  </a:lnTo>
                  <a:cubicBezTo>
                    <a:pt x="17740" y="8939"/>
                    <a:pt x="17758" y="8792"/>
                    <a:pt x="17744" y="8636"/>
                  </a:cubicBezTo>
                  <a:cubicBezTo>
                    <a:pt x="17629" y="7331"/>
                    <a:pt x="17036" y="6068"/>
                    <a:pt x="16074" y="5080"/>
                  </a:cubicBezTo>
                  <a:cubicBezTo>
                    <a:pt x="15004" y="3980"/>
                    <a:pt x="13585" y="3348"/>
                    <a:pt x="12180" y="3345"/>
                  </a:cubicBezTo>
                  <a:lnTo>
                    <a:pt x="13268" y="2218"/>
                  </a:lnTo>
                  <a:cubicBezTo>
                    <a:pt x="13812" y="1659"/>
                    <a:pt x="14572" y="1350"/>
                    <a:pt x="15403" y="1350"/>
                  </a:cubicBezTo>
                  <a:cubicBezTo>
                    <a:pt x="16460" y="1350"/>
                    <a:pt x="17546" y="1840"/>
                    <a:pt x="18381" y="2696"/>
                  </a:cubicBezTo>
                  <a:cubicBezTo>
                    <a:pt x="19165" y="3500"/>
                    <a:pt x="19631" y="4499"/>
                    <a:pt x="19698" y="5510"/>
                  </a:cubicBezTo>
                  <a:cubicBezTo>
                    <a:pt x="19760" y="6453"/>
                    <a:pt x="19457" y="7317"/>
                    <a:pt x="18846" y="7946"/>
                  </a:cubicBezTo>
                  <a:moveTo>
                    <a:pt x="5828" y="19329"/>
                  </a:moveTo>
                  <a:cubicBezTo>
                    <a:pt x="5813" y="18424"/>
                    <a:pt x="5454" y="17481"/>
                    <a:pt x="4730" y="16739"/>
                  </a:cubicBezTo>
                  <a:cubicBezTo>
                    <a:pt x="4046" y="16034"/>
                    <a:pt x="3150" y="15628"/>
                    <a:pt x="2257" y="15592"/>
                  </a:cubicBezTo>
                  <a:lnTo>
                    <a:pt x="2911" y="13157"/>
                  </a:lnTo>
                  <a:cubicBezTo>
                    <a:pt x="2959" y="12995"/>
                    <a:pt x="3052" y="12835"/>
                    <a:pt x="3168" y="12695"/>
                  </a:cubicBezTo>
                  <a:cubicBezTo>
                    <a:pt x="4485" y="11726"/>
                    <a:pt x="6512" y="12012"/>
                    <a:pt x="7920" y="13460"/>
                  </a:cubicBezTo>
                  <a:cubicBezTo>
                    <a:pt x="9409" y="14990"/>
                    <a:pt x="9639" y="17230"/>
                    <a:pt x="8492" y="18568"/>
                  </a:cubicBezTo>
                  <a:cubicBezTo>
                    <a:pt x="8416" y="18609"/>
                    <a:pt x="8339" y="18648"/>
                    <a:pt x="8256" y="18675"/>
                  </a:cubicBezTo>
                  <a:cubicBezTo>
                    <a:pt x="8256" y="18675"/>
                    <a:pt x="5828" y="19329"/>
                    <a:pt x="5828" y="19329"/>
                  </a:cubicBezTo>
                  <a:close/>
                  <a:moveTo>
                    <a:pt x="2737" y="20164"/>
                  </a:moveTo>
                  <a:cubicBezTo>
                    <a:pt x="2665" y="20181"/>
                    <a:pt x="2443" y="20239"/>
                    <a:pt x="2291" y="20249"/>
                  </a:cubicBezTo>
                  <a:cubicBezTo>
                    <a:pt x="1751" y="20244"/>
                    <a:pt x="1313" y="19792"/>
                    <a:pt x="1313" y="19237"/>
                  </a:cubicBezTo>
                  <a:cubicBezTo>
                    <a:pt x="1321" y="19124"/>
                    <a:pt x="1365" y="18929"/>
                    <a:pt x="1380" y="18857"/>
                  </a:cubicBezTo>
                  <a:lnTo>
                    <a:pt x="2071" y="16283"/>
                  </a:lnTo>
                  <a:cubicBezTo>
                    <a:pt x="2822" y="16261"/>
                    <a:pt x="3630" y="16562"/>
                    <a:pt x="4265" y="17215"/>
                  </a:cubicBezTo>
                  <a:cubicBezTo>
                    <a:pt x="4911" y="17878"/>
                    <a:pt x="5214" y="18725"/>
                    <a:pt x="5181" y="19504"/>
                  </a:cubicBezTo>
                  <a:cubicBezTo>
                    <a:pt x="5181" y="19504"/>
                    <a:pt x="2737" y="20164"/>
                    <a:pt x="2737" y="20164"/>
                  </a:cubicBezTo>
                  <a:close/>
                  <a:moveTo>
                    <a:pt x="6888" y="11179"/>
                  </a:moveTo>
                  <a:cubicBezTo>
                    <a:pt x="6280" y="10927"/>
                    <a:pt x="5642" y="10783"/>
                    <a:pt x="5004" y="10774"/>
                  </a:cubicBezTo>
                  <a:lnTo>
                    <a:pt x="10063" y="5536"/>
                  </a:lnTo>
                  <a:cubicBezTo>
                    <a:pt x="10838" y="4759"/>
                    <a:pt x="11966" y="4536"/>
                    <a:pt x="13077" y="4819"/>
                  </a:cubicBezTo>
                  <a:cubicBezTo>
                    <a:pt x="13077" y="4819"/>
                    <a:pt x="6888" y="11179"/>
                    <a:pt x="6888" y="11179"/>
                  </a:cubicBezTo>
                  <a:close/>
                  <a:moveTo>
                    <a:pt x="9717" y="13672"/>
                  </a:moveTo>
                  <a:cubicBezTo>
                    <a:pt x="9473" y="13258"/>
                    <a:pt x="9194" y="12859"/>
                    <a:pt x="8848" y="12505"/>
                  </a:cubicBezTo>
                  <a:cubicBezTo>
                    <a:pt x="8447" y="12093"/>
                    <a:pt x="7986" y="11770"/>
                    <a:pt x="7507" y="11498"/>
                  </a:cubicBezTo>
                  <a:lnTo>
                    <a:pt x="13767" y="5064"/>
                  </a:lnTo>
                  <a:cubicBezTo>
                    <a:pt x="14259" y="5288"/>
                    <a:pt x="14729" y="5607"/>
                    <a:pt x="15145" y="6035"/>
                  </a:cubicBezTo>
                  <a:cubicBezTo>
                    <a:pt x="15500" y="6398"/>
                    <a:pt x="15775" y="6806"/>
                    <a:pt x="15987" y="7229"/>
                  </a:cubicBezTo>
                  <a:cubicBezTo>
                    <a:pt x="15987" y="7229"/>
                    <a:pt x="9717" y="13672"/>
                    <a:pt x="9717" y="13672"/>
                  </a:cubicBezTo>
                  <a:close/>
                  <a:moveTo>
                    <a:pt x="10519" y="16061"/>
                  </a:moveTo>
                  <a:cubicBezTo>
                    <a:pt x="10465" y="15452"/>
                    <a:pt x="10298" y="14854"/>
                    <a:pt x="10047" y="14288"/>
                  </a:cubicBezTo>
                  <a:lnTo>
                    <a:pt x="16257" y="7906"/>
                  </a:lnTo>
                  <a:cubicBezTo>
                    <a:pt x="16637" y="9140"/>
                    <a:pt x="16442" y="10429"/>
                    <a:pt x="15610" y="11284"/>
                  </a:cubicBezTo>
                  <a:cubicBezTo>
                    <a:pt x="15604" y="11290"/>
                    <a:pt x="15598" y="11293"/>
                    <a:pt x="15593" y="11298"/>
                  </a:cubicBezTo>
                  <a:lnTo>
                    <a:pt x="15602" y="11306"/>
                  </a:lnTo>
                  <a:lnTo>
                    <a:pt x="10525" y="16565"/>
                  </a:lnTo>
                  <a:cubicBezTo>
                    <a:pt x="10527" y="16397"/>
                    <a:pt x="10534" y="16232"/>
                    <a:pt x="10519" y="16061"/>
                  </a:cubicBezTo>
                  <a:moveTo>
                    <a:pt x="19308" y="1741"/>
                  </a:moveTo>
                  <a:cubicBezTo>
                    <a:pt x="18228" y="632"/>
                    <a:pt x="16805" y="0"/>
                    <a:pt x="15403" y="0"/>
                  </a:cubicBezTo>
                  <a:cubicBezTo>
                    <a:pt x="14220" y="0"/>
                    <a:pt x="13131" y="450"/>
                    <a:pt x="12335" y="1266"/>
                  </a:cubicBezTo>
                  <a:lnTo>
                    <a:pt x="9138" y="4577"/>
                  </a:lnTo>
                  <a:cubicBezTo>
                    <a:pt x="9129" y="4585"/>
                    <a:pt x="9118" y="4592"/>
                    <a:pt x="9108" y="4602"/>
                  </a:cubicBezTo>
                  <a:cubicBezTo>
                    <a:pt x="9103" y="4608"/>
                    <a:pt x="9100" y="4614"/>
                    <a:pt x="9095" y="4620"/>
                  </a:cubicBezTo>
                  <a:lnTo>
                    <a:pt x="9096" y="4621"/>
                  </a:lnTo>
                  <a:lnTo>
                    <a:pt x="2310" y="11647"/>
                  </a:lnTo>
                  <a:cubicBezTo>
                    <a:pt x="1998" y="11966"/>
                    <a:pt x="1771" y="12364"/>
                    <a:pt x="1645" y="12797"/>
                  </a:cubicBezTo>
                  <a:lnTo>
                    <a:pt x="102" y="18541"/>
                  </a:lnTo>
                  <a:cubicBezTo>
                    <a:pt x="100" y="18557"/>
                    <a:pt x="0" y="19008"/>
                    <a:pt x="0" y="19237"/>
                  </a:cubicBezTo>
                  <a:cubicBezTo>
                    <a:pt x="0" y="20541"/>
                    <a:pt x="1030" y="21599"/>
                    <a:pt x="2302" y="21599"/>
                  </a:cubicBezTo>
                  <a:cubicBezTo>
                    <a:pt x="2554" y="21599"/>
                    <a:pt x="3044" y="21475"/>
                    <a:pt x="3062" y="21473"/>
                  </a:cubicBezTo>
                  <a:lnTo>
                    <a:pt x="8630" y="19969"/>
                  </a:lnTo>
                  <a:cubicBezTo>
                    <a:pt x="9054" y="19839"/>
                    <a:pt x="9439" y="19604"/>
                    <a:pt x="9750" y="19283"/>
                  </a:cubicBezTo>
                  <a:lnTo>
                    <a:pt x="19776" y="8899"/>
                  </a:lnTo>
                  <a:cubicBezTo>
                    <a:pt x="21600" y="7023"/>
                    <a:pt x="21394" y="3881"/>
                    <a:pt x="19308" y="174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5" name="Rectangle 39"/>
            <p:cNvSpPr/>
            <p:nvPr/>
          </p:nvSpPr>
          <p:spPr>
            <a:xfrm>
              <a:off x="2810734" y="3429006"/>
              <a:ext cx="931987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600" dirty="0" smtClean="0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KEYWORD</a:t>
              </a:r>
              <a:endParaRPr lang="en-US" sz="1600" dirty="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endParaRPr>
            </a:p>
          </p:txBody>
        </p:sp>
      </p:grpSp>
      <p:grpSp>
        <p:nvGrpSpPr>
          <p:cNvPr id="18" name="Group 31"/>
          <p:cNvGrpSpPr/>
          <p:nvPr/>
        </p:nvGrpSpPr>
        <p:grpSpPr>
          <a:xfrm>
            <a:off x="6096000" y="2672450"/>
            <a:ext cx="2860104" cy="2465608"/>
            <a:chOff x="4572000" y="2004337"/>
            <a:chExt cx="2145078" cy="1849206"/>
          </a:xfrm>
        </p:grpSpPr>
        <p:sp>
          <p:nvSpPr>
            <p:cNvPr id="19" name="Isosceles Triangle 9"/>
            <p:cNvSpPr/>
            <p:nvPr/>
          </p:nvSpPr>
          <p:spPr>
            <a:xfrm>
              <a:off x="4572000" y="2004337"/>
              <a:ext cx="2145078" cy="1849206"/>
            </a:xfrm>
            <a:prstGeom prst="triangle">
              <a:avLst/>
            </a:prstGeom>
            <a:solidFill>
              <a:srgbClr val="4B88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/>
            </a:p>
          </p:txBody>
        </p:sp>
        <p:sp>
          <p:nvSpPr>
            <p:cNvPr id="20" name="AutoShape 59"/>
            <p:cNvSpPr>
              <a:spLocks/>
            </p:cNvSpPr>
            <p:nvPr/>
          </p:nvSpPr>
          <p:spPr bwMode="auto">
            <a:xfrm>
              <a:off x="5429256" y="2786064"/>
              <a:ext cx="366676" cy="366050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grpSp>
        <p:nvGrpSpPr>
          <p:cNvPr id="23" name="Group 32"/>
          <p:cNvGrpSpPr/>
          <p:nvPr/>
        </p:nvGrpSpPr>
        <p:grpSpPr>
          <a:xfrm>
            <a:off x="5238744" y="3845976"/>
            <a:ext cx="1501467" cy="1294368"/>
            <a:chOff x="3929058" y="2884482"/>
            <a:chExt cx="1126100" cy="970776"/>
          </a:xfrm>
        </p:grpSpPr>
        <p:sp>
          <p:nvSpPr>
            <p:cNvPr id="26" name="Isosceles Triangle 8"/>
            <p:cNvSpPr/>
            <p:nvPr/>
          </p:nvSpPr>
          <p:spPr>
            <a:xfrm>
              <a:off x="3929058" y="2884482"/>
              <a:ext cx="1126100" cy="970776"/>
            </a:xfrm>
            <a:prstGeom prst="triangle">
              <a:avLst/>
            </a:prstGeom>
            <a:solidFill>
              <a:srgbClr val="373D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/>
            </a:p>
          </p:txBody>
        </p:sp>
        <p:grpSp>
          <p:nvGrpSpPr>
            <p:cNvPr id="27" name="Group 26"/>
            <p:cNvGrpSpPr/>
            <p:nvPr/>
          </p:nvGrpSpPr>
          <p:grpSpPr>
            <a:xfrm>
              <a:off x="4286248" y="3429006"/>
              <a:ext cx="366051" cy="297846"/>
              <a:chOff x="7730164" y="3530664"/>
              <a:chExt cx="366051" cy="297846"/>
            </a:xfrm>
            <a:solidFill>
              <a:schemeClr val="bg1"/>
            </a:solidFill>
          </p:grpSpPr>
          <p:sp>
            <p:nvSpPr>
              <p:cNvPr id="28" name="AutoShape 5"/>
              <p:cNvSpPr>
                <a:spLocks/>
              </p:cNvSpPr>
              <p:nvPr/>
            </p:nvSpPr>
            <p:spPr bwMode="auto">
              <a:xfrm>
                <a:off x="7981704" y="3622021"/>
                <a:ext cx="68830" cy="919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7999" y="18900"/>
                    </a:moveTo>
                    <a:lnTo>
                      <a:pt x="3600" y="18900"/>
                    </a:lnTo>
                    <a:lnTo>
                      <a:pt x="3600" y="2700"/>
                    </a:lnTo>
                    <a:lnTo>
                      <a:pt x="7200" y="2700"/>
                    </a:lnTo>
                    <a:lnTo>
                      <a:pt x="17999" y="14850"/>
                    </a:lnTo>
                    <a:cubicBezTo>
                      <a:pt x="17999" y="14850"/>
                      <a:pt x="17999" y="18900"/>
                      <a:pt x="17999" y="18900"/>
                    </a:cubicBezTo>
                    <a:close/>
                    <a:moveTo>
                      <a:pt x="10195" y="1202"/>
                    </a:moveTo>
                    <a:cubicBezTo>
                      <a:pt x="9527" y="450"/>
                      <a:pt x="8402" y="0"/>
                      <a:pt x="7200" y="0"/>
                    </a:cubicBezTo>
                    <a:lnTo>
                      <a:pt x="3600" y="0"/>
                    </a:lnTo>
                    <a:cubicBezTo>
                      <a:pt x="1610" y="0"/>
                      <a:pt x="0" y="1207"/>
                      <a:pt x="0" y="2700"/>
                    </a:cubicBezTo>
                    <a:lnTo>
                      <a:pt x="0" y="18900"/>
                    </a:lnTo>
                    <a:cubicBezTo>
                      <a:pt x="0" y="20392"/>
                      <a:pt x="1610" y="21599"/>
                      <a:pt x="3600" y="21599"/>
                    </a:cubicBezTo>
                    <a:lnTo>
                      <a:pt x="17999" y="21599"/>
                    </a:lnTo>
                    <a:cubicBezTo>
                      <a:pt x="19989" y="21599"/>
                      <a:pt x="21600" y="20392"/>
                      <a:pt x="21600" y="18900"/>
                    </a:cubicBezTo>
                    <a:lnTo>
                      <a:pt x="21600" y="14850"/>
                    </a:lnTo>
                    <a:cubicBezTo>
                      <a:pt x="21600" y="14317"/>
                      <a:pt x="21389" y="13795"/>
                      <a:pt x="20995" y="13352"/>
                    </a:cubicBezTo>
                    <a:cubicBezTo>
                      <a:pt x="20995" y="13352"/>
                      <a:pt x="10195" y="1202"/>
                      <a:pt x="10195" y="120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9585"/>
                <a:endParaRPr lang="en-US" sz="40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29" name="AutoShape 6"/>
              <p:cNvSpPr>
                <a:spLocks/>
              </p:cNvSpPr>
              <p:nvPr/>
            </p:nvSpPr>
            <p:spPr bwMode="auto">
              <a:xfrm>
                <a:off x="7730164" y="3530664"/>
                <a:ext cx="366051" cy="29784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50" y="16615"/>
                    </a:moveTo>
                    <a:cubicBezTo>
                      <a:pt x="20250" y="17074"/>
                      <a:pt x="19948" y="17446"/>
                      <a:pt x="19575" y="17446"/>
                    </a:cubicBezTo>
                    <a:lnTo>
                      <a:pt x="18803" y="17446"/>
                    </a:lnTo>
                    <a:cubicBezTo>
                      <a:pt x="18501" y="16016"/>
                      <a:pt x="17453" y="14953"/>
                      <a:pt x="16200" y="14953"/>
                    </a:cubicBezTo>
                    <a:cubicBezTo>
                      <a:pt x="14945" y="14953"/>
                      <a:pt x="13897" y="16016"/>
                      <a:pt x="13595" y="17446"/>
                    </a:cubicBezTo>
                    <a:lnTo>
                      <a:pt x="10029" y="17446"/>
                    </a:lnTo>
                    <a:cubicBezTo>
                      <a:pt x="9727" y="16016"/>
                      <a:pt x="8679" y="14953"/>
                      <a:pt x="7425" y="14953"/>
                    </a:cubicBezTo>
                    <a:cubicBezTo>
                      <a:pt x="6170" y="14953"/>
                      <a:pt x="5122" y="16016"/>
                      <a:pt x="4820" y="17446"/>
                    </a:cubicBezTo>
                    <a:lnTo>
                      <a:pt x="4050" y="17446"/>
                    </a:lnTo>
                    <a:cubicBezTo>
                      <a:pt x="3677" y="17446"/>
                      <a:pt x="3375" y="17074"/>
                      <a:pt x="3375" y="16615"/>
                    </a:cubicBezTo>
                    <a:lnTo>
                      <a:pt x="3375" y="14123"/>
                    </a:lnTo>
                    <a:lnTo>
                      <a:pt x="12150" y="14123"/>
                    </a:lnTo>
                    <a:cubicBezTo>
                      <a:pt x="13266" y="14123"/>
                      <a:pt x="14175" y="13005"/>
                      <a:pt x="14175" y="11630"/>
                    </a:cubicBezTo>
                    <a:lnTo>
                      <a:pt x="14175" y="5815"/>
                    </a:lnTo>
                    <a:lnTo>
                      <a:pt x="16875" y="5815"/>
                    </a:lnTo>
                    <a:cubicBezTo>
                      <a:pt x="17100" y="5815"/>
                      <a:pt x="17311" y="5954"/>
                      <a:pt x="17436" y="6185"/>
                    </a:cubicBezTo>
                    <a:lnTo>
                      <a:pt x="20136" y="11169"/>
                    </a:lnTo>
                    <a:cubicBezTo>
                      <a:pt x="20210" y="11306"/>
                      <a:pt x="20250" y="11466"/>
                      <a:pt x="20250" y="11630"/>
                    </a:cubicBezTo>
                    <a:cubicBezTo>
                      <a:pt x="20250" y="11630"/>
                      <a:pt x="20250" y="16615"/>
                      <a:pt x="20250" y="16615"/>
                    </a:cubicBezTo>
                    <a:close/>
                    <a:moveTo>
                      <a:pt x="16200" y="19938"/>
                    </a:moveTo>
                    <a:cubicBezTo>
                      <a:pt x="15454" y="19938"/>
                      <a:pt x="14850" y="19193"/>
                      <a:pt x="14850" y="18276"/>
                    </a:cubicBezTo>
                    <a:cubicBezTo>
                      <a:pt x="14850" y="17360"/>
                      <a:pt x="15454" y="16615"/>
                      <a:pt x="16200" y="16615"/>
                    </a:cubicBezTo>
                    <a:cubicBezTo>
                      <a:pt x="16945" y="16615"/>
                      <a:pt x="17550" y="17360"/>
                      <a:pt x="17550" y="18276"/>
                    </a:cubicBezTo>
                    <a:cubicBezTo>
                      <a:pt x="17550" y="19193"/>
                      <a:pt x="16945" y="19938"/>
                      <a:pt x="16200" y="19938"/>
                    </a:cubicBezTo>
                    <a:moveTo>
                      <a:pt x="7425" y="19938"/>
                    </a:moveTo>
                    <a:cubicBezTo>
                      <a:pt x="6679" y="19938"/>
                      <a:pt x="6075" y="19193"/>
                      <a:pt x="6075" y="18276"/>
                    </a:cubicBezTo>
                    <a:cubicBezTo>
                      <a:pt x="6075" y="17360"/>
                      <a:pt x="6679" y="16615"/>
                      <a:pt x="7425" y="16615"/>
                    </a:cubicBezTo>
                    <a:cubicBezTo>
                      <a:pt x="8170" y="16615"/>
                      <a:pt x="8775" y="17360"/>
                      <a:pt x="8775" y="18276"/>
                    </a:cubicBezTo>
                    <a:cubicBezTo>
                      <a:pt x="8775" y="19193"/>
                      <a:pt x="8170" y="19938"/>
                      <a:pt x="7425" y="19938"/>
                    </a:cubicBezTo>
                    <a:moveTo>
                      <a:pt x="2024" y="12461"/>
                    </a:moveTo>
                    <a:cubicBezTo>
                      <a:pt x="1652" y="12461"/>
                      <a:pt x="1349" y="12089"/>
                      <a:pt x="1349" y="11630"/>
                    </a:cubicBezTo>
                    <a:lnTo>
                      <a:pt x="1349" y="2492"/>
                    </a:lnTo>
                    <a:cubicBezTo>
                      <a:pt x="1349" y="2033"/>
                      <a:pt x="1652" y="1661"/>
                      <a:pt x="2024" y="1661"/>
                    </a:cubicBezTo>
                    <a:lnTo>
                      <a:pt x="12150" y="1661"/>
                    </a:lnTo>
                    <a:cubicBezTo>
                      <a:pt x="12523" y="1661"/>
                      <a:pt x="12825" y="2033"/>
                      <a:pt x="12825" y="2492"/>
                    </a:cubicBezTo>
                    <a:lnTo>
                      <a:pt x="12825" y="4153"/>
                    </a:lnTo>
                    <a:lnTo>
                      <a:pt x="12825" y="5815"/>
                    </a:lnTo>
                    <a:lnTo>
                      <a:pt x="12825" y="11630"/>
                    </a:lnTo>
                    <a:cubicBezTo>
                      <a:pt x="12825" y="12089"/>
                      <a:pt x="12523" y="12461"/>
                      <a:pt x="12150" y="12461"/>
                    </a:cubicBezTo>
                    <a:cubicBezTo>
                      <a:pt x="12150" y="12461"/>
                      <a:pt x="2024" y="12461"/>
                      <a:pt x="2024" y="12461"/>
                    </a:cubicBezTo>
                    <a:close/>
                    <a:moveTo>
                      <a:pt x="21259" y="10248"/>
                    </a:moveTo>
                    <a:lnTo>
                      <a:pt x="18559" y="5263"/>
                    </a:lnTo>
                    <a:cubicBezTo>
                      <a:pt x="18182" y="4568"/>
                      <a:pt x="17552" y="4153"/>
                      <a:pt x="16875" y="4153"/>
                    </a:cubicBezTo>
                    <a:lnTo>
                      <a:pt x="14175" y="4153"/>
                    </a:lnTo>
                    <a:lnTo>
                      <a:pt x="14175" y="2492"/>
                    </a:lnTo>
                    <a:cubicBezTo>
                      <a:pt x="14175" y="1117"/>
                      <a:pt x="13266" y="0"/>
                      <a:pt x="12150" y="0"/>
                    </a:cubicBezTo>
                    <a:lnTo>
                      <a:pt x="2024" y="0"/>
                    </a:lnTo>
                    <a:cubicBezTo>
                      <a:pt x="908" y="0"/>
                      <a:pt x="0" y="1117"/>
                      <a:pt x="0" y="2492"/>
                    </a:cubicBezTo>
                    <a:lnTo>
                      <a:pt x="0" y="11630"/>
                    </a:lnTo>
                    <a:cubicBezTo>
                      <a:pt x="0" y="13005"/>
                      <a:pt x="908" y="14123"/>
                      <a:pt x="2024" y="14123"/>
                    </a:cubicBezTo>
                    <a:lnTo>
                      <a:pt x="2025" y="14123"/>
                    </a:lnTo>
                    <a:lnTo>
                      <a:pt x="2025" y="16615"/>
                    </a:lnTo>
                    <a:cubicBezTo>
                      <a:pt x="2025" y="17989"/>
                      <a:pt x="2933" y="19107"/>
                      <a:pt x="4050" y="19107"/>
                    </a:cubicBezTo>
                    <a:lnTo>
                      <a:pt x="4820" y="19107"/>
                    </a:lnTo>
                    <a:cubicBezTo>
                      <a:pt x="5122" y="20537"/>
                      <a:pt x="6170" y="21600"/>
                      <a:pt x="7425" y="21600"/>
                    </a:cubicBezTo>
                    <a:cubicBezTo>
                      <a:pt x="8679" y="21600"/>
                      <a:pt x="9727" y="20537"/>
                      <a:pt x="10029" y="19107"/>
                    </a:cubicBezTo>
                    <a:lnTo>
                      <a:pt x="13595" y="19107"/>
                    </a:lnTo>
                    <a:cubicBezTo>
                      <a:pt x="13897" y="20537"/>
                      <a:pt x="14945" y="21600"/>
                      <a:pt x="16200" y="21600"/>
                    </a:cubicBezTo>
                    <a:cubicBezTo>
                      <a:pt x="17453" y="21600"/>
                      <a:pt x="18501" y="20537"/>
                      <a:pt x="18803" y="19107"/>
                    </a:cubicBezTo>
                    <a:lnTo>
                      <a:pt x="19575" y="19107"/>
                    </a:lnTo>
                    <a:cubicBezTo>
                      <a:pt x="20691" y="19107"/>
                      <a:pt x="21599" y="17989"/>
                      <a:pt x="21599" y="16615"/>
                    </a:cubicBezTo>
                    <a:lnTo>
                      <a:pt x="21599" y="11630"/>
                    </a:lnTo>
                    <a:cubicBezTo>
                      <a:pt x="21599" y="11137"/>
                      <a:pt x="21482" y="10658"/>
                      <a:pt x="21259" y="10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9585"/>
                <a:endParaRPr lang="en-US" sz="40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</p:grpSp>
      </p:grpSp>
      <p:sp>
        <p:nvSpPr>
          <p:cNvPr id="30" name="Rectangle 39"/>
          <p:cNvSpPr/>
          <p:nvPr/>
        </p:nvSpPr>
        <p:spPr>
          <a:xfrm>
            <a:off x="6942534" y="4572266"/>
            <a:ext cx="1242649" cy="3385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 smtClean="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KEYWORD</a:t>
            </a:r>
            <a:endParaRPr lang="en-US" sz="1600" dirty="0">
              <a:solidFill>
                <a:schemeClr val="bg1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339189" y="5466173"/>
            <a:ext cx="755054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spc="300" noProof="1" smtClean="0">
                <a:latin typeface="Bell MT" panose="02020503060305020303" pitchFamily="18" charset="0"/>
              </a:rPr>
              <a:t>LOREM IPSUM DOLOR SIT ER ELIT LAMET, CONSECTETAUR CILLIUM ADIPISICING PECU, SED DO EIUSMOD TEMPOR</a:t>
            </a:r>
            <a:endParaRPr lang="zh-CN" altLang="en-US" sz="1400" spc="300" dirty="0">
              <a:latin typeface="Bell MT" panose="020205030603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2788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300"/>
    </mc:Choice>
    <mc:Fallback xmlns="">
      <p:transition spd="slow" advClick="0" advTm="4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419"/>
          <a:stretch/>
        </p:blipFill>
        <p:spPr>
          <a:xfrm rot="5400000">
            <a:off x="2667001" y="-2666999"/>
            <a:ext cx="6858000" cy="1219200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85775" y="342900"/>
            <a:ext cx="11220450" cy="6172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3384132" y="911632"/>
            <a:ext cx="5466899" cy="923330"/>
            <a:chOff x="3384132" y="380689"/>
            <a:chExt cx="5466899" cy="923330"/>
          </a:xfrm>
        </p:grpSpPr>
        <p:sp>
          <p:nvSpPr>
            <p:cNvPr id="7" name="文本框 6"/>
            <p:cNvSpPr txBox="1"/>
            <p:nvPr/>
          </p:nvSpPr>
          <p:spPr>
            <a:xfrm>
              <a:off x="3694282" y="380689"/>
              <a:ext cx="500661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5400" spc="600" dirty="0" smtClean="0">
                  <a:latin typeface="文悦古典明朝体 (非商业使用) W5" pitchFamily="50" charset="-122"/>
                  <a:ea typeface="文悦古典明朝体 (非商业使用) W5" pitchFamily="50" charset="-122"/>
                </a:rPr>
                <a:t>输入你的标题</a:t>
              </a:r>
              <a:endParaRPr lang="zh-CN" altLang="en-US" sz="5400" spc="600" dirty="0"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</p:txBody>
        </p:sp>
        <p:cxnSp>
          <p:nvCxnSpPr>
            <p:cNvPr id="8" name="直接连接符 7"/>
            <p:cNvCxnSpPr>
              <a:endCxn id="7" idx="1"/>
            </p:cNvCxnSpPr>
            <p:nvPr/>
          </p:nvCxnSpPr>
          <p:spPr>
            <a:xfrm>
              <a:off x="3384132" y="842354"/>
              <a:ext cx="31015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8540881" y="842354"/>
              <a:ext cx="31015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/>
          <p:cNvGrpSpPr/>
          <p:nvPr/>
        </p:nvGrpSpPr>
        <p:grpSpPr>
          <a:xfrm>
            <a:off x="4481075" y="2181396"/>
            <a:ext cx="3229851" cy="3257208"/>
            <a:chOff x="4540590" y="1996963"/>
            <a:chExt cx="3229851" cy="3257208"/>
          </a:xfrm>
        </p:grpSpPr>
        <p:sp>
          <p:nvSpPr>
            <p:cNvPr id="23" name="Freeform 62"/>
            <p:cNvSpPr>
              <a:spLocks/>
            </p:cNvSpPr>
            <p:nvPr/>
          </p:nvSpPr>
          <p:spPr bwMode="auto">
            <a:xfrm>
              <a:off x="6216990" y="1996963"/>
              <a:ext cx="1553451" cy="1553451"/>
            </a:xfrm>
            <a:custGeom>
              <a:avLst/>
              <a:gdLst>
                <a:gd name="T0" fmla="*/ 0 w 54"/>
                <a:gd name="T1" fmla="*/ 16 h 54"/>
                <a:gd name="T2" fmla="*/ 38 w 54"/>
                <a:gd name="T3" fmla="*/ 54 h 54"/>
                <a:gd name="T4" fmla="*/ 54 w 54"/>
                <a:gd name="T5" fmla="*/ 54 h 54"/>
                <a:gd name="T6" fmla="*/ 41 w 54"/>
                <a:gd name="T7" fmla="*/ 20 h 54"/>
                <a:gd name="T8" fmla="*/ 44 w 54"/>
                <a:gd name="T9" fmla="*/ 11 h 54"/>
                <a:gd name="T10" fmla="*/ 35 w 54"/>
                <a:gd name="T11" fmla="*/ 14 h 54"/>
                <a:gd name="T12" fmla="*/ 0 w 54"/>
                <a:gd name="T13" fmla="*/ 0 h 54"/>
                <a:gd name="T14" fmla="*/ 0 w 54"/>
                <a:gd name="T15" fmla="*/ 1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54">
                  <a:moveTo>
                    <a:pt x="0" y="16"/>
                  </a:moveTo>
                  <a:cubicBezTo>
                    <a:pt x="21" y="18"/>
                    <a:pt x="37" y="34"/>
                    <a:pt x="38" y="54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4" y="41"/>
                    <a:pt x="49" y="29"/>
                    <a:pt x="41" y="20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25" y="6"/>
                    <a:pt x="13" y="1"/>
                    <a:pt x="0" y="0"/>
                  </a:cubicBezTo>
                  <a:lnTo>
                    <a:pt x="0" y="16"/>
                  </a:lnTo>
                  <a:close/>
                </a:path>
              </a:pathLst>
            </a:custGeom>
            <a:solidFill>
              <a:srgbClr val="4C9A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63"/>
            <p:cNvSpPr>
              <a:spLocks/>
            </p:cNvSpPr>
            <p:nvPr/>
          </p:nvSpPr>
          <p:spPr bwMode="auto">
            <a:xfrm>
              <a:off x="4540590" y="1996963"/>
              <a:ext cx="1553451" cy="1553451"/>
            </a:xfrm>
            <a:custGeom>
              <a:avLst/>
              <a:gdLst>
                <a:gd name="T0" fmla="*/ 16 w 54"/>
                <a:gd name="T1" fmla="*/ 54 h 54"/>
                <a:gd name="T2" fmla="*/ 54 w 54"/>
                <a:gd name="T3" fmla="*/ 16 h 54"/>
                <a:gd name="T4" fmla="*/ 54 w 54"/>
                <a:gd name="T5" fmla="*/ 0 h 54"/>
                <a:gd name="T6" fmla="*/ 20 w 54"/>
                <a:gd name="T7" fmla="*/ 14 h 54"/>
                <a:gd name="T8" fmla="*/ 11 w 54"/>
                <a:gd name="T9" fmla="*/ 11 h 54"/>
                <a:gd name="T10" fmla="*/ 14 w 54"/>
                <a:gd name="T11" fmla="*/ 20 h 54"/>
                <a:gd name="T12" fmla="*/ 0 w 54"/>
                <a:gd name="T13" fmla="*/ 54 h 54"/>
                <a:gd name="T14" fmla="*/ 16 w 54"/>
                <a:gd name="T1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54">
                  <a:moveTo>
                    <a:pt x="16" y="54"/>
                  </a:moveTo>
                  <a:cubicBezTo>
                    <a:pt x="17" y="34"/>
                    <a:pt x="34" y="18"/>
                    <a:pt x="54" y="16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1" y="1"/>
                    <a:pt x="29" y="6"/>
                    <a:pt x="20" y="14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6" y="29"/>
                    <a:pt x="0" y="41"/>
                    <a:pt x="0" y="54"/>
                  </a:cubicBezTo>
                  <a:lnTo>
                    <a:pt x="16" y="54"/>
                  </a:lnTo>
                  <a:close/>
                </a:path>
              </a:pathLst>
            </a:custGeom>
            <a:solidFill>
              <a:srgbClr val="4B88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25" name="Freeform 64"/>
            <p:cNvSpPr>
              <a:spLocks/>
            </p:cNvSpPr>
            <p:nvPr/>
          </p:nvSpPr>
          <p:spPr bwMode="auto">
            <a:xfrm>
              <a:off x="4540590" y="3671774"/>
              <a:ext cx="1553451" cy="1582397"/>
            </a:xfrm>
            <a:custGeom>
              <a:avLst/>
              <a:gdLst>
                <a:gd name="T0" fmla="*/ 54 w 54"/>
                <a:gd name="T1" fmla="*/ 38 h 55"/>
                <a:gd name="T2" fmla="*/ 16 w 54"/>
                <a:gd name="T3" fmla="*/ 0 h 55"/>
                <a:gd name="T4" fmla="*/ 0 w 54"/>
                <a:gd name="T5" fmla="*/ 0 h 55"/>
                <a:gd name="T6" fmla="*/ 14 w 54"/>
                <a:gd name="T7" fmla="*/ 35 h 55"/>
                <a:gd name="T8" fmla="*/ 11 w 54"/>
                <a:gd name="T9" fmla="*/ 44 h 55"/>
                <a:gd name="T10" fmla="*/ 20 w 54"/>
                <a:gd name="T11" fmla="*/ 41 h 55"/>
                <a:gd name="T12" fmla="*/ 54 w 54"/>
                <a:gd name="T13" fmla="*/ 55 h 55"/>
                <a:gd name="T14" fmla="*/ 54 w 54"/>
                <a:gd name="T15" fmla="*/ 3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55">
                  <a:moveTo>
                    <a:pt x="54" y="38"/>
                  </a:moveTo>
                  <a:cubicBezTo>
                    <a:pt x="34" y="37"/>
                    <a:pt x="17" y="21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4"/>
                    <a:pt x="6" y="26"/>
                    <a:pt x="14" y="35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9" y="49"/>
                    <a:pt x="41" y="54"/>
                    <a:pt x="54" y="55"/>
                  </a:cubicBezTo>
                  <a:lnTo>
                    <a:pt x="54" y="38"/>
                  </a:lnTo>
                  <a:close/>
                </a:path>
              </a:pathLst>
            </a:custGeom>
            <a:solidFill>
              <a:srgbClr val="373D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65"/>
            <p:cNvSpPr>
              <a:spLocks/>
            </p:cNvSpPr>
            <p:nvPr/>
          </p:nvSpPr>
          <p:spPr bwMode="auto">
            <a:xfrm>
              <a:off x="6216990" y="3671774"/>
              <a:ext cx="1553451" cy="1582397"/>
            </a:xfrm>
            <a:custGeom>
              <a:avLst/>
              <a:gdLst>
                <a:gd name="T0" fmla="*/ 44 w 54"/>
                <a:gd name="T1" fmla="*/ 44 h 55"/>
                <a:gd name="T2" fmla="*/ 41 w 54"/>
                <a:gd name="T3" fmla="*/ 35 h 55"/>
                <a:gd name="T4" fmla="*/ 54 w 54"/>
                <a:gd name="T5" fmla="*/ 0 h 55"/>
                <a:gd name="T6" fmla="*/ 38 w 54"/>
                <a:gd name="T7" fmla="*/ 0 h 55"/>
                <a:gd name="T8" fmla="*/ 0 w 54"/>
                <a:gd name="T9" fmla="*/ 38 h 55"/>
                <a:gd name="T10" fmla="*/ 0 w 54"/>
                <a:gd name="T11" fmla="*/ 55 h 55"/>
                <a:gd name="T12" fmla="*/ 35 w 54"/>
                <a:gd name="T13" fmla="*/ 41 h 55"/>
                <a:gd name="T14" fmla="*/ 44 w 54"/>
                <a:gd name="T15" fmla="*/ 4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55">
                  <a:moveTo>
                    <a:pt x="44" y="44"/>
                  </a:moveTo>
                  <a:cubicBezTo>
                    <a:pt x="41" y="35"/>
                    <a:pt x="41" y="35"/>
                    <a:pt x="41" y="35"/>
                  </a:cubicBezTo>
                  <a:cubicBezTo>
                    <a:pt x="49" y="26"/>
                    <a:pt x="54" y="14"/>
                    <a:pt x="54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7" y="21"/>
                    <a:pt x="21" y="37"/>
                    <a:pt x="0" y="38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13" y="54"/>
                    <a:pt x="25" y="49"/>
                    <a:pt x="35" y="41"/>
                  </a:cubicBezTo>
                  <a:lnTo>
                    <a:pt x="44" y="44"/>
                  </a:lnTo>
                  <a:close/>
                </a:path>
              </a:pathLst>
            </a:custGeom>
            <a:solidFill>
              <a:srgbClr val="4E9D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5285015" y="3202553"/>
            <a:ext cx="16219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latin typeface="文悦古典明朝体 (非商业使用) W5" pitchFamily="50" charset="-122"/>
                <a:ea typeface="文悦古典明朝体 (非商业使用) W5" pitchFamily="50" charset="-122"/>
              </a:rPr>
              <a:t>项目</a:t>
            </a:r>
            <a:endParaRPr lang="en-US" altLang="zh-CN" sz="3600" dirty="0">
              <a:latin typeface="文悦古典明朝体 (非商业使用) W5" pitchFamily="50" charset="-122"/>
              <a:ea typeface="文悦古典明朝体 (非商业使用) W5" pitchFamily="50" charset="-122"/>
            </a:endParaRPr>
          </a:p>
          <a:p>
            <a:pPr algn="ctr"/>
            <a:r>
              <a:rPr lang="zh-CN" altLang="en-US" sz="3600" dirty="0">
                <a:latin typeface="文悦古典明朝体 (非商业使用) W5" pitchFamily="50" charset="-122"/>
                <a:ea typeface="文悦古典明朝体 (非商业使用) W5" pitchFamily="50" charset="-122"/>
              </a:rPr>
              <a:t>分析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1691256" y="2349987"/>
            <a:ext cx="2993682" cy="1101039"/>
            <a:chOff x="1805556" y="2349987"/>
            <a:chExt cx="2993682" cy="1101039"/>
          </a:xfrm>
        </p:grpSpPr>
        <p:sp>
          <p:nvSpPr>
            <p:cNvPr id="19" name="矩形 18"/>
            <p:cNvSpPr/>
            <p:nvPr/>
          </p:nvSpPr>
          <p:spPr>
            <a:xfrm>
              <a:off x="1805556" y="2349987"/>
              <a:ext cx="243827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i="0" dirty="0">
                  <a:effectLst/>
                  <a:latin typeface="+mn-ea"/>
                </a:rPr>
                <a:t>点击此处输入内容</a:t>
              </a:r>
              <a:endParaRPr lang="zh-CN" altLang="en-US" sz="2000" b="1" dirty="0">
                <a:latin typeface="+mn-ea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1919856" y="2741152"/>
              <a:ext cx="2879382" cy="7098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spc="300" noProof="1" smtClean="0">
                  <a:latin typeface="Bell MT" panose="02020503060305020303" pitchFamily="18" charset="0"/>
                </a:rPr>
                <a:t>LOREM IPSUM DOLOR SIT ER ELIT LAMET, </a:t>
              </a:r>
              <a:endParaRPr lang="zh-CN" altLang="en-US" sz="1400" spc="300" dirty="0">
                <a:latin typeface="Bell MT" panose="02020503060305020303" pitchFamily="18" charset="0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691256" y="4439380"/>
            <a:ext cx="2993682" cy="1101039"/>
            <a:chOff x="1805556" y="2349987"/>
            <a:chExt cx="2993682" cy="1101039"/>
          </a:xfrm>
        </p:grpSpPr>
        <p:sp>
          <p:nvSpPr>
            <p:cNvPr id="30" name="矩形 29"/>
            <p:cNvSpPr/>
            <p:nvPr/>
          </p:nvSpPr>
          <p:spPr>
            <a:xfrm>
              <a:off x="1805556" y="2349987"/>
              <a:ext cx="243827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i="0" dirty="0">
                  <a:effectLst/>
                  <a:latin typeface="+mn-ea"/>
                </a:rPr>
                <a:t>点击此处输入内容</a:t>
              </a:r>
              <a:endParaRPr lang="zh-CN" altLang="en-US" sz="2000" b="1" dirty="0">
                <a:latin typeface="+mn-ea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1919856" y="2741152"/>
              <a:ext cx="2879382" cy="7098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spc="300" noProof="1" smtClean="0">
                  <a:latin typeface="Bell MT" panose="02020503060305020303" pitchFamily="18" charset="0"/>
                </a:rPr>
                <a:t>LOREM IPSUM DOLOR SIT ER ELIT LAMET, </a:t>
              </a:r>
              <a:endParaRPr lang="zh-CN" altLang="en-US" sz="1400" spc="300" dirty="0">
                <a:latin typeface="Bell MT" panose="02020503060305020303" pitchFamily="18" charset="0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744702" y="2349987"/>
            <a:ext cx="2879382" cy="1129829"/>
            <a:chOff x="1919856" y="2349987"/>
            <a:chExt cx="2879382" cy="1129829"/>
          </a:xfrm>
        </p:grpSpPr>
        <p:sp>
          <p:nvSpPr>
            <p:cNvPr id="33" name="矩形 32"/>
            <p:cNvSpPr/>
            <p:nvPr/>
          </p:nvSpPr>
          <p:spPr>
            <a:xfrm>
              <a:off x="2352563" y="2349987"/>
              <a:ext cx="243827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b="1" i="0" dirty="0">
                  <a:effectLst/>
                  <a:latin typeface="+mn-ea"/>
                </a:rPr>
                <a:t>点击此处输入内容</a:t>
              </a:r>
              <a:endParaRPr lang="zh-CN" altLang="en-US" sz="2000" b="1" dirty="0">
                <a:latin typeface="+mn-ea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1919856" y="2741152"/>
              <a:ext cx="2879382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altLang="zh-CN" sz="1400" spc="300" noProof="1" smtClean="0">
                  <a:latin typeface="Bell MT" panose="02020503060305020303" pitchFamily="18" charset="0"/>
                </a:rPr>
                <a:t>LOREM IPSUM DOLOR SIT ER ELIT LAMET, </a:t>
              </a:r>
              <a:endParaRPr lang="zh-CN" altLang="en-US" sz="1400" spc="300" dirty="0">
                <a:latin typeface="Bell MT" panose="02020503060305020303" pitchFamily="18" charset="0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7744702" y="4430435"/>
            <a:ext cx="2879382" cy="1138774"/>
            <a:chOff x="1919856" y="2341042"/>
            <a:chExt cx="2879382" cy="1138774"/>
          </a:xfrm>
        </p:grpSpPr>
        <p:sp>
          <p:nvSpPr>
            <p:cNvPr id="36" name="矩形 35"/>
            <p:cNvSpPr/>
            <p:nvPr/>
          </p:nvSpPr>
          <p:spPr>
            <a:xfrm>
              <a:off x="2359050" y="2341042"/>
              <a:ext cx="243827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b="1" i="0" dirty="0">
                  <a:effectLst/>
                  <a:latin typeface="+mn-ea"/>
                </a:rPr>
                <a:t>点击此处输入内容</a:t>
              </a:r>
              <a:endParaRPr lang="zh-CN" altLang="en-US" sz="2000" b="1" dirty="0">
                <a:latin typeface="+mn-ea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1919856" y="2741152"/>
              <a:ext cx="2879382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altLang="zh-CN" sz="1400" spc="300" noProof="1" smtClean="0">
                  <a:latin typeface="Bell MT" panose="02020503060305020303" pitchFamily="18" charset="0"/>
                </a:rPr>
                <a:t>LOREM IPSUM DOLOR SIT ER ELIT LAMET, </a:t>
              </a:r>
              <a:endParaRPr lang="zh-CN" altLang="en-US" sz="1400" spc="300" dirty="0">
                <a:latin typeface="Bell MT" panose="02020503060305020303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88567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300"/>
    </mc:Choice>
    <mc:Fallback xmlns="">
      <p:transition spd="slow" advClick="0" advTm="4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419"/>
          <a:stretch/>
        </p:blipFill>
        <p:spPr>
          <a:xfrm rot="5400000">
            <a:off x="2667001" y="-2666999"/>
            <a:ext cx="6858000" cy="1219200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333501" y="1162052"/>
            <a:ext cx="9525000" cy="45339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33525" y="1343025"/>
            <a:ext cx="9124950" cy="41719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934800" y="2105561"/>
            <a:ext cx="2733675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600" dirty="0" smtClean="0">
                <a:blipFill dpi="0" rotWithShape="1">
                  <a:blip r:embed="rId3"/>
                  <a:srcRect/>
                  <a:stretch>
                    <a:fillRect/>
                  </a:stretch>
                </a:blipFill>
                <a:latin typeface="文悦古典明朝体 (非商业使用) W5" pitchFamily="50" charset="-122"/>
                <a:ea typeface="文悦古典明朝体 (非商业使用) W5" pitchFamily="50" charset="-122"/>
              </a:rPr>
              <a:t>02</a:t>
            </a:r>
            <a:endParaRPr lang="zh-CN" altLang="en-US" sz="16600" dirty="0">
              <a:blipFill dpi="0" rotWithShape="1">
                <a:blip r:embed="rId3"/>
                <a:srcRect/>
                <a:stretch>
                  <a:fillRect/>
                </a:stretch>
              </a:blipFill>
              <a:latin typeface="文悦古典明朝体 (非商业使用) W5" pitchFamily="50" charset="-122"/>
              <a:ea typeface="文悦古典明朝体 (非商业使用) W5" pitchFamily="50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526627" y="2740466"/>
            <a:ext cx="5648152" cy="1661994"/>
            <a:chOff x="4476750" y="2967335"/>
            <a:chExt cx="5648152" cy="1661994"/>
          </a:xfrm>
        </p:grpSpPr>
        <p:sp>
          <p:nvSpPr>
            <p:cNvPr id="8" name="文本框 7"/>
            <p:cNvSpPr txBox="1"/>
            <p:nvPr/>
          </p:nvSpPr>
          <p:spPr>
            <a:xfrm>
              <a:off x="4476750" y="2967335"/>
              <a:ext cx="500661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5400" spc="600" dirty="0" smtClean="0">
                  <a:latin typeface="文悦古典明朝体 (非商业使用) W5" pitchFamily="50" charset="-122"/>
                  <a:ea typeface="文悦古典明朝体 (非商业使用) W5" pitchFamily="50" charset="-122"/>
                </a:rPr>
                <a:t>输入你的标题</a:t>
              </a:r>
              <a:endParaRPr lang="zh-CN" altLang="en-US" sz="5400" spc="600" dirty="0"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4668475" y="3890665"/>
              <a:ext cx="5456427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spc="300" noProof="1" smtClean="0">
                  <a:latin typeface="Bell MT" panose="02020503060305020303" pitchFamily="18" charset="0"/>
                </a:rPr>
                <a:t>LOREM IPSUM DOLOR SIT ER ELIT LAMET, ADIPISICING PECU</a:t>
              </a:r>
              <a:endParaRPr lang="zh-CN" altLang="en-US" sz="1400" spc="300" dirty="0">
                <a:latin typeface="Bell MT" panose="02020503060305020303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22094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300"/>
    </mc:Choice>
    <mc:Fallback xmlns="">
      <p:transition spd="slow" advClick="0" advTm="4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419"/>
          <a:stretch/>
        </p:blipFill>
        <p:spPr>
          <a:xfrm rot="5400000">
            <a:off x="2667001" y="-2666999"/>
            <a:ext cx="6858000" cy="1219200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85775" y="342900"/>
            <a:ext cx="11220450" cy="6172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3384132" y="911632"/>
            <a:ext cx="5466899" cy="923330"/>
            <a:chOff x="3384132" y="380689"/>
            <a:chExt cx="5466899" cy="923330"/>
          </a:xfrm>
        </p:grpSpPr>
        <p:sp>
          <p:nvSpPr>
            <p:cNvPr id="7" name="文本框 6"/>
            <p:cNvSpPr txBox="1"/>
            <p:nvPr/>
          </p:nvSpPr>
          <p:spPr>
            <a:xfrm>
              <a:off x="3694282" y="380689"/>
              <a:ext cx="500661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5400" spc="600" dirty="0" smtClean="0">
                  <a:latin typeface="文悦古典明朝体 (非商业使用) W5" pitchFamily="50" charset="-122"/>
                  <a:ea typeface="文悦古典明朝体 (非商业使用) W5" pitchFamily="50" charset="-122"/>
                </a:rPr>
                <a:t>输入你的标题</a:t>
              </a:r>
              <a:endParaRPr lang="zh-CN" altLang="en-US" sz="5400" spc="600" dirty="0"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</p:txBody>
        </p:sp>
        <p:cxnSp>
          <p:nvCxnSpPr>
            <p:cNvPr id="8" name="直接连接符 7"/>
            <p:cNvCxnSpPr>
              <a:endCxn id="7" idx="1"/>
            </p:cNvCxnSpPr>
            <p:nvPr/>
          </p:nvCxnSpPr>
          <p:spPr>
            <a:xfrm>
              <a:off x="3384132" y="842354"/>
              <a:ext cx="31015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8540881" y="842354"/>
              <a:ext cx="31015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组合 21"/>
          <p:cNvGrpSpPr/>
          <p:nvPr/>
        </p:nvGrpSpPr>
        <p:grpSpPr>
          <a:xfrm>
            <a:off x="6037415" y="4792120"/>
            <a:ext cx="5229997" cy="849457"/>
            <a:chOff x="4009253" y="5425698"/>
            <a:chExt cx="7358258" cy="1195130"/>
          </a:xfrm>
        </p:grpSpPr>
        <p:grpSp>
          <p:nvGrpSpPr>
            <p:cNvPr id="13" name="组合 12"/>
            <p:cNvGrpSpPr/>
            <p:nvPr/>
          </p:nvGrpSpPr>
          <p:grpSpPr>
            <a:xfrm>
              <a:off x="4009253" y="5425698"/>
              <a:ext cx="2826630" cy="1195130"/>
              <a:chOff x="5166698" y="5407627"/>
              <a:chExt cx="2826630" cy="1195130"/>
            </a:xfrm>
          </p:grpSpPr>
          <p:sp>
            <p:nvSpPr>
              <p:cNvPr id="14" name="文本框 13"/>
              <p:cNvSpPr txBox="1"/>
              <p:nvPr/>
            </p:nvSpPr>
            <p:spPr>
              <a:xfrm>
                <a:off x="5166698" y="5407627"/>
                <a:ext cx="2194412" cy="5196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>
                    <a:latin typeface="Bell MT" panose="02020503060305020303" pitchFamily="18" charset="0"/>
                  </a:rPr>
                  <a:t>Keywords</a:t>
                </a:r>
                <a:endParaRPr lang="zh-CN" altLang="en-US" dirty="0">
                  <a:latin typeface="Bell MT" panose="02020503060305020303" pitchFamily="18" charset="0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5176223" y="5758366"/>
                <a:ext cx="2817105" cy="84439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100" noProof="1">
                    <a:latin typeface="Bell MT" panose="02020503060305020303" pitchFamily="18" charset="0"/>
                  </a:rPr>
                  <a:t>Lorem ipsum dolor sit er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1100" noProof="1">
                    <a:latin typeface="Bell MT" panose="02020503060305020303" pitchFamily="18" charset="0"/>
                  </a:rPr>
                  <a:t>lamet, consectetaur cillium</a:t>
                </a:r>
                <a:endParaRPr lang="zh-CN" altLang="en-US" sz="1100" dirty="0">
                  <a:latin typeface="Bell MT" panose="02020503060305020303" pitchFamily="18" charset="0"/>
                </a:endParaRP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6327455" y="5425698"/>
              <a:ext cx="2826630" cy="1195130"/>
              <a:chOff x="5166698" y="5407627"/>
              <a:chExt cx="2826630" cy="1195130"/>
            </a:xfrm>
          </p:grpSpPr>
          <p:sp>
            <p:nvSpPr>
              <p:cNvPr id="17" name="文本框 16"/>
              <p:cNvSpPr txBox="1"/>
              <p:nvPr/>
            </p:nvSpPr>
            <p:spPr>
              <a:xfrm>
                <a:off x="5166698" y="5407627"/>
                <a:ext cx="2089637" cy="5196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>
                    <a:latin typeface="Bell MT" panose="02020503060305020303" pitchFamily="18" charset="0"/>
                  </a:rPr>
                  <a:t>Keywords</a:t>
                </a:r>
                <a:endParaRPr lang="zh-CN" altLang="en-US" dirty="0">
                  <a:latin typeface="Bell MT" panose="02020503060305020303" pitchFamily="18" charset="0"/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5176223" y="5758366"/>
                <a:ext cx="2817105" cy="84439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100" noProof="1">
                    <a:latin typeface="Bell MT" panose="02020503060305020303" pitchFamily="18" charset="0"/>
                  </a:rPr>
                  <a:t>Lorem ipsum dolor sit er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1100" noProof="1">
                    <a:latin typeface="Bell MT" panose="02020503060305020303" pitchFamily="18" charset="0"/>
                  </a:rPr>
                  <a:t>lamet, consectetaur cillium</a:t>
                </a:r>
                <a:endParaRPr lang="zh-CN" altLang="en-US" sz="1100" dirty="0">
                  <a:latin typeface="Bell MT" panose="02020503060305020303" pitchFamily="18" charset="0"/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8540881" y="5425698"/>
              <a:ext cx="2826630" cy="1195130"/>
              <a:chOff x="5166698" y="5407627"/>
              <a:chExt cx="2826630" cy="1195130"/>
            </a:xfrm>
          </p:grpSpPr>
          <p:sp>
            <p:nvSpPr>
              <p:cNvPr id="20" name="文本框 19"/>
              <p:cNvSpPr txBox="1"/>
              <p:nvPr/>
            </p:nvSpPr>
            <p:spPr>
              <a:xfrm>
                <a:off x="5166698" y="5407627"/>
                <a:ext cx="2089637" cy="5196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>
                    <a:latin typeface="Bell MT" panose="02020503060305020303" pitchFamily="18" charset="0"/>
                  </a:rPr>
                  <a:t>Keywords</a:t>
                </a:r>
                <a:endParaRPr lang="zh-CN" altLang="en-US" dirty="0">
                  <a:latin typeface="Bell MT" panose="02020503060305020303" pitchFamily="18" charset="0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5176223" y="5758366"/>
                <a:ext cx="2817105" cy="84439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100" noProof="1">
                    <a:latin typeface="Bell MT" panose="02020503060305020303" pitchFamily="18" charset="0"/>
                  </a:rPr>
                  <a:t>Lorem ipsum dolor sit er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1100" noProof="1">
                    <a:latin typeface="Bell MT" panose="02020503060305020303" pitchFamily="18" charset="0"/>
                  </a:rPr>
                  <a:t>lamet, consectetaur cillium</a:t>
                </a:r>
                <a:endParaRPr lang="zh-CN" altLang="en-US" sz="1100" dirty="0">
                  <a:latin typeface="Bell MT" panose="02020503060305020303" pitchFamily="18" charset="0"/>
                </a:endParaRPr>
              </a:p>
            </p:txBody>
          </p:sp>
        </p:grpSp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324871" y="2521621"/>
            <a:ext cx="1462253" cy="2246154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743465" y="2521620"/>
            <a:ext cx="1497436" cy="2213659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19"/>
          <a:stretch/>
        </p:blipFill>
        <p:spPr>
          <a:xfrm flipH="1">
            <a:off x="6087726" y="2521621"/>
            <a:ext cx="1517759" cy="2213105"/>
          </a:xfrm>
          <a:prstGeom prst="rect">
            <a:avLst/>
          </a:prstGeom>
        </p:spPr>
      </p:pic>
      <p:grpSp>
        <p:nvGrpSpPr>
          <p:cNvPr id="27" name="组合 26"/>
          <p:cNvGrpSpPr/>
          <p:nvPr/>
        </p:nvGrpSpPr>
        <p:grpSpPr>
          <a:xfrm>
            <a:off x="1911641" y="2754304"/>
            <a:ext cx="2993682" cy="1101039"/>
            <a:chOff x="1805556" y="2349987"/>
            <a:chExt cx="2993682" cy="1101039"/>
          </a:xfrm>
        </p:grpSpPr>
        <p:sp>
          <p:nvSpPr>
            <p:cNvPr id="28" name="矩形 27"/>
            <p:cNvSpPr/>
            <p:nvPr/>
          </p:nvSpPr>
          <p:spPr>
            <a:xfrm>
              <a:off x="1805556" y="2349987"/>
              <a:ext cx="243827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i="0" dirty="0">
                  <a:effectLst/>
                  <a:latin typeface="+mn-ea"/>
                </a:rPr>
                <a:t>点击此处输入内容</a:t>
              </a:r>
              <a:endParaRPr lang="zh-CN" altLang="en-US" sz="2000" b="1" dirty="0">
                <a:latin typeface="+mn-ea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1919856" y="2741152"/>
              <a:ext cx="2879382" cy="7098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spc="300" noProof="1" smtClean="0">
                  <a:latin typeface="Bell MT" panose="02020503060305020303" pitchFamily="18" charset="0"/>
                </a:rPr>
                <a:t>LOREM IPSUM DOLOR SIT ER ELIT LAMET, </a:t>
              </a:r>
              <a:endParaRPr lang="zh-CN" altLang="en-US" sz="1400" spc="300" dirty="0">
                <a:latin typeface="Bell MT" panose="02020503060305020303" pitchFamily="18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911641" y="4240456"/>
            <a:ext cx="2993682" cy="1101039"/>
            <a:chOff x="1805556" y="2349987"/>
            <a:chExt cx="2993682" cy="1101039"/>
          </a:xfrm>
        </p:grpSpPr>
        <p:sp>
          <p:nvSpPr>
            <p:cNvPr id="31" name="矩形 30"/>
            <p:cNvSpPr/>
            <p:nvPr/>
          </p:nvSpPr>
          <p:spPr>
            <a:xfrm>
              <a:off x="1805556" y="2349987"/>
              <a:ext cx="243827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i="0" dirty="0">
                  <a:effectLst/>
                  <a:latin typeface="+mn-ea"/>
                </a:rPr>
                <a:t>点击此处输入内容</a:t>
              </a:r>
              <a:endParaRPr lang="zh-CN" altLang="en-US" sz="2000" b="1" dirty="0">
                <a:latin typeface="+mn-ea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1919856" y="2741152"/>
              <a:ext cx="2879382" cy="7098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spc="300" noProof="1" smtClean="0">
                  <a:latin typeface="Bell MT" panose="02020503060305020303" pitchFamily="18" charset="0"/>
                </a:rPr>
                <a:t>LOREM IPSUM DOLOR SIT ER ELIT LAMET, </a:t>
              </a:r>
              <a:endParaRPr lang="zh-CN" altLang="en-US" sz="1400" spc="300" dirty="0">
                <a:latin typeface="Bell MT" panose="02020503060305020303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75395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300"/>
    </mc:Choice>
    <mc:Fallback xmlns="">
      <p:transition spd="slow" advClick="0" advTm="4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你好七月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</TotalTime>
  <Words>848</Words>
  <Application>Microsoft Office PowerPoint</Application>
  <PresentationFormat>宽屏</PresentationFormat>
  <Paragraphs>197</Paragraphs>
  <Slides>25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3" baseType="lpstr">
      <vt:lpstr>Open Sans</vt:lpstr>
      <vt:lpstr>Open Sans Light</vt:lpstr>
      <vt:lpstr>等线</vt:lpstr>
      <vt:lpstr>等线 Light</vt:lpstr>
      <vt:lpstr>文悦古典明朝体 (非商业使用) W5</vt:lpstr>
      <vt:lpstr>Arial</vt:lpstr>
      <vt:lpstr>Bell MT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你好七月</dc:title>
  <dc:creator>龙时富</dc:creator>
  <cp:lastModifiedBy>Windows 用户</cp:lastModifiedBy>
  <cp:revision>22</cp:revision>
  <dcterms:created xsi:type="dcterms:W3CDTF">2017-07-05T01:49:36Z</dcterms:created>
  <dcterms:modified xsi:type="dcterms:W3CDTF">2017-07-10T10:49:17Z</dcterms:modified>
</cp:coreProperties>
</file>