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handoutMasterIdLst>
    <p:handoutMasterId r:id="rId26"/>
  </p:handoutMasterIdLst>
  <p:sldIdLst>
    <p:sldId id="256" r:id="rId3"/>
    <p:sldId id="258" r:id="rId4"/>
    <p:sldId id="257" r:id="rId5"/>
    <p:sldId id="265" r:id="rId6"/>
    <p:sldId id="270" r:id="rId7"/>
    <p:sldId id="261" r:id="rId8"/>
    <p:sldId id="259" r:id="rId9"/>
    <p:sldId id="262" r:id="rId10"/>
    <p:sldId id="264" r:id="rId11"/>
    <p:sldId id="263" r:id="rId12"/>
    <p:sldId id="260" r:id="rId13"/>
    <p:sldId id="266" r:id="rId14"/>
    <p:sldId id="267" r:id="rId15"/>
    <p:sldId id="268" r:id="rId16"/>
    <p:sldId id="269" r:id="rId17"/>
    <p:sldId id="271" r:id="rId18"/>
    <p:sldId id="272" r:id="rId19"/>
    <p:sldId id="273" r:id="rId20"/>
    <p:sldId id="274" r:id="rId21"/>
    <p:sldId id="275" r:id="rId22"/>
    <p:sldId id="276" r:id="rId23"/>
    <p:sldId id="279"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8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3" d="100"/>
          <a:sy n="113" d="100"/>
        </p:scale>
        <p:origin x="510" y="96"/>
      </p:cViewPr>
      <p:guideLst>
        <p:guide orient="horz" pos="2160"/>
        <p:guide pos="421"/>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handoutMaster" Target="handoutMasters/handoutMaster1.xml"/><Relationship Id="rId25" Type="http://schemas.openxmlformats.org/officeDocument/2006/relationships/notesMaster" Target="notesMasters/notesMaster1.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673"/>
            <a:ext cx="12192000" cy="6854653"/>
          </a:xfrm>
          <a:prstGeom prst="rect">
            <a:avLst/>
          </a:prstGeom>
        </p:spPr>
      </p:pic>
      <p:sp>
        <p:nvSpPr>
          <p:cNvPr id="4" name="日期占位符 3"/>
          <p:cNvSpPr>
            <a:spLocks noGrp="1"/>
          </p:cNvSpPr>
          <p:nvPr>
            <p:ph type="dt" sz="half" idx="10"/>
          </p:nvPr>
        </p:nvSpPr>
        <p:spPr/>
        <p:txBody>
          <a:bodyPr/>
          <a:lstStyle/>
          <a:p>
            <a:fld id="{04B5787C-BBF7-40FA-BEF6-38A363A6EBC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93A87A0-8043-47BE-939E-BDEE5830B7B3}" type="slidenum">
              <a:rPr lang="zh-CN" altLang="en-US" smtClean="0"/>
            </a:fld>
            <a:endParaRPr lang="zh-CN" altLang="en-US"/>
          </a:p>
        </p:txBody>
      </p:sp>
      <p:sp>
        <p:nvSpPr>
          <p:cNvPr id="9" name="标题 1"/>
          <p:cNvSpPr>
            <a:spLocks noGrp="1"/>
          </p:cNvSpPr>
          <p:nvPr>
            <p:ph type="ctrTitle"/>
          </p:nvPr>
        </p:nvSpPr>
        <p:spPr>
          <a:xfrm>
            <a:off x="617192" y="2997107"/>
            <a:ext cx="6862883" cy="646331"/>
          </a:xfrm>
          <a:noFill/>
        </p:spPr>
        <p:txBody>
          <a:bodyPr vert="horz" wrap="square" lIns="91440" tIns="45720" rIns="91440" bIns="45720" rtlCol="0" anchor="ctr">
            <a:spAutoFit/>
          </a:bodyPr>
          <a:lstStyle>
            <a:lvl1pPr algn="l">
              <a:defRPr lang="zh-CN" altLang="en-US" sz="4000" b="1" i="0">
                <a:solidFill>
                  <a:schemeClr val="bg1"/>
                </a:solidFill>
                <a:effectLst>
                  <a:outerShdw blurRad="38100" dist="38100" dir="2700000" algn="tl">
                    <a:srgbClr val="000000">
                      <a:alpha val="43137"/>
                    </a:srgbClr>
                  </a:outerShdw>
                </a:effectLst>
                <a:latin typeface="+mn-lt"/>
                <a:ea typeface="+mn-ea"/>
                <a:cs typeface="+mn-ea"/>
              </a:defRPr>
            </a:lvl1pPr>
          </a:lstStyle>
          <a:p>
            <a:pPr marL="0" lvl="0" algn="ctr"/>
            <a:r>
              <a:rPr lang="zh-CN" altLang="en-US"/>
              <a:t>单击此处编辑母版标题样式</a:t>
            </a:r>
            <a:endParaRPr lang="zh-CN" altLang="en-US"/>
          </a:p>
        </p:txBody>
      </p:sp>
      <p:sp>
        <p:nvSpPr>
          <p:cNvPr id="10" name="副标题 2"/>
          <p:cNvSpPr>
            <a:spLocks noGrp="1"/>
          </p:cNvSpPr>
          <p:nvPr>
            <p:ph type="subTitle" idx="1" hasCustomPrompt="1"/>
          </p:nvPr>
        </p:nvSpPr>
        <p:spPr>
          <a:xfrm>
            <a:off x="620077" y="3830590"/>
            <a:ext cx="6837045" cy="341632"/>
          </a:xfrm>
          <a:noFill/>
        </p:spPr>
        <p:txBody>
          <a:bodyPr vert="horz" wrap="square" lIns="91440" tIns="45720" rIns="91440" bIns="45720" rtlCol="0" anchor="ctr">
            <a:spAutoFit/>
          </a:bodyPr>
          <a:lstStyle>
            <a:lvl1pPr algn="l">
              <a:defRPr lang="zh-CN" altLang="en-US" sz="1800" b="1" i="0">
                <a:solidFill>
                  <a:schemeClr val="bg1"/>
                </a:solidFill>
                <a:effectLst>
                  <a:outerShdw blurRad="38100" dist="38100" dir="2700000" algn="tl">
                    <a:srgbClr val="000000">
                      <a:alpha val="43137"/>
                    </a:srgbClr>
                  </a:outerShdw>
                </a:effectLst>
                <a:cs typeface="+mn-ea"/>
              </a:defRPr>
            </a:lvl1pPr>
          </a:lstStyle>
          <a:p>
            <a:pPr marL="0" lvl="0" algn="ctr">
              <a:spcBef>
                <a:spcPct val="0"/>
              </a:spcBef>
              <a:buNone/>
            </a:pPr>
            <a:r>
              <a:rPr lang="zh-CN" altLang="en-US"/>
              <a:t>单击以编辑母版副标题样式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4B5787C-BBF7-40FA-BEF6-38A363A6EBC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93A87A0-8043-47BE-939E-BDEE5830B7B3}"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4B5787C-BBF7-40FA-BEF6-38A363A6EBC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93A87A0-8043-47BE-939E-BDEE5830B7B3}"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19" name="图片 1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673"/>
            <a:ext cx="12192000" cy="6854653"/>
          </a:xfrm>
          <a:prstGeom prst="rect">
            <a:avLst/>
          </a:prstGeom>
        </p:spPr>
      </p:pic>
      <p:sp>
        <p:nvSpPr>
          <p:cNvPr id="4" name="日期占位符 3"/>
          <p:cNvSpPr>
            <a:spLocks noGrp="1"/>
          </p:cNvSpPr>
          <p:nvPr>
            <p:ph type="dt" sz="half" idx="10"/>
          </p:nvPr>
        </p:nvSpPr>
        <p:spPr/>
        <p:txBody>
          <a:bodyPr/>
          <a:lstStyle/>
          <a:p>
            <a:fld id="{04B5787C-BBF7-40FA-BEF6-38A363A6EBC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93A87A0-8043-47BE-939E-BDEE5830B7B3}" type="slidenum">
              <a:rPr lang="zh-CN" altLang="en-US" smtClean="0"/>
            </a:fld>
            <a:endParaRPr lang="zh-CN" altLang="en-US"/>
          </a:p>
        </p:txBody>
      </p:sp>
      <p:sp>
        <p:nvSpPr>
          <p:cNvPr id="7" name="矩形 6"/>
          <p:cNvSpPr/>
          <p:nvPr userDrawn="1"/>
        </p:nvSpPr>
        <p:spPr>
          <a:xfrm>
            <a:off x="0" y="1054100"/>
            <a:ext cx="12192000" cy="5740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内容占位符 2"/>
          <p:cNvSpPr>
            <a:spLocks noGrp="1"/>
          </p:cNvSpPr>
          <p:nvPr>
            <p:ph idx="1" hasCustomPrompt="1"/>
          </p:nvPr>
        </p:nvSpPr>
        <p:spPr>
          <a:xfrm>
            <a:off x="355600" y="1572121"/>
            <a:ext cx="11315700" cy="4966791"/>
          </a:xfrm>
        </p:spPr>
        <p:txBody>
          <a:bodyPr vert="horz" lIns="91440" tIns="45720" rIns="91440" bIns="45720" rtlCol="0">
            <a:normAutofit/>
          </a:bodyPr>
          <a:lstStyle>
            <a:lvl1pPr>
              <a:lnSpc>
                <a:spcPct val="150000"/>
              </a:lnSpc>
              <a:defRPr lang="zh-CN" altLang="en-US" sz="1400" smtClean="0">
                <a:solidFill>
                  <a:schemeClr val="tx1">
                    <a:lumMod val="50000"/>
                    <a:lumOff val="50000"/>
                  </a:schemeClr>
                </a:solidFill>
              </a:defRPr>
            </a:lvl1pPr>
            <a:lvl2pPr>
              <a:lnSpc>
                <a:spcPct val="150000"/>
              </a:lnSpc>
              <a:defRPr lang="zh-CN" altLang="en-US" sz="1800" smtClean="0">
                <a:solidFill>
                  <a:schemeClr val="tx1">
                    <a:lumMod val="50000"/>
                    <a:lumOff val="50000"/>
                  </a:schemeClr>
                </a:solidFill>
              </a:defRPr>
            </a:lvl2pPr>
            <a:lvl3pPr>
              <a:lnSpc>
                <a:spcPct val="150000"/>
              </a:lnSpc>
              <a:defRPr lang="zh-CN" altLang="en-US" sz="1600" smtClean="0">
                <a:solidFill>
                  <a:schemeClr val="tx1">
                    <a:lumMod val="50000"/>
                    <a:lumOff val="50000"/>
                  </a:schemeClr>
                </a:solidFill>
              </a:defRPr>
            </a:lvl3pPr>
            <a:lvl4pPr>
              <a:lnSpc>
                <a:spcPct val="150000"/>
              </a:lnSpc>
              <a:defRPr lang="zh-CN" altLang="en-US" sz="1400" smtClean="0">
                <a:solidFill>
                  <a:schemeClr val="tx1">
                    <a:lumMod val="50000"/>
                    <a:lumOff val="50000"/>
                  </a:schemeClr>
                </a:solidFill>
              </a:defRPr>
            </a:lvl4pPr>
            <a:lvl5pPr>
              <a:lnSpc>
                <a:spcPct val="150000"/>
              </a:lnSpc>
              <a:defRPr lang="zh-CN" altLang="en-US" sz="1400">
                <a:solidFill>
                  <a:schemeClr val="tx1">
                    <a:lumMod val="50000"/>
                    <a:lumOff val="50000"/>
                  </a:schemeClr>
                </a:solidFill>
              </a:defRPr>
            </a:lvl5pPr>
          </a:lstStyle>
          <a:p>
            <a:pPr marL="0" lvl="0" indent="0">
              <a:lnSpc>
                <a:spcPct val="150000"/>
              </a:lnSpc>
              <a:buNone/>
            </a:pPr>
            <a:r>
              <a:rPr lang="zh-CN" altLang="en-US"/>
              <a:t>编辑母版文本样式</a:t>
            </a:r>
            <a:endParaRPr lang="zh-CN" altLang="en-US"/>
          </a:p>
          <a:p>
            <a:pPr marL="457200" lvl="1" indent="0">
              <a:lnSpc>
                <a:spcPct val="150000"/>
              </a:lnSpc>
              <a:buNone/>
            </a:pPr>
            <a:r>
              <a:rPr lang="zh-CN" altLang="en-US"/>
              <a:t>第二级</a:t>
            </a:r>
            <a:endParaRPr lang="zh-CN" altLang="en-US"/>
          </a:p>
          <a:p>
            <a:pPr lvl="2">
              <a:lnSpc>
                <a:spcPct val="150000"/>
              </a:lnSpc>
            </a:pPr>
            <a:r>
              <a:rPr lang="zh-CN" altLang="en-US"/>
              <a:t>第三级</a:t>
            </a:r>
            <a:endParaRPr lang="zh-CN" altLang="en-US"/>
          </a:p>
          <a:p>
            <a:pPr lvl="3">
              <a:lnSpc>
                <a:spcPct val="150000"/>
              </a:lnSpc>
            </a:pPr>
            <a:r>
              <a:rPr lang="zh-CN" altLang="en-US"/>
              <a:t>第四级</a:t>
            </a:r>
            <a:endParaRPr lang="zh-CN" altLang="en-US"/>
          </a:p>
          <a:p>
            <a:pPr lvl="4">
              <a:lnSpc>
                <a:spcPct val="150000"/>
              </a:lnSpc>
            </a:pPr>
            <a:r>
              <a:rPr lang="zh-CN" altLang="en-US"/>
              <a:t>第五级</a:t>
            </a:r>
            <a:endParaRPr lang="zh-CN" altLang="en-US"/>
          </a:p>
        </p:txBody>
      </p:sp>
      <p:sp>
        <p:nvSpPr>
          <p:cNvPr id="9" name="矩形 8"/>
          <p:cNvSpPr/>
          <p:nvPr userDrawn="1"/>
        </p:nvSpPr>
        <p:spPr>
          <a:xfrm>
            <a:off x="0" y="193674"/>
            <a:ext cx="12192000" cy="723900"/>
          </a:xfrm>
          <a:prstGeom prst="rect">
            <a:avLst/>
          </a:prstGeom>
          <a:gradFill flip="none" rotWithShape="1">
            <a:gsLst>
              <a:gs pos="46000">
                <a:srgbClr val="FFFFFF"/>
              </a:gs>
              <a:gs pos="0">
                <a:schemeClr val="bg1"/>
              </a:gs>
              <a:gs pos="97000">
                <a:schemeClr val="bg1">
                  <a:alpha val="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title"/>
          </p:nvPr>
        </p:nvSpPr>
        <p:spPr>
          <a:xfrm>
            <a:off x="832880" y="296606"/>
            <a:ext cx="10515600" cy="572464"/>
          </a:xfrm>
        </p:spPr>
        <p:txBody>
          <a:bodyPr vert="horz" wrap="square" lIns="91440" tIns="45720" rIns="91440" bIns="45720" rtlCol="0" anchor="ctr">
            <a:spAutoFit/>
          </a:bodyPr>
          <a:lstStyle>
            <a:lvl1pPr>
              <a:defRPr lang="zh-CN" altLang="en-US" sz="2400" b="1">
                <a:gradFill flip="none" rotWithShape="1">
                  <a:gsLst>
                    <a:gs pos="0">
                      <a:schemeClr val="accent1">
                        <a:alpha val="90000"/>
                      </a:schemeClr>
                    </a:gs>
                    <a:gs pos="100000">
                      <a:schemeClr val="accent2"/>
                    </a:gs>
                  </a:gsLst>
                  <a:lin ang="5400000" scaled="1"/>
                  <a:tileRect/>
                </a:gradFill>
                <a:effectLst>
                  <a:outerShdw blurRad="38100" dist="38100" dir="2700000" algn="tl">
                    <a:srgbClr val="000000">
                      <a:alpha val="11000"/>
                    </a:srgbClr>
                  </a:outerShdw>
                </a:effectLst>
                <a:latin typeface="+mn-lt"/>
                <a:ea typeface="+mn-ea"/>
                <a:cs typeface="+mn-ea"/>
              </a:defRPr>
            </a:lvl1pPr>
          </a:lstStyle>
          <a:p>
            <a:pPr marL="0" lvl="0">
              <a:lnSpc>
                <a:spcPct val="130000"/>
              </a:lnSpc>
            </a:pPr>
            <a:r>
              <a:rPr lang="zh-CN" altLang="en-US" dirty="0"/>
              <a:t>单击此处编辑母版标题样式</a:t>
            </a:r>
            <a:endParaRPr lang="zh-CN" altLang="en-US" dirty="0"/>
          </a:p>
        </p:txBody>
      </p:sp>
      <p:grpSp>
        <p:nvGrpSpPr>
          <p:cNvPr id="11" name="组合 10"/>
          <p:cNvGrpSpPr/>
          <p:nvPr userDrawn="1"/>
        </p:nvGrpSpPr>
        <p:grpSpPr>
          <a:xfrm>
            <a:off x="321069" y="260312"/>
            <a:ext cx="576682" cy="619651"/>
            <a:chOff x="-723208" y="260312"/>
            <a:chExt cx="576682" cy="619651"/>
          </a:xfrm>
        </p:grpSpPr>
        <p:grpSp>
          <p:nvGrpSpPr>
            <p:cNvPr id="12" name="组合 11" descr="e7d195523061f1c0dc554706afe4c72a60a25314cbaece805811E654B44695D34D35691164BB3D154CCFD5D798F6FEAD99EAA8F1ADC3D4AFA5BC9ED0BB3A4B45073A038AC38E89AB54D31AA59602B9F151DC1BC696DEFD91A784B098E4CDB03312D3667B84F2337E8C6C63F51F3FB9CF487A7F7F97E7810D75B2888EB18C096304F22A00E24FB7ED"/>
            <p:cNvGrpSpPr/>
            <p:nvPr userDrawn="1"/>
          </p:nvGrpSpPr>
          <p:grpSpPr>
            <a:xfrm>
              <a:off x="-723208" y="260312"/>
              <a:ext cx="576682" cy="619651"/>
              <a:chOff x="2077035" y="1740924"/>
              <a:chExt cx="3193371" cy="3431308"/>
            </a:xfrm>
          </p:grpSpPr>
          <p:grpSp>
            <p:nvGrpSpPr>
              <p:cNvPr id="14" name="组合 13"/>
              <p:cNvGrpSpPr/>
              <p:nvPr/>
            </p:nvGrpSpPr>
            <p:grpSpPr>
              <a:xfrm>
                <a:off x="2395068" y="1917096"/>
                <a:ext cx="2699657" cy="3023807"/>
                <a:chOff x="768967" y="1705429"/>
                <a:chExt cx="3077608" cy="3447142"/>
              </a:xfrm>
            </p:grpSpPr>
            <p:sp>
              <p:nvSpPr>
                <p:cNvPr id="17" name="Freeform 10"/>
                <p:cNvSpPr/>
                <p:nvPr/>
              </p:nvSpPr>
              <p:spPr bwMode="auto">
                <a:xfrm>
                  <a:off x="768967" y="1705429"/>
                  <a:ext cx="3077608" cy="3447142"/>
                </a:xfrm>
                <a:custGeom>
                  <a:avLst/>
                  <a:gdLst>
                    <a:gd name="T0" fmla="*/ 266 w 470"/>
                    <a:gd name="T1" fmla="*/ 516 h 526"/>
                    <a:gd name="T2" fmla="*/ 204 w 470"/>
                    <a:gd name="T3" fmla="*/ 516 h 526"/>
                    <a:gd name="T4" fmla="*/ 31 w 470"/>
                    <a:gd name="T5" fmla="*/ 416 h 526"/>
                    <a:gd name="T6" fmla="*/ 0 w 470"/>
                    <a:gd name="T7" fmla="*/ 362 h 526"/>
                    <a:gd name="T8" fmla="*/ 0 w 470"/>
                    <a:gd name="T9" fmla="*/ 163 h 526"/>
                    <a:gd name="T10" fmla="*/ 31 w 470"/>
                    <a:gd name="T11" fmla="*/ 109 h 526"/>
                    <a:gd name="T12" fmla="*/ 204 w 470"/>
                    <a:gd name="T13" fmla="*/ 10 h 526"/>
                    <a:gd name="T14" fmla="*/ 266 w 470"/>
                    <a:gd name="T15" fmla="*/ 10 h 526"/>
                    <a:gd name="T16" fmla="*/ 439 w 470"/>
                    <a:gd name="T17" fmla="*/ 109 h 526"/>
                    <a:gd name="T18" fmla="*/ 470 w 470"/>
                    <a:gd name="T19" fmla="*/ 163 h 526"/>
                    <a:gd name="T20" fmla="*/ 470 w 470"/>
                    <a:gd name="T21" fmla="*/ 362 h 526"/>
                    <a:gd name="T22" fmla="*/ 439 w 470"/>
                    <a:gd name="T23" fmla="*/ 416 h 526"/>
                    <a:gd name="T24" fmla="*/ 266 w 470"/>
                    <a:gd name="T25" fmla="*/ 51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0" h="526">
                      <a:moveTo>
                        <a:pt x="266" y="516"/>
                      </a:moveTo>
                      <a:cubicBezTo>
                        <a:pt x="249" y="526"/>
                        <a:pt x="221" y="526"/>
                        <a:pt x="204" y="516"/>
                      </a:cubicBezTo>
                      <a:cubicBezTo>
                        <a:pt x="31" y="416"/>
                        <a:pt x="31" y="416"/>
                        <a:pt x="31" y="416"/>
                      </a:cubicBezTo>
                      <a:cubicBezTo>
                        <a:pt x="14" y="406"/>
                        <a:pt x="0" y="382"/>
                        <a:pt x="0" y="362"/>
                      </a:cubicBezTo>
                      <a:cubicBezTo>
                        <a:pt x="0" y="163"/>
                        <a:pt x="0" y="163"/>
                        <a:pt x="0" y="163"/>
                      </a:cubicBezTo>
                      <a:cubicBezTo>
                        <a:pt x="0" y="143"/>
                        <a:pt x="14" y="119"/>
                        <a:pt x="31" y="109"/>
                      </a:cubicBezTo>
                      <a:cubicBezTo>
                        <a:pt x="204" y="10"/>
                        <a:pt x="204" y="10"/>
                        <a:pt x="204" y="10"/>
                      </a:cubicBezTo>
                      <a:cubicBezTo>
                        <a:pt x="221" y="0"/>
                        <a:pt x="249" y="0"/>
                        <a:pt x="266" y="10"/>
                      </a:cubicBezTo>
                      <a:cubicBezTo>
                        <a:pt x="439" y="109"/>
                        <a:pt x="439" y="109"/>
                        <a:pt x="439" y="109"/>
                      </a:cubicBezTo>
                      <a:cubicBezTo>
                        <a:pt x="456" y="119"/>
                        <a:pt x="470" y="143"/>
                        <a:pt x="470" y="163"/>
                      </a:cubicBezTo>
                      <a:cubicBezTo>
                        <a:pt x="470" y="362"/>
                        <a:pt x="470" y="362"/>
                        <a:pt x="470" y="362"/>
                      </a:cubicBezTo>
                      <a:cubicBezTo>
                        <a:pt x="470" y="382"/>
                        <a:pt x="456" y="406"/>
                        <a:pt x="439" y="416"/>
                      </a:cubicBezTo>
                      <a:lnTo>
                        <a:pt x="266" y="516"/>
                      </a:lnTo>
                      <a:close/>
                    </a:path>
                  </a:pathLst>
                </a:custGeom>
                <a:gradFill>
                  <a:gsLst>
                    <a:gs pos="0">
                      <a:schemeClr val="accent1"/>
                    </a:gs>
                    <a:gs pos="100000">
                      <a:schemeClr val="accent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ym typeface="Arial" panose="020B0604020202020204" pitchFamily="34" charset="0"/>
                  </a:endParaRPr>
                </a:p>
              </p:txBody>
            </p:sp>
            <p:sp>
              <p:nvSpPr>
                <p:cNvPr id="18" name="Freeform 10"/>
                <p:cNvSpPr/>
                <p:nvPr/>
              </p:nvSpPr>
              <p:spPr bwMode="auto">
                <a:xfrm>
                  <a:off x="1131800" y="2111829"/>
                  <a:ext cx="2351939" cy="2634342"/>
                </a:xfrm>
                <a:custGeom>
                  <a:avLst/>
                  <a:gdLst>
                    <a:gd name="T0" fmla="*/ 266 w 470"/>
                    <a:gd name="T1" fmla="*/ 516 h 526"/>
                    <a:gd name="T2" fmla="*/ 204 w 470"/>
                    <a:gd name="T3" fmla="*/ 516 h 526"/>
                    <a:gd name="T4" fmla="*/ 31 w 470"/>
                    <a:gd name="T5" fmla="*/ 416 h 526"/>
                    <a:gd name="T6" fmla="*/ 0 w 470"/>
                    <a:gd name="T7" fmla="*/ 362 h 526"/>
                    <a:gd name="T8" fmla="*/ 0 w 470"/>
                    <a:gd name="T9" fmla="*/ 163 h 526"/>
                    <a:gd name="T10" fmla="*/ 31 w 470"/>
                    <a:gd name="T11" fmla="*/ 109 h 526"/>
                    <a:gd name="T12" fmla="*/ 204 w 470"/>
                    <a:gd name="T13" fmla="*/ 10 h 526"/>
                    <a:gd name="T14" fmla="*/ 266 w 470"/>
                    <a:gd name="T15" fmla="*/ 10 h 526"/>
                    <a:gd name="T16" fmla="*/ 439 w 470"/>
                    <a:gd name="T17" fmla="*/ 109 h 526"/>
                    <a:gd name="T18" fmla="*/ 470 w 470"/>
                    <a:gd name="T19" fmla="*/ 163 h 526"/>
                    <a:gd name="T20" fmla="*/ 470 w 470"/>
                    <a:gd name="T21" fmla="*/ 362 h 526"/>
                    <a:gd name="T22" fmla="*/ 439 w 470"/>
                    <a:gd name="T23" fmla="*/ 416 h 526"/>
                    <a:gd name="T24" fmla="*/ 266 w 470"/>
                    <a:gd name="T25" fmla="*/ 51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0" h="526">
                      <a:moveTo>
                        <a:pt x="266" y="516"/>
                      </a:moveTo>
                      <a:cubicBezTo>
                        <a:pt x="249" y="526"/>
                        <a:pt x="221" y="526"/>
                        <a:pt x="204" y="516"/>
                      </a:cubicBezTo>
                      <a:cubicBezTo>
                        <a:pt x="31" y="416"/>
                        <a:pt x="31" y="416"/>
                        <a:pt x="31" y="416"/>
                      </a:cubicBezTo>
                      <a:cubicBezTo>
                        <a:pt x="14" y="406"/>
                        <a:pt x="0" y="382"/>
                        <a:pt x="0" y="362"/>
                      </a:cubicBezTo>
                      <a:cubicBezTo>
                        <a:pt x="0" y="163"/>
                        <a:pt x="0" y="163"/>
                        <a:pt x="0" y="163"/>
                      </a:cubicBezTo>
                      <a:cubicBezTo>
                        <a:pt x="0" y="143"/>
                        <a:pt x="14" y="119"/>
                        <a:pt x="31" y="109"/>
                      </a:cubicBezTo>
                      <a:cubicBezTo>
                        <a:pt x="204" y="10"/>
                        <a:pt x="204" y="10"/>
                        <a:pt x="204" y="10"/>
                      </a:cubicBezTo>
                      <a:cubicBezTo>
                        <a:pt x="221" y="0"/>
                        <a:pt x="249" y="0"/>
                        <a:pt x="266" y="10"/>
                      </a:cubicBezTo>
                      <a:cubicBezTo>
                        <a:pt x="439" y="109"/>
                        <a:pt x="439" y="109"/>
                        <a:pt x="439" y="109"/>
                      </a:cubicBezTo>
                      <a:cubicBezTo>
                        <a:pt x="456" y="119"/>
                        <a:pt x="470" y="143"/>
                        <a:pt x="470" y="163"/>
                      </a:cubicBezTo>
                      <a:cubicBezTo>
                        <a:pt x="470" y="362"/>
                        <a:pt x="470" y="362"/>
                        <a:pt x="470" y="362"/>
                      </a:cubicBezTo>
                      <a:cubicBezTo>
                        <a:pt x="470" y="382"/>
                        <a:pt x="456" y="406"/>
                        <a:pt x="439" y="416"/>
                      </a:cubicBezTo>
                      <a:lnTo>
                        <a:pt x="266" y="516"/>
                      </a:lnTo>
                      <a:close/>
                    </a:path>
                  </a:pathLst>
                </a:cu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prstClr val="white"/>
                    </a:solidFill>
                    <a:latin typeface="DIN-BoldItalic" pitchFamily="50" charset="0"/>
                    <a:sym typeface="Arial" panose="020B0604020202020204" pitchFamily="34" charset="0"/>
                  </a:endParaRPr>
                </a:p>
              </p:txBody>
            </p:sp>
          </p:grpSp>
          <p:pic>
            <p:nvPicPr>
              <p:cNvPr id="15" name="光晕"/>
              <p:cNvPicPr/>
              <p:nvPr/>
            </p:nvPicPr>
            <p:blipFill>
              <a:blip r:embed="rId3" cstate="print">
                <a:extLst>
                  <a:ext uri="{28A0092B-C50C-407E-A947-70E740481C1C}">
                    <a14:useLocalDpi xmlns:a14="http://schemas.microsoft.com/office/drawing/2010/main" val="0"/>
                  </a:ext>
                </a:extLst>
              </a:blip>
              <a:stretch>
                <a:fillRect/>
              </a:stretch>
            </p:blipFill>
            <p:spPr>
              <a:xfrm rot="19800000">
                <a:off x="2077035" y="1740924"/>
                <a:ext cx="1800000" cy="1123537"/>
              </a:xfrm>
              <a:prstGeom prst="rect">
                <a:avLst/>
              </a:prstGeom>
            </p:spPr>
          </p:pic>
          <p:pic>
            <p:nvPicPr>
              <p:cNvPr id="16" name="光晕"/>
              <p:cNvPicPr/>
              <p:nvPr/>
            </p:nvPicPr>
            <p:blipFill>
              <a:blip r:embed="rId3" cstate="print">
                <a:extLst>
                  <a:ext uri="{28A0092B-C50C-407E-A947-70E740481C1C}">
                    <a14:useLocalDpi xmlns:a14="http://schemas.microsoft.com/office/drawing/2010/main" val="0"/>
                  </a:ext>
                </a:extLst>
              </a:blip>
              <a:stretch>
                <a:fillRect/>
              </a:stretch>
            </p:blipFill>
            <p:spPr>
              <a:xfrm rot="19800000">
                <a:off x="3470407" y="4048694"/>
                <a:ext cx="1799999" cy="1123538"/>
              </a:xfrm>
              <a:prstGeom prst="rect">
                <a:avLst/>
              </a:prstGeom>
            </p:spPr>
          </p:pic>
        </p:grpSp>
        <p:sp>
          <p:nvSpPr>
            <p:cNvPr id="13" name="任意多边形 12"/>
            <p:cNvSpPr/>
            <p:nvPr userDrawn="1"/>
          </p:nvSpPr>
          <p:spPr>
            <a:xfrm rot="19800000">
              <a:off x="-502835" y="479275"/>
              <a:ext cx="122528" cy="120944"/>
            </a:xfrm>
            <a:custGeom>
              <a:avLst/>
              <a:gdLst>
                <a:gd name="connsiteX0" fmla="*/ 1652126 w 2217464"/>
                <a:gd name="connsiteY0" fmla="*/ 25569 h 2188813"/>
                <a:gd name="connsiteX1" fmla="*/ 1740885 w 2217464"/>
                <a:gd name="connsiteY1" fmla="*/ 141242 h 2188813"/>
                <a:gd name="connsiteX2" fmla="*/ 2210926 w 2217464"/>
                <a:gd name="connsiteY2" fmla="*/ 1895460 h 2188813"/>
                <a:gd name="connsiteX3" fmla="*/ 2215657 w 2217464"/>
                <a:gd name="connsiteY3" fmla="*/ 1970959 h 2188813"/>
                <a:gd name="connsiteX4" fmla="*/ 2193311 w 2217464"/>
                <a:gd name="connsiteY4" fmla="*/ 2035900 h 2188813"/>
                <a:gd name="connsiteX5" fmla="*/ 2193230 w 2217464"/>
                <a:gd name="connsiteY5" fmla="*/ 2036705 h 2188813"/>
                <a:gd name="connsiteX6" fmla="*/ 2006600 w 2217464"/>
                <a:gd name="connsiteY6" fmla="*/ 2188813 h 2188813"/>
                <a:gd name="connsiteX7" fmla="*/ 190500 w 2217464"/>
                <a:gd name="connsiteY7" fmla="*/ 2188813 h 2188813"/>
                <a:gd name="connsiteX8" fmla="*/ 0 w 2217464"/>
                <a:gd name="connsiteY8" fmla="*/ 1998313 h 2188813"/>
                <a:gd name="connsiteX9" fmla="*/ 190500 w 2217464"/>
                <a:gd name="connsiteY9" fmla="*/ 1807813 h 2188813"/>
                <a:gd name="connsiteX10" fmla="*/ 1793001 w 2217464"/>
                <a:gd name="connsiteY10" fmla="*/ 1807813 h 2188813"/>
                <a:gd name="connsiteX11" fmla="*/ 1372867 w 2217464"/>
                <a:gd name="connsiteY11" fmla="*/ 239852 h 2188813"/>
                <a:gd name="connsiteX12" fmla="*/ 1507571 w 2217464"/>
                <a:gd name="connsiteY12" fmla="*/ 6538 h 2188813"/>
                <a:gd name="connsiteX13" fmla="*/ 1652126 w 2217464"/>
                <a:gd name="connsiteY13" fmla="*/ 25569 h 2188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17464" h="2188813">
                  <a:moveTo>
                    <a:pt x="1652126" y="25569"/>
                  </a:moveTo>
                  <a:cubicBezTo>
                    <a:pt x="1694347" y="49946"/>
                    <a:pt x="1727270" y="90429"/>
                    <a:pt x="1740885" y="141242"/>
                  </a:cubicBezTo>
                  <a:lnTo>
                    <a:pt x="2210926" y="1895460"/>
                  </a:lnTo>
                  <a:cubicBezTo>
                    <a:pt x="2217733" y="1920866"/>
                    <a:pt x="2219070" y="1946449"/>
                    <a:pt x="2215657" y="1970959"/>
                  </a:cubicBezTo>
                  <a:lnTo>
                    <a:pt x="2193311" y="2035900"/>
                  </a:lnTo>
                  <a:lnTo>
                    <a:pt x="2193230" y="2036705"/>
                  </a:lnTo>
                  <a:cubicBezTo>
                    <a:pt x="2175466" y="2123513"/>
                    <a:pt x="2098659" y="2188813"/>
                    <a:pt x="2006600" y="2188813"/>
                  </a:cubicBezTo>
                  <a:lnTo>
                    <a:pt x="190500" y="2188813"/>
                  </a:lnTo>
                  <a:cubicBezTo>
                    <a:pt x="85290" y="2188813"/>
                    <a:pt x="0" y="2103523"/>
                    <a:pt x="0" y="1998313"/>
                  </a:cubicBezTo>
                  <a:cubicBezTo>
                    <a:pt x="0" y="1893103"/>
                    <a:pt x="85290" y="1807813"/>
                    <a:pt x="190500" y="1807813"/>
                  </a:cubicBezTo>
                  <a:lnTo>
                    <a:pt x="1793001" y="1807813"/>
                  </a:lnTo>
                  <a:lnTo>
                    <a:pt x="1372867" y="239852"/>
                  </a:lnTo>
                  <a:cubicBezTo>
                    <a:pt x="1345636" y="138227"/>
                    <a:pt x="1405946" y="33768"/>
                    <a:pt x="1507571" y="6538"/>
                  </a:cubicBezTo>
                  <a:cubicBezTo>
                    <a:pt x="1558384" y="-7077"/>
                    <a:pt x="1609904" y="1193"/>
                    <a:pt x="1652126" y="25569"/>
                  </a:cubicBezTo>
                  <a:close/>
                </a:path>
              </a:pathLst>
            </a:custGeom>
            <a:gradFill>
              <a:gsLst>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673"/>
            <a:ext cx="12192000" cy="6854653"/>
          </a:xfrm>
          <a:prstGeom prst="rect">
            <a:avLst/>
          </a:prstGeom>
        </p:spPr>
      </p:pic>
      <p:sp>
        <p:nvSpPr>
          <p:cNvPr id="4" name="日期占位符 3"/>
          <p:cNvSpPr>
            <a:spLocks noGrp="1"/>
          </p:cNvSpPr>
          <p:nvPr>
            <p:ph type="dt" sz="half" idx="10"/>
          </p:nvPr>
        </p:nvSpPr>
        <p:spPr/>
        <p:txBody>
          <a:bodyPr/>
          <a:lstStyle/>
          <a:p>
            <a:fld id="{04B5787C-BBF7-40FA-BEF6-38A363A6EBC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93A87A0-8043-47BE-939E-BDEE5830B7B3}" type="slidenum">
              <a:rPr lang="zh-CN" altLang="en-US" smtClean="0"/>
            </a:fld>
            <a:endParaRPr lang="zh-CN" altLang="en-US"/>
          </a:p>
        </p:txBody>
      </p:sp>
      <p:sp>
        <p:nvSpPr>
          <p:cNvPr id="8" name="标题 1"/>
          <p:cNvSpPr>
            <a:spLocks noGrp="1"/>
          </p:cNvSpPr>
          <p:nvPr>
            <p:ph type="title"/>
          </p:nvPr>
        </p:nvSpPr>
        <p:spPr>
          <a:xfrm>
            <a:off x="831850" y="2700848"/>
            <a:ext cx="10515600" cy="652486"/>
          </a:xfrm>
        </p:spPr>
        <p:txBody>
          <a:bodyPr vert="horz" wrap="square" lIns="91440" tIns="45720" rIns="91440" bIns="45720" rtlCol="0" anchor="ctr">
            <a:spAutoFit/>
          </a:bodyPr>
          <a:lstStyle>
            <a:lvl1pPr algn="ctr">
              <a:defRPr lang="zh-CN" altLang="en-US" sz="2800" b="1">
                <a:solidFill>
                  <a:schemeClr val="bg1"/>
                </a:solidFill>
                <a:effectLst/>
                <a:latin typeface="+mn-lt"/>
                <a:ea typeface="+mn-ea"/>
                <a:cs typeface="+mn-ea"/>
              </a:defRPr>
            </a:lvl1pPr>
          </a:lstStyle>
          <a:p>
            <a:pPr marL="0" lvl="0" algn="ctr">
              <a:lnSpc>
                <a:spcPct val="130000"/>
              </a:lnSpc>
            </a:pPr>
            <a:r>
              <a:rPr lang="zh-CN" altLang="en-US" dirty="0"/>
              <a:t>单击此处编辑母版标题样式</a:t>
            </a:r>
            <a:endParaRPr lang="zh-CN" altLang="en-US" dirty="0"/>
          </a:p>
        </p:txBody>
      </p:sp>
      <p:sp>
        <p:nvSpPr>
          <p:cNvPr id="9" name="文本占位符 2"/>
          <p:cNvSpPr>
            <a:spLocks noGrp="1"/>
          </p:cNvSpPr>
          <p:nvPr>
            <p:ph type="body" idx="1" hasCustomPrompt="1"/>
          </p:nvPr>
        </p:nvSpPr>
        <p:spPr>
          <a:xfrm>
            <a:off x="2149475" y="3386647"/>
            <a:ext cx="7893050" cy="302390"/>
          </a:xfrm>
        </p:spPr>
        <p:txBody>
          <a:bodyPr vert="horz" wrap="square" lIns="91440" tIns="45720" rIns="91440" bIns="45720" rtlCol="0">
            <a:spAutoFit/>
          </a:bodyPr>
          <a:lstStyle>
            <a:lvl1pPr algn="ctr">
              <a:lnSpc>
                <a:spcPct val="150000"/>
              </a:lnSpc>
              <a:defRPr lang="zh-CN" altLang="en-US" sz="1050">
                <a:solidFill>
                  <a:schemeClr val="bg1"/>
                </a:solidFill>
                <a:effectLst/>
                <a:cs typeface="+mn-ea"/>
              </a:defRPr>
            </a:lvl1pPr>
          </a:lstStyle>
          <a:p>
            <a:pPr marL="0" lvl="0" indent="0" algn="ctr">
              <a:lnSpc>
                <a:spcPct val="130000"/>
              </a:lnSpc>
              <a:buNone/>
            </a:pPr>
            <a:r>
              <a:rPr lang="zh-CN" altLang="en-US"/>
              <a:t>编辑母版文本样式</a:t>
            </a:r>
            <a:endParaRPr lang="zh-CN" altLang="en-US"/>
          </a:p>
        </p:txBody>
      </p:sp>
      <p:grpSp>
        <p:nvGrpSpPr>
          <p:cNvPr id="10" name="组合 9" descr="e7d195523061f1c0dc554706afe4c72a60a25314cbaece805811E654B44695D34D35691164BB3D154CCFD5D798F6FEAD99EAA8F1ADC3D4AFA5BC9ED0BB3A4B45073A038AC38E89AB54D31AA59602B9F151DC1BC696DEFD91A784B098E4CDB03312D3667B84F2337E8C6C63F51F3FB9CF487A7F7F97E7810D75B2888EB18C096304F22A00E24FB7ED"/>
          <p:cNvGrpSpPr/>
          <p:nvPr userDrawn="1"/>
        </p:nvGrpSpPr>
        <p:grpSpPr>
          <a:xfrm>
            <a:off x="5056383" y="569648"/>
            <a:ext cx="2079234" cy="2073442"/>
            <a:chOff x="1345184" y="2252436"/>
            <a:chExt cx="2330592" cy="2324100"/>
          </a:xfrm>
        </p:grpSpPr>
        <p:pic>
          <p:nvPicPr>
            <p:cNvPr id="11" name="图片 10"/>
            <p:cNvPicPr>
              <a:picLocks noChangeAspect="1"/>
            </p:cNvPicPr>
            <p:nvPr/>
          </p:nvPicPr>
          <p:blipFill rotWithShape="1">
            <a:blip r:embed="rId3">
              <a:extLst>
                <a:ext uri="{28A0092B-C50C-407E-A947-70E740481C1C}">
                  <a14:useLocalDpi xmlns:a14="http://schemas.microsoft.com/office/drawing/2010/main" val="0"/>
                </a:ext>
              </a:extLst>
            </a:blip>
            <a:srcRect l="9041" t="9061" r="5363" b="5582"/>
            <a:stretch>
              <a:fillRect/>
            </a:stretch>
          </p:blipFill>
          <p:spPr>
            <a:xfrm>
              <a:off x="1345184" y="2252436"/>
              <a:ext cx="2330592" cy="2324100"/>
            </a:xfrm>
            <a:prstGeom prst="rect">
              <a:avLst/>
            </a:prstGeom>
          </p:spPr>
        </p:pic>
        <p:sp>
          <p:nvSpPr>
            <p:cNvPr id="12" name="椭圆 11"/>
            <p:cNvSpPr>
              <a:spLocks noChangeAspect="1"/>
            </p:cNvSpPr>
            <p:nvPr/>
          </p:nvSpPr>
          <p:spPr>
            <a:xfrm>
              <a:off x="1611042" y="2517561"/>
              <a:ext cx="1822879" cy="1822879"/>
            </a:xfrm>
            <a:prstGeom prst="ellipse">
              <a:avLst/>
            </a:prstGeom>
            <a:gradFill>
              <a:gsLst>
                <a:gs pos="0">
                  <a:schemeClr val="accent1"/>
                </a:gs>
                <a:gs pos="100000">
                  <a:schemeClr val="accent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13" name="椭圆 12"/>
            <p:cNvSpPr>
              <a:spLocks noChangeAspect="1"/>
            </p:cNvSpPr>
            <p:nvPr/>
          </p:nvSpPr>
          <p:spPr>
            <a:xfrm>
              <a:off x="1712577" y="2619096"/>
              <a:ext cx="1619808" cy="1619808"/>
            </a:xfrm>
            <a:prstGeom prst="ellipse">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prstClr val="white"/>
                </a:solidFill>
                <a:latin typeface="DIN-BoldItalic" pitchFamily="50" charset="0"/>
              </a:endParaRPr>
            </a:p>
          </p:txBody>
        </p:sp>
      </p:grpSp>
      <p:sp>
        <p:nvSpPr>
          <p:cNvPr id="14" name="文本占位符 18"/>
          <p:cNvSpPr>
            <a:spLocks noGrp="1"/>
          </p:cNvSpPr>
          <p:nvPr>
            <p:ph type="body" sz="quarter" idx="13" hasCustomPrompt="1"/>
          </p:nvPr>
        </p:nvSpPr>
        <p:spPr>
          <a:xfrm>
            <a:off x="2133600" y="916387"/>
            <a:ext cx="7924800" cy="1532727"/>
          </a:xfrm>
        </p:spPr>
        <p:txBody>
          <a:bodyPr vert="horz" wrap="square" lIns="91440" tIns="45720" rIns="91440" bIns="45720" rtlCol="0" anchor="ctr">
            <a:spAutoFit/>
          </a:bodyPr>
          <a:lstStyle>
            <a:lvl1pPr algn="ctr">
              <a:defRPr lang="zh-CN" altLang="en-US" sz="7200" b="0" smtClean="0">
                <a:gradFill>
                  <a:gsLst>
                    <a:gs pos="0">
                      <a:schemeClr val="accent1"/>
                    </a:gs>
                    <a:gs pos="100000">
                      <a:schemeClr val="accent2"/>
                    </a:gs>
                  </a:gsLst>
                  <a:lin ang="5400000" scaled="1"/>
                </a:gradFill>
                <a:effectLst/>
                <a:latin typeface="Impact" panose="020B0806030902050204" pitchFamily="34" charset="0"/>
                <a:ea typeface="+mn-ea"/>
                <a:cs typeface="+mn-ea"/>
              </a:defRPr>
            </a:lvl1pPr>
            <a:lvl2pPr>
              <a:defRPr lang="zh-CN" altLang="en-US" smtClean="0"/>
            </a:lvl2pPr>
            <a:lvl3pPr>
              <a:defRPr lang="zh-CN" altLang="en-US" smtClean="0"/>
            </a:lvl3pPr>
            <a:lvl4pPr>
              <a:defRPr lang="zh-CN" altLang="en-US" smtClean="0"/>
            </a:lvl4pPr>
            <a:lvl5pPr>
              <a:defRPr lang="zh-CN" altLang="en-US"/>
            </a:lvl5pPr>
          </a:lstStyle>
          <a:p>
            <a:pPr marL="0" lvl="0" algn="ctr">
              <a:lnSpc>
                <a:spcPct val="130000"/>
              </a:lnSpc>
              <a:spcBef>
                <a:spcPct val="0"/>
              </a:spcBef>
              <a:buNone/>
            </a:pPr>
            <a:r>
              <a:rPr lang="zh-CN" altLang="en-US" dirty="0"/>
              <a:t>编辑</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21" name="图片 2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673"/>
            <a:ext cx="12192000" cy="6854653"/>
          </a:xfrm>
          <a:prstGeom prst="rect">
            <a:avLst/>
          </a:prstGeom>
        </p:spPr>
      </p:pic>
      <p:sp>
        <p:nvSpPr>
          <p:cNvPr id="5" name="日期占位符 4"/>
          <p:cNvSpPr>
            <a:spLocks noGrp="1"/>
          </p:cNvSpPr>
          <p:nvPr>
            <p:ph type="dt" sz="half" idx="10"/>
          </p:nvPr>
        </p:nvSpPr>
        <p:spPr/>
        <p:txBody>
          <a:bodyPr/>
          <a:lstStyle/>
          <a:p>
            <a:fld id="{04B5787C-BBF7-40FA-BEF6-38A363A6EBC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93A87A0-8043-47BE-939E-BDEE5830B7B3}" type="slidenum">
              <a:rPr lang="zh-CN" altLang="en-US" smtClean="0"/>
            </a:fld>
            <a:endParaRPr lang="zh-CN" altLang="en-US"/>
          </a:p>
        </p:txBody>
      </p:sp>
      <p:sp>
        <p:nvSpPr>
          <p:cNvPr id="8" name="矩形 7"/>
          <p:cNvSpPr/>
          <p:nvPr userDrawn="1"/>
        </p:nvSpPr>
        <p:spPr>
          <a:xfrm>
            <a:off x="0" y="1054100"/>
            <a:ext cx="12192000" cy="5727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0" y="193674"/>
            <a:ext cx="12192000" cy="723900"/>
          </a:xfrm>
          <a:prstGeom prst="rect">
            <a:avLst/>
          </a:prstGeom>
          <a:gradFill flip="none" rotWithShape="1">
            <a:gsLst>
              <a:gs pos="46000">
                <a:srgbClr val="FFFFFF"/>
              </a:gs>
              <a:gs pos="0">
                <a:schemeClr val="bg1"/>
              </a:gs>
              <a:gs pos="97000">
                <a:schemeClr val="bg1">
                  <a:alpha val="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title"/>
          </p:nvPr>
        </p:nvSpPr>
        <p:spPr>
          <a:xfrm>
            <a:off x="838200" y="310184"/>
            <a:ext cx="10515600" cy="572464"/>
          </a:xfrm>
        </p:spPr>
        <p:txBody>
          <a:bodyPr vert="horz" wrap="square" lIns="91440" tIns="45720" rIns="91440" bIns="45720" rtlCol="0" anchor="ctr">
            <a:spAutoFit/>
          </a:bodyPr>
          <a:lstStyle>
            <a:lvl1pPr>
              <a:defRPr lang="zh-CN" altLang="en-US" sz="2400" b="1">
                <a:gradFill flip="none" rotWithShape="1">
                  <a:gsLst>
                    <a:gs pos="0">
                      <a:schemeClr val="accent1">
                        <a:alpha val="90000"/>
                      </a:schemeClr>
                    </a:gs>
                    <a:gs pos="100000">
                      <a:schemeClr val="accent2"/>
                    </a:gs>
                  </a:gsLst>
                  <a:lin ang="2700000" scaled="1"/>
                  <a:tileRect/>
                </a:gradFill>
                <a:effectLst>
                  <a:outerShdw blurRad="38100" dist="38100" dir="2700000" algn="tl">
                    <a:srgbClr val="000000">
                      <a:alpha val="11000"/>
                    </a:srgbClr>
                  </a:outerShdw>
                </a:effectLst>
                <a:latin typeface="+mn-lt"/>
                <a:ea typeface="+mn-ea"/>
                <a:cs typeface="+mn-ea"/>
              </a:defRPr>
            </a:lvl1pPr>
          </a:lstStyle>
          <a:p>
            <a:pPr marL="0" lvl="0">
              <a:lnSpc>
                <a:spcPct val="130000"/>
              </a:lnSpc>
            </a:pPr>
            <a:r>
              <a:rPr lang="zh-CN" altLang="en-US"/>
              <a:t>单击此处编辑母版标题样式</a:t>
            </a:r>
            <a:endParaRPr lang="zh-CN" altLang="en-US"/>
          </a:p>
        </p:txBody>
      </p:sp>
      <p:sp>
        <p:nvSpPr>
          <p:cNvPr id="11" name="内容占位符 2"/>
          <p:cNvSpPr>
            <a:spLocks noGrp="1"/>
          </p:cNvSpPr>
          <p:nvPr>
            <p:ph sz="half" idx="1" hasCustomPrompt="1"/>
          </p:nvPr>
        </p:nvSpPr>
        <p:spPr>
          <a:xfrm>
            <a:off x="838200" y="1868486"/>
            <a:ext cx="5181600" cy="4351338"/>
          </a:xfrm>
        </p:spPr>
        <p:txBody>
          <a:bodyPr vert="horz" lIns="91440" tIns="45720" rIns="91440" bIns="45720" rtlCol="0">
            <a:normAutofit/>
          </a:bodyPr>
          <a:lstStyle>
            <a:lvl1pPr>
              <a:lnSpc>
                <a:spcPct val="150000"/>
              </a:lnSpc>
              <a:defRPr lang="zh-CN" altLang="en-US" sz="1400" smtClean="0">
                <a:solidFill>
                  <a:schemeClr val="tx1">
                    <a:lumMod val="50000"/>
                    <a:lumOff val="50000"/>
                  </a:schemeClr>
                </a:solidFill>
              </a:defRPr>
            </a:lvl1pPr>
            <a:lvl2pPr>
              <a:lnSpc>
                <a:spcPct val="150000"/>
              </a:lnSpc>
              <a:defRPr lang="zh-CN" altLang="en-US" sz="1800" smtClean="0">
                <a:solidFill>
                  <a:schemeClr val="tx1">
                    <a:lumMod val="50000"/>
                    <a:lumOff val="50000"/>
                  </a:schemeClr>
                </a:solidFill>
              </a:defRPr>
            </a:lvl2pPr>
            <a:lvl3pPr>
              <a:lnSpc>
                <a:spcPct val="150000"/>
              </a:lnSpc>
              <a:defRPr lang="zh-CN" altLang="en-US" sz="1600" smtClean="0">
                <a:solidFill>
                  <a:schemeClr val="tx1">
                    <a:lumMod val="50000"/>
                    <a:lumOff val="50000"/>
                  </a:schemeClr>
                </a:solidFill>
              </a:defRPr>
            </a:lvl3pPr>
            <a:lvl4pPr>
              <a:lnSpc>
                <a:spcPct val="150000"/>
              </a:lnSpc>
              <a:defRPr lang="zh-CN" altLang="en-US" sz="1400" smtClean="0">
                <a:solidFill>
                  <a:schemeClr val="tx1">
                    <a:lumMod val="50000"/>
                    <a:lumOff val="50000"/>
                  </a:schemeClr>
                </a:solidFill>
              </a:defRPr>
            </a:lvl4pPr>
            <a:lvl5pPr>
              <a:lnSpc>
                <a:spcPct val="150000"/>
              </a:lnSpc>
              <a:defRPr lang="zh-CN" altLang="en-US" sz="1400">
                <a:solidFill>
                  <a:schemeClr val="tx1">
                    <a:lumMod val="50000"/>
                    <a:lumOff val="50000"/>
                  </a:schemeClr>
                </a:solidFill>
              </a:defRPr>
            </a:lvl5pPr>
          </a:lstStyle>
          <a:p>
            <a:pPr marL="0" lvl="0" indent="0">
              <a:lnSpc>
                <a:spcPct val="150000"/>
              </a:lnSpc>
              <a:buNone/>
            </a:pPr>
            <a:r>
              <a:rPr lang="zh-CN" altLang="en-US"/>
              <a:t>编辑母版文本样式</a:t>
            </a:r>
            <a:endParaRPr lang="zh-CN" altLang="en-US"/>
          </a:p>
          <a:p>
            <a:pPr marL="457200" lvl="1" indent="0">
              <a:lnSpc>
                <a:spcPct val="150000"/>
              </a:lnSpc>
              <a:buNone/>
            </a:pPr>
            <a:r>
              <a:rPr lang="zh-CN" altLang="en-US"/>
              <a:t>第二级</a:t>
            </a:r>
            <a:endParaRPr lang="zh-CN" altLang="en-US"/>
          </a:p>
          <a:p>
            <a:pPr lvl="2">
              <a:lnSpc>
                <a:spcPct val="150000"/>
              </a:lnSpc>
            </a:pPr>
            <a:r>
              <a:rPr lang="zh-CN" altLang="en-US"/>
              <a:t>第三级</a:t>
            </a:r>
            <a:endParaRPr lang="zh-CN" altLang="en-US"/>
          </a:p>
          <a:p>
            <a:pPr lvl="3">
              <a:lnSpc>
                <a:spcPct val="150000"/>
              </a:lnSpc>
            </a:pPr>
            <a:r>
              <a:rPr lang="zh-CN" altLang="en-US"/>
              <a:t>第四级</a:t>
            </a:r>
            <a:endParaRPr lang="zh-CN" altLang="en-US"/>
          </a:p>
          <a:p>
            <a:pPr lvl="4">
              <a:lnSpc>
                <a:spcPct val="150000"/>
              </a:lnSpc>
            </a:pPr>
            <a:r>
              <a:rPr lang="zh-CN" altLang="en-US"/>
              <a:t>第五级</a:t>
            </a:r>
            <a:endParaRPr lang="zh-CN" altLang="en-US"/>
          </a:p>
        </p:txBody>
      </p:sp>
      <p:sp>
        <p:nvSpPr>
          <p:cNvPr id="12" name="内容占位符 3"/>
          <p:cNvSpPr>
            <a:spLocks noGrp="1"/>
          </p:cNvSpPr>
          <p:nvPr>
            <p:ph sz="half" idx="2" hasCustomPrompt="1"/>
          </p:nvPr>
        </p:nvSpPr>
        <p:spPr>
          <a:xfrm>
            <a:off x="6172200" y="1868486"/>
            <a:ext cx="5181600" cy="4351338"/>
          </a:xfrm>
        </p:spPr>
        <p:txBody>
          <a:bodyPr vert="horz" lIns="91440" tIns="45720" rIns="91440" bIns="45720" rtlCol="0">
            <a:normAutofit/>
          </a:bodyPr>
          <a:lstStyle>
            <a:lvl1pPr>
              <a:lnSpc>
                <a:spcPct val="150000"/>
              </a:lnSpc>
              <a:defRPr lang="zh-CN" altLang="en-US" sz="1400" smtClean="0">
                <a:solidFill>
                  <a:schemeClr val="tx1">
                    <a:lumMod val="50000"/>
                    <a:lumOff val="50000"/>
                  </a:schemeClr>
                </a:solidFill>
              </a:defRPr>
            </a:lvl1pPr>
            <a:lvl2pPr>
              <a:lnSpc>
                <a:spcPct val="150000"/>
              </a:lnSpc>
              <a:defRPr lang="zh-CN" altLang="en-US" sz="1800" smtClean="0">
                <a:solidFill>
                  <a:schemeClr val="tx1">
                    <a:lumMod val="50000"/>
                    <a:lumOff val="50000"/>
                  </a:schemeClr>
                </a:solidFill>
              </a:defRPr>
            </a:lvl2pPr>
            <a:lvl3pPr>
              <a:lnSpc>
                <a:spcPct val="150000"/>
              </a:lnSpc>
              <a:defRPr lang="zh-CN" altLang="en-US" sz="1600" smtClean="0">
                <a:solidFill>
                  <a:schemeClr val="tx1">
                    <a:lumMod val="50000"/>
                    <a:lumOff val="50000"/>
                  </a:schemeClr>
                </a:solidFill>
              </a:defRPr>
            </a:lvl3pPr>
            <a:lvl4pPr>
              <a:lnSpc>
                <a:spcPct val="150000"/>
              </a:lnSpc>
              <a:defRPr lang="zh-CN" altLang="en-US" sz="1400" smtClean="0">
                <a:solidFill>
                  <a:schemeClr val="tx1">
                    <a:lumMod val="50000"/>
                    <a:lumOff val="50000"/>
                  </a:schemeClr>
                </a:solidFill>
              </a:defRPr>
            </a:lvl4pPr>
            <a:lvl5pPr>
              <a:lnSpc>
                <a:spcPct val="150000"/>
              </a:lnSpc>
              <a:defRPr lang="zh-CN" altLang="en-US" sz="1400">
                <a:solidFill>
                  <a:schemeClr val="tx1">
                    <a:lumMod val="50000"/>
                    <a:lumOff val="50000"/>
                  </a:schemeClr>
                </a:solidFill>
              </a:defRPr>
            </a:lvl5pPr>
          </a:lstStyle>
          <a:p>
            <a:pPr marL="0" lvl="0" indent="0">
              <a:lnSpc>
                <a:spcPct val="150000"/>
              </a:lnSpc>
              <a:buNone/>
            </a:pPr>
            <a:r>
              <a:rPr lang="zh-CN" altLang="en-US"/>
              <a:t>编辑母版文本样式</a:t>
            </a:r>
            <a:endParaRPr lang="zh-CN" altLang="en-US"/>
          </a:p>
          <a:p>
            <a:pPr marL="457200" lvl="1" indent="0">
              <a:lnSpc>
                <a:spcPct val="150000"/>
              </a:lnSpc>
              <a:buNone/>
            </a:pPr>
            <a:r>
              <a:rPr lang="zh-CN" altLang="en-US"/>
              <a:t>第二级</a:t>
            </a:r>
            <a:endParaRPr lang="zh-CN" altLang="en-US"/>
          </a:p>
          <a:p>
            <a:pPr lvl="2">
              <a:lnSpc>
                <a:spcPct val="150000"/>
              </a:lnSpc>
            </a:pPr>
            <a:r>
              <a:rPr lang="zh-CN" altLang="en-US"/>
              <a:t>第三级</a:t>
            </a:r>
            <a:endParaRPr lang="zh-CN" altLang="en-US"/>
          </a:p>
          <a:p>
            <a:pPr lvl="3">
              <a:lnSpc>
                <a:spcPct val="150000"/>
              </a:lnSpc>
            </a:pPr>
            <a:r>
              <a:rPr lang="zh-CN" altLang="en-US"/>
              <a:t>第四级</a:t>
            </a:r>
            <a:endParaRPr lang="zh-CN" altLang="en-US"/>
          </a:p>
          <a:p>
            <a:pPr lvl="4">
              <a:lnSpc>
                <a:spcPct val="150000"/>
              </a:lnSpc>
            </a:pPr>
            <a:r>
              <a:rPr lang="zh-CN" altLang="en-US"/>
              <a:t>第五级</a:t>
            </a:r>
            <a:endParaRPr lang="zh-CN" altLang="en-US"/>
          </a:p>
        </p:txBody>
      </p:sp>
      <p:grpSp>
        <p:nvGrpSpPr>
          <p:cNvPr id="13" name="组合 12"/>
          <p:cNvGrpSpPr/>
          <p:nvPr userDrawn="1"/>
        </p:nvGrpSpPr>
        <p:grpSpPr>
          <a:xfrm>
            <a:off x="321069" y="260312"/>
            <a:ext cx="576682" cy="619651"/>
            <a:chOff x="-723208" y="260312"/>
            <a:chExt cx="576682" cy="619651"/>
          </a:xfrm>
        </p:grpSpPr>
        <p:grpSp>
          <p:nvGrpSpPr>
            <p:cNvPr id="14" name="组合 13" descr="e7d195523061f1c0dc554706afe4c72a60a25314cbaece805811E654B44695D34D35691164BB3D154CCFD5D798F6FEAD99EAA8F1ADC3D4AFA5BC9ED0BB3A4B45073A038AC38E89AB54D31AA59602B9F151DC1BC696DEFD91A784B098E4CDB03312D3667B84F2337E8C6C63F51F3FB9CF487A7F7F97E7810D75B2888EB18C096304F22A00E24FB7ED"/>
            <p:cNvGrpSpPr/>
            <p:nvPr userDrawn="1"/>
          </p:nvGrpSpPr>
          <p:grpSpPr>
            <a:xfrm>
              <a:off x="-723208" y="260312"/>
              <a:ext cx="576682" cy="619651"/>
              <a:chOff x="2077035" y="1740924"/>
              <a:chExt cx="3193371" cy="3431308"/>
            </a:xfrm>
          </p:grpSpPr>
          <p:grpSp>
            <p:nvGrpSpPr>
              <p:cNvPr id="16" name="组合 15"/>
              <p:cNvGrpSpPr/>
              <p:nvPr/>
            </p:nvGrpSpPr>
            <p:grpSpPr>
              <a:xfrm>
                <a:off x="2395068" y="1917096"/>
                <a:ext cx="2699657" cy="3023807"/>
                <a:chOff x="768967" y="1705429"/>
                <a:chExt cx="3077608" cy="3447142"/>
              </a:xfrm>
            </p:grpSpPr>
            <p:sp>
              <p:nvSpPr>
                <p:cNvPr id="19" name="Freeform 10"/>
                <p:cNvSpPr/>
                <p:nvPr/>
              </p:nvSpPr>
              <p:spPr bwMode="auto">
                <a:xfrm>
                  <a:off x="768967" y="1705429"/>
                  <a:ext cx="3077608" cy="3447142"/>
                </a:xfrm>
                <a:custGeom>
                  <a:avLst/>
                  <a:gdLst>
                    <a:gd name="T0" fmla="*/ 266 w 470"/>
                    <a:gd name="T1" fmla="*/ 516 h 526"/>
                    <a:gd name="T2" fmla="*/ 204 w 470"/>
                    <a:gd name="T3" fmla="*/ 516 h 526"/>
                    <a:gd name="T4" fmla="*/ 31 w 470"/>
                    <a:gd name="T5" fmla="*/ 416 h 526"/>
                    <a:gd name="T6" fmla="*/ 0 w 470"/>
                    <a:gd name="T7" fmla="*/ 362 h 526"/>
                    <a:gd name="T8" fmla="*/ 0 w 470"/>
                    <a:gd name="T9" fmla="*/ 163 h 526"/>
                    <a:gd name="T10" fmla="*/ 31 w 470"/>
                    <a:gd name="T11" fmla="*/ 109 h 526"/>
                    <a:gd name="T12" fmla="*/ 204 w 470"/>
                    <a:gd name="T13" fmla="*/ 10 h 526"/>
                    <a:gd name="T14" fmla="*/ 266 w 470"/>
                    <a:gd name="T15" fmla="*/ 10 h 526"/>
                    <a:gd name="T16" fmla="*/ 439 w 470"/>
                    <a:gd name="T17" fmla="*/ 109 h 526"/>
                    <a:gd name="T18" fmla="*/ 470 w 470"/>
                    <a:gd name="T19" fmla="*/ 163 h 526"/>
                    <a:gd name="T20" fmla="*/ 470 w 470"/>
                    <a:gd name="T21" fmla="*/ 362 h 526"/>
                    <a:gd name="T22" fmla="*/ 439 w 470"/>
                    <a:gd name="T23" fmla="*/ 416 h 526"/>
                    <a:gd name="T24" fmla="*/ 266 w 470"/>
                    <a:gd name="T25" fmla="*/ 51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0" h="526">
                      <a:moveTo>
                        <a:pt x="266" y="516"/>
                      </a:moveTo>
                      <a:cubicBezTo>
                        <a:pt x="249" y="526"/>
                        <a:pt x="221" y="526"/>
                        <a:pt x="204" y="516"/>
                      </a:cubicBezTo>
                      <a:cubicBezTo>
                        <a:pt x="31" y="416"/>
                        <a:pt x="31" y="416"/>
                        <a:pt x="31" y="416"/>
                      </a:cubicBezTo>
                      <a:cubicBezTo>
                        <a:pt x="14" y="406"/>
                        <a:pt x="0" y="382"/>
                        <a:pt x="0" y="362"/>
                      </a:cubicBezTo>
                      <a:cubicBezTo>
                        <a:pt x="0" y="163"/>
                        <a:pt x="0" y="163"/>
                        <a:pt x="0" y="163"/>
                      </a:cubicBezTo>
                      <a:cubicBezTo>
                        <a:pt x="0" y="143"/>
                        <a:pt x="14" y="119"/>
                        <a:pt x="31" y="109"/>
                      </a:cubicBezTo>
                      <a:cubicBezTo>
                        <a:pt x="204" y="10"/>
                        <a:pt x="204" y="10"/>
                        <a:pt x="204" y="10"/>
                      </a:cubicBezTo>
                      <a:cubicBezTo>
                        <a:pt x="221" y="0"/>
                        <a:pt x="249" y="0"/>
                        <a:pt x="266" y="10"/>
                      </a:cubicBezTo>
                      <a:cubicBezTo>
                        <a:pt x="439" y="109"/>
                        <a:pt x="439" y="109"/>
                        <a:pt x="439" y="109"/>
                      </a:cubicBezTo>
                      <a:cubicBezTo>
                        <a:pt x="456" y="119"/>
                        <a:pt x="470" y="143"/>
                        <a:pt x="470" y="163"/>
                      </a:cubicBezTo>
                      <a:cubicBezTo>
                        <a:pt x="470" y="362"/>
                        <a:pt x="470" y="362"/>
                        <a:pt x="470" y="362"/>
                      </a:cubicBezTo>
                      <a:cubicBezTo>
                        <a:pt x="470" y="382"/>
                        <a:pt x="456" y="406"/>
                        <a:pt x="439" y="416"/>
                      </a:cubicBezTo>
                      <a:lnTo>
                        <a:pt x="266" y="516"/>
                      </a:lnTo>
                      <a:close/>
                    </a:path>
                  </a:pathLst>
                </a:custGeom>
                <a:gradFill>
                  <a:gsLst>
                    <a:gs pos="0">
                      <a:schemeClr val="accent1"/>
                    </a:gs>
                    <a:gs pos="100000">
                      <a:schemeClr val="accent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ym typeface="Arial" panose="020B0604020202020204" pitchFamily="34" charset="0"/>
                  </a:endParaRPr>
                </a:p>
              </p:txBody>
            </p:sp>
            <p:sp>
              <p:nvSpPr>
                <p:cNvPr id="20" name="Freeform 10"/>
                <p:cNvSpPr/>
                <p:nvPr/>
              </p:nvSpPr>
              <p:spPr bwMode="auto">
                <a:xfrm>
                  <a:off x="1131800" y="2111829"/>
                  <a:ext cx="2351939" cy="2634342"/>
                </a:xfrm>
                <a:custGeom>
                  <a:avLst/>
                  <a:gdLst>
                    <a:gd name="T0" fmla="*/ 266 w 470"/>
                    <a:gd name="T1" fmla="*/ 516 h 526"/>
                    <a:gd name="T2" fmla="*/ 204 w 470"/>
                    <a:gd name="T3" fmla="*/ 516 h 526"/>
                    <a:gd name="T4" fmla="*/ 31 w 470"/>
                    <a:gd name="T5" fmla="*/ 416 h 526"/>
                    <a:gd name="T6" fmla="*/ 0 w 470"/>
                    <a:gd name="T7" fmla="*/ 362 h 526"/>
                    <a:gd name="T8" fmla="*/ 0 w 470"/>
                    <a:gd name="T9" fmla="*/ 163 h 526"/>
                    <a:gd name="T10" fmla="*/ 31 w 470"/>
                    <a:gd name="T11" fmla="*/ 109 h 526"/>
                    <a:gd name="T12" fmla="*/ 204 w 470"/>
                    <a:gd name="T13" fmla="*/ 10 h 526"/>
                    <a:gd name="T14" fmla="*/ 266 w 470"/>
                    <a:gd name="T15" fmla="*/ 10 h 526"/>
                    <a:gd name="T16" fmla="*/ 439 w 470"/>
                    <a:gd name="T17" fmla="*/ 109 h 526"/>
                    <a:gd name="T18" fmla="*/ 470 w 470"/>
                    <a:gd name="T19" fmla="*/ 163 h 526"/>
                    <a:gd name="T20" fmla="*/ 470 w 470"/>
                    <a:gd name="T21" fmla="*/ 362 h 526"/>
                    <a:gd name="T22" fmla="*/ 439 w 470"/>
                    <a:gd name="T23" fmla="*/ 416 h 526"/>
                    <a:gd name="T24" fmla="*/ 266 w 470"/>
                    <a:gd name="T25" fmla="*/ 51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0" h="526">
                      <a:moveTo>
                        <a:pt x="266" y="516"/>
                      </a:moveTo>
                      <a:cubicBezTo>
                        <a:pt x="249" y="526"/>
                        <a:pt x="221" y="526"/>
                        <a:pt x="204" y="516"/>
                      </a:cubicBezTo>
                      <a:cubicBezTo>
                        <a:pt x="31" y="416"/>
                        <a:pt x="31" y="416"/>
                        <a:pt x="31" y="416"/>
                      </a:cubicBezTo>
                      <a:cubicBezTo>
                        <a:pt x="14" y="406"/>
                        <a:pt x="0" y="382"/>
                        <a:pt x="0" y="362"/>
                      </a:cubicBezTo>
                      <a:cubicBezTo>
                        <a:pt x="0" y="163"/>
                        <a:pt x="0" y="163"/>
                        <a:pt x="0" y="163"/>
                      </a:cubicBezTo>
                      <a:cubicBezTo>
                        <a:pt x="0" y="143"/>
                        <a:pt x="14" y="119"/>
                        <a:pt x="31" y="109"/>
                      </a:cubicBezTo>
                      <a:cubicBezTo>
                        <a:pt x="204" y="10"/>
                        <a:pt x="204" y="10"/>
                        <a:pt x="204" y="10"/>
                      </a:cubicBezTo>
                      <a:cubicBezTo>
                        <a:pt x="221" y="0"/>
                        <a:pt x="249" y="0"/>
                        <a:pt x="266" y="10"/>
                      </a:cubicBezTo>
                      <a:cubicBezTo>
                        <a:pt x="439" y="109"/>
                        <a:pt x="439" y="109"/>
                        <a:pt x="439" y="109"/>
                      </a:cubicBezTo>
                      <a:cubicBezTo>
                        <a:pt x="456" y="119"/>
                        <a:pt x="470" y="143"/>
                        <a:pt x="470" y="163"/>
                      </a:cubicBezTo>
                      <a:cubicBezTo>
                        <a:pt x="470" y="362"/>
                        <a:pt x="470" y="362"/>
                        <a:pt x="470" y="362"/>
                      </a:cubicBezTo>
                      <a:cubicBezTo>
                        <a:pt x="470" y="382"/>
                        <a:pt x="456" y="406"/>
                        <a:pt x="439" y="416"/>
                      </a:cubicBezTo>
                      <a:lnTo>
                        <a:pt x="266" y="516"/>
                      </a:lnTo>
                      <a:close/>
                    </a:path>
                  </a:pathLst>
                </a:cu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prstClr val="white"/>
                    </a:solidFill>
                    <a:latin typeface="DIN-BoldItalic" pitchFamily="50" charset="0"/>
                    <a:sym typeface="Arial" panose="020B0604020202020204" pitchFamily="34" charset="0"/>
                  </a:endParaRPr>
                </a:p>
              </p:txBody>
            </p:sp>
          </p:grpSp>
          <p:pic>
            <p:nvPicPr>
              <p:cNvPr id="17" name="光晕"/>
              <p:cNvPicPr/>
              <p:nvPr/>
            </p:nvPicPr>
            <p:blipFill>
              <a:blip r:embed="rId3" cstate="print">
                <a:extLst>
                  <a:ext uri="{28A0092B-C50C-407E-A947-70E740481C1C}">
                    <a14:useLocalDpi xmlns:a14="http://schemas.microsoft.com/office/drawing/2010/main" val="0"/>
                  </a:ext>
                </a:extLst>
              </a:blip>
              <a:stretch>
                <a:fillRect/>
              </a:stretch>
            </p:blipFill>
            <p:spPr>
              <a:xfrm rot="19800000">
                <a:off x="2077035" y="1740924"/>
                <a:ext cx="1800000" cy="1123537"/>
              </a:xfrm>
              <a:prstGeom prst="rect">
                <a:avLst/>
              </a:prstGeom>
            </p:spPr>
          </p:pic>
          <p:pic>
            <p:nvPicPr>
              <p:cNvPr id="18" name="光晕"/>
              <p:cNvPicPr/>
              <p:nvPr/>
            </p:nvPicPr>
            <p:blipFill>
              <a:blip r:embed="rId3" cstate="print">
                <a:extLst>
                  <a:ext uri="{28A0092B-C50C-407E-A947-70E740481C1C}">
                    <a14:useLocalDpi xmlns:a14="http://schemas.microsoft.com/office/drawing/2010/main" val="0"/>
                  </a:ext>
                </a:extLst>
              </a:blip>
              <a:stretch>
                <a:fillRect/>
              </a:stretch>
            </p:blipFill>
            <p:spPr>
              <a:xfrm rot="19800000">
                <a:off x="3470407" y="4048694"/>
                <a:ext cx="1799999" cy="1123538"/>
              </a:xfrm>
              <a:prstGeom prst="rect">
                <a:avLst/>
              </a:prstGeom>
            </p:spPr>
          </p:pic>
        </p:grpSp>
        <p:sp>
          <p:nvSpPr>
            <p:cNvPr id="15" name="任意多边形 14"/>
            <p:cNvSpPr/>
            <p:nvPr userDrawn="1"/>
          </p:nvSpPr>
          <p:spPr>
            <a:xfrm rot="19800000">
              <a:off x="-502835" y="479275"/>
              <a:ext cx="122528" cy="120944"/>
            </a:xfrm>
            <a:custGeom>
              <a:avLst/>
              <a:gdLst>
                <a:gd name="connsiteX0" fmla="*/ 1652126 w 2217464"/>
                <a:gd name="connsiteY0" fmla="*/ 25569 h 2188813"/>
                <a:gd name="connsiteX1" fmla="*/ 1740885 w 2217464"/>
                <a:gd name="connsiteY1" fmla="*/ 141242 h 2188813"/>
                <a:gd name="connsiteX2" fmla="*/ 2210926 w 2217464"/>
                <a:gd name="connsiteY2" fmla="*/ 1895460 h 2188813"/>
                <a:gd name="connsiteX3" fmla="*/ 2215657 w 2217464"/>
                <a:gd name="connsiteY3" fmla="*/ 1970959 h 2188813"/>
                <a:gd name="connsiteX4" fmla="*/ 2193311 w 2217464"/>
                <a:gd name="connsiteY4" fmla="*/ 2035900 h 2188813"/>
                <a:gd name="connsiteX5" fmla="*/ 2193230 w 2217464"/>
                <a:gd name="connsiteY5" fmla="*/ 2036705 h 2188813"/>
                <a:gd name="connsiteX6" fmla="*/ 2006600 w 2217464"/>
                <a:gd name="connsiteY6" fmla="*/ 2188813 h 2188813"/>
                <a:gd name="connsiteX7" fmla="*/ 190500 w 2217464"/>
                <a:gd name="connsiteY7" fmla="*/ 2188813 h 2188813"/>
                <a:gd name="connsiteX8" fmla="*/ 0 w 2217464"/>
                <a:gd name="connsiteY8" fmla="*/ 1998313 h 2188813"/>
                <a:gd name="connsiteX9" fmla="*/ 190500 w 2217464"/>
                <a:gd name="connsiteY9" fmla="*/ 1807813 h 2188813"/>
                <a:gd name="connsiteX10" fmla="*/ 1793001 w 2217464"/>
                <a:gd name="connsiteY10" fmla="*/ 1807813 h 2188813"/>
                <a:gd name="connsiteX11" fmla="*/ 1372867 w 2217464"/>
                <a:gd name="connsiteY11" fmla="*/ 239852 h 2188813"/>
                <a:gd name="connsiteX12" fmla="*/ 1507571 w 2217464"/>
                <a:gd name="connsiteY12" fmla="*/ 6538 h 2188813"/>
                <a:gd name="connsiteX13" fmla="*/ 1652126 w 2217464"/>
                <a:gd name="connsiteY13" fmla="*/ 25569 h 2188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17464" h="2188813">
                  <a:moveTo>
                    <a:pt x="1652126" y="25569"/>
                  </a:moveTo>
                  <a:cubicBezTo>
                    <a:pt x="1694347" y="49946"/>
                    <a:pt x="1727270" y="90429"/>
                    <a:pt x="1740885" y="141242"/>
                  </a:cubicBezTo>
                  <a:lnTo>
                    <a:pt x="2210926" y="1895460"/>
                  </a:lnTo>
                  <a:cubicBezTo>
                    <a:pt x="2217733" y="1920866"/>
                    <a:pt x="2219070" y="1946449"/>
                    <a:pt x="2215657" y="1970959"/>
                  </a:cubicBezTo>
                  <a:lnTo>
                    <a:pt x="2193311" y="2035900"/>
                  </a:lnTo>
                  <a:lnTo>
                    <a:pt x="2193230" y="2036705"/>
                  </a:lnTo>
                  <a:cubicBezTo>
                    <a:pt x="2175466" y="2123513"/>
                    <a:pt x="2098659" y="2188813"/>
                    <a:pt x="2006600" y="2188813"/>
                  </a:cubicBezTo>
                  <a:lnTo>
                    <a:pt x="190500" y="2188813"/>
                  </a:lnTo>
                  <a:cubicBezTo>
                    <a:pt x="85290" y="2188813"/>
                    <a:pt x="0" y="2103523"/>
                    <a:pt x="0" y="1998313"/>
                  </a:cubicBezTo>
                  <a:cubicBezTo>
                    <a:pt x="0" y="1893103"/>
                    <a:pt x="85290" y="1807813"/>
                    <a:pt x="190500" y="1807813"/>
                  </a:cubicBezTo>
                  <a:lnTo>
                    <a:pt x="1793001" y="1807813"/>
                  </a:lnTo>
                  <a:lnTo>
                    <a:pt x="1372867" y="239852"/>
                  </a:lnTo>
                  <a:cubicBezTo>
                    <a:pt x="1345636" y="138227"/>
                    <a:pt x="1405946" y="33768"/>
                    <a:pt x="1507571" y="6538"/>
                  </a:cubicBezTo>
                  <a:cubicBezTo>
                    <a:pt x="1558384" y="-7077"/>
                    <a:pt x="1609904" y="1193"/>
                    <a:pt x="1652126" y="25569"/>
                  </a:cubicBezTo>
                  <a:close/>
                </a:path>
              </a:pathLst>
            </a:custGeom>
            <a:gradFill>
              <a:gsLst>
                <a:gs pos="0">
                  <a:schemeClr val="accent1">
                    <a:alpha val="90000"/>
                  </a:schemeClr>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04B5787C-BBF7-40FA-BEF6-38A363A6EBC6}"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93A87A0-8043-47BE-939E-BDEE5830B7B3}"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4B5787C-BBF7-40FA-BEF6-38A363A6EBC6}"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93A87A0-8043-47BE-939E-BDEE5830B7B3}"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673"/>
            <a:ext cx="12192000" cy="6854653"/>
          </a:xfrm>
          <a:prstGeom prst="rect">
            <a:avLst/>
          </a:prstGeom>
        </p:spPr>
      </p:pic>
      <p:sp>
        <p:nvSpPr>
          <p:cNvPr id="2" name="日期占位符 1"/>
          <p:cNvSpPr>
            <a:spLocks noGrp="1"/>
          </p:cNvSpPr>
          <p:nvPr>
            <p:ph type="dt" sz="half" idx="10"/>
          </p:nvPr>
        </p:nvSpPr>
        <p:spPr/>
        <p:txBody>
          <a:bodyPr/>
          <a:lstStyle/>
          <a:p>
            <a:fld id="{04B5787C-BBF7-40FA-BEF6-38A363A6EBC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93A87A0-8043-47BE-939E-BDEE5830B7B3}" type="slidenum">
              <a:rPr lang="zh-CN" altLang="en-US" smtClean="0"/>
            </a:fld>
            <a:endParaRPr lang="zh-CN" altLang="en-US"/>
          </a:p>
        </p:txBody>
      </p:sp>
      <p:sp>
        <p:nvSpPr>
          <p:cNvPr id="5" name="矩形 4"/>
          <p:cNvSpPr/>
          <p:nvPr userDrawn="1"/>
        </p:nvSpPr>
        <p:spPr>
          <a:xfrm>
            <a:off x="0" y="1054100"/>
            <a:ext cx="12192000" cy="5727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0" y="193674"/>
            <a:ext cx="12192000" cy="723900"/>
          </a:xfrm>
          <a:prstGeom prst="rect">
            <a:avLst/>
          </a:prstGeom>
          <a:gradFill flip="none" rotWithShape="1">
            <a:gsLst>
              <a:gs pos="46000">
                <a:srgbClr val="FFFFFF"/>
              </a:gs>
              <a:gs pos="0">
                <a:schemeClr val="bg1"/>
              </a:gs>
              <a:gs pos="97000">
                <a:schemeClr val="bg1">
                  <a:alpha val="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1"/>
          <p:cNvSpPr>
            <a:spLocks noGrp="1"/>
          </p:cNvSpPr>
          <p:nvPr>
            <p:ph type="title"/>
          </p:nvPr>
        </p:nvSpPr>
        <p:spPr>
          <a:xfrm>
            <a:off x="838200" y="307492"/>
            <a:ext cx="10515600" cy="572464"/>
          </a:xfrm>
        </p:spPr>
        <p:txBody>
          <a:bodyPr vert="horz" wrap="square" lIns="91440" tIns="45720" rIns="91440" bIns="45720" rtlCol="0" anchor="ctr">
            <a:spAutoFit/>
          </a:bodyPr>
          <a:lstStyle>
            <a:lvl1pPr>
              <a:defRPr lang="zh-CN" altLang="en-US" sz="2400" b="1">
                <a:gradFill flip="none" rotWithShape="1">
                  <a:gsLst>
                    <a:gs pos="0">
                      <a:schemeClr val="accent1">
                        <a:alpha val="90000"/>
                      </a:schemeClr>
                    </a:gs>
                    <a:gs pos="100000">
                      <a:schemeClr val="accent2"/>
                    </a:gs>
                  </a:gsLst>
                  <a:lin ang="2700000" scaled="1"/>
                  <a:tileRect/>
                </a:gradFill>
                <a:effectLst>
                  <a:outerShdw blurRad="38100" dist="38100" dir="2700000" algn="tl">
                    <a:srgbClr val="000000">
                      <a:alpha val="11000"/>
                    </a:srgbClr>
                  </a:outerShdw>
                </a:effectLst>
                <a:latin typeface="+mn-lt"/>
                <a:ea typeface="+mn-ea"/>
                <a:cs typeface="+mn-ea"/>
              </a:defRPr>
            </a:lvl1pPr>
          </a:lstStyle>
          <a:p>
            <a:pPr marL="0" lvl="0">
              <a:lnSpc>
                <a:spcPct val="130000"/>
              </a:lnSpc>
            </a:pPr>
            <a:r>
              <a:rPr lang="zh-CN" altLang="en-US"/>
              <a:t>单击此处编辑母版标题样式</a:t>
            </a:r>
            <a:endParaRPr lang="zh-CN" altLang="en-US"/>
          </a:p>
        </p:txBody>
      </p:sp>
      <p:grpSp>
        <p:nvGrpSpPr>
          <p:cNvPr id="8" name="组合 7"/>
          <p:cNvGrpSpPr/>
          <p:nvPr userDrawn="1"/>
        </p:nvGrpSpPr>
        <p:grpSpPr>
          <a:xfrm>
            <a:off x="321069" y="260312"/>
            <a:ext cx="576682" cy="619651"/>
            <a:chOff x="-723208" y="260312"/>
            <a:chExt cx="576682" cy="619651"/>
          </a:xfrm>
        </p:grpSpPr>
        <p:grpSp>
          <p:nvGrpSpPr>
            <p:cNvPr id="9" name="组合 8" descr="e7d195523061f1c0dc554706afe4c72a60a25314cbaece805811E654B44695D34D35691164BB3D154CCFD5D798F6FEAD99EAA8F1ADC3D4AFA5BC9ED0BB3A4B45073A038AC38E89AB54D31AA59602B9F151DC1BC696DEFD91A784B098E4CDB03312D3667B84F2337E8C6C63F51F3FB9CF487A7F7F97E7810D75B2888EB18C096304F22A00E24FB7ED"/>
            <p:cNvGrpSpPr/>
            <p:nvPr userDrawn="1"/>
          </p:nvGrpSpPr>
          <p:grpSpPr>
            <a:xfrm>
              <a:off x="-723208" y="260312"/>
              <a:ext cx="576682" cy="619651"/>
              <a:chOff x="2077035" y="1740924"/>
              <a:chExt cx="3193371" cy="3431308"/>
            </a:xfrm>
          </p:grpSpPr>
          <p:grpSp>
            <p:nvGrpSpPr>
              <p:cNvPr id="11" name="组合 10"/>
              <p:cNvGrpSpPr/>
              <p:nvPr/>
            </p:nvGrpSpPr>
            <p:grpSpPr>
              <a:xfrm>
                <a:off x="2395068" y="1917096"/>
                <a:ext cx="2699657" cy="3023807"/>
                <a:chOff x="768967" y="1705429"/>
                <a:chExt cx="3077608" cy="3447142"/>
              </a:xfrm>
            </p:grpSpPr>
            <p:sp>
              <p:nvSpPr>
                <p:cNvPr id="14" name="Freeform 10"/>
                <p:cNvSpPr/>
                <p:nvPr/>
              </p:nvSpPr>
              <p:spPr bwMode="auto">
                <a:xfrm>
                  <a:off x="768967" y="1705429"/>
                  <a:ext cx="3077608" cy="3447142"/>
                </a:xfrm>
                <a:custGeom>
                  <a:avLst/>
                  <a:gdLst>
                    <a:gd name="T0" fmla="*/ 266 w 470"/>
                    <a:gd name="T1" fmla="*/ 516 h 526"/>
                    <a:gd name="T2" fmla="*/ 204 w 470"/>
                    <a:gd name="T3" fmla="*/ 516 h 526"/>
                    <a:gd name="T4" fmla="*/ 31 w 470"/>
                    <a:gd name="T5" fmla="*/ 416 h 526"/>
                    <a:gd name="T6" fmla="*/ 0 w 470"/>
                    <a:gd name="T7" fmla="*/ 362 h 526"/>
                    <a:gd name="T8" fmla="*/ 0 w 470"/>
                    <a:gd name="T9" fmla="*/ 163 h 526"/>
                    <a:gd name="T10" fmla="*/ 31 w 470"/>
                    <a:gd name="T11" fmla="*/ 109 h 526"/>
                    <a:gd name="T12" fmla="*/ 204 w 470"/>
                    <a:gd name="T13" fmla="*/ 10 h 526"/>
                    <a:gd name="T14" fmla="*/ 266 w 470"/>
                    <a:gd name="T15" fmla="*/ 10 h 526"/>
                    <a:gd name="T16" fmla="*/ 439 w 470"/>
                    <a:gd name="T17" fmla="*/ 109 h 526"/>
                    <a:gd name="T18" fmla="*/ 470 w 470"/>
                    <a:gd name="T19" fmla="*/ 163 h 526"/>
                    <a:gd name="T20" fmla="*/ 470 w 470"/>
                    <a:gd name="T21" fmla="*/ 362 h 526"/>
                    <a:gd name="T22" fmla="*/ 439 w 470"/>
                    <a:gd name="T23" fmla="*/ 416 h 526"/>
                    <a:gd name="T24" fmla="*/ 266 w 470"/>
                    <a:gd name="T25" fmla="*/ 51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0" h="526">
                      <a:moveTo>
                        <a:pt x="266" y="516"/>
                      </a:moveTo>
                      <a:cubicBezTo>
                        <a:pt x="249" y="526"/>
                        <a:pt x="221" y="526"/>
                        <a:pt x="204" y="516"/>
                      </a:cubicBezTo>
                      <a:cubicBezTo>
                        <a:pt x="31" y="416"/>
                        <a:pt x="31" y="416"/>
                        <a:pt x="31" y="416"/>
                      </a:cubicBezTo>
                      <a:cubicBezTo>
                        <a:pt x="14" y="406"/>
                        <a:pt x="0" y="382"/>
                        <a:pt x="0" y="362"/>
                      </a:cubicBezTo>
                      <a:cubicBezTo>
                        <a:pt x="0" y="163"/>
                        <a:pt x="0" y="163"/>
                        <a:pt x="0" y="163"/>
                      </a:cubicBezTo>
                      <a:cubicBezTo>
                        <a:pt x="0" y="143"/>
                        <a:pt x="14" y="119"/>
                        <a:pt x="31" y="109"/>
                      </a:cubicBezTo>
                      <a:cubicBezTo>
                        <a:pt x="204" y="10"/>
                        <a:pt x="204" y="10"/>
                        <a:pt x="204" y="10"/>
                      </a:cubicBezTo>
                      <a:cubicBezTo>
                        <a:pt x="221" y="0"/>
                        <a:pt x="249" y="0"/>
                        <a:pt x="266" y="10"/>
                      </a:cubicBezTo>
                      <a:cubicBezTo>
                        <a:pt x="439" y="109"/>
                        <a:pt x="439" y="109"/>
                        <a:pt x="439" y="109"/>
                      </a:cubicBezTo>
                      <a:cubicBezTo>
                        <a:pt x="456" y="119"/>
                        <a:pt x="470" y="143"/>
                        <a:pt x="470" y="163"/>
                      </a:cubicBezTo>
                      <a:cubicBezTo>
                        <a:pt x="470" y="362"/>
                        <a:pt x="470" y="362"/>
                        <a:pt x="470" y="362"/>
                      </a:cubicBezTo>
                      <a:cubicBezTo>
                        <a:pt x="470" y="382"/>
                        <a:pt x="456" y="406"/>
                        <a:pt x="439" y="416"/>
                      </a:cubicBezTo>
                      <a:lnTo>
                        <a:pt x="266" y="516"/>
                      </a:lnTo>
                      <a:close/>
                    </a:path>
                  </a:pathLst>
                </a:custGeom>
                <a:gradFill>
                  <a:gsLst>
                    <a:gs pos="0">
                      <a:schemeClr val="accent1"/>
                    </a:gs>
                    <a:gs pos="100000">
                      <a:schemeClr val="accent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ym typeface="Arial" panose="020B0604020202020204" pitchFamily="34" charset="0"/>
                  </a:endParaRPr>
                </a:p>
              </p:txBody>
            </p:sp>
            <p:sp>
              <p:nvSpPr>
                <p:cNvPr id="15" name="Freeform 10"/>
                <p:cNvSpPr/>
                <p:nvPr/>
              </p:nvSpPr>
              <p:spPr bwMode="auto">
                <a:xfrm>
                  <a:off x="1131800" y="2111829"/>
                  <a:ext cx="2351939" cy="2634342"/>
                </a:xfrm>
                <a:custGeom>
                  <a:avLst/>
                  <a:gdLst>
                    <a:gd name="T0" fmla="*/ 266 w 470"/>
                    <a:gd name="T1" fmla="*/ 516 h 526"/>
                    <a:gd name="T2" fmla="*/ 204 w 470"/>
                    <a:gd name="T3" fmla="*/ 516 h 526"/>
                    <a:gd name="T4" fmla="*/ 31 w 470"/>
                    <a:gd name="T5" fmla="*/ 416 h 526"/>
                    <a:gd name="T6" fmla="*/ 0 w 470"/>
                    <a:gd name="T7" fmla="*/ 362 h 526"/>
                    <a:gd name="T8" fmla="*/ 0 w 470"/>
                    <a:gd name="T9" fmla="*/ 163 h 526"/>
                    <a:gd name="T10" fmla="*/ 31 w 470"/>
                    <a:gd name="T11" fmla="*/ 109 h 526"/>
                    <a:gd name="T12" fmla="*/ 204 w 470"/>
                    <a:gd name="T13" fmla="*/ 10 h 526"/>
                    <a:gd name="T14" fmla="*/ 266 w 470"/>
                    <a:gd name="T15" fmla="*/ 10 h 526"/>
                    <a:gd name="T16" fmla="*/ 439 w 470"/>
                    <a:gd name="T17" fmla="*/ 109 h 526"/>
                    <a:gd name="T18" fmla="*/ 470 w 470"/>
                    <a:gd name="T19" fmla="*/ 163 h 526"/>
                    <a:gd name="T20" fmla="*/ 470 w 470"/>
                    <a:gd name="T21" fmla="*/ 362 h 526"/>
                    <a:gd name="T22" fmla="*/ 439 w 470"/>
                    <a:gd name="T23" fmla="*/ 416 h 526"/>
                    <a:gd name="T24" fmla="*/ 266 w 470"/>
                    <a:gd name="T25" fmla="*/ 51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0" h="526">
                      <a:moveTo>
                        <a:pt x="266" y="516"/>
                      </a:moveTo>
                      <a:cubicBezTo>
                        <a:pt x="249" y="526"/>
                        <a:pt x="221" y="526"/>
                        <a:pt x="204" y="516"/>
                      </a:cubicBezTo>
                      <a:cubicBezTo>
                        <a:pt x="31" y="416"/>
                        <a:pt x="31" y="416"/>
                        <a:pt x="31" y="416"/>
                      </a:cubicBezTo>
                      <a:cubicBezTo>
                        <a:pt x="14" y="406"/>
                        <a:pt x="0" y="382"/>
                        <a:pt x="0" y="362"/>
                      </a:cubicBezTo>
                      <a:cubicBezTo>
                        <a:pt x="0" y="163"/>
                        <a:pt x="0" y="163"/>
                        <a:pt x="0" y="163"/>
                      </a:cubicBezTo>
                      <a:cubicBezTo>
                        <a:pt x="0" y="143"/>
                        <a:pt x="14" y="119"/>
                        <a:pt x="31" y="109"/>
                      </a:cubicBezTo>
                      <a:cubicBezTo>
                        <a:pt x="204" y="10"/>
                        <a:pt x="204" y="10"/>
                        <a:pt x="204" y="10"/>
                      </a:cubicBezTo>
                      <a:cubicBezTo>
                        <a:pt x="221" y="0"/>
                        <a:pt x="249" y="0"/>
                        <a:pt x="266" y="10"/>
                      </a:cubicBezTo>
                      <a:cubicBezTo>
                        <a:pt x="439" y="109"/>
                        <a:pt x="439" y="109"/>
                        <a:pt x="439" y="109"/>
                      </a:cubicBezTo>
                      <a:cubicBezTo>
                        <a:pt x="456" y="119"/>
                        <a:pt x="470" y="143"/>
                        <a:pt x="470" y="163"/>
                      </a:cubicBezTo>
                      <a:cubicBezTo>
                        <a:pt x="470" y="362"/>
                        <a:pt x="470" y="362"/>
                        <a:pt x="470" y="362"/>
                      </a:cubicBezTo>
                      <a:cubicBezTo>
                        <a:pt x="470" y="382"/>
                        <a:pt x="456" y="406"/>
                        <a:pt x="439" y="416"/>
                      </a:cubicBezTo>
                      <a:lnTo>
                        <a:pt x="266" y="516"/>
                      </a:lnTo>
                      <a:close/>
                    </a:path>
                  </a:pathLst>
                </a:cu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prstClr val="white"/>
                    </a:solidFill>
                    <a:latin typeface="DIN-BoldItalic" pitchFamily="50" charset="0"/>
                    <a:sym typeface="Arial" panose="020B0604020202020204" pitchFamily="34" charset="0"/>
                  </a:endParaRPr>
                </a:p>
              </p:txBody>
            </p:sp>
          </p:grpSp>
          <p:pic>
            <p:nvPicPr>
              <p:cNvPr id="12" name="光晕"/>
              <p:cNvPicPr/>
              <p:nvPr/>
            </p:nvPicPr>
            <p:blipFill>
              <a:blip r:embed="rId3" cstate="print">
                <a:extLst>
                  <a:ext uri="{28A0092B-C50C-407E-A947-70E740481C1C}">
                    <a14:useLocalDpi xmlns:a14="http://schemas.microsoft.com/office/drawing/2010/main" val="0"/>
                  </a:ext>
                </a:extLst>
              </a:blip>
              <a:stretch>
                <a:fillRect/>
              </a:stretch>
            </p:blipFill>
            <p:spPr>
              <a:xfrm rot="19800000">
                <a:off x="2077035" y="1740924"/>
                <a:ext cx="1800000" cy="1123537"/>
              </a:xfrm>
              <a:prstGeom prst="rect">
                <a:avLst/>
              </a:prstGeom>
            </p:spPr>
          </p:pic>
          <p:pic>
            <p:nvPicPr>
              <p:cNvPr id="13" name="光晕"/>
              <p:cNvPicPr/>
              <p:nvPr/>
            </p:nvPicPr>
            <p:blipFill>
              <a:blip r:embed="rId3" cstate="print">
                <a:extLst>
                  <a:ext uri="{28A0092B-C50C-407E-A947-70E740481C1C}">
                    <a14:useLocalDpi xmlns:a14="http://schemas.microsoft.com/office/drawing/2010/main" val="0"/>
                  </a:ext>
                </a:extLst>
              </a:blip>
              <a:stretch>
                <a:fillRect/>
              </a:stretch>
            </p:blipFill>
            <p:spPr>
              <a:xfrm rot="19800000">
                <a:off x="3470407" y="4048694"/>
                <a:ext cx="1799999" cy="1123538"/>
              </a:xfrm>
              <a:prstGeom prst="rect">
                <a:avLst/>
              </a:prstGeom>
            </p:spPr>
          </p:pic>
        </p:grpSp>
        <p:sp>
          <p:nvSpPr>
            <p:cNvPr id="10" name="任意多边形 9"/>
            <p:cNvSpPr/>
            <p:nvPr userDrawn="1"/>
          </p:nvSpPr>
          <p:spPr>
            <a:xfrm rot="19800000">
              <a:off x="-502835" y="479275"/>
              <a:ext cx="122528" cy="120944"/>
            </a:xfrm>
            <a:custGeom>
              <a:avLst/>
              <a:gdLst>
                <a:gd name="connsiteX0" fmla="*/ 1652126 w 2217464"/>
                <a:gd name="connsiteY0" fmla="*/ 25569 h 2188813"/>
                <a:gd name="connsiteX1" fmla="*/ 1740885 w 2217464"/>
                <a:gd name="connsiteY1" fmla="*/ 141242 h 2188813"/>
                <a:gd name="connsiteX2" fmla="*/ 2210926 w 2217464"/>
                <a:gd name="connsiteY2" fmla="*/ 1895460 h 2188813"/>
                <a:gd name="connsiteX3" fmla="*/ 2215657 w 2217464"/>
                <a:gd name="connsiteY3" fmla="*/ 1970959 h 2188813"/>
                <a:gd name="connsiteX4" fmla="*/ 2193311 w 2217464"/>
                <a:gd name="connsiteY4" fmla="*/ 2035900 h 2188813"/>
                <a:gd name="connsiteX5" fmla="*/ 2193230 w 2217464"/>
                <a:gd name="connsiteY5" fmla="*/ 2036705 h 2188813"/>
                <a:gd name="connsiteX6" fmla="*/ 2006600 w 2217464"/>
                <a:gd name="connsiteY6" fmla="*/ 2188813 h 2188813"/>
                <a:gd name="connsiteX7" fmla="*/ 190500 w 2217464"/>
                <a:gd name="connsiteY7" fmla="*/ 2188813 h 2188813"/>
                <a:gd name="connsiteX8" fmla="*/ 0 w 2217464"/>
                <a:gd name="connsiteY8" fmla="*/ 1998313 h 2188813"/>
                <a:gd name="connsiteX9" fmla="*/ 190500 w 2217464"/>
                <a:gd name="connsiteY9" fmla="*/ 1807813 h 2188813"/>
                <a:gd name="connsiteX10" fmla="*/ 1793001 w 2217464"/>
                <a:gd name="connsiteY10" fmla="*/ 1807813 h 2188813"/>
                <a:gd name="connsiteX11" fmla="*/ 1372867 w 2217464"/>
                <a:gd name="connsiteY11" fmla="*/ 239852 h 2188813"/>
                <a:gd name="connsiteX12" fmla="*/ 1507571 w 2217464"/>
                <a:gd name="connsiteY12" fmla="*/ 6538 h 2188813"/>
                <a:gd name="connsiteX13" fmla="*/ 1652126 w 2217464"/>
                <a:gd name="connsiteY13" fmla="*/ 25569 h 2188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17464" h="2188813">
                  <a:moveTo>
                    <a:pt x="1652126" y="25569"/>
                  </a:moveTo>
                  <a:cubicBezTo>
                    <a:pt x="1694347" y="49946"/>
                    <a:pt x="1727270" y="90429"/>
                    <a:pt x="1740885" y="141242"/>
                  </a:cubicBezTo>
                  <a:lnTo>
                    <a:pt x="2210926" y="1895460"/>
                  </a:lnTo>
                  <a:cubicBezTo>
                    <a:pt x="2217733" y="1920866"/>
                    <a:pt x="2219070" y="1946449"/>
                    <a:pt x="2215657" y="1970959"/>
                  </a:cubicBezTo>
                  <a:lnTo>
                    <a:pt x="2193311" y="2035900"/>
                  </a:lnTo>
                  <a:lnTo>
                    <a:pt x="2193230" y="2036705"/>
                  </a:lnTo>
                  <a:cubicBezTo>
                    <a:pt x="2175466" y="2123513"/>
                    <a:pt x="2098659" y="2188813"/>
                    <a:pt x="2006600" y="2188813"/>
                  </a:cubicBezTo>
                  <a:lnTo>
                    <a:pt x="190500" y="2188813"/>
                  </a:lnTo>
                  <a:cubicBezTo>
                    <a:pt x="85290" y="2188813"/>
                    <a:pt x="0" y="2103523"/>
                    <a:pt x="0" y="1998313"/>
                  </a:cubicBezTo>
                  <a:cubicBezTo>
                    <a:pt x="0" y="1893103"/>
                    <a:pt x="85290" y="1807813"/>
                    <a:pt x="190500" y="1807813"/>
                  </a:cubicBezTo>
                  <a:lnTo>
                    <a:pt x="1793001" y="1807813"/>
                  </a:lnTo>
                  <a:lnTo>
                    <a:pt x="1372867" y="239852"/>
                  </a:lnTo>
                  <a:cubicBezTo>
                    <a:pt x="1345636" y="138227"/>
                    <a:pt x="1405946" y="33768"/>
                    <a:pt x="1507571" y="6538"/>
                  </a:cubicBezTo>
                  <a:cubicBezTo>
                    <a:pt x="1558384" y="-7077"/>
                    <a:pt x="1609904" y="1193"/>
                    <a:pt x="1652126" y="25569"/>
                  </a:cubicBezTo>
                  <a:close/>
                </a:path>
              </a:pathLst>
            </a:custGeom>
            <a:gradFill>
              <a:gsLst>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04B5787C-BBF7-40FA-BEF6-38A363A6EBC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93A87A0-8043-47BE-939E-BDEE5830B7B3}"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04B5787C-BBF7-40FA-BEF6-38A363A6EBC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93A87A0-8043-47BE-939E-BDEE5830B7B3}"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4B5787C-BBF7-40FA-BEF6-38A363A6EBC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3A87A0-8043-47BE-939E-BDEE5830B7B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2.jpeg"/><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617192" y="2997107"/>
            <a:ext cx="6862883" cy="646331"/>
          </a:xfrm>
        </p:spPr>
        <p:txBody>
          <a:bodyPr/>
          <a:lstStyle/>
          <a:p>
            <a:r>
              <a:rPr lang="zh-CN" altLang="en-US" dirty="0"/>
              <a:t>星空宇宙大气商务多用途模板</a:t>
            </a:r>
            <a:endParaRPr lang="zh-CN" altLang="en-US" dirty="0"/>
          </a:p>
        </p:txBody>
      </p:sp>
      <p:sp>
        <p:nvSpPr>
          <p:cNvPr id="5" name="副标题 4"/>
          <p:cNvSpPr>
            <a:spLocks noGrp="1"/>
          </p:cNvSpPr>
          <p:nvPr>
            <p:ph type="subTitle" idx="1"/>
          </p:nvPr>
        </p:nvSpPr>
        <p:spPr/>
        <p:txBody>
          <a:bodyPr/>
          <a:lstStyle/>
          <a:p>
            <a:pPr marL="0" indent="0">
              <a:buNone/>
            </a:pPr>
            <a:r>
              <a:rPr lang="zh-CN" altLang="en-US" dirty="0"/>
              <a:t>最新</a:t>
            </a:r>
            <a:r>
              <a:rPr lang="en-US" altLang="zh-CN" dirty="0"/>
              <a:t>PPT</a:t>
            </a:r>
            <a:r>
              <a:rPr lang="zh-CN" altLang="en-US" dirty="0"/>
              <a:t>模板</a:t>
            </a:r>
            <a:r>
              <a:rPr lang="en-US" altLang="zh-CN" dirty="0"/>
              <a:t>-</a:t>
            </a:r>
            <a:r>
              <a:rPr lang="zh-CN" altLang="en-US" dirty="0"/>
              <a:t>合适多种演示场所</a:t>
            </a:r>
            <a:r>
              <a:rPr lang="en-US" altLang="zh-CN" dirty="0"/>
              <a:t>-</a:t>
            </a:r>
            <a:r>
              <a:rPr lang="zh-CN" altLang="en-US" dirty="0"/>
              <a:t>请放心购买</a:t>
            </a:r>
            <a:endParaRPr lang="zh-CN" altLang="en-US" dirty="0"/>
          </a:p>
        </p:txBody>
      </p:sp>
      <p:sp>
        <p:nvSpPr>
          <p:cNvPr id="6" name="文本占位符 2"/>
          <p:cNvSpPr txBox="1"/>
          <p:nvPr/>
        </p:nvSpPr>
        <p:spPr>
          <a:xfrm>
            <a:off x="617192" y="4391433"/>
            <a:ext cx="7278300" cy="526811"/>
          </a:xfrm>
          <a:prstGeom prst="rect">
            <a:avLst/>
          </a:prstGeom>
          <a:noFill/>
        </p:spPr>
        <p:txBody>
          <a:bodyPr vert="horz" wrap="square" lIns="91440" tIns="45720" rIns="91440" bIns="45720" rtlCol="0" anchor="ctr">
            <a:spAutoFit/>
          </a:bodyPr>
          <a:lstStyle>
            <a:lvl1pPr marL="228600" indent="-228600" algn="ctr" defTabSz="914400" rtl="0" eaLnBrk="1" latinLnBrk="0" hangingPunct="1">
              <a:lnSpc>
                <a:spcPct val="90000"/>
              </a:lnSpc>
              <a:spcBef>
                <a:spcPts val="1000"/>
              </a:spcBef>
              <a:buFont typeface="Arial" panose="020B0604020202020204" pitchFamily="34" charset="0"/>
              <a:buChar char="•"/>
              <a:defRPr lang="zh-CN" altLang="en-US" sz="1800" b="1" i="0" kern="1200">
                <a:solidFill>
                  <a:schemeClr val="bg1"/>
                </a:solidFill>
                <a:effectLst>
                  <a:outerShdw blurRad="38100" dist="38100" dir="2700000" algn="tl">
                    <a:srgbClr val="000000">
                      <a:alpha val="43137"/>
                    </a:srgbClr>
                  </a:outerShdw>
                </a:effectLst>
                <a:latin typeface="+mn-lt"/>
                <a:ea typeface="+mn-ea"/>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lnSpc>
                <a:spcPct val="150000"/>
              </a:lnSpc>
              <a:buFont typeface="Arial" panose="020B0604020202020204" pitchFamily="34" charset="0"/>
              <a:buNone/>
            </a:pPr>
            <a:r>
              <a:rPr lang="en-US" sz="1000" b="0" dirty="0">
                <a:effectLst/>
                <a:sym typeface="+mn-lt"/>
              </a:rPr>
              <a:t>Magic rain studio sales template, a more beautiful template please magic </a:t>
            </a:r>
            <a:r>
              <a:rPr lang="en-US" sz="1000" b="0" dirty="0" err="1">
                <a:effectLst/>
                <a:sym typeface="+mn-lt"/>
              </a:rPr>
              <a:t>rainMagic</a:t>
            </a:r>
            <a:r>
              <a:rPr lang="en-US" sz="1000" b="0" dirty="0">
                <a:effectLst/>
                <a:sym typeface="+mn-lt"/>
              </a:rPr>
              <a:t> rain studio sales template, a </a:t>
            </a:r>
            <a:r>
              <a:rPr lang="en-US" sz="1000" b="0" dirty="0" err="1">
                <a:effectLst/>
                <a:sym typeface="+mn-lt"/>
              </a:rPr>
              <a:t>moreMagic</a:t>
            </a:r>
            <a:r>
              <a:rPr lang="en-US" sz="1000" b="0" dirty="0">
                <a:effectLst/>
                <a:sym typeface="+mn-lt"/>
              </a:rPr>
              <a:t> rain studio sales template, a more beautiful template please magic </a:t>
            </a:r>
            <a:r>
              <a:rPr lang="en-US" sz="1000" b="0" dirty="0" err="1">
                <a:effectLst/>
                <a:sym typeface="+mn-lt"/>
              </a:rPr>
              <a:t>rainMagic</a:t>
            </a:r>
            <a:r>
              <a:rPr lang="en-US" sz="1000" b="0" dirty="0">
                <a:effectLst/>
                <a:sym typeface="+mn-lt"/>
              </a:rPr>
              <a:t> rain studio sales</a:t>
            </a:r>
            <a:endParaRPr lang="en-US" sz="1000" b="0" dirty="0">
              <a:effectLst/>
              <a:sym typeface="+mn-lt"/>
            </a:endParaRPr>
          </a:p>
        </p:txBody>
      </p:sp>
      <p:pic>
        <p:nvPicPr>
          <p:cNvPr id="12" name="光晕"/>
          <p:cNvPicPr/>
          <p:nvPr/>
        </p:nvPicPr>
        <p:blipFill>
          <a:blip r:embed="rId1" cstate="print">
            <a:extLst>
              <a:ext uri="{28A0092B-C50C-407E-A947-70E740481C1C}">
                <a14:useLocalDpi xmlns:a14="http://schemas.microsoft.com/office/drawing/2010/main" val="0"/>
              </a:ext>
            </a:extLst>
          </a:blip>
          <a:stretch>
            <a:fillRect/>
          </a:stretch>
        </p:blipFill>
        <p:spPr>
          <a:xfrm rot="18900000">
            <a:off x="669290" y="1580515"/>
            <a:ext cx="222885" cy="216535"/>
          </a:xfrm>
          <a:prstGeom prst="rect">
            <a:avLst/>
          </a:prstGeom>
        </p:spPr>
      </p:pic>
      <p:pic>
        <p:nvPicPr>
          <p:cNvPr id="16" name="光晕"/>
          <p:cNvPicPr/>
          <p:nvPr/>
        </p:nvPicPr>
        <p:blipFill>
          <a:blip r:embed="rId1" cstate="print">
            <a:extLst>
              <a:ext uri="{28A0092B-C50C-407E-A947-70E740481C1C}">
                <a14:useLocalDpi xmlns:a14="http://schemas.microsoft.com/office/drawing/2010/main" val="0"/>
              </a:ext>
            </a:extLst>
          </a:blip>
          <a:stretch>
            <a:fillRect/>
          </a:stretch>
        </p:blipFill>
        <p:spPr>
          <a:xfrm rot="18900000">
            <a:off x="2304415" y="2491105"/>
            <a:ext cx="222885" cy="216535"/>
          </a:xfrm>
          <a:prstGeom prst="rect">
            <a:avLst/>
          </a:prstGeom>
        </p:spPr>
      </p:pic>
      <p:sp>
        <p:nvSpPr>
          <p:cNvPr id="3" name="文本框 2"/>
          <p:cNvSpPr txBox="1"/>
          <p:nvPr/>
        </p:nvSpPr>
        <p:spPr>
          <a:xfrm>
            <a:off x="625475" y="1731010"/>
            <a:ext cx="2853690" cy="1198880"/>
          </a:xfrm>
          <a:prstGeom prst="rect">
            <a:avLst/>
          </a:prstGeom>
          <a:noFill/>
        </p:spPr>
        <p:txBody>
          <a:bodyPr wrap="square" rtlCol="0">
            <a:spAutoFit/>
            <a:scene3d>
              <a:camera prst="orthographicFront"/>
              <a:lightRig rig="threePt" dir="t"/>
            </a:scene3d>
          </a:bodyPr>
          <a:lstStyle/>
          <a:p>
            <a:r>
              <a:rPr lang="en-US" altLang="zh-CN" sz="7200" b="1" dirty="0" smtClean="0">
                <a:solidFill>
                  <a:schemeClr val="bg1"/>
                </a:solidFill>
                <a:effectLst>
                  <a:outerShdw blurRad="38100" dist="19050" dir="2700000" algn="tl" rotWithShape="0">
                    <a:schemeClr val="dk1">
                      <a:alpha val="40000"/>
                    </a:schemeClr>
                  </a:outerShdw>
                </a:effectLst>
              </a:rPr>
              <a:t>2019</a:t>
            </a:r>
            <a:endParaRPr lang="en-US" altLang="zh-CN" sz="7200" b="1" dirty="0">
              <a:solidFill>
                <a:schemeClr val="bg1"/>
              </a:solidFill>
              <a:effectLst>
                <a:outerShdw blurRad="38100" dist="19050" dir="2700000" algn="tl" rotWithShape="0">
                  <a:schemeClr val="dk1">
                    <a:alpha val="40000"/>
                  </a:schemeClr>
                </a:outerShdw>
              </a:effectLs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点击此处添加你的标题</a:t>
            </a:r>
            <a:endParaRPr lang="zh-CN" altLang="en-US" dirty="0"/>
          </a:p>
        </p:txBody>
      </p:sp>
      <p:sp>
        <p:nvSpPr>
          <p:cNvPr id="4" name="Freeform 5"/>
          <p:cNvSpPr>
            <a:spLocks noEditPoints="1"/>
          </p:cNvSpPr>
          <p:nvPr/>
        </p:nvSpPr>
        <p:spPr bwMode="auto">
          <a:xfrm>
            <a:off x="4762500" y="3116640"/>
            <a:ext cx="2562225" cy="1497013"/>
          </a:xfrm>
          <a:custGeom>
            <a:avLst/>
            <a:gdLst>
              <a:gd name="T0" fmla="*/ 0 w 857"/>
              <a:gd name="T1" fmla="*/ 249 h 501"/>
              <a:gd name="T2" fmla="*/ 170 w 857"/>
              <a:gd name="T3" fmla="*/ 150 h 501"/>
              <a:gd name="T4" fmla="*/ 410 w 857"/>
              <a:gd name="T5" fmla="*/ 7 h 501"/>
              <a:gd name="T6" fmla="*/ 445 w 857"/>
              <a:gd name="T7" fmla="*/ 8 h 501"/>
              <a:gd name="T8" fmla="*/ 836 w 857"/>
              <a:gd name="T9" fmla="*/ 237 h 501"/>
              <a:gd name="T10" fmla="*/ 857 w 857"/>
              <a:gd name="T11" fmla="*/ 251 h 501"/>
              <a:gd name="T12" fmla="*/ 769 w 857"/>
              <a:gd name="T13" fmla="*/ 303 h 501"/>
              <a:gd name="T14" fmla="*/ 443 w 857"/>
              <a:gd name="T15" fmla="*/ 495 h 501"/>
              <a:gd name="T16" fmla="*/ 416 w 857"/>
              <a:gd name="T17" fmla="*/ 495 h 501"/>
              <a:gd name="T18" fmla="*/ 18 w 857"/>
              <a:gd name="T19" fmla="*/ 262 h 501"/>
              <a:gd name="T20" fmla="*/ 0 w 857"/>
              <a:gd name="T21" fmla="*/ 249 h 501"/>
              <a:gd name="T22" fmla="*/ 429 w 857"/>
              <a:gd name="T23" fmla="*/ 78 h 501"/>
              <a:gd name="T24" fmla="*/ 371 w 857"/>
              <a:gd name="T25" fmla="*/ 99 h 501"/>
              <a:gd name="T26" fmla="*/ 171 w 857"/>
              <a:gd name="T27" fmla="*/ 216 h 501"/>
              <a:gd name="T28" fmla="*/ 171 w 857"/>
              <a:gd name="T29" fmla="*/ 284 h 501"/>
              <a:gd name="T30" fmla="*/ 373 w 857"/>
              <a:gd name="T31" fmla="*/ 402 h 501"/>
              <a:gd name="T32" fmla="*/ 486 w 857"/>
              <a:gd name="T33" fmla="*/ 402 h 501"/>
              <a:gd name="T34" fmla="*/ 688 w 857"/>
              <a:gd name="T35" fmla="*/ 283 h 501"/>
              <a:gd name="T36" fmla="*/ 688 w 857"/>
              <a:gd name="T37" fmla="*/ 217 h 501"/>
              <a:gd name="T38" fmla="*/ 486 w 857"/>
              <a:gd name="T39" fmla="*/ 99 h 501"/>
              <a:gd name="T40" fmla="*/ 429 w 857"/>
              <a:gd name="T41" fmla="*/ 78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57" h="501">
                <a:moveTo>
                  <a:pt x="0" y="249"/>
                </a:moveTo>
                <a:cubicBezTo>
                  <a:pt x="58" y="215"/>
                  <a:pt x="114" y="182"/>
                  <a:pt x="170" y="150"/>
                </a:cubicBezTo>
                <a:cubicBezTo>
                  <a:pt x="250" y="102"/>
                  <a:pt x="330" y="55"/>
                  <a:pt x="410" y="7"/>
                </a:cubicBezTo>
                <a:cubicBezTo>
                  <a:pt x="423" y="0"/>
                  <a:pt x="432" y="0"/>
                  <a:pt x="445" y="8"/>
                </a:cubicBezTo>
                <a:cubicBezTo>
                  <a:pt x="575" y="84"/>
                  <a:pt x="706" y="160"/>
                  <a:pt x="836" y="237"/>
                </a:cubicBezTo>
                <a:cubicBezTo>
                  <a:pt x="842" y="240"/>
                  <a:pt x="848" y="245"/>
                  <a:pt x="857" y="251"/>
                </a:cubicBezTo>
                <a:cubicBezTo>
                  <a:pt x="825" y="269"/>
                  <a:pt x="797" y="286"/>
                  <a:pt x="769" y="303"/>
                </a:cubicBezTo>
                <a:cubicBezTo>
                  <a:pt x="660" y="367"/>
                  <a:pt x="552" y="431"/>
                  <a:pt x="443" y="495"/>
                </a:cubicBezTo>
                <a:cubicBezTo>
                  <a:pt x="434" y="500"/>
                  <a:pt x="426" y="501"/>
                  <a:pt x="416" y="495"/>
                </a:cubicBezTo>
                <a:cubicBezTo>
                  <a:pt x="284" y="417"/>
                  <a:pt x="151" y="339"/>
                  <a:pt x="18" y="262"/>
                </a:cubicBezTo>
                <a:cubicBezTo>
                  <a:pt x="13" y="259"/>
                  <a:pt x="8" y="255"/>
                  <a:pt x="0" y="249"/>
                </a:cubicBezTo>
                <a:close/>
                <a:moveTo>
                  <a:pt x="429" y="78"/>
                </a:moveTo>
                <a:cubicBezTo>
                  <a:pt x="409" y="85"/>
                  <a:pt x="388" y="89"/>
                  <a:pt x="371" y="99"/>
                </a:cubicBezTo>
                <a:cubicBezTo>
                  <a:pt x="304" y="137"/>
                  <a:pt x="237" y="177"/>
                  <a:pt x="171" y="216"/>
                </a:cubicBezTo>
                <a:cubicBezTo>
                  <a:pt x="134" y="238"/>
                  <a:pt x="134" y="262"/>
                  <a:pt x="171" y="284"/>
                </a:cubicBezTo>
                <a:cubicBezTo>
                  <a:pt x="238" y="324"/>
                  <a:pt x="305" y="363"/>
                  <a:pt x="373" y="402"/>
                </a:cubicBezTo>
                <a:cubicBezTo>
                  <a:pt x="410" y="424"/>
                  <a:pt x="449" y="424"/>
                  <a:pt x="486" y="402"/>
                </a:cubicBezTo>
                <a:cubicBezTo>
                  <a:pt x="554" y="362"/>
                  <a:pt x="621" y="323"/>
                  <a:pt x="688" y="283"/>
                </a:cubicBezTo>
                <a:cubicBezTo>
                  <a:pt x="723" y="262"/>
                  <a:pt x="722" y="238"/>
                  <a:pt x="688" y="217"/>
                </a:cubicBezTo>
                <a:cubicBezTo>
                  <a:pt x="621" y="178"/>
                  <a:pt x="554" y="138"/>
                  <a:pt x="486" y="99"/>
                </a:cubicBezTo>
                <a:cubicBezTo>
                  <a:pt x="469" y="90"/>
                  <a:pt x="449" y="85"/>
                  <a:pt x="429" y="7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5" name="Freeform 6"/>
          <p:cNvSpPr/>
          <p:nvPr/>
        </p:nvSpPr>
        <p:spPr bwMode="auto">
          <a:xfrm>
            <a:off x="4762500" y="4207253"/>
            <a:ext cx="2568575" cy="1036638"/>
          </a:xfrm>
          <a:custGeom>
            <a:avLst/>
            <a:gdLst>
              <a:gd name="T0" fmla="*/ 859 w 859"/>
              <a:gd name="T1" fmla="*/ 95 h 347"/>
              <a:gd name="T2" fmla="*/ 692 w 859"/>
              <a:gd name="T3" fmla="*/ 194 h 347"/>
              <a:gd name="T4" fmla="*/ 499 w 859"/>
              <a:gd name="T5" fmla="*/ 307 h 347"/>
              <a:gd name="T6" fmla="*/ 436 w 859"/>
              <a:gd name="T7" fmla="*/ 343 h 347"/>
              <a:gd name="T8" fmla="*/ 417 w 859"/>
              <a:gd name="T9" fmla="*/ 344 h 347"/>
              <a:gd name="T10" fmla="*/ 277 w 859"/>
              <a:gd name="T11" fmla="*/ 259 h 347"/>
              <a:gd name="T12" fmla="*/ 17 w 859"/>
              <a:gd name="T13" fmla="*/ 106 h 347"/>
              <a:gd name="T14" fmla="*/ 0 w 859"/>
              <a:gd name="T15" fmla="*/ 95 h 347"/>
              <a:gd name="T16" fmla="*/ 90 w 859"/>
              <a:gd name="T17" fmla="*/ 41 h 347"/>
              <a:gd name="T18" fmla="*/ 147 w 859"/>
              <a:gd name="T19" fmla="*/ 7 h 347"/>
              <a:gd name="T20" fmla="*/ 176 w 859"/>
              <a:gd name="T21" fmla="*/ 8 h 347"/>
              <a:gd name="T22" fmla="*/ 219 w 859"/>
              <a:gd name="T23" fmla="*/ 33 h 347"/>
              <a:gd name="T24" fmla="*/ 167 w 859"/>
              <a:gd name="T25" fmla="*/ 64 h 347"/>
              <a:gd name="T26" fmla="*/ 167 w 859"/>
              <a:gd name="T27" fmla="*/ 126 h 347"/>
              <a:gd name="T28" fmla="*/ 379 w 859"/>
              <a:gd name="T29" fmla="*/ 250 h 347"/>
              <a:gd name="T30" fmla="*/ 480 w 859"/>
              <a:gd name="T31" fmla="*/ 250 h 347"/>
              <a:gd name="T32" fmla="*/ 690 w 859"/>
              <a:gd name="T33" fmla="*/ 126 h 347"/>
              <a:gd name="T34" fmla="*/ 689 w 859"/>
              <a:gd name="T35" fmla="*/ 64 h 347"/>
              <a:gd name="T36" fmla="*/ 639 w 859"/>
              <a:gd name="T37" fmla="*/ 33 h 347"/>
              <a:gd name="T38" fmla="*/ 688 w 859"/>
              <a:gd name="T39" fmla="*/ 5 h 347"/>
              <a:gd name="T40" fmla="*/ 705 w 859"/>
              <a:gd name="T41" fmla="*/ 6 h 347"/>
              <a:gd name="T42" fmla="*/ 859 w 859"/>
              <a:gd name="T43" fmla="*/ 95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59" h="347">
                <a:moveTo>
                  <a:pt x="859" y="95"/>
                </a:moveTo>
                <a:cubicBezTo>
                  <a:pt x="801" y="130"/>
                  <a:pt x="747" y="162"/>
                  <a:pt x="692" y="194"/>
                </a:cubicBezTo>
                <a:cubicBezTo>
                  <a:pt x="628" y="232"/>
                  <a:pt x="564" y="269"/>
                  <a:pt x="499" y="307"/>
                </a:cubicBezTo>
                <a:cubicBezTo>
                  <a:pt x="478" y="319"/>
                  <a:pt x="457" y="332"/>
                  <a:pt x="436" y="343"/>
                </a:cubicBezTo>
                <a:cubicBezTo>
                  <a:pt x="430" y="346"/>
                  <a:pt x="421" y="347"/>
                  <a:pt x="417" y="344"/>
                </a:cubicBezTo>
                <a:cubicBezTo>
                  <a:pt x="370" y="316"/>
                  <a:pt x="324" y="287"/>
                  <a:pt x="277" y="259"/>
                </a:cubicBezTo>
                <a:cubicBezTo>
                  <a:pt x="191" y="208"/>
                  <a:pt x="104" y="157"/>
                  <a:pt x="17" y="106"/>
                </a:cubicBezTo>
                <a:cubicBezTo>
                  <a:pt x="12" y="103"/>
                  <a:pt x="7" y="100"/>
                  <a:pt x="0" y="95"/>
                </a:cubicBezTo>
                <a:cubicBezTo>
                  <a:pt x="31" y="76"/>
                  <a:pt x="61" y="59"/>
                  <a:pt x="90" y="41"/>
                </a:cubicBezTo>
                <a:cubicBezTo>
                  <a:pt x="109" y="30"/>
                  <a:pt x="129" y="19"/>
                  <a:pt x="147" y="7"/>
                </a:cubicBezTo>
                <a:cubicBezTo>
                  <a:pt x="158" y="0"/>
                  <a:pt x="166" y="1"/>
                  <a:pt x="176" y="8"/>
                </a:cubicBezTo>
                <a:cubicBezTo>
                  <a:pt x="189" y="16"/>
                  <a:pt x="202" y="23"/>
                  <a:pt x="219" y="33"/>
                </a:cubicBezTo>
                <a:cubicBezTo>
                  <a:pt x="200" y="44"/>
                  <a:pt x="184" y="54"/>
                  <a:pt x="167" y="64"/>
                </a:cubicBezTo>
                <a:cubicBezTo>
                  <a:pt x="136" y="82"/>
                  <a:pt x="135" y="107"/>
                  <a:pt x="167" y="126"/>
                </a:cubicBezTo>
                <a:cubicBezTo>
                  <a:pt x="237" y="168"/>
                  <a:pt x="308" y="210"/>
                  <a:pt x="379" y="250"/>
                </a:cubicBezTo>
                <a:cubicBezTo>
                  <a:pt x="412" y="269"/>
                  <a:pt x="447" y="268"/>
                  <a:pt x="480" y="250"/>
                </a:cubicBezTo>
                <a:cubicBezTo>
                  <a:pt x="551" y="209"/>
                  <a:pt x="621" y="168"/>
                  <a:pt x="690" y="126"/>
                </a:cubicBezTo>
                <a:cubicBezTo>
                  <a:pt x="722" y="107"/>
                  <a:pt x="721" y="84"/>
                  <a:pt x="689" y="64"/>
                </a:cubicBezTo>
                <a:cubicBezTo>
                  <a:pt x="674" y="54"/>
                  <a:pt x="658" y="45"/>
                  <a:pt x="639" y="33"/>
                </a:cubicBezTo>
                <a:cubicBezTo>
                  <a:pt x="657" y="22"/>
                  <a:pt x="672" y="13"/>
                  <a:pt x="688" y="5"/>
                </a:cubicBezTo>
                <a:cubicBezTo>
                  <a:pt x="693" y="3"/>
                  <a:pt x="700" y="3"/>
                  <a:pt x="705" y="6"/>
                </a:cubicBezTo>
                <a:cubicBezTo>
                  <a:pt x="755" y="34"/>
                  <a:pt x="805" y="64"/>
                  <a:pt x="859" y="95"/>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6" name="Freeform 7"/>
          <p:cNvSpPr/>
          <p:nvPr/>
        </p:nvSpPr>
        <p:spPr bwMode="auto">
          <a:xfrm>
            <a:off x="4756150" y="4824790"/>
            <a:ext cx="2578100" cy="1019175"/>
          </a:xfrm>
          <a:custGeom>
            <a:avLst/>
            <a:gdLst>
              <a:gd name="T0" fmla="*/ 0 w 862"/>
              <a:gd name="T1" fmla="*/ 89 h 341"/>
              <a:gd name="T2" fmla="*/ 149 w 862"/>
              <a:gd name="T3" fmla="*/ 3 h 341"/>
              <a:gd name="T4" fmla="*/ 163 w 862"/>
              <a:gd name="T5" fmla="*/ 3 h 341"/>
              <a:gd name="T6" fmla="*/ 213 w 862"/>
              <a:gd name="T7" fmla="*/ 32 h 341"/>
              <a:gd name="T8" fmla="*/ 170 w 862"/>
              <a:gd name="T9" fmla="*/ 57 h 341"/>
              <a:gd name="T10" fmla="*/ 170 w 862"/>
              <a:gd name="T11" fmla="*/ 121 h 341"/>
              <a:gd name="T12" fmla="*/ 313 w 862"/>
              <a:gd name="T13" fmla="*/ 202 h 341"/>
              <a:gd name="T14" fmla="*/ 375 w 862"/>
              <a:gd name="T15" fmla="*/ 241 h 341"/>
              <a:gd name="T16" fmla="*/ 487 w 862"/>
              <a:gd name="T17" fmla="*/ 241 h 341"/>
              <a:gd name="T18" fmla="*/ 614 w 862"/>
              <a:gd name="T19" fmla="*/ 164 h 341"/>
              <a:gd name="T20" fmla="*/ 698 w 862"/>
              <a:gd name="T21" fmla="*/ 114 h 341"/>
              <a:gd name="T22" fmla="*/ 699 w 862"/>
              <a:gd name="T23" fmla="*/ 63 h 341"/>
              <a:gd name="T24" fmla="*/ 649 w 862"/>
              <a:gd name="T25" fmla="*/ 32 h 341"/>
              <a:gd name="T26" fmla="*/ 699 w 862"/>
              <a:gd name="T27" fmla="*/ 3 h 341"/>
              <a:gd name="T28" fmla="*/ 715 w 862"/>
              <a:gd name="T29" fmla="*/ 4 h 341"/>
              <a:gd name="T30" fmla="*/ 862 w 862"/>
              <a:gd name="T31" fmla="*/ 90 h 341"/>
              <a:gd name="T32" fmla="*/ 755 w 862"/>
              <a:gd name="T33" fmla="*/ 152 h 341"/>
              <a:gd name="T34" fmla="*/ 590 w 862"/>
              <a:gd name="T35" fmla="*/ 249 h 341"/>
              <a:gd name="T36" fmla="*/ 445 w 862"/>
              <a:gd name="T37" fmla="*/ 335 h 341"/>
              <a:gd name="T38" fmla="*/ 418 w 862"/>
              <a:gd name="T39" fmla="*/ 335 h 341"/>
              <a:gd name="T40" fmla="*/ 220 w 862"/>
              <a:gd name="T41" fmla="*/ 218 h 341"/>
              <a:gd name="T42" fmla="*/ 108 w 862"/>
              <a:gd name="T43" fmla="*/ 155 h 341"/>
              <a:gd name="T44" fmla="*/ 0 w 862"/>
              <a:gd name="T45" fmla="*/ 89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2" h="341">
                <a:moveTo>
                  <a:pt x="0" y="89"/>
                </a:moveTo>
                <a:cubicBezTo>
                  <a:pt x="52" y="59"/>
                  <a:pt x="100" y="30"/>
                  <a:pt x="149" y="3"/>
                </a:cubicBezTo>
                <a:cubicBezTo>
                  <a:pt x="152" y="0"/>
                  <a:pt x="159" y="1"/>
                  <a:pt x="163" y="3"/>
                </a:cubicBezTo>
                <a:cubicBezTo>
                  <a:pt x="179" y="11"/>
                  <a:pt x="194" y="21"/>
                  <a:pt x="213" y="32"/>
                </a:cubicBezTo>
                <a:cubicBezTo>
                  <a:pt x="197" y="41"/>
                  <a:pt x="183" y="49"/>
                  <a:pt x="170" y="57"/>
                </a:cubicBezTo>
                <a:cubicBezTo>
                  <a:pt x="137" y="77"/>
                  <a:pt x="137" y="102"/>
                  <a:pt x="170" y="121"/>
                </a:cubicBezTo>
                <a:cubicBezTo>
                  <a:pt x="217" y="148"/>
                  <a:pt x="265" y="175"/>
                  <a:pt x="313" y="202"/>
                </a:cubicBezTo>
                <a:cubicBezTo>
                  <a:pt x="334" y="214"/>
                  <a:pt x="354" y="229"/>
                  <a:pt x="375" y="241"/>
                </a:cubicBezTo>
                <a:cubicBezTo>
                  <a:pt x="412" y="262"/>
                  <a:pt x="450" y="263"/>
                  <a:pt x="487" y="241"/>
                </a:cubicBezTo>
                <a:cubicBezTo>
                  <a:pt x="530" y="216"/>
                  <a:pt x="572" y="190"/>
                  <a:pt x="614" y="164"/>
                </a:cubicBezTo>
                <a:cubicBezTo>
                  <a:pt x="642" y="147"/>
                  <a:pt x="670" y="131"/>
                  <a:pt x="698" y="114"/>
                </a:cubicBezTo>
                <a:cubicBezTo>
                  <a:pt x="721" y="99"/>
                  <a:pt x="721" y="79"/>
                  <a:pt x="699" y="63"/>
                </a:cubicBezTo>
                <a:cubicBezTo>
                  <a:pt x="684" y="52"/>
                  <a:pt x="667" y="43"/>
                  <a:pt x="649" y="32"/>
                </a:cubicBezTo>
                <a:cubicBezTo>
                  <a:pt x="667" y="21"/>
                  <a:pt x="683" y="11"/>
                  <a:pt x="699" y="3"/>
                </a:cubicBezTo>
                <a:cubicBezTo>
                  <a:pt x="703" y="1"/>
                  <a:pt x="711" y="2"/>
                  <a:pt x="715" y="4"/>
                </a:cubicBezTo>
                <a:cubicBezTo>
                  <a:pt x="764" y="32"/>
                  <a:pt x="812" y="60"/>
                  <a:pt x="862" y="90"/>
                </a:cubicBezTo>
                <a:cubicBezTo>
                  <a:pt x="825" y="111"/>
                  <a:pt x="790" y="131"/>
                  <a:pt x="755" y="152"/>
                </a:cubicBezTo>
                <a:cubicBezTo>
                  <a:pt x="700" y="184"/>
                  <a:pt x="645" y="217"/>
                  <a:pt x="590" y="249"/>
                </a:cubicBezTo>
                <a:cubicBezTo>
                  <a:pt x="542" y="278"/>
                  <a:pt x="493" y="306"/>
                  <a:pt x="445" y="335"/>
                </a:cubicBezTo>
                <a:cubicBezTo>
                  <a:pt x="436" y="340"/>
                  <a:pt x="428" y="341"/>
                  <a:pt x="418" y="335"/>
                </a:cubicBezTo>
                <a:cubicBezTo>
                  <a:pt x="352" y="296"/>
                  <a:pt x="286" y="257"/>
                  <a:pt x="220" y="218"/>
                </a:cubicBezTo>
                <a:cubicBezTo>
                  <a:pt x="183" y="197"/>
                  <a:pt x="145" y="177"/>
                  <a:pt x="108" y="155"/>
                </a:cubicBezTo>
                <a:cubicBezTo>
                  <a:pt x="73" y="135"/>
                  <a:pt x="38" y="113"/>
                  <a:pt x="0" y="89"/>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nvGrpSpPr>
          <p:cNvPr id="7" name="组合 6"/>
          <p:cNvGrpSpPr>
            <a:grpSpLocks noChangeAspect="1"/>
          </p:cNvGrpSpPr>
          <p:nvPr/>
        </p:nvGrpSpPr>
        <p:grpSpPr>
          <a:xfrm>
            <a:off x="5804001" y="3620617"/>
            <a:ext cx="479222" cy="467750"/>
            <a:chOff x="3530192" y="2543266"/>
            <a:chExt cx="596901" cy="582613"/>
          </a:xfrm>
          <a:solidFill>
            <a:schemeClr val="bg1">
              <a:lumMod val="85000"/>
            </a:schemeClr>
          </a:solidFill>
        </p:grpSpPr>
        <p:sp>
          <p:nvSpPr>
            <p:cNvPr id="8" name="Freeform 36"/>
            <p:cNvSpPr>
              <a:spLocks noEditPoints="1"/>
            </p:cNvSpPr>
            <p:nvPr/>
          </p:nvSpPr>
          <p:spPr bwMode="auto">
            <a:xfrm>
              <a:off x="3646080" y="2543266"/>
              <a:ext cx="481013" cy="582613"/>
            </a:xfrm>
            <a:custGeom>
              <a:avLst/>
              <a:gdLst>
                <a:gd name="T0" fmla="*/ 100 w 128"/>
                <a:gd name="T1" fmla="*/ 113 h 155"/>
                <a:gd name="T2" fmla="*/ 100 w 128"/>
                <a:gd name="T3" fmla="*/ 105 h 155"/>
                <a:gd name="T4" fmla="*/ 62 w 128"/>
                <a:gd name="T5" fmla="*/ 109 h 155"/>
                <a:gd name="T6" fmla="*/ 127 w 128"/>
                <a:gd name="T7" fmla="*/ 51 h 155"/>
                <a:gd name="T8" fmla="*/ 74 w 128"/>
                <a:gd name="T9" fmla="*/ 0 h 155"/>
                <a:gd name="T10" fmla="*/ 0 w 128"/>
                <a:gd name="T11" fmla="*/ 22 h 155"/>
                <a:gd name="T12" fmla="*/ 3 w 128"/>
                <a:gd name="T13" fmla="*/ 70 h 155"/>
                <a:gd name="T14" fmla="*/ 4 w 128"/>
                <a:gd name="T15" fmla="*/ 69 h 155"/>
                <a:gd name="T16" fmla="*/ 10 w 128"/>
                <a:gd name="T17" fmla="*/ 22 h 155"/>
                <a:gd name="T18" fmla="*/ 68 w 128"/>
                <a:gd name="T19" fmla="*/ 10 h 155"/>
                <a:gd name="T20" fmla="*/ 90 w 128"/>
                <a:gd name="T21" fmla="*/ 59 h 155"/>
                <a:gd name="T22" fmla="*/ 118 w 128"/>
                <a:gd name="T23" fmla="*/ 134 h 155"/>
                <a:gd name="T24" fmla="*/ 45 w 128"/>
                <a:gd name="T25" fmla="*/ 145 h 155"/>
                <a:gd name="T26" fmla="*/ 44 w 128"/>
                <a:gd name="T27" fmla="*/ 155 h 155"/>
                <a:gd name="T28" fmla="*/ 92 w 128"/>
                <a:gd name="T29" fmla="*/ 155 h 155"/>
                <a:gd name="T30" fmla="*/ 128 w 128"/>
                <a:gd name="T31" fmla="*/ 134 h 155"/>
                <a:gd name="T32" fmla="*/ 127 w 128"/>
                <a:gd name="T33" fmla="*/ 51 h 155"/>
                <a:gd name="T34" fmla="*/ 78 w 128"/>
                <a:gd name="T35" fmla="*/ 38 h 155"/>
                <a:gd name="T36" fmla="*/ 112 w 128"/>
                <a:gd name="T37" fmla="*/ 50 h 155"/>
                <a:gd name="T38" fmla="*/ 55 w 128"/>
                <a:gd name="T39" fmla="*/ 54 h 155"/>
                <a:gd name="T40" fmla="*/ 28 w 128"/>
                <a:gd name="T41" fmla="*/ 50 h 155"/>
                <a:gd name="T42" fmla="*/ 28 w 128"/>
                <a:gd name="T43" fmla="*/ 58 h 155"/>
                <a:gd name="T44" fmla="*/ 55 w 128"/>
                <a:gd name="T45" fmla="*/ 54 h 155"/>
                <a:gd name="T46" fmla="*/ 51 w 128"/>
                <a:gd name="T47" fmla="*/ 42 h 155"/>
                <a:gd name="T48" fmla="*/ 51 w 128"/>
                <a:gd name="T49" fmla="*/ 34 h 155"/>
                <a:gd name="T50" fmla="*/ 24 w 128"/>
                <a:gd name="T51" fmla="*/ 38 h 155"/>
                <a:gd name="T52" fmla="*/ 100 w 128"/>
                <a:gd name="T53" fmla="*/ 121 h 155"/>
                <a:gd name="T54" fmla="*/ 62 w 128"/>
                <a:gd name="T55" fmla="*/ 125 h 155"/>
                <a:gd name="T56" fmla="*/ 100 w 128"/>
                <a:gd name="T57" fmla="*/ 129 h 155"/>
                <a:gd name="T58" fmla="*/ 100 w 128"/>
                <a:gd name="T59" fmla="*/ 121 h 155"/>
                <a:gd name="T60" fmla="*/ 100 w 128"/>
                <a:gd name="T61" fmla="*/ 96 h 155"/>
                <a:gd name="T62" fmla="*/ 100 w 128"/>
                <a:gd name="T63" fmla="*/ 88 h 155"/>
                <a:gd name="T64" fmla="*/ 62 w 128"/>
                <a:gd name="T65" fmla="*/ 9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55">
                  <a:moveTo>
                    <a:pt x="66" y="113"/>
                  </a:moveTo>
                  <a:cubicBezTo>
                    <a:pt x="100" y="113"/>
                    <a:pt x="100" y="113"/>
                    <a:pt x="100" y="113"/>
                  </a:cubicBezTo>
                  <a:cubicBezTo>
                    <a:pt x="102" y="113"/>
                    <a:pt x="104" y="111"/>
                    <a:pt x="104" y="109"/>
                  </a:cubicBezTo>
                  <a:cubicBezTo>
                    <a:pt x="104" y="107"/>
                    <a:pt x="102" y="105"/>
                    <a:pt x="100" y="105"/>
                  </a:cubicBezTo>
                  <a:cubicBezTo>
                    <a:pt x="66" y="105"/>
                    <a:pt x="66" y="105"/>
                    <a:pt x="66" y="105"/>
                  </a:cubicBezTo>
                  <a:cubicBezTo>
                    <a:pt x="63" y="105"/>
                    <a:pt x="62" y="107"/>
                    <a:pt x="62" y="109"/>
                  </a:cubicBezTo>
                  <a:cubicBezTo>
                    <a:pt x="62" y="111"/>
                    <a:pt x="63" y="113"/>
                    <a:pt x="66" y="113"/>
                  </a:cubicBezTo>
                  <a:close/>
                  <a:moveTo>
                    <a:pt x="127" y="51"/>
                  </a:moveTo>
                  <a:cubicBezTo>
                    <a:pt x="78" y="2"/>
                    <a:pt x="78" y="2"/>
                    <a:pt x="78" y="2"/>
                  </a:cubicBezTo>
                  <a:cubicBezTo>
                    <a:pt x="77" y="1"/>
                    <a:pt x="76" y="0"/>
                    <a:pt x="74" y="0"/>
                  </a:cubicBezTo>
                  <a:cubicBezTo>
                    <a:pt x="21" y="0"/>
                    <a:pt x="21" y="0"/>
                    <a:pt x="21" y="0"/>
                  </a:cubicBezTo>
                  <a:cubicBezTo>
                    <a:pt x="9" y="0"/>
                    <a:pt x="0" y="10"/>
                    <a:pt x="0" y="22"/>
                  </a:cubicBezTo>
                  <a:cubicBezTo>
                    <a:pt x="0" y="73"/>
                    <a:pt x="0" y="73"/>
                    <a:pt x="0" y="73"/>
                  </a:cubicBezTo>
                  <a:cubicBezTo>
                    <a:pt x="3" y="70"/>
                    <a:pt x="3" y="70"/>
                    <a:pt x="3" y="70"/>
                  </a:cubicBezTo>
                  <a:cubicBezTo>
                    <a:pt x="4" y="70"/>
                    <a:pt x="4" y="70"/>
                    <a:pt x="4" y="70"/>
                  </a:cubicBezTo>
                  <a:cubicBezTo>
                    <a:pt x="4" y="69"/>
                    <a:pt x="4" y="69"/>
                    <a:pt x="4" y="69"/>
                  </a:cubicBezTo>
                  <a:cubicBezTo>
                    <a:pt x="6" y="68"/>
                    <a:pt x="8" y="67"/>
                    <a:pt x="10" y="67"/>
                  </a:cubicBezTo>
                  <a:cubicBezTo>
                    <a:pt x="10" y="22"/>
                    <a:pt x="10" y="22"/>
                    <a:pt x="10" y="22"/>
                  </a:cubicBezTo>
                  <a:cubicBezTo>
                    <a:pt x="10" y="15"/>
                    <a:pt x="15" y="10"/>
                    <a:pt x="21" y="10"/>
                  </a:cubicBezTo>
                  <a:cubicBezTo>
                    <a:pt x="68" y="10"/>
                    <a:pt x="68" y="10"/>
                    <a:pt x="68" y="10"/>
                  </a:cubicBezTo>
                  <a:cubicBezTo>
                    <a:pt x="68" y="38"/>
                    <a:pt x="68" y="38"/>
                    <a:pt x="68" y="38"/>
                  </a:cubicBezTo>
                  <a:cubicBezTo>
                    <a:pt x="68" y="50"/>
                    <a:pt x="78" y="59"/>
                    <a:pt x="90" y="59"/>
                  </a:cubicBezTo>
                  <a:cubicBezTo>
                    <a:pt x="118" y="59"/>
                    <a:pt x="118" y="59"/>
                    <a:pt x="118" y="59"/>
                  </a:cubicBezTo>
                  <a:cubicBezTo>
                    <a:pt x="118" y="134"/>
                    <a:pt x="118" y="134"/>
                    <a:pt x="118" y="134"/>
                  </a:cubicBezTo>
                  <a:cubicBezTo>
                    <a:pt x="118" y="140"/>
                    <a:pt x="113" y="145"/>
                    <a:pt x="107" y="145"/>
                  </a:cubicBezTo>
                  <a:cubicBezTo>
                    <a:pt x="45" y="145"/>
                    <a:pt x="45" y="145"/>
                    <a:pt x="45" y="145"/>
                  </a:cubicBezTo>
                  <a:cubicBezTo>
                    <a:pt x="45" y="151"/>
                    <a:pt x="45" y="151"/>
                    <a:pt x="45" y="151"/>
                  </a:cubicBezTo>
                  <a:cubicBezTo>
                    <a:pt x="45" y="153"/>
                    <a:pt x="44" y="154"/>
                    <a:pt x="44" y="155"/>
                  </a:cubicBezTo>
                  <a:cubicBezTo>
                    <a:pt x="64" y="155"/>
                    <a:pt x="92" y="155"/>
                    <a:pt x="92" y="155"/>
                  </a:cubicBezTo>
                  <a:cubicBezTo>
                    <a:pt x="92" y="155"/>
                    <a:pt x="92" y="155"/>
                    <a:pt x="92" y="155"/>
                  </a:cubicBezTo>
                  <a:cubicBezTo>
                    <a:pt x="107" y="155"/>
                    <a:pt x="107" y="155"/>
                    <a:pt x="107" y="155"/>
                  </a:cubicBezTo>
                  <a:cubicBezTo>
                    <a:pt x="118" y="155"/>
                    <a:pt x="128" y="145"/>
                    <a:pt x="128" y="134"/>
                  </a:cubicBezTo>
                  <a:cubicBezTo>
                    <a:pt x="128" y="54"/>
                    <a:pt x="128" y="54"/>
                    <a:pt x="128" y="54"/>
                  </a:cubicBezTo>
                  <a:cubicBezTo>
                    <a:pt x="128" y="53"/>
                    <a:pt x="128" y="51"/>
                    <a:pt x="127" y="51"/>
                  </a:cubicBezTo>
                  <a:close/>
                  <a:moveTo>
                    <a:pt x="90" y="50"/>
                  </a:moveTo>
                  <a:cubicBezTo>
                    <a:pt x="83" y="50"/>
                    <a:pt x="78" y="44"/>
                    <a:pt x="78" y="38"/>
                  </a:cubicBezTo>
                  <a:cubicBezTo>
                    <a:pt x="78" y="16"/>
                    <a:pt x="78" y="16"/>
                    <a:pt x="78" y="16"/>
                  </a:cubicBezTo>
                  <a:cubicBezTo>
                    <a:pt x="112" y="50"/>
                    <a:pt x="112" y="50"/>
                    <a:pt x="112" y="50"/>
                  </a:cubicBezTo>
                  <a:lnTo>
                    <a:pt x="90" y="50"/>
                  </a:lnTo>
                  <a:close/>
                  <a:moveTo>
                    <a:pt x="55" y="54"/>
                  </a:moveTo>
                  <a:cubicBezTo>
                    <a:pt x="55" y="52"/>
                    <a:pt x="54" y="50"/>
                    <a:pt x="51" y="50"/>
                  </a:cubicBezTo>
                  <a:cubicBezTo>
                    <a:pt x="28" y="50"/>
                    <a:pt x="28" y="50"/>
                    <a:pt x="28" y="50"/>
                  </a:cubicBezTo>
                  <a:cubicBezTo>
                    <a:pt x="26" y="50"/>
                    <a:pt x="24" y="52"/>
                    <a:pt x="24" y="54"/>
                  </a:cubicBezTo>
                  <a:cubicBezTo>
                    <a:pt x="24" y="56"/>
                    <a:pt x="26" y="58"/>
                    <a:pt x="28" y="58"/>
                  </a:cubicBezTo>
                  <a:cubicBezTo>
                    <a:pt x="51" y="58"/>
                    <a:pt x="51" y="58"/>
                    <a:pt x="51" y="58"/>
                  </a:cubicBezTo>
                  <a:cubicBezTo>
                    <a:pt x="54" y="58"/>
                    <a:pt x="55" y="56"/>
                    <a:pt x="55" y="54"/>
                  </a:cubicBezTo>
                  <a:close/>
                  <a:moveTo>
                    <a:pt x="28" y="42"/>
                  </a:moveTo>
                  <a:cubicBezTo>
                    <a:pt x="51" y="42"/>
                    <a:pt x="51" y="42"/>
                    <a:pt x="51" y="42"/>
                  </a:cubicBezTo>
                  <a:cubicBezTo>
                    <a:pt x="54" y="42"/>
                    <a:pt x="55" y="40"/>
                    <a:pt x="55" y="38"/>
                  </a:cubicBezTo>
                  <a:cubicBezTo>
                    <a:pt x="55" y="36"/>
                    <a:pt x="54" y="34"/>
                    <a:pt x="51" y="34"/>
                  </a:cubicBezTo>
                  <a:cubicBezTo>
                    <a:pt x="28" y="34"/>
                    <a:pt x="28" y="34"/>
                    <a:pt x="28" y="34"/>
                  </a:cubicBezTo>
                  <a:cubicBezTo>
                    <a:pt x="26" y="34"/>
                    <a:pt x="24" y="36"/>
                    <a:pt x="24" y="38"/>
                  </a:cubicBezTo>
                  <a:cubicBezTo>
                    <a:pt x="24" y="40"/>
                    <a:pt x="26" y="42"/>
                    <a:pt x="28" y="42"/>
                  </a:cubicBezTo>
                  <a:close/>
                  <a:moveTo>
                    <a:pt x="100" y="121"/>
                  </a:moveTo>
                  <a:cubicBezTo>
                    <a:pt x="66" y="121"/>
                    <a:pt x="66" y="121"/>
                    <a:pt x="66" y="121"/>
                  </a:cubicBezTo>
                  <a:cubicBezTo>
                    <a:pt x="64" y="121"/>
                    <a:pt x="62" y="123"/>
                    <a:pt x="62" y="125"/>
                  </a:cubicBezTo>
                  <a:cubicBezTo>
                    <a:pt x="62" y="127"/>
                    <a:pt x="64" y="129"/>
                    <a:pt x="66" y="129"/>
                  </a:cubicBezTo>
                  <a:cubicBezTo>
                    <a:pt x="100" y="129"/>
                    <a:pt x="100" y="129"/>
                    <a:pt x="100" y="129"/>
                  </a:cubicBezTo>
                  <a:cubicBezTo>
                    <a:pt x="102" y="129"/>
                    <a:pt x="104" y="127"/>
                    <a:pt x="104" y="125"/>
                  </a:cubicBezTo>
                  <a:cubicBezTo>
                    <a:pt x="104" y="123"/>
                    <a:pt x="102" y="121"/>
                    <a:pt x="100" y="121"/>
                  </a:cubicBezTo>
                  <a:close/>
                  <a:moveTo>
                    <a:pt x="66" y="96"/>
                  </a:moveTo>
                  <a:cubicBezTo>
                    <a:pt x="100" y="96"/>
                    <a:pt x="100" y="96"/>
                    <a:pt x="100" y="96"/>
                  </a:cubicBezTo>
                  <a:cubicBezTo>
                    <a:pt x="102" y="96"/>
                    <a:pt x="104" y="95"/>
                    <a:pt x="104" y="92"/>
                  </a:cubicBezTo>
                  <a:cubicBezTo>
                    <a:pt x="104" y="90"/>
                    <a:pt x="102" y="88"/>
                    <a:pt x="100" y="88"/>
                  </a:cubicBezTo>
                  <a:cubicBezTo>
                    <a:pt x="66" y="88"/>
                    <a:pt x="66" y="88"/>
                    <a:pt x="66" y="88"/>
                  </a:cubicBezTo>
                  <a:cubicBezTo>
                    <a:pt x="63" y="88"/>
                    <a:pt x="62" y="90"/>
                    <a:pt x="62" y="92"/>
                  </a:cubicBezTo>
                  <a:cubicBezTo>
                    <a:pt x="62" y="95"/>
                    <a:pt x="63" y="96"/>
                    <a:pt x="66"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37"/>
            <p:cNvSpPr/>
            <p:nvPr/>
          </p:nvSpPr>
          <p:spPr bwMode="auto">
            <a:xfrm>
              <a:off x="3530192" y="2821078"/>
              <a:ext cx="323850" cy="304800"/>
            </a:xfrm>
            <a:custGeom>
              <a:avLst/>
              <a:gdLst>
                <a:gd name="T0" fmla="*/ 0 w 86"/>
                <a:gd name="T1" fmla="*/ 41 h 81"/>
                <a:gd name="T2" fmla="*/ 4 w 86"/>
                <a:gd name="T3" fmla="*/ 45 h 81"/>
                <a:gd name="T4" fmla="*/ 18 w 86"/>
                <a:gd name="T5" fmla="*/ 45 h 81"/>
                <a:gd name="T6" fmla="*/ 18 w 86"/>
                <a:gd name="T7" fmla="*/ 77 h 81"/>
                <a:gd name="T8" fmla="*/ 22 w 86"/>
                <a:gd name="T9" fmla="*/ 81 h 81"/>
                <a:gd name="T10" fmla="*/ 64 w 86"/>
                <a:gd name="T11" fmla="*/ 81 h 81"/>
                <a:gd name="T12" fmla="*/ 68 w 86"/>
                <a:gd name="T13" fmla="*/ 77 h 81"/>
                <a:gd name="T14" fmla="*/ 68 w 86"/>
                <a:gd name="T15" fmla="*/ 45 h 81"/>
                <a:gd name="T16" fmla="*/ 82 w 86"/>
                <a:gd name="T17" fmla="*/ 45 h 81"/>
                <a:gd name="T18" fmla="*/ 86 w 86"/>
                <a:gd name="T19" fmla="*/ 41 h 81"/>
                <a:gd name="T20" fmla="*/ 85 w 86"/>
                <a:gd name="T21" fmla="*/ 38 h 81"/>
                <a:gd name="T22" fmla="*/ 85 w 86"/>
                <a:gd name="T23" fmla="*/ 38 h 81"/>
                <a:gd name="T24" fmla="*/ 46 w 86"/>
                <a:gd name="T25" fmla="*/ 1 h 81"/>
                <a:gd name="T26" fmla="*/ 43 w 86"/>
                <a:gd name="T27" fmla="*/ 0 h 81"/>
                <a:gd name="T28" fmla="*/ 40 w 86"/>
                <a:gd name="T29" fmla="*/ 1 h 81"/>
                <a:gd name="T30" fmla="*/ 40 w 86"/>
                <a:gd name="T31" fmla="*/ 1 h 81"/>
                <a:gd name="T32" fmla="*/ 1 w 86"/>
                <a:gd name="T33" fmla="*/ 38 h 81"/>
                <a:gd name="T34" fmla="*/ 1 w 86"/>
                <a:gd name="T35" fmla="*/ 38 h 81"/>
                <a:gd name="T36" fmla="*/ 1 w 86"/>
                <a:gd name="T37" fmla="*/ 38 h 81"/>
                <a:gd name="T38" fmla="*/ 1 w 86"/>
                <a:gd name="T39" fmla="*/ 39 h 81"/>
                <a:gd name="T40" fmla="*/ 0 w 86"/>
                <a:gd name="T41" fmla="*/ 4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6" h="81">
                  <a:moveTo>
                    <a:pt x="0" y="41"/>
                  </a:moveTo>
                  <a:cubicBezTo>
                    <a:pt x="0" y="43"/>
                    <a:pt x="2" y="45"/>
                    <a:pt x="4" y="45"/>
                  </a:cubicBezTo>
                  <a:cubicBezTo>
                    <a:pt x="18" y="45"/>
                    <a:pt x="18" y="45"/>
                    <a:pt x="18" y="45"/>
                  </a:cubicBezTo>
                  <a:cubicBezTo>
                    <a:pt x="18" y="77"/>
                    <a:pt x="18" y="77"/>
                    <a:pt x="18" y="77"/>
                  </a:cubicBezTo>
                  <a:cubicBezTo>
                    <a:pt x="18" y="79"/>
                    <a:pt x="20" y="81"/>
                    <a:pt x="22" y="81"/>
                  </a:cubicBezTo>
                  <a:cubicBezTo>
                    <a:pt x="64" y="81"/>
                    <a:pt x="64" y="81"/>
                    <a:pt x="64" y="81"/>
                  </a:cubicBezTo>
                  <a:cubicBezTo>
                    <a:pt x="66" y="81"/>
                    <a:pt x="68" y="79"/>
                    <a:pt x="68" y="77"/>
                  </a:cubicBezTo>
                  <a:cubicBezTo>
                    <a:pt x="68" y="45"/>
                    <a:pt x="68" y="45"/>
                    <a:pt x="68" y="45"/>
                  </a:cubicBezTo>
                  <a:cubicBezTo>
                    <a:pt x="82" y="45"/>
                    <a:pt x="82" y="45"/>
                    <a:pt x="82" y="45"/>
                  </a:cubicBezTo>
                  <a:cubicBezTo>
                    <a:pt x="84" y="45"/>
                    <a:pt x="86" y="43"/>
                    <a:pt x="86" y="41"/>
                  </a:cubicBezTo>
                  <a:cubicBezTo>
                    <a:pt x="86" y="40"/>
                    <a:pt x="86" y="39"/>
                    <a:pt x="85" y="38"/>
                  </a:cubicBezTo>
                  <a:cubicBezTo>
                    <a:pt x="85" y="38"/>
                    <a:pt x="85" y="38"/>
                    <a:pt x="85" y="38"/>
                  </a:cubicBezTo>
                  <a:cubicBezTo>
                    <a:pt x="46" y="1"/>
                    <a:pt x="46" y="1"/>
                    <a:pt x="46" y="1"/>
                  </a:cubicBezTo>
                  <a:cubicBezTo>
                    <a:pt x="46" y="1"/>
                    <a:pt x="44" y="0"/>
                    <a:pt x="43" y="0"/>
                  </a:cubicBezTo>
                  <a:cubicBezTo>
                    <a:pt x="42" y="0"/>
                    <a:pt x="41" y="1"/>
                    <a:pt x="40" y="1"/>
                  </a:cubicBezTo>
                  <a:cubicBezTo>
                    <a:pt x="40" y="1"/>
                    <a:pt x="40" y="1"/>
                    <a:pt x="40" y="1"/>
                  </a:cubicBezTo>
                  <a:cubicBezTo>
                    <a:pt x="1" y="38"/>
                    <a:pt x="1" y="38"/>
                    <a:pt x="1" y="38"/>
                  </a:cubicBezTo>
                  <a:cubicBezTo>
                    <a:pt x="1" y="38"/>
                    <a:pt x="1" y="38"/>
                    <a:pt x="1" y="38"/>
                  </a:cubicBezTo>
                  <a:cubicBezTo>
                    <a:pt x="1" y="38"/>
                    <a:pt x="1" y="38"/>
                    <a:pt x="1" y="38"/>
                  </a:cubicBezTo>
                  <a:cubicBezTo>
                    <a:pt x="1" y="39"/>
                    <a:pt x="1" y="39"/>
                    <a:pt x="1" y="39"/>
                  </a:cubicBezTo>
                  <a:cubicBezTo>
                    <a:pt x="0" y="39"/>
                    <a:pt x="0" y="40"/>
                    <a:pt x="0"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 name="组合 9"/>
          <p:cNvGrpSpPr/>
          <p:nvPr/>
        </p:nvGrpSpPr>
        <p:grpSpPr>
          <a:xfrm>
            <a:off x="931801" y="4613653"/>
            <a:ext cx="3140127" cy="912886"/>
            <a:chOff x="695325" y="2008877"/>
            <a:chExt cx="3140127" cy="912886"/>
          </a:xfrm>
        </p:grpSpPr>
        <p:sp>
          <p:nvSpPr>
            <p:cNvPr id="11" name="矩形 10"/>
            <p:cNvSpPr/>
            <p:nvPr/>
          </p:nvSpPr>
          <p:spPr>
            <a:xfrm>
              <a:off x="2265792" y="2008877"/>
              <a:ext cx="1569660" cy="452432"/>
            </a:xfrm>
            <a:prstGeom prst="rect">
              <a:avLst/>
            </a:prstGeom>
            <a:noFill/>
          </p:spPr>
          <p:txBody>
            <a:bodyPr wrap="none" rtlCol="0">
              <a:spAutoFit/>
            </a:bodyPr>
            <a:lstStyle/>
            <a:p>
              <a:pPr algn="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sp>
          <p:nvSpPr>
            <p:cNvPr id="12" name="矩形 11"/>
            <p:cNvSpPr/>
            <p:nvPr/>
          </p:nvSpPr>
          <p:spPr>
            <a:xfrm>
              <a:off x="695325" y="2448813"/>
              <a:ext cx="3140127" cy="472950"/>
            </a:xfrm>
            <a:prstGeom prst="rect">
              <a:avLst/>
            </a:prstGeom>
          </p:spPr>
          <p:txBody>
            <a:bodyPr wrap="square">
              <a:spAutoFit/>
            </a:bodyPr>
            <a:lstStyle/>
            <a:p>
              <a:pPr algn="r">
                <a:lnSpc>
                  <a:spcPct val="130000"/>
                </a:lnSpc>
              </a:pPr>
              <a:r>
                <a:rPr lang="zh-CN" altLang="en-US" sz="1000" dirty="0">
                  <a:solidFill>
                    <a:schemeClr val="bg2">
                      <a:lumMod val="50000"/>
                    </a:schemeClr>
                  </a:solidFill>
                  <a:cs typeface="+mn-ea"/>
                  <a:sym typeface="+mn-lt"/>
                </a:rPr>
                <a:t>Magic rain studio sales template, a more beautiful template please magic rainMagic rain</a:t>
              </a:r>
              <a:endParaRPr lang="zh-CN" altLang="en-US" sz="1000" dirty="0">
                <a:solidFill>
                  <a:schemeClr val="bg2">
                    <a:lumMod val="50000"/>
                  </a:schemeClr>
                </a:solidFill>
                <a:cs typeface="+mn-ea"/>
                <a:sym typeface="+mn-lt"/>
              </a:endParaRPr>
            </a:p>
          </p:txBody>
        </p:sp>
      </p:grpSp>
      <p:grpSp>
        <p:nvGrpSpPr>
          <p:cNvPr id="13" name="组合 12"/>
          <p:cNvGrpSpPr/>
          <p:nvPr/>
        </p:nvGrpSpPr>
        <p:grpSpPr>
          <a:xfrm>
            <a:off x="7811469" y="4006253"/>
            <a:ext cx="3140127" cy="912886"/>
            <a:chOff x="8399158" y="2027674"/>
            <a:chExt cx="3140127" cy="912886"/>
          </a:xfrm>
        </p:grpSpPr>
        <p:sp>
          <p:nvSpPr>
            <p:cNvPr id="14" name="矩形 13"/>
            <p:cNvSpPr/>
            <p:nvPr/>
          </p:nvSpPr>
          <p:spPr>
            <a:xfrm flipH="1">
              <a:off x="8399158" y="2027674"/>
              <a:ext cx="1569660" cy="452432"/>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sp>
          <p:nvSpPr>
            <p:cNvPr id="15" name="矩形 14"/>
            <p:cNvSpPr/>
            <p:nvPr/>
          </p:nvSpPr>
          <p:spPr>
            <a:xfrm flipH="1">
              <a:off x="8399158" y="2467610"/>
              <a:ext cx="3140127" cy="472950"/>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 rainMagic rain</a:t>
              </a:r>
              <a:endParaRPr lang="zh-CN" altLang="en-US" sz="1000" dirty="0">
                <a:solidFill>
                  <a:schemeClr val="bg2">
                    <a:lumMod val="50000"/>
                  </a:schemeClr>
                </a:solidFill>
                <a:cs typeface="+mn-ea"/>
                <a:sym typeface="+mn-lt"/>
              </a:endParaRPr>
            </a:p>
          </p:txBody>
        </p:sp>
      </p:grpSp>
      <p:grpSp>
        <p:nvGrpSpPr>
          <p:cNvPr id="22" name="组合 21"/>
          <p:cNvGrpSpPr/>
          <p:nvPr/>
        </p:nvGrpSpPr>
        <p:grpSpPr>
          <a:xfrm>
            <a:off x="3402012" y="1872645"/>
            <a:ext cx="5283200" cy="932379"/>
            <a:chOff x="4756150" y="1872645"/>
            <a:chExt cx="5283200" cy="932379"/>
          </a:xfrm>
        </p:grpSpPr>
        <p:sp>
          <p:nvSpPr>
            <p:cNvPr id="17" name="矩形 16"/>
            <p:cNvSpPr/>
            <p:nvPr/>
          </p:nvSpPr>
          <p:spPr>
            <a:xfrm flipH="1">
              <a:off x="6612920" y="1872645"/>
              <a:ext cx="1569660" cy="452432"/>
            </a:xfrm>
            <a:prstGeom prst="rect">
              <a:avLst/>
            </a:prstGeom>
            <a:noFill/>
          </p:spPr>
          <p:txBody>
            <a:bodyPr wrap="none" rtlCol="0">
              <a:spAutoFit/>
            </a:bodyPr>
            <a:lstStyle/>
            <a:p>
              <a:pPr algn="ct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sp>
          <p:nvSpPr>
            <p:cNvPr id="18" name="矩形 17"/>
            <p:cNvSpPr/>
            <p:nvPr/>
          </p:nvSpPr>
          <p:spPr>
            <a:xfrm flipH="1">
              <a:off x="4756150" y="2312581"/>
              <a:ext cx="5283200" cy="492443"/>
            </a:xfrm>
            <a:prstGeom prst="rect">
              <a:avLst/>
            </a:prstGeom>
          </p:spPr>
          <p:txBody>
            <a:bodyPr wrap="square">
              <a:spAutoFit/>
            </a:bodyPr>
            <a:lstStyle/>
            <a:p>
              <a:pPr algn="ctr">
                <a:lnSpc>
                  <a:spcPct val="130000"/>
                </a:lnSpc>
              </a:pPr>
              <a:r>
                <a:rPr lang="zh-CN" altLang="en-US" sz="1000" dirty="0">
                  <a:solidFill>
                    <a:schemeClr val="bg2">
                      <a:lumMod val="50000"/>
                    </a:schemeClr>
                  </a:solidFill>
                  <a:cs typeface="+mn-ea"/>
                  <a:sym typeface="+mn-lt"/>
                </a:rPr>
                <a:t>Magic rain studio sales template, a more beautiful template please magic，Magic rain studio sales template, a more beautiful template please magic</a:t>
              </a:r>
              <a:endParaRPr lang="zh-CN" altLang="en-US" sz="1000" dirty="0">
                <a:solidFill>
                  <a:schemeClr val="bg2">
                    <a:lumMod val="50000"/>
                  </a:schemeClr>
                </a:solidFill>
                <a:cs typeface="+mn-ea"/>
                <a:sym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点击此处添加你的标题</a:t>
            </a:r>
            <a:endParaRPr lang="zh-CN" altLang="en-US" dirty="0"/>
          </a:p>
        </p:txBody>
      </p:sp>
      <p:sp>
        <p:nvSpPr>
          <p:cNvPr id="4" name="内容占位符 3"/>
          <p:cNvSpPr>
            <a:spLocks noGrp="1"/>
          </p:cNvSpPr>
          <p:nvPr>
            <p:ph sz="half" idx="1"/>
          </p:nvPr>
        </p:nvSpPr>
        <p:spPr/>
        <p:txBody>
          <a:bodyPr>
            <a:normAutofit/>
          </a:bodyPr>
          <a:lstStyle/>
          <a:p>
            <a:pPr>
              <a:lnSpc>
                <a:spcPct val="130000"/>
              </a:lnSpc>
            </a:pPr>
            <a:r>
              <a:rPr lang="zh-CN" altLang="en-US" dirty="0">
                <a:solidFill>
                  <a:schemeClr val="bg2">
                    <a:lumMod val="50000"/>
                  </a:schemeClr>
                </a:solidFill>
                <a:cs typeface="+mn-ea"/>
                <a:sym typeface="+mn-lt"/>
              </a:rPr>
              <a:t>Magic rain studio sales template, a more beautiful template please magic rainMagic rain</a:t>
            </a:r>
            <a:endParaRPr lang="zh-CN" altLang="en-US" dirty="0">
              <a:solidFill>
                <a:schemeClr val="bg2">
                  <a:lumMod val="50000"/>
                </a:schemeClr>
              </a:solidFill>
              <a:cs typeface="+mn-ea"/>
              <a:sym typeface="+mn-lt"/>
            </a:endParaRPr>
          </a:p>
          <a:p>
            <a:r>
              <a:rPr lang="en-US" altLang="zh-CN" dirty="0" smtClean="0"/>
              <a:t>Magic rain studio sales template, a more beautiful template please magic </a:t>
            </a:r>
            <a:r>
              <a:rPr lang="en-US" altLang="zh-CN" dirty="0" err="1" smtClean="0"/>
              <a:t>rainMagic</a:t>
            </a:r>
            <a:r>
              <a:rPr lang="en-US" altLang="zh-CN" dirty="0" smtClean="0"/>
              <a:t> rain</a:t>
            </a:r>
            <a:endParaRPr lang="en-US" altLang="zh-CN" dirty="0"/>
          </a:p>
          <a:p>
            <a:r>
              <a:rPr lang="en-US" altLang="zh-CN" dirty="0" smtClean="0"/>
              <a:t>Magic rain studio sales template, a more beautiful template please magic </a:t>
            </a:r>
            <a:r>
              <a:rPr lang="en-US" altLang="zh-CN" dirty="0" err="1" smtClean="0"/>
              <a:t>rainMagic</a:t>
            </a:r>
            <a:r>
              <a:rPr lang="en-US" altLang="zh-CN" dirty="0" smtClean="0"/>
              <a:t> rain</a:t>
            </a:r>
            <a:endParaRPr lang="zh-CN" altLang="en-US" dirty="0"/>
          </a:p>
          <a:p>
            <a:r>
              <a:rPr lang="en-US" altLang="zh-CN" dirty="0" smtClean="0"/>
              <a:t>Magic rain studio sales template, a more beautiful template please magic </a:t>
            </a:r>
            <a:r>
              <a:rPr lang="en-US" altLang="zh-CN" dirty="0" err="1" smtClean="0"/>
              <a:t>rainMagic</a:t>
            </a:r>
            <a:r>
              <a:rPr lang="en-US" altLang="zh-CN" dirty="0" smtClean="0"/>
              <a:t> rain</a:t>
            </a:r>
            <a:endParaRPr lang="zh-CN" altLang="en-US" dirty="0"/>
          </a:p>
          <a:p>
            <a:endParaRPr lang="zh-CN" altLang="en-US" dirty="0"/>
          </a:p>
        </p:txBody>
      </p:sp>
      <p:sp>
        <p:nvSpPr>
          <p:cNvPr id="5" name="内容占位符 4"/>
          <p:cNvSpPr>
            <a:spLocks noGrp="1"/>
          </p:cNvSpPr>
          <p:nvPr>
            <p:ph sz="half" idx="2"/>
          </p:nvPr>
        </p:nvSpPr>
        <p:spPr/>
        <p:txBody>
          <a:bodyPr>
            <a:normAutofit/>
          </a:bodyPr>
          <a:lstStyle/>
          <a:p>
            <a:pPr>
              <a:lnSpc>
                <a:spcPct val="130000"/>
              </a:lnSpc>
            </a:pPr>
            <a:r>
              <a:rPr lang="zh-CN" altLang="en-US" dirty="0">
                <a:solidFill>
                  <a:schemeClr val="bg2">
                    <a:lumMod val="50000"/>
                  </a:schemeClr>
                </a:solidFill>
                <a:cs typeface="+mn-ea"/>
                <a:sym typeface="+mn-lt"/>
              </a:rPr>
              <a:t>Magic rain studio sales template, a more beautiful template please magic rainMagic rain</a:t>
            </a:r>
            <a:endParaRPr lang="zh-CN" altLang="en-US" dirty="0">
              <a:solidFill>
                <a:schemeClr val="bg2">
                  <a:lumMod val="50000"/>
                </a:schemeClr>
              </a:solidFill>
              <a:cs typeface="+mn-ea"/>
              <a:sym typeface="+mn-lt"/>
            </a:endParaRPr>
          </a:p>
          <a:p>
            <a:r>
              <a:rPr lang="en-US" altLang="zh-CN" dirty="0" smtClean="0"/>
              <a:t>Magic rain studio sales template, a more beautiful template please magic </a:t>
            </a:r>
            <a:r>
              <a:rPr lang="en-US" altLang="zh-CN" dirty="0" err="1" smtClean="0"/>
              <a:t>rainMagic</a:t>
            </a:r>
            <a:r>
              <a:rPr lang="en-US" altLang="zh-CN" dirty="0" smtClean="0"/>
              <a:t> rain</a:t>
            </a:r>
            <a:endParaRPr lang="en-US" altLang="zh-CN" dirty="0"/>
          </a:p>
          <a:p>
            <a:r>
              <a:rPr lang="en-US" altLang="zh-CN" dirty="0" smtClean="0"/>
              <a:t>Magic rain studio sales template, a more beautiful template please magic </a:t>
            </a:r>
            <a:r>
              <a:rPr lang="en-US" altLang="zh-CN" dirty="0" err="1" smtClean="0"/>
              <a:t>rainMagic</a:t>
            </a:r>
            <a:r>
              <a:rPr lang="en-US" altLang="zh-CN" dirty="0" smtClean="0"/>
              <a:t> rain</a:t>
            </a:r>
            <a:endParaRPr lang="zh-CN" altLang="en-US" dirty="0"/>
          </a:p>
          <a:p>
            <a:r>
              <a:rPr lang="en-US" altLang="zh-CN" dirty="0" smtClean="0"/>
              <a:t>Magic rain studio sales template, a more beautiful template please magic </a:t>
            </a:r>
            <a:r>
              <a:rPr lang="en-US" altLang="zh-CN" dirty="0" err="1" smtClean="0"/>
              <a:t>rainMagic</a:t>
            </a:r>
            <a:r>
              <a:rPr lang="en-US" altLang="zh-CN" dirty="0" smtClean="0"/>
              <a:t> rain</a:t>
            </a:r>
            <a:endParaRPr lang="zh-CN" altLang="en-US" dirty="0"/>
          </a:p>
          <a:p>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点击此处添加你的标题</a:t>
            </a:r>
            <a:endParaRPr lang="zh-CN" altLang="en-US" dirty="0"/>
          </a:p>
        </p:txBody>
      </p:sp>
      <p:sp>
        <p:nvSpPr>
          <p:cNvPr id="4" name="矩形 3"/>
          <p:cNvSpPr/>
          <p:nvPr/>
        </p:nvSpPr>
        <p:spPr>
          <a:xfrm>
            <a:off x="9051584" y="1883122"/>
            <a:ext cx="1874231" cy="369332"/>
          </a:xfrm>
          <a:prstGeom prst="rect">
            <a:avLst/>
          </a:prstGeom>
        </p:spPr>
        <p:txBody>
          <a:bodyPr wrap="none">
            <a:spAutoFit/>
          </a:bodyPr>
          <a:lstStyle/>
          <a:p>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5" name="矩形 4"/>
          <p:cNvSpPr/>
          <p:nvPr/>
        </p:nvSpPr>
        <p:spPr>
          <a:xfrm>
            <a:off x="6754906" y="5443746"/>
            <a:ext cx="1874231" cy="369332"/>
          </a:xfrm>
          <a:prstGeom prst="rect">
            <a:avLst/>
          </a:prstGeom>
        </p:spPr>
        <p:txBody>
          <a:bodyPr wrap="none">
            <a:spAutoFit/>
          </a:bodyPr>
          <a:lstStyle/>
          <a:p>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6" name="Freeform 6"/>
          <p:cNvSpPr/>
          <p:nvPr/>
        </p:nvSpPr>
        <p:spPr bwMode="auto">
          <a:xfrm>
            <a:off x="6279820" y="2691096"/>
            <a:ext cx="2190041" cy="2165154"/>
          </a:xfrm>
          <a:custGeom>
            <a:avLst/>
            <a:gdLst>
              <a:gd name="T0" fmla="*/ 0 w 440"/>
              <a:gd name="T1" fmla="*/ 220 h 435"/>
              <a:gd name="T2" fmla="*/ 223 w 440"/>
              <a:gd name="T3" fmla="*/ 0 h 435"/>
              <a:gd name="T4" fmla="*/ 440 w 440"/>
              <a:gd name="T5" fmla="*/ 220 h 435"/>
              <a:gd name="T6" fmla="*/ 219 w 440"/>
              <a:gd name="T7" fmla="*/ 435 h 435"/>
              <a:gd name="T8" fmla="*/ 0 w 440"/>
              <a:gd name="T9" fmla="*/ 220 h 435"/>
            </a:gdLst>
            <a:ahLst/>
            <a:cxnLst>
              <a:cxn ang="0">
                <a:pos x="T0" y="T1"/>
              </a:cxn>
              <a:cxn ang="0">
                <a:pos x="T2" y="T3"/>
              </a:cxn>
              <a:cxn ang="0">
                <a:pos x="T4" y="T5"/>
              </a:cxn>
              <a:cxn ang="0">
                <a:pos x="T6" y="T7"/>
              </a:cxn>
              <a:cxn ang="0">
                <a:pos x="T8" y="T9"/>
              </a:cxn>
            </a:cxnLst>
            <a:rect l="0" t="0" r="r" b="b"/>
            <a:pathLst>
              <a:path w="440" h="435">
                <a:moveTo>
                  <a:pt x="0" y="220"/>
                </a:moveTo>
                <a:lnTo>
                  <a:pt x="223" y="0"/>
                </a:lnTo>
                <a:lnTo>
                  <a:pt x="440" y="220"/>
                </a:lnTo>
                <a:lnTo>
                  <a:pt x="219" y="435"/>
                </a:lnTo>
                <a:lnTo>
                  <a:pt x="0" y="22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7" name="组合 6"/>
          <p:cNvGrpSpPr/>
          <p:nvPr/>
        </p:nvGrpSpPr>
        <p:grpSpPr>
          <a:xfrm>
            <a:off x="6729471" y="3348386"/>
            <a:ext cx="1290738" cy="832228"/>
            <a:chOff x="6689363" y="3491033"/>
            <a:chExt cx="1290738" cy="832228"/>
          </a:xfrm>
        </p:grpSpPr>
        <p:sp>
          <p:nvSpPr>
            <p:cNvPr id="8" name="矩形 7"/>
            <p:cNvSpPr/>
            <p:nvPr/>
          </p:nvSpPr>
          <p:spPr>
            <a:xfrm>
              <a:off x="6689363" y="3953929"/>
              <a:ext cx="1290738" cy="369332"/>
            </a:xfrm>
            <a:prstGeom prst="rect">
              <a:avLst/>
            </a:prstGeom>
          </p:spPr>
          <p:txBody>
            <a:bodyPr wrap="none">
              <a:spAutoFit/>
            </a:bodyPr>
            <a:lstStyle/>
            <a:p>
              <a:r>
                <a:rPr lang="en-US" altLang="zh-CN" dirty="0">
                  <a:solidFill>
                    <a:schemeClr val="bg1"/>
                  </a:solidFill>
                  <a:latin typeface="+mn-ea"/>
                </a:rPr>
                <a:t>CLICK ADD</a:t>
              </a:r>
              <a:endParaRPr lang="zh-CN" altLang="en-US" dirty="0">
                <a:solidFill>
                  <a:schemeClr val="bg1"/>
                </a:solidFill>
                <a:latin typeface="+mn-ea"/>
              </a:endParaRPr>
            </a:p>
          </p:txBody>
        </p:sp>
        <p:grpSp>
          <p:nvGrpSpPr>
            <p:cNvPr id="9" name="组合 8"/>
            <p:cNvGrpSpPr>
              <a:grpSpLocks noChangeAspect="1"/>
            </p:cNvGrpSpPr>
            <p:nvPr/>
          </p:nvGrpSpPr>
          <p:grpSpPr>
            <a:xfrm>
              <a:off x="7154738" y="3491033"/>
              <a:ext cx="359987" cy="325649"/>
              <a:chOff x="3307274" y="3285568"/>
              <a:chExt cx="672954" cy="608761"/>
            </a:xfrm>
            <a:solidFill>
              <a:schemeClr val="bg1"/>
            </a:solidFill>
          </p:grpSpPr>
          <p:sp>
            <p:nvSpPr>
              <p:cNvPr id="10" name="Freeform 345"/>
              <p:cNvSpPr/>
              <p:nvPr/>
            </p:nvSpPr>
            <p:spPr bwMode="auto">
              <a:xfrm>
                <a:off x="3907378" y="3575523"/>
                <a:ext cx="72849" cy="30294"/>
              </a:xfrm>
              <a:custGeom>
                <a:avLst/>
                <a:gdLst>
                  <a:gd name="T0" fmla="*/ 9 w 43"/>
                  <a:gd name="T1" fmla="*/ 18 h 18"/>
                  <a:gd name="T2" fmla="*/ 34 w 43"/>
                  <a:gd name="T3" fmla="*/ 17 h 18"/>
                  <a:gd name="T4" fmla="*/ 42 w 43"/>
                  <a:gd name="T5" fmla="*/ 8 h 18"/>
                  <a:gd name="T6" fmla="*/ 34 w 43"/>
                  <a:gd name="T7" fmla="*/ 0 h 18"/>
                  <a:gd name="T8" fmla="*/ 8 w 43"/>
                  <a:gd name="T9" fmla="*/ 1 h 18"/>
                  <a:gd name="T10" fmla="*/ 0 w 43"/>
                  <a:gd name="T11" fmla="*/ 9 h 18"/>
                  <a:gd name="T12" fmla="*/ 0 w 43"/>
                  <a:gd name="T13" fmla="*/ 9 h 18"/>
                  <a:gd name="T14" fmla="*/ 9 w 43"/>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18">
                    <a:moveTo>
                      <a:pt x="9" y="18"/>
                    </a:moveTo>
                    <a:cubicBezTo>
                      <a:pt x="34" y="17"/>
                      <a:pt x="34" y="17"/>
                      <a:pt x="34" y="17"/>
                    </a:cubicBezTo>
                    <a:cubicBezTo>
                      <a:pt x="39" y="17"/>
                      <a:pt x="43" y="13"/>
                      <a:pt x="42" y="8"/>
                    </a:cubicBezTo>
                    <a:cubicBezTo>
                      <a:pt x="42" y="3"/>
                      <a:pt x="38" y="0"/>
                      <a:pt x="34" y="0"/>
                    </a:cubicBezTo>
                    <a:cubicBezTo>
                      <a:pt x="8" y="1"/>
                      <a:pt x="8" y="1"/>
                      <a:pt x="8" y="1"/>
                    </a:cubicBezTo>
                    <a:cubicBezTo>
                      <a:pt x="3" y="1"/>
                      <a:pt x="0" y="4"/>
                      <a:pt x="0" y="9"/>
                    </a:cubicBezTo>
                    <a:cubicBezTo>
                      <a:pt x="0" y="9"/>
                      <a:pt x="0" y="9"/>
                      <a:pt x="0" y="9"/>
                    </a:cubicBezTo>
                    <a:cubicBezTo>
                      <a:pt x="0" y="14"/>
                      <a:pt x="4" y="18"/>
                      <a:pt x="9"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346"/>
              <p:cNvSpPr/>
              <p:nvPr/>
            </p:nvSpPr>
            <p:spPr bwMode="auto">
              <a:xfrm>
                <a:off x="3908821" y="3375728"/>
                <a:ext cx="71407" cy="49769"/>
              </a:xfrm>
              <a:custGeom>
                <a:avLst/>
                <a:gdLst>
                  <a:gd name="T0" fmla="*/ 11 w 42"/>
                  <a:gd name="T1" fmla="*/ 27 h 29"/>
                  <a:gd name="T2" fmla="*/ 35 w 42"/>
                  <a:gd name="T3" fmla="*/ 18 h 29"/>
                  <a:gd name="T4" fmla="*/ 40 w 42"/>
                  <a:gd name="T5" fmla="*/ 7 h 29"/>
                  <a:gd name="T6" fmla="*/ 29 w 42"/>
                  <a:gd name="T7" fmla="*/ 2 h 29"/>
                  <a:gd name="T8" fmla="*/ 5 w 42"/>
                  <a:gd name="T9" fmla="*/ 12 h 29"/>
                  <a:gd name="T10" fmla="*/ 0 w 42"/>
                  <a:gd name="T11" fmla="*/ 19 h 29"/>
                  <a:gd name="T12" fmla="*/ 0 w 42"/>
                  <a:gd name="T13" fmla="*/ 23 h 29"/>
                  <a:gd name="T14" fmla="*/ 11 w 42"/>
                  <a:gd name="T15" fmla="*/ 27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29">
                    <a:moveTo>
                      <a:pt x="11" y="27"/>
                    </a:moveTo>
                    <a:cubicBezTo>
                      <a:pt x="35" y="18"/>
                      <a:pt x="35" y="18"/>
                      <a:pt x="35" y="18"/>
                    </a:cubicBezTo>
                    <a:cubicBezTo>
                      <a:pt x="39" y="16"/>
                      <a:pt x="42" y="11"/>
                      <a:pt x="40" y="7"/>
                    </a:cubicBezTo>
                    <a:cubicBezTo>
                      <a:pt x="38" y="2"/>
                      <a:pt x="33" y="0"/>
                      <a:pt x="29" y="2"/>
                    </a:cubicBezTo>
                    <a:cubicBezTo>
                      <a:pt x="5" y="12"/>
                      <a:pt x="5" y="12"/>
                      <a:pt x="5" y="12"/>
                    </a:cubicBezTo>
                    <a:cubicBezTo>
                      <a:pt x="2" y="13"/>
                      <a:pt x="0" y="16"/>
                      <a:pt x="0" y="19"/>
                    </a:cubicBezTo>
                    <a:cubicBezTo>
                      <a:pt x="0" y="21"/>
                      <a:pt x="0" y="22"/>
                      <a:pt x="0" y="23"/>
                    </a:cubicBezTo>
                    <a:cubicBezTo>
                      <a:pt x="2" y="27"/>
                      <a:pt x="7" y="29"/>
                      <a:pt x="1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347"/>
              <p:cNvSpPr/>
              <p:nvPr/>
            </p:nvSpPr>
            <p:spPr bwMode="auto">
              <a:xfrm>
                <a:off x="3908821" y="3739253"/>
                <a:ext cx="71407" cy="49047"/>
              </a:xfrm>
              <a:custGeom>
                <a:avLst/>
                <a:gdLst>
                  <a:gd name="T0" fmla="*/ 35 w 42"/>
                  <a:gd name="T1" fmla="*/ 11 h 29"/>
                  <a:gd name="T2" fmla="*/ 11 w 42"/>
                  <a:gd name="T3" fmla="*/ 2 h 29"/>
                  <a:gd name="T4" fmla="*/ 0 w 42"/>
                  <a:gd name="T5" fmla="*/ 6 h 29"/>
                  <a:gd name="T6" fmla="*/ 0 w 42"/>
                  <a:gd name="T7" fmla="*/ 10 h 29"/>
                  <a:gd name="T8" fmla="*/ 5 w 42"/>
                  <a:gd name="T9" fmla="*/ 17 h 29"/>
                  <a:gd name="T10" fmla="*/ 29 w 42"/>
                  <a:gd name="T11" fmla="*/ 27 h 29"/>
                  <a:gd name="T12" fmla="*/ 40 w 42"/>
                  <a:gd name="T13" fmla="*/ 22 h 29"/>
                  <a:gd name="T14" fmla="*/ 35 w 42"/>
                  <a:gd name="T15" fmla="*/ 11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29">
                    <a:moveTo>
                      <a:pt x="35" y="11"/>
                    </a:moveTo>
                    <a:cubicBezTo>
                      <a:pt x="11" y="2"/>
                      <a:pt x="11" y="2"/>
                      <a:pt x="11" y="2"/>
                    </a:cubicBezTo>
                    <a:cubicBezTo>
                      <a:pt x="7" y="0"/>
                      <a:pt x="2" y="2"/>
                      <a:pt x="0" y="6"/>
                    </a:cubicBezTo>
                    <a:cubicBezTo>
                      <a:pt x="0" y="7"/>
                      <a:pt x="0" y="8"/>
                      <a:pt x="0" y="10"/>
                    </a:cubicBezTo>
                    <a:cubicBezTo>
                      <a:pt x="0" y="13"/>
                      <a:pt x="2" y="16"/>
                      <a:pt x="5" y="17"/>
                    </a:cubicBezTo>
                    <a:cubicBezTo>
                      <a:pt x="29" y="27"/>
                      <a:pt x="29" y="27"/>
                      <a:pt x="29" y="27"/>
                    </a:cubicBezTo>
                    <a:cubicBezTo>
                      <a:pt x="33" y="29"/>
                      <a:pt x="38" y="27"/>
                      <a:pt x="40" y="22"/>
                    </a:cubicBezTo>
                    <a:cubicBezTo>
                      <a:pt x="42" y="18"/>
                      <a:pt x="39" y="13"/>
                      <a:pt x="3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348"/>
              <p:cNvSpPr/>
              <p:nvPr/>
            </p:nvSpPr>
            <p:spPr bwMode="auto">
              <a:xfrm>
                <a:off x="3784039" y="3285568"/>
                <a:ext cx="69964" cy="608760"/>
              </a:xfrm>
              <a:custGeom>
                <a:avLst/>
                <a:gdLst>
                  <a:gd name="T0" fmla="*/ 20 w 41"/>
                  <a:gd name="T1" fmla="*/ 0 h 357"/>
                  <a:gd name="T2" fmla="*/ 0 w 41"/>
                  <a:gd name="T3" fmla="*/ 23 h 357"/>
                  <a:gd name="T4" fmla="*/ 0 w 41"/>
                  <a:gd name="T5" fmla="*/ 335 h 357"/>
                  <a:gd name="T6" fmla="*/ 6 w 41"/>
                  <a:gd name="T7" fmla="*/ 351 h 357"/>
                  <a:gd name="T8" fmla="*/ 20 w 41"/>
                  <a:gd name="T9" fmla="*/ 357 h 357"/>
                  <a:gd name="T10" fmla="*/ 41 w 41"/>
                  <a:gd name="T11" fmla="*/ 335 h 357"/>
                  <a:gd name="T12" fmla="*/ 41 w 41"/>
                  <a:gd name="T13" fmla="*/ 23 h 357"/>
                  <a:gd name="T14" fmla="*/ 35 w 41"/>
                  <a:gd name="T15" fmla="*/ 7 h 357"/>
                  <a:gd name="T16" fmla="*/ 20 w 41"/>
                  <a:gd name="T17" fmla="*/ 0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357">
                    <a:moveTo>
                      <a:pt x="20" y="0"/>
                    </a:moveTo>
                    <a:cubicBezTo>
                      <a:pt x="9" y="0"/>
                      <a:pt x="0" y="10"/>
                      <a:pt x="0" y="23"/>
                    </a:cubicBezTo>
                    <a:cubicBezTo>
                      <a:pt x="0" y="335"/>
                      <a:pt x="0" y="335"/>
                      <a:pt x="0" y="335"/>
                    </a:cubicBezTo>
                    <a:cubicBezTo>
                      <a:pt x="0" y="341"/>
                      <a:pt x="2" y="347"/>
                      <a:pt x="6" y="351"/>
                    </a:cubicBezTo>
                    <a:cubicBezTo>
                      <a:pt x="10" y="355"/>
                      <a:pt x="15" y="357"/>
                      <a:pt x="20" y="357"/>
                    </a:cubicBezTo>
                    <a:cubicBezTo>
                      <a:pt x="31" y="357"/>
                      <a:pt x="41" y="347"/>
                      <a:pt x="41" y="335"/>
                    </a:cubicBezTo>
                    <a:cubicBezTo>
                      <a:pt x="41" y="23"/>
                      <a:pt x="41" y="23"/>
                      <a:pt x="41" y="23"/>
                    </a:cubicBezTo>
                    <a:cubicBezTo>
                      <a:pt x="41" y="16"/>
                      <a:pt x="38" y="11"/>
                      <a:pt x="35" y="7"/>
                    </a:cubicBezTo>
                    <a:cubicBezTo>
                      <a:pt x="31" y="3"/>
                      <a:pt x="26" y="0"/>
                      <a:pt x="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349"/>
              <p:cNvSpPr/>
              <p:nvPr/>
            </p:nvSpPr>
            <p:spPr bwMode="auto">
              <a:xfrm>
                <a:off x="3471004" y="3314420"/>
                <a:ext cx="280578" cy="547451"/>
              </a:xfrm>
              <a:custGeom>
                <a:avLst/>
                <a:gdLst>
                  <a:gd name="T0" fmla="*/ 0 w 165"/>
                  <a:gd name="T1" fmla="*/ 224 h 321"/>
                  <a:gd name="T2" fmla="*/ 165 w 165"/>
                  <a:gd name="T3" fmla="*/ 321 h 321"/>
                  <a:gd name="T4" fmla="*/ 165 w 165"/>
                  <a:gd name="T5" fmla="*/ 43 h 321"/>
                  <a:gd name="T6" fmla="*/ 165 w 165"/>
                  <a:gd name="T7" fmla="*/ 0 h 321"/>
                  <a:gd name="T8" fmla="*/ 0 w 165"/>
                  <a:gd name="T9" fmla="*/ 57 h 321"/>
                  <a:gd name="T10" fmla="*/ 0 w 165"/>
                  <a:gd name="T11" fmla="*/ 224 h 321"/>
                </a:gdLst>
                <a:ahLst/>
                <a:cxnLst>
                  <a:cxn ang="0">
                    <a:pos x="T0" y="T1"/>
                  </a:cxn>
                  <a:cxn ang="0">
                    <a:pos x="T2" y="T3"/>
                  </a:cxn>
                  <a:cxn ang="0">
                    <a:pos x="T4" y="T5"/>
                  </a:cxn>
                  <a:cxn ang="0">
                    <a:pos x="T6" y="T7"/>
                  </a:cxn>
                  <a:cxn ang="0">
                    <a:pos x="T8" y="T9"/>
                  </a:cxn>
                  <a:cxn ang="0">
                    <a:pos x="T10" y="T11"/>
                  </a:cxn>
                </a:cxnLst>
                <a:rect l="0" t="0" r="r" b="b"/>
                <a:pathLst>
                  <a:path w="165" h="321">
                    <a:moveTo>
                      <a:pt x="0" y="224"/>
                    </a:moveTo>
                    <a:cubicBezTo>
                      <a:pt x="69" y="239"/>
                      <a:pt x="165" y="321"/>
                      <a:pt x="165" y="321"/>
                    </a:cubicBezTo>
                    <a:cubicBezTo>
                      <a:pt x="165" y="43"/>
                      <a:pt x="165" y="43"/>
                      <a:pt x="165" y="43"/>
                    </a:cubicBezTo>
                    <a:cubicBezTo>
                      <a:pt x="165" y="0"/>
                      <a:pt x="165" y="0"/>
                      <a:pt x="165" y="0"/>
                    </a:cubicBezTo>
                    <a:cubicBezTo>
                      <a:pt x="124" y="41"/>
                      <a:pt x="0" y="57"/>
                      <a:pt x="0" y="57"/>
                    </a:cubicBezTo>
                    <a:lnTo>
                      <a:pt x="0" y="2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350"/>
              <p:cNvSpPr/>
              <p:nvPr/>
            </p:nvSpPr>
            <p:spPr bwMode="auto">
              <a:xfrm>
                <a:off x="3359927" y="3720500"/>
                <a:ext cx="155075" cy="173829"/>
              </a:xfrm>
              <a:custGeom>
                <a:avLst/>
                <a:gdLst>
                  <a:gd name="T0" fmla="*/ 45 w 91"/>
                  <a:gd name="T1" fmla="*/ 0 h 102"/>
                  <a:gd name="T2" fmla="*/ 0 w 91"/>
                  <a:gd name="T3" fmla="*/ 0 h 102"/>
                  <a:gd name="T4" fmla="*/ 45 w 91"/>
                  <a:gd name="T5" fmla="*/ 57 h 102"/>
                  <a:gd name="T6" fmla="*/ 45 w 91"/>
                  <a:gd name="T7" fmla="*/ 77 h 102"/>
                  <a:gd name="T8" fmla="*/ 65 w 91"/>
                  <a:gd name="T9" fmla="*/ 102 h 102"/>
                  <a:gd name="T10" fmla="*/ 88 w 91"/>
                  <a:gd name="T11" fmla="*/ 102 h 102"/>
                  <a:gd name="T12" fmla="*/ 88 w 91"/>
                  <a:gd name="T13" fmla="*/ 51 h 102"/>
                  <a:gd name="T14" fmla="*/ 45 w 91"/>
                  <a:gd name="T15" fmla="*/ 0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 h="102">
                    <a:moveTo>
                      <a:pt x="45" y="0"/>
                    </a:moveTo>
                    <a:cubicBezTo>
                      <a:pt x="0" y="0"/>
                      <a:pt x="0" y="0"/>
                      <a:pt x="0" y="0"/>
                    </a:cubicBezTo>
                    <a:cubicBezTo>
                      <a:pt x="0" y="0"/>
                      <a:pt x="45" y="37"/>
                      <a:pt x="45" y="57"/>
                    </a:cubicBezTo>
                    <a:cubicBezTo>
                      <a:pt x="45" y="77"/>
                      <a:pt x="45" y="77"/>
                      <a:pt x="45" y="77"/>
                    </a:cubicBezTo>
                    <a:cubicBezTo>
                      <a:pt x="45" y="77"/>
                      <a:pt x="42" y="102"/>
                      <a:pt x="65" y="102"/>
                    </a:cubicBezTo>
                    <a:cubicBezTo>
                      <a:pt x="88" y="102"/>
                      <a:pt x="88" y="102"/>
                      <a:pt x="88" y="102"/>
                    </a:cubicBezTo>
                    <a:cubicBezTo>
                      <a:pt x="88" y="51"/>
                      <a:pt x="88" y="51"/>
                      <a:pt x="88" y="51"/>
                    </a:cubicBezTo>
                    <a:cubicBezTo>
                      <a:pt x="88" y="51"/>
                      <a:pt x="91" y="0"/>
                      <a:pt x="4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351"/>
              <p:cNvSpPr/>
              <p:nvPr/>
            </p:nvSpPr>
            <p:spPr bwMode="auto">
              <a:xfrm>
                <a:off x="3307274" y="3411792"/>
                <a:ext cx="129109" cy="279856"/>
              </a:xfrm>
              <a:custGeom>
                <a:avLst/>
                <a:gdLst>
                  <a:gd name="T0" fmla="*/ 76 w 76"/>
                  <a:gd name="T1" fmla="*/ 164 h 164"/>
                  <a:gd name="T2" fmla="*/ 76 w 76"/>
                  <a:gd name="T3" fmla="*/ 0 h 164"/>
                  <a:gd name="T4" fmla="*/ 42 w 76"/>
                  <a:gd name="T5" fmla="*/ 0 h 164"/>
                  <a:gd name="T6" fmla="*/ 0 w 76"/>
                  <a:gd name="T7" fmla="*/ 31 h 164"/>
                  <a:gd name="T8" fmla="*/ 0 w 76"/>
                  <a:gd name="T9" fmla="*/ 122 h 164"/>
                  <a:gd name="T10" fmla="*/ 31 w 76"/>
                  <a:gd name="T11" fmla="*/ 164 h 164"/>
                  <a:gd name="T12" fmla="*/ 76 w 76"/>
                  <a:gd name="T13" fmla="*/ 164 h 164"/>
                </a:gdLst>
                <a:ahLst/>
                <a:cxnLst>
                  <a:cxn ang="0">
                    <a:pos x="T0" y="T1"/>
                  </a:cxn>
                  <a:cxn ang="0">
                    <a:pos x="T2" y="T3"/>
                  </a:cxn>
                  <a:cxn ang="0">
                    <a:pos x="T4" y="T5"/>
                  </a:cxn>
                  <a:cxn ang="0">
                    <a:pos x="T6" y="T7"/>
                  </a:cxn>
                  <a:cxn ang="0">
                    <a:pos x="T8" y="T9"/>
                  </a:cxn>
                  <a:cxn ang="0">
                    <a:pos x="T10" y="T11"/>
                  </a:cxn>
                  <a:cxn ang="0">
                    <a:pos x="T12" y="T13"/>
                  </a:cxn>
                </a:cxnLst>
                <a:rect l="0" t="0" r="r" b="b"/>
                <a:pathLst>
                  <a:path w="76" h="164">
                    <a:moveTo>
                      <a:pt x="76" y="164"/>
                    </a:moveTo>
                    <a:cubicBezTo>
                      <a:pt x="76" y="0"/>
                      <a:pt x="76" y="0"/>
                      <a:pt x="76" y="0"/>
                    </a:cubicBezTo>
                    <a:cubicBezTo>
                      <a:pt x="68" y="0"/>
                      <a:pt x="57" y="0"/>
                      <a:pt x="42" y="0"/>
                    </a:cubicBezTo>
                    <a:cubicBezTo>
                      <a:pt x="0" y="0"/>
                      <a:pt x="0" y="30"/>
                      <a:pt x="0" y="31"/>
                    </a:cubicBezTo>
                    <a:cubicBezTo>
                      <a:pt x="0" y="31"/>
                      <a:pt x="0" y="82"/>
                      <a:pt x="0" y="122"/>
                    </a:cubicBezTo>
                    <a:cubicBezTo>
                      <a:pt x="0" y="162"/>
                      <a:pt x="31" y="164"/>
                      <a:pt x="31" y="164"/>
                    </a:cubicBezTo>
                    <a:cubicBezTo>
                      <a:pt x="36" y="164"/>
                      <a:pt x="49" y="164"/>
                      <a:pt x="76" y="1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17" name="Freeform 5"/>
          <p:cNvSpPr/>
          <p:nvPr/>
        </p:nvSpPr>
        <p:spPr bwMode="auto">
          <a:xfrm>
            <a:off x="8778458" y="2691096"/>
            <a:ext cx="2199996" cy="2165154"/>
          </a:xfrm>
          <a:custGeom>
            <a:avLst/>
            <a:gdLst>
              <a:gd name="T0" fmla="*/ 0 w 442"/>
              <a:gd name="T1" fmla="*/ 220 h 435"/>
              <a:gd name="T2" fmla="*/ 225 w 442"/>
              <a:gd name="T3" fmla="*/ 0 h 435"/>
              <a:gd name="T4" fmla="*/ 442 w 442"/>
              <a:gd name="T5" fmla="*/ 220 h 435"/>
              <a:gd name="T6" fmla="*/ 221 w 442"/>
              <a:gd name="T7" fmla="*/ 435 h 435"/>
              <a:gd name="T8" fmla="*/ 0 w 442"/>
              <a:gd name="T9" fmla="*/ 220 h 435"/>
            </a:gdLst>
            <a:ahLst/>
            <a:cxnLst>
              <a:cxn ang="0">
                <a:pos x="T0" y="T1"/>
              </a:cxn>
              <a:cxn ang="0">
                <a:pos x="T2" y="T3"/>
              </a:cxn>
              <a:cxn ang="0">
                <a:pos x="T4" y="T5"/>
              </a:cxn>
              <a:cxn ang="0">
                <a:pos x="T6" y="T7"/>
              </a:cxn>
              <a:cxn ang="0">
                <a:pos x="T8" y="T9"/>
              </a:cxn>
            </a:cxnLst>
            <a:rect l="0" t="0" r="r" b="b"/>
            <a:pathLst>
              <a:path w="442" h="435">
                <a:moveTo>
                  <a:pt x="0" y="220"/>
                </a:moveTo>
                <a:lnTo>
                  <a:pt x="225" y="0"/>
                </a:lnTo>
                <a:lnTo>
                  <a:pt x="442" y="220"/>
                </a:lnTo>
                <a:lnTo>
                  <a:pt x="221" y="435"/>
                </a:lnTo>
                <a:lnTo>
                  <a:pt x="0" y="22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18" name="组合 17"/>
          <p:cNvGrpSpPr/>
          <p:nvPr/>
        </p:nvGrpSpPr>
        <p:grpSpPr>
          <a:xfrm>
            <a:off x="9198158" y="3349819"/>
            <a:ext cx="1290738" cy="830795"/>
            <a:chOff x="9192979" y="3492466"/>
            <a:chExt cx="1290738" cy="830795"/>
          </a:xfrm>
        </p:grpSpPr>
        <p:sp>
          <p:nvSpPr>
            <p:cNvPr id="19" name="矩形 18"/>
            <p:cNvSpPr/>
            <p:nvPr/>
          </p:nvSpPr>
          <p:spPr>
            <a:xfrm>
              <a:off x="9192979" y="3953929"/>
              <a:ext cx="1290738" cy="369332"/>
            </a:xfrm>
            <a:prstGeom prst="rect">
              <a:avLst/>
            </a:prstGeom>
          </p:spPr>
          <p:txBody>
            <a:bodyPr wrap="none">
              <a:spAutoFit/>
            </a:bodyPr>
            <a:lstStyle/>
            <a:p>
              <a:r>
                <a:rPr lang="en-US" altLang="zh-CN" dirty="0">
                  <a:solidFill>
                    <a:schemeClr val="bg1"/>
                  </a:solidFill>
                  <a:latin typeface="+mn-ea"/>
                </a:rPr>
                <a:t>CLICK ADD</a:t>
              </a:r>
              <a:endParaRPr lang="zh-CN" altLang="en-US" dirty="0">
                <a:solidFill>
                  <a:schemeClr val="bg1"/>
                </a:solidFill>
                <a:latin typeface="+mn-ea"/>
              </a:endParaRPr>
            </a:p>
          </p:txBody>
        </p:sp>
        <p:grpSp>
          <p:nvGrpSpPr>
            <p:cNvPr id="20" name="组合 19"/>
            <p:cNvGrpSpPr>
              <a:grpSpLocks noChangeAspect="1"/>
            </p:cNvGrpSpPr>
            <p:nvPr/>
          </p:nvGrpSpPr>
          <p:grpSpPr>
            <a:xfrm>
              <a:off x="9676488" y="3492466"/>
              <a:ext cx="323720" cy="291953"/>
              <a:chOff x="850492" y="4967378"/>
              <a:chExt cx="679450" cy="612775"/>
            </a:xfrm>
            <a:solidFill>
              <a:schemeClr val="bg1"/>
            </a:solidFill>
          </p:grpSpPr>
          <p:sp>
            <p:nvSpPr>
              <p:cNvPr id="21" name="Freeform 41"/>
              <p:cNvSpPr>
                <a:spLocks noEditPoints="1"/>
              </p:cNvSpPr>
              <p:nvPr/>
            </p:nvSpPr>
            <p:spPr bwMode="auto">
              <a:xfrm>
                <a:off x="850492" y="5208678"/>
                <a:ext cx="679450" cy="371475"/>
              </a:xfrm>
              <a:custGeom>
                <a:avLst/>
                <a:gdLst>
                  <a:gd name="T0" fmla="*/ 105 w 181"/>
                  <a:gd name="T1" fmla="*/ 49 h 99"/>
                  <a:gd name="T2" fmla="*/ 91 w 181"/>
                  <a:gd name="T3" fmla="*/ 53 h 99"/>
                  <a:gd name="T4" fmla="*/ 77 w 181"/>
                  <a:gd name="T5" fmla="*/ 49 h 99"/>
                  <a:gd name="T6" fmla="*/ 2 w 181"/>
                  <a:gd name="T7" fmla="*/ 0 h 99"/>
                  <a:gd name="T8" fmla="*/ 0 w 181"/>
                  <a:gd name="T9" fmla="*/ 6 h 99"/>
                  <a:gd name="T10" fmla="*/ 0 w 181"/>
                  <a:gd name="T11" fmla="*/ 84 h 99"/>
                  <a:gd name="T12" fmla="*/ 16 w 181"/>
                  <a:gd name="T13" fmla="*/ 99 h 99"/>
                  <a:gd name="T14" fmla="*/ 165 w 181"/>
                  <a:gd name="T15" fmla="*/ 99 h 99"/>
                  <a:gd name="T16" fmla="*/ 181 w 181"/>
                  <a:gd name="T17" fmla="*/ 84 h 99"/>
                  <a:gd name="T18" fmla="*/ 181 w 181"/>
                  <a:gd name="T19" fmla="*/ 6 h 99"/>
                  <a:gd name="T20" fmla="*/ 180 w 181"/>
                  <a:gd name="T21" fmla="*/ 0 h 99"/>
                  <a:gd name="T22" fmla="*/ 105 w 181"/>
                  <a:gd name="T23" fmla="*/ 49 h 99"/>
                  <a:gd name="T24" fmla="*/ 61 w 181"/>
                  <a:gd name="T25" fmla="*/ 57 h 99"/>
                  <a:gd name="T26" fmla="*/ 16 w 181"/>
                  <a:gd name="T27" fmla="*/ 88 h 99"/>
                  <a:gd name="T28" fmla="*/ 15 w 181"/>
                  <a:gd name="T29" fmla="*/ 89 h 99"/>
                  <a:gd name="T30" fmla="*/ 13 w 181"/>
                  <a:gd name="T31" fmla="*/ 88 h 99"/>
                  <a:gd name="T32" fmla="*/ 13 w 181"/>
                  <a:gd name="T33" fmla="*/ 84 h 99"/>
                  <a:gd name="T34" fmla="*/ 58 w 181"/>
                  <a:gd name="T35" fmla="*/ 52 h 99"/>
                  <a:gd name="T36" fmla="*/ 62 w 181"/>
                  <a:gd name="T37" fmla="*/ 53 h 99"/>
                  <a:gd name="T38" fmla="*/ 61 w 181"/>
                  <a:gd name="T39" fmla="*/ 57 h 99"/>
                  <a:gd name="T40" fmla="*/ 170 w 181"/>
                  <a:gd name="T41" fmla="*/ 88 h 99"/>
                  <a:gd name="T42" fmla="*/ 168 w 181"/>
                  <a:gd name="T43" fmla="*/ 89 h 99"/>
                  <a:gd name="T44" fmla="*/ 166 w 181"/>
                  <a:gd name="T45" fmla="*/ 88 h 99"/>
                  <a:gd name="T46" fmla="*/ 120 w 181"/>
                  <a:gd name="T47" fmla="*/ 56 h 99"/>
                  <a:gd name="T48" fmla="*/ 119 w 181"/>
                  <a:gd name="T49" fmla="*/ 52 h 99"/>
                  <a:gd name="T50" fmla="*/ 123 w 181"/>
                  <a:gd name="T51" fmla="*/ 51 h 99"/>
                  <a:gd name="T52" fmla="*/ 169 w 181"/>
                  <a:gd name="T53" fmla="*/ 84 h 99"/>
                  <a:gd name="T54" fmla="*/ 170 w 181"/>
                  <a:gd name="T55" fmla="*/ 8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1" h="99">
                    <a:moveTo>
                      <a:pt x="105" y="49"/>
                    </a:moveTo>
                    <a:cubicBezTo>
                      <a:pt x="100" y="52"/>
                      <a:pt x="96" y="53"/>
                      <a:pt x="91" y="53"/>
                    </a:cubicBezTo>
                    <a:cubicBezTo>
                      <a:pt x="86" y="53"/>
                      <a:pt x="81" y="52"/>
                      <a:pt x="77" y="49"/>
                    </a:cubicBezTo>
                    <a:cubicBezTo>
                      <a:pt x="2" y="0"/>
                      <a:pt x="2" y="0"/>
                      <a:pt x="2" y="0"/>
                    </a:cubicBezTo>
                    <a:cubicBezTo>
                      <a:pt x="1" y="2"/>
                      <a:pt x="0" y="4"/>
                      <a:pt x="0" y="6"/>
                    </a:cubicBezTo>
                    <a:cubicBezTo>
                      <a:pt x="0" y="84"/>
                      <a:pt x="0" y="84"/>
                      <a:pt x="0" y="84"/>
                    </a:cubicBezTo>
                    <a:cubicBezTo>
                      <a:pt x="0" y="92"/>
                      <a:pt x="7" y="99"/>
                      <a:pt x="16" y="99"/>
                    </a:cubicBezTo>
                    <a:cubicBezTo>
                      <a:pt x="165" y="99"/>
                      <a:pt x="165" y="99"/>
                      <a:pt x="165" y="99"/>
                    </a:cubicBezTo>
                    <a:cubicBezTo>
                      <a:pt x="174" y="99"/>
                      <a:pt x="181" y="92"/>
                      <a:pt x="181" y="84"/>
                    </a:cubicBezTo>
                    <a:cubicBezTo>
                      <a:pt x="181" y="6"/>
                      <a:pt x="181" y="6"/>
                      <a:pt x="181" y="6"/>
                    </a:cubicBezTo>
                    <a:cubicBezTo>
                      <a:pt x="181" y="4"/>
                      <a:pt x="181" y="2"/>
                      <a:pt x="180" y="0"/>
                    </a:cubicBezTo>
                    <a:lnTo>
                      <a:pt x="105" y="49"/>
                    </a:lnTo>
                    <a:close/>
                    <a:moveTo>
                      <a:pt x="61" y="57"/>
                    </a:moveTo>
                    <a:cubicBezTo>
                      <a:pt x="16" y="88"/>
                      <a:pt x="16" y="88"/>
                      <a:pt x="16" y="88"/>
                    </a:cubicBezTo>
                    <a:cubicBezTo>
                      <a:pt x="16" y="89"/>
                      <a:pt x="15" y="89"/>
                      <a:pt x="15" y="89"/>
                    </a:cubicBezTo>
                    <a:cubicBezTo>
                      <a:pt x="14" y="89"/>
                      <a:pt x="13" y="89"/>
                      <a:pt x="13" y="88"/>
                    </a:cubicBezTo>
                    <a:cubicBezTo>
                      <a:pt x="12" y="87"/>
                      <a:pt x="12" y="85"/>
                      <a:pt x="13" y="84"/>
                    </a:cubicBezTo>
                    <a:cubicBezTo>
                      <a:pt x="58" y="52"/>
                      <a:pt x="58" y="52"/>
                      <a:pt x="58" y="52"/>
                    </a:cubicBezTo>
                    <a:cubicBezTo>
                      <a:pt x="59" y="51"/>
                      <a:pt x="61" y="52"/>
                      <a:pt x="62" y="53"/>
                    </a:cubicBezTo>
                    <a:cubicBezTo>
                      <a:pt x="62" y="54"/>
                      <a:pt x="62" y="56"/>
                      <a:pt x="61" y="57"/>
                    </a:cubicBezTo>
                    <a:close/>
                    <a:moveTo>
                      <a:pt x="170" y="88"/>
                    </a:moveTo>
                    <a:cubicBezTo>
                      <a:pt x="169" y="88"/>
                      <a:pt x="168" y="89"/>
                      <a:pt x="168" y="89"/>
                    </a:cubicBezTo>
                    <a:cubicBezTo>
                      <a:pt x="167" y="89"/>
                      <a:pt x="167" y="89"/>
                      <a:pt x="166" y="88"/>
                    </a:cubicBezTo>
                    <a:cubicBezTo>
                      <a:pt x="120" y="56"/>
                      <a:pt x="120" y="56"/>
                      <a:pt x="120" y="56"/>
                    </a:cubicBezTo>
                    <a:cubicBezTo>
                      <a:pt x="119" y="55"/>
                      <a:pt x="118" y="53"/>
                      <a:pt x="119" y="52"/>
                    </a:cubicBezTo>
                    <a:cubicBezTo>
                      <a:pt x="120" y="51"/>
                      <a:pt x="122" y="51"/>
                      <a:pt x="123" y="51"/>
                    </a:cubicBezTo>
                    <a:cubicBezTo>
                      <a:pt x="169" y="84"/>
                      <a:pt x="169" y="84"/>
                      <a:pt x="169" y="84"/>
                    </a:cubicBezTo>
                    <a:cubicBezTo>
                      <a:pt x="170" y="85"/>
                      <a:pt x="171" y="87"/>
                      <a:pt x="170"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42"/>
              <p:cNvSpPr/>
              <p:nvPr/>
            </p:nvSpPr>
            <p:spPr bwMode="auto">
              <a:xfrm>
                <a:off x="869542" y="4967378"/>
                <a:ext cx="646113" cy="315913"/>
              </a:xfrm>
              <a:custGeom>
                <a:avLst/>
                <a:gdLst>
                  <a:gd name="T0" fmla="*/ 139 w 172"/>
                  <a:gd name="T1" fmla="*/ 39 h 84"/>
                  <a:gd name="T2" fmla="*/ 139 w 172"/>
                  <a:gd name="T3" fmla="*/ 14 h 84"/>
                  <a:gd name="T4" fmla="*/ 126 w 172"/>
                  <a:gd name="T5" fmla="*/ 0 h 84"/>
                  <a:gd name="T6" fmla="*/ 44 w 172"/>
                  <a:gd name="T7" fmla="*/ 0 h 84"/>
                  <a:gd name="T8" fmla="*/ 30 w 172"/>
                  <a:gd name="T9" fmla="*/ 14 h 84"/>
                  <a:gd name="T10" fmla="*/ 30 w 172"/>
                  <a:gd name="T11" fmla="*/ 40 h 84"/>
                  <a:gd name="T12" fmla="*/ 0 w 172"/>
                  <a:gd name="T13" fmla="*/ 60 h 84"/>
                  <a:gd name="T14" fmla="*/ 30 w 172"/>
                  <a:gd name="T15" fmla="*/ 80 h 84"/>
                  <a:gd name="T16" fmla="*/ 36 w 172"/>
                  <a:gd name="T17" fmla="*/ 83 h 84"/>
                  <a:gd name="T18" fmla="*/ 36 w 172"/>
                  <a:gd name="T19" fmla="*/ 14 h 84"/>
                  <a:gd name="T20" fmla="*/ 44 w 172"/>
                  <a:gd name="T21" fmla="*/ 6 h 84"/>
                  <a:gd name="T22" fmla="*/ 126 w 172"/>
                  <a:gd name="T23" fmla="*/ 6 h 84"/>
                  <a:gd name="T24" fmla="*/ 134 w 172"/>
                  <a:gd name="T25" fmla="*/ 14 h 84"/>
                  <a:gd name="T26" fmla="*/ 134 w 172"/>
                  <a:gd name="T27" fmla="*/ 36 h 84"/>
                  <a:gd name="T28" fmla="*/ 134 w 172"/>
                  <a:gd name="T29" fmla="*/ 84 h 84"/>
                  <a:gd name="T30" fmla="*/ 139 w 172"/>
                  <a:gd name="T31" fmla="*/ 81 h 84"/>
                  <a:gd name="T32" fmla="*/ 172 w 172"/>
                  <a:gd name="T33" fmla="*/ 60 h 84"/>
                  <a:gd name="T34" fmla="*/ 139 w 172"/>
                  <a:gd name="T35" fmla="*/ 3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2" h="84">
                    <a:moveTo>
                      <a:pt x="139" y="39"/>
                    </a:moveTo>
                    <a:cubicBezTo>
                      <a:pt x="139" y="14"/>
                      <a:pt x="139" y="14"/>
                      <a:pt x="139" y="14"/>
                    </a:cubicBezTo>
                    <a:cubicBezTo>
                      <a:pt x="139" y="6"/>
                      <a:pt x="134" y="0"/>
                      <a:pt x="126" y="0"/>
                    </a:cubicBezTo>
                    <a:cubicBezTo>
                      <a:pt x="44" y="0"/>
                      <a:pt x="44" y="0"/>
                      <a:pt x="44" y="0"/>
                    </a:cubicBezTo>
                    <a:cubicBezTo>
                      <a:pt x="36" y="0"/>
                      <a:pt x="30" y="6"/>
                      <a:pt x="30" y="14"/>
                    </a:cubicBezTo>
                    <a:cubicBezTo>
                      <a:pt x="30" y="40"/>
                      <a:pt x="30" y="40"/>
                      <a:pt x="30" y="40"/>
                    </a:cubicBezTo>
                    <a:cubicBezTo>
                      <a:pt x="0" y="60"/>
                      <a:pt x="0" y="60"/>
                      <a:pt x="0" y="60"/>
                    </a:cubicBezTo>
                    <a:cubicBezTo>
                      <a:pt x="30" y="80"/>
                      <a:pt x="30" y="80"/>
                      <a:pt x="30" y="80"/>
                    </a:cubicBezTo>
                    <a:cubicBezTo>
                      <a:pt x="36" y="83"/>
                      <a:pt x="36" y="83"/>
                      <a:pt x="36" y="83"/>
                    </a:cubicBezTo>
                    <a:cubicBezTo>
                      <a:pt x="36" y="14"/>
                      <a:pt x="36" y="14"/>
                      <a:pt x="36" y="14"/>
                    </a:cubicBezTo>
                    <a:cubicBezTo>
                      <a:pt x="36" y="9"/>
                      <a:pt x="39" y="6"/>
                      <a:pt x="44" y="6"/>
                    </a:cubicBezTo>
                    <a:cubicBezTo>
                      <a:pt x="126" y="6"/>
                      <a:pt x="126" y="6"/>
                      <a:pt x="126" y="6"/>
                    </a:cubicBezTo>
                    <a:cubicBezTo>
                      <a:pt x="131" y="6"/>
                      <a:pt x="134" y="9"/>
                      <a:pt x="134" y="14"/>
                    </a:cubicBezTo>
                    <a:cubicBezTo>
                      <a:pt x="134" y="36"/>
                      <a:pt x="134" y="36"/>
                      <a:pt x="134" y="36"/>
                    </a:cubicBezTo>
                    <a:cubicBezTo>
                      <a:pt x="134" y="84"/>
                      <a:pt x="134" y="84"/>
                      <a:pt x="134" y="84"/>
                    </a:cubicBezTo>
                    <a:cubicBezTo>
                      <a:pt x="139" y="81"/>
                      <a:pt x="139" y="81"/>
                      <a:pt x="139" y="81"/>
                    </a:cubicBezTo>
                    <a:cubicBezTo>
                      <a:pt x="172" y="60"/>
                      <a:pt x="172" y="60"/>
                      <a:pt x="172" y="60"/>
                    </a:cubicBezTo>
                    <a:lnTo>
                      <a:pt x="139"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43"/>
              <p:cNvSpPr/>
              <p:nvPr/>
            </p:nvSpPr>
            <p:spPr bwMode="auto">
              <a:xfrm>
                <a:off x="1053692" y="5076916"/>
                <a:ext cx="269875" cy="244475"/>
              </a:xfrm>
              <a:custGeom>
                <a:avLst/>
                <a:gdLst>
                  <a:gd name="T0" fmla="*/ 72 w 72"/>
                  <a:gd name="T1" fmla="*/ 29 h 65"/>
                  <a:gd name="T2" fmla="*/ 68 w 72"/>
                  <a:gd name="T3" fmla="*/ 26 h 65"/>
                  <a:gd name="T4" fmla="*/ 57 w 72"/>
                  <a:gd name="T5" fmla="*/ 26 h 65"/>
                  <a:gd name="T6" fmla="*/ 57 w 72"/>
                  <a:gd name="T7" fmla="*/ 3 h 65"/>
                  <a:gd name="T8" fmla="*/ 53 w 72"/>
                  <a:gd name="T9" fmla="*/ 0 h 65"/>
                  <a:gd name="T10" fmla="*/ 19 w 72"/>
                  <a:gd name="T11" fmla="*/ 0 h 65"/>
                  <a:gd name="T12" fmla="*/ 15 w 72"/>
                  <a:gd name="T13" fmla="*/ 3 h 65"/>
                  <a:gd name="T14" fmla="*/ 15 w 72"/>
                  <a:gd name="T15" fmla="*/ 26 h 65"/>
                  <a:gd name="T16" fmla="*/ 4 w 72"/>
                  <a:gd name="T17" fmla="*/ 26 h 65"/>
                  <a:gd name="T18" fmla="*/ 0 w 72"/>
                  <a:gd name="T19" fmla="*/ 29 h 65"/>
                  <a:gd name="T20" fmla="*/ 1 w 72"/>
                  <a:gd name="T21" fmla="*/ 32 h 65"/>
                  <a:gd name="T22" fmla="*/ 1 w 72"/>
                  <a:gd name="T23" fmla="*/ 32 h 65"/>
                  <a:gd name="T24" fmla="*/ 33 w 72"/>
                  <a:gd name="T25" fmla="*/ 64 h 65"/>
                  <a:gd name="T26" fmla="*/ 36 w 72"/>
                  <a:gd name="T27" fmla="*/ 65 h 65"/>
                  <a:gd name="T28" fmla="*/ 39 w 72"/>
                  <a:gd name="T29" fmla="*/ 64 h 65"/>
                  <a:gd name="T30" fmla="*/ 39 w 72"/>
                  <a:gd name="T31" fmla="*/ 64 h 65"/>
                  <a:gd name="T32" fmla="*/ 70 w 72"/>
                  <a:gd name="T33" fmla="*/ 32 h 65"/>
                  <a:gd name="T34" fmla="*/ 71 w 72"/>
                  <a:gd name="T35" fmla="*/ 32 h 65"/>
                  <a:gd name="T36" fmla="*/ 71 w 72"/>
                  <a:gd name="T37" fmla="*/ 32 h 65"/>
                  <a:gd name="T38" fmla="*/ 71 w 72"/>
                  <a:gd name="T39" fmla="*/ 32 h 65"/>
                  <a:gd name="T40" fmla="*/ 72 w 72"/>
                  <a:gd name="T41" fmla="*/ 2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 h="65">
                    <a:moveTo>
                      <a:pt x="72" y="29"/>
                    </a:moveTo>
                    <a:cubicBezTo>
                      <a:pt x="72" y="28"/>
                      <a:pt x="70" y="26"/>
                      <a:pt x="68" y="26"/>
                    </a:cubicBezTo>
                    <a:cubicBezTo>
                      <a:pt x="57" y="26"/>
                      <a:pt x="57" y="26"/>
                      <a:pt x="57" y="26"/>
                    </a:cubicBezTo>
                    <a:cubicBezTo>
                      <a:pt x="57" y="3"/>
                      <a:pt x="57" y="3"/>
                      <a:pt x="57" y="3"/>
                    </a:cubicBezTo>
                    <a:cubicBezTo>
                      <a:pt x="57" y="2"/>
                      <a:pt x="55" y="0"/>
                      <a:pt x="53" y="0"/>
                    </a:cubicBezTo>
                    <a:cubicBezTo>
                      <a:pt x="19" y="0"/>
                      <a:pt x="19" y="0"/>
                      <a:pt x="19" y="0"/>
                    </a:cubicBezTo>
                    <a:cubicBezTo>
                      <a:pt x="17" y="0"/>
                      <a:pt x="15" y="2"/>
                      <a:pt x="15" y="3"/>
                    </a:cubicBezTo>
                    <a:cubicBezTo>
                      <a:pt x="15" y="26"/>
                      <a:pt x="15" y="26"/>
                      <a:pt x="15" y="26"/>
                    </a:cubicBezTo>
                    <a:cubicBezTo>
                      <a:pt x="4" y="26"/>
                      <a:pt x="4" y="26"/>
                      <a:pt x="4" y="26"/>
                    </a:cubicBezTo>
                    <a:cubicBezTo>
                      <a:pt x="2" y="26"/>
                      <a:pt x="0" y="28"/>
                      <a:pt x="0" y="29"/>
                    </a:cubicBezTo>
                    <a:cubicBezTo>
                      <a:pt x="0" y="30"/>
                      <a:pt x="1" y="31"/>
                      <a:pt x="1" y="32"/>
                    </a:cubicBezTo>
                    <a:cubicBezTo>
                      <a:pt x="1" y="32"/>
                      <a:pt x="1" y="32"/>
                      <a:pt x="1" y="32"/>
                    </a:cubicBezTo>
                    <a:cubicBezTo>
                      <a:pt x="33" y="64"/>
                      <a:pt x="33" y="64"/>
                      <a:pt x="33" y="64"/>
                    </a:cubicBezTo>
                    <a:cubicBezTo>
                      <a:pt x="34" y="64"/>
                      <a:pt x="35" y="65"/>
                      <a:pt x="36" y="65"/>
                    </a:cubicBezTo>
                    <a:cubicBezTo>
                      <a:pt x="37" y="65"/>
                      <a:pt x="38" y="64"/>
                      <a:pt x="39" y="64"/>
                    </a:cubicBezTo>
                    <a:cubicBezTo>
                      <a:pt x="39" y="64"/>
                      <a:pt x="39" y="64"/>
                      <a:pt x="39" y="64"/>
                    </a:cubicBezTo>
                    <a:cubicBezTo>
                      <a:pt x="70" y="32"/>
                      <a:pt x="70" y="32"/>
                      <a:pt x="70" y="32"/>
                    </a:cubicBezTo>
                    <a:cubicBezTo>
                      <a:pt x="70" y="32"/>
                      <a:pt x="70" y="32"/>
                      <a:pt x="71" y="32"/>
                    </a:cubicBezTo>
                    <a:cubicBezTo>
                      <a:pt x="71" y="32"/>
                      <a:pt x="71" y="32"/>
                      <a:pt x="71" y="32"/>
                    </a:cubicBezTo>
                    <a:cubicBezTo>
                      <a:pt x="71" y="32"/>
                      <a:pt x="71" y="32"/>
                      <a:pt x="71" y="32"/>
                    </a:cubicBezTo>
                    <a:cubicBezTo>
                      <a:pt x="71" y="31"/>
                      <a:pt x="72" y="30"/>
                      <a:pt x="72"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4" name="Freeform 8"/>
          <p:cNvSpPr/>
          <p:nvPr/>
        </p:nvSpPr>
        <p:spPr bwMode="auto">
          <a:xfrm>
            <a:off x="7907420" y="2193360"/>
            <a:ext cx="1463346" cy="1448414"/>
          </a:xfrm>
          <a:custGeom>
            <a:avLst/>
            <a:gdLst>
              <a:gd name="T0" fmla="*/ 0 w 294"/>
              <a:gd name="T1" fmla="*/ 148 h 291"/>
              <a:gd name="T2" fmla="*/ 149 w 294"/>
              <a:gd name="T3" fmla="*/ 0 h 291"/>
              <a:gd name="T4" fmla="*/ 294 w 294"/>
              <a:gd name="T5" fmla="*/ 148 h 291"/>
              <a:gd name="T6" fmla="*/ 147 w 294"/>
              <a:gd name="T7" fmla="*/ 291 h 291"/>
              <a:gd name="T8" fmla="*/ 0 w 294"/>
              <a:gd name="T9" fmla="*/ 148 h 291"/>
            </a:gdLst>
            <a:ahLst/>
            <a:cxnLst>
              <a:cxn ang="0">
                <a:pos x="T0" y="T1"/>
              </a:cxn>
              <a:cxn ang="0">
                <a:pos x="T2" y="T3"/>
              </a:cxn>
              <a:cxn ang="0">
                <a:pos x="T4" y="T5"/>
              </a:cxn>
              <a:cxn ang="0">
                <a:pos x="T6" y="T7"/>
              </a:cxn>
              <a:cxn ang="0">
                <a:pos x="T8" y="T9"/>
              </a:cxn>
            </a:cxnLst>
            <a:rect l="0" t="0" r="r" b="b"/>
            <a:pathLst>
              <a:path w="294" h="291">
                <a:moveTo>
                  <a:pt x="0" y="148"/>
                </a:moveTo>
                <a:lnTo>
                  <a:pt x="149" y="0"/>
                </a:lnTo>
                <a:lnTo>
                  <a:pt x="294" y="148"/>
                </a:lnTo>
                <a:lnTo>
                  <a:pt x="147" y="291"/>
                </a:lnTo>
                <a:lnTo>
                  <a:pt x="0" y="14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25" name="组合 24"/>
          <p:cNvGrpSpPr>
            <a:grpSpLocks noChangeAspect="1"/>
          </p:cNvGrpSpPr>
          <p:nvPr/>
        </p:nvGrpSpPr>
        <p:grpSpPr>
          <a:xfrm>
            <a:off x="8374122" y="2665404"/>
            <a:ext cx="529942" cy="387310"/>
            <a:chOff x="4833530" y="2595653"/>
            <a:chExt cx="725488" cy="530225"/>
          </a:xfrm>
          <a:solidFill>
            <a:schemeClr val="bg1"/>
          </a:solidFill>
        </p:grpSpPr>
        <p:sp>
          <p:nvSpPr>
            <p:cNvPr id="26" name="Oval 61"/>
            <p:cNvSpPr>
              <a:spLocks noChangeArrowheads="1"/>
            </p:cNvSpPr>
            <p:nvPr/>
          </p:nvSpPr>
          <p:spPr bwMode="auto">
            <a:xfrm>
              <a:off x="4976405" y="2595653"/>
              <a:ext cx="274638" cy="2778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62"/>
            <p:cNvSpPr/>
            <p:nvPr/>
          </p:nvSpPr>
          <p:spPr bwMode="auto">
            <a:xfrm>
              <a:off x="4833530" y="2878228"/>
              <a:ext cx="534988" cy="247650"/>
            </a:xfrm>
            <a:custGeom>
              <a:avLst/>
              <a:gdLst>
                <a:gd name="T0" fmla="*/ 111 w 142"/>
                <a:gd name="T1" fmla="*/ 24 h 66"/>
                <a:gd name="T2" fmla="*/ 114 w 142"/>
                <a:gd name="T3" fmla="*/ 9 h 66"/>
                <a:gd name="T4" fmla="*/ 97 w 142"/>
                <a:gd name="T5" fmla="*/ 0 h 66"/>
                <a:gd name="T6" fmla="*/ 75 w 142"/>
                <a:gd name="T7" fmla="*/ 25 h 66"/>
                <a:gd name="T8" fmla="*/ 53 w 142"/>
                <a:gd name="T9" fmla="*/ 0 h 66"/>
                <a:gd name="T10" fmla="*/ 0 w 142"/>
                <a:gd name="T11" fmla="*/ 66 h 66"/>
                <a:gd name="T12" fmla="*/ 142 w 142"/>
                <a:gd name="T13" fmla="*/ 66 h 66"/>
                <a:gd name="T14" fmla="*/ 111 w 142"/>
                <a:gd name="T15" fmla="*/ 24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6">
                  <a:moveTo>
                    <a:pt x="111" y="24"/>
                  </a:moveTo>
                  <a:cubicBezTo>
                    <a:pt x="111" y="19"/>
                    <a:pt x="112" y="14"/>
                    <a:pt x="114" y="9"/>
                  </a:cubicBezTo>
                  <a:cubicBezTo>
                    <a:pt x="108" y="5"/>
                    <a:pt x="103" y="2"/>
                    <a:pt x="97" y="0"/>
                  </a:cubicBezTo>
                  <a:cubicBezTo>
                    <a:pt x="75" y="25"/>
                    <a:pt x="75" y="25"/>
                    <a:pt x="75" y="25"/>
                  </a:cubicBezTo>
                  <a:cubicBezTo>
                    <a:pt x="53" y="0"/>
                    <a:pt x="53" y="0"/>
                    <a:pt x="53" y="0"/>
                  </a:cubicBezTo>
                  <a:cubicBezTo>
                    <a:pt x="26" y="10"/>
                    <a:pt x="5" y="35"/>
                    <a:pt x="0" y="66"/>
                  </a:cubicBezTo>
                  <a:cubicBezTo>
                    <a:pt x="142" y="66"/>
                    <a:pt x="142" y="66"/>
                    <a:pt x="142" y="66"/>
                  </a:cubicBezTo>
                  <a:cubicBezTo>
                    <a:pt x="124" y="60"/>
                    <a:pt x="111" y="44"/>
                    <a:pt x="111"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63"/>
            <p:cNvSpPr>
              <a:spLocks noEditPoints="1"/>
            </p:cNvSpPr>
            <p:nvPr/>
          </p:nvSpPr>
          <p:spPr bwMode="auto">
            <a:xfrm>
              <a:off x="5281205" y="2829016"/>
              <a:ext cx="277813" cy="277813"/>
            </a:xfrm>
            <a:custGeom>
              <a:avLst/>
              <a:gdLst>
                <a:gd name="T0" fmla="*/ 37 w 74"/>
                <a:gd name="T1" fmla="*/ 0 h 74"/>
                <a:gd name="T2" fmla="*/ 0 w 74"/>
                <a:gd name="T3" fmla="*/ 37 h 74"/>
                <a:gd name="T4" fmla="*/ 37 w 74"/>
                <a:gd name="T5" fmla="*/ 74 h 74"/>
                <a:gd name="T6" fmla="*/ 74 w 74"/>
                <a:gd name="T7" fmla="*/ 37 h 74"/>
                <a:gd name="T8" fmla="*/ 37 w 74"/>
                <a:gd name="T9" fmla="*/ 0 h 74"/>
                <a:gd name="T10" fmla="*/ 56 w 74"/>
                <a:gd name="T11" fmla="*/ 42 h 74"/>
                <a:gd name="T12" fmla="*/ 42 w 74"/>
                <a:gd name="T13" fmla="*/ 42 h 74"/>
                <a:gd name="T14" fmla="*/ 42 w 74"/>
                <a:gd name="T15" fmla="*/ 55 h 74"/>
                <a:gd name="T16" fmla="*/ 37 w 74"/>
                <a:gd name="T17" fmla="*/ 60 h 74"/>
                <a:gd name="T18" fmla="*/ 32 w 74"/>
                <a:gd name="T19" fmla="*/ 55 h 74"/>
                <a:gd name="T20" fmla="*/ 32 w 74"/>
                <a:gd name="T21" fmla="*/ 42 h 74"/>
                <a:gd name="T22" fmla="*/ 19 w 74"/>
                <a:gd name="T23" fmla="*/ 42 h 74"/>
                <a:gd name="T24" fmla="*/ 13 w 74"/>
                <a:gd name="T25" fmla="*/ 37 h 74"/>
                <a:gd name="T26" fmla="*/ 19 w 74"/>
                <a:gd name="T27" fmla="*/ 32 h 74"/>
                <a:gd name="T28" fmla="*/ 32 w 74"/>
                <a:gd name="T29" fmla="*/ 32 h 74"/>
                <a:gd name="T30" fmla="*/ 32 w 74"/>
                <a:gd name="T31" fmla="*/ 18 h 74"/>
                <a:gd name="T32" fmla="*/ 37 w 74"/>
                <a:gd name="T33" fmla="*/ 13 h 74"/>
                <a:gd name="T34" fmla="*/ 42 w 74"/>
                <a:gd name="T35" fmla="*/ 18 h 74"/>
                <a:gd name="T36" fmla="*/ 42 w 74"/>
                <a:gd name="T37" fmla="*/ 32 h 74"/>
                <a:gd name="T38" fmla="*/ 56 w 74"/>
                <a:gd name="T39" fmla="*/ 32 h 74"/>
                <a:gd name="T40" fmla="*/ 61 w 74"/>
                <a:gd name="T41" fmla="*/ 37 h 74"/>
                <a:gd name="T42" fmla="*/ 56 w 74"/>
                <a:gd name="T43" fmla="*/ 4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4" h="74">
                  <a:moveTo>
                    <a:pt x="37" y="0"/>
                  </a:moveTo>
                  <a:cubicBezTo>
                    <a:pt x="17" y="0"/>
                    <a:pt x="0" y="16"/>
                    <a:pt x="0" y="37"/>
                  </a:cubicBezTo>
                  <a:cubicBezTo>
                    <a:pt x="0" y="57"/>
                    <a:pt x="17" y="74"/>
                    <a:pt x="37" y="74"/>
                  </a:cubicBezTo>
                  <a:cubicBezTo>
                    <a:pt x="58" y="74"/>
                    <a:pt x="74" y="57"/>
                    <a:pt x="74" y="37"/>
                  </a:cubicBezTo>
                  <a:cubicBezTo>
                    <a:pt x="74" y="16"/>
                    <a:pt x="58" y="0"/>
                    <a:pt x="37" y="0"/>
                  </a:cubicBezTo>
                  <a:close/>
                  <a:moveTo>
                    <a:pt x="56" y="42"/>
                  </a:moveTo>
                  <a:cubicBezTo>
                    <a:pt x="42" y="42"/>
                    <a:pt x="42" y="42"/>
                    <a:pt x="42" y="42"/>
                  </a:cubicBezTo>
                  <a:cubicBezTo>
                    <a:pt x="42" y="55"/>
                    <a:pt x="42" y="55"/>
                    <a:pt x="42" y="55"/>
                  </a:cubicBezTo>
                  <a:cubicBezTo>
                    <a:pt x="42" y="58"/>
                    <a:pt x="40" y="60"/>
                    <a:pt x="37" y="60"/>
                  </a:cubicBezTo>
                  <a:cubicBezTo>
                    <a:pt x="34" y="60"/>
                    <a:pt x="32" y="58"/>
                    <a:pt x="32" y="55"/>
                  </a:cubicBezTo>
                  <a:cubicBezTo>
                    <a:pt x="32" y="42"/>
                    <a:pt x="32" y="42"/>
                    <a:pt x="32" y="42"/>
                  </a:cubicBezTo>
                  <a:cubicBezTo>
                    <a:pt x="19" y="42"/>
                    <a:pt x="19" y="42"/>
                    <a:pt x="19" y="42"/>
                  </a:cubicBezTo>
                  <a:cubicBezTo>
                    <a:pt x="16" y="42"/>
                    <a:pt x="13" y="40"/>
                    <a:pt x="13" y="37"/>
                  </a:cubicBezTo>
                  <a:cubicBezTo>
                    <a:pt x="13" y="34"/>
                    <a:pt x="16" y="32"/>
                    <a:pt x="19" y="32"/>
                  </a:cubicBezTo>
                  <a:cubicBezTo>
                    <a:pt x="32" y="32"/>
                    <a:pt x="32" y="32"/>
                    <a:pt x="32" y="32"/>
                  </a:cubicBezTo>
                  <a:cubicBezTo>
                    <a:pt x="32" y="18"/>
                    <a:pt x="32" y="18"/>
                    <a:pt x="32" y="18"/>
                  </a:cubicBezTo>
                  <a:cubicBezTo>
                    <a:pt x="32" y="15"/>
                    <a:pt x="34" y="13"/>
                    <a:pt x="37" y="13"/>
                  </a:cubicBezTo>
                  <a:cubicBezTo>
                    <a:pt x="40" y="13"/>
                    <a:pt x="42" y="15"/>
                    <a:pt x="42" y="18"/>
                  </a:cubicBezTo>
                  <a:cubicBezTo>
                    <a:pt x="42" y="32"/>
                    <a:pt x="42" y="32"/>
                    <a:pt x="42" y="32"/>
                  </a:cubicBezTo>
                  <a:cubicBezTo>
                    <a:pt x="56" y="32"/>
                    <a:pt x="56" y="32"/>
                    <a:pt x="56" y="32"/>
                  </a:cubicBezTo>
                  <a:cubicBezTo>
                    <a:pt x="58" y="32"/>
                    <a:pt x="61" y="34"/>
                    <a:pt x="61" y="37"/>
                  </a:cubicBezTo>
                  <a:cubicBezTo>
                    <a:pt x="61" y="40"/>
                    <a:pt x="58" y="42"/>
                    <a:pt x="5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9" name="Freeform 7"/>
          <p:cNvSpPr/>
          <p:nvPr/>
        </p:nvSpPr>
        <p:spPr bwMode="auto">
          <a:xfrm>
            <a:off x="7907420" y="3870732"/>
            <a:ext cx="1463346" cy="1448414"/>
          </a:xfrm>
          <a:custGeom>
            <a:avLst/>
            <a:gdLst>
              <a:gd name="T0" fmla="*/ 0 w 294"/>
              <a:gd name="T1" fmla="*/ 147 h 291"/>
              <a:gd name="T2" fmla="*/ 149 w 294"/>
              <a:gd name="T3" fmla="*/ 0 h 291"/>
              <a:gd name="T4" fmla="*/ 294 w 294"/>
              <a:gd name="T5" fmla="*/ 147 h 291"/>
              <a:gd name="T6" fmla="*/ 147 w 294"/>
              <a:gd name="T7" fmla="*/ 291 h 291"/>
              <a:gd name="T8" fmla="*/ 0 w 294"/>
              <a:gd name="T9" fmla="*/ 147 h 291"/>
            </a:gdLst>
            <a:ahLst/>
            <a:cxnLst>
              <a:cxn ang="0">
                <a:pos x="T0" y="T1"/>
              </a:cxn>
              <a:cxn ang="0">
                <a:pos x="T2" y="T3"/>
              </a:cxn>
              <a:cxn ang="0">
                <a:pos x="T4" y="T5"/>
              </a:cxn>
              <a:cxn ang="0">
                <a:pos x="T6" y="T7"/>
              </a:cxn>
              <a:cxn ang="0">
                <a:pos x="T8" y="T9"/>
              </a:cxn>
            </a:cxnLst>
            <a:rect l="0" t="0" r="r" b="b"/>
            <a:pathLst>
              <a:path w="294" h="291">
                <a:moveTo>
                  <a:pt x="0" y="147"/>
                </a:moveTo>
                <a:lnTo>
                  <a:pt x="149" y="0"/>
                </a:lnTo>
                <a:lnTo>
                  <a:pt x="294" y="147"/>
                </a:lnTo>
                <a:lnTo>
                  <a:pt x="147" y="291"/>
                </a:lnTo>
                <a:lnTo>
                  <a:pt x="0" y="14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30" name="组合 29"/>
          <p:cNvGrpSpPr>
            <a:grpSpLocks noChangeAspect="1"/>
          </p:cNvGrpSpPr>
          <p:nvPr/>
        </p:nvGrpSpPr>
        <p:grpSpPr>
          <a:xfrm>
            <a:off x="8467503" y="4396305"/>
            <a:ext cx="348745" cy="387308"/>
            <a:chOff x="3507967" y="1347878"/>
            <a:chExt cx="660401" cy="733426"/>
          </a:xfrm>
          <a:solidFill>
            <a:schemeClr val="bg1"/>
          </a:solidFill>
        </p:grpSpPr>
        <p:sp>
          <p:nvSpPr>
            <p:cNvPr id="31" name="Freeform 22"/>
            <p:cNvSpPr>
              <a:spLocks noEditPoints="1"/>
            </p:cNvSpPr>
            <p:nvPr/>
          </p:nvSpPr>
          <p:spPr bwMode="auto">
            <a:xfrm>
              <a:off x="3507967" y="1347878"/>
              <a:ext cx="608013" cy="538163"/>
            </a:xfrm>
            <a:custGeom>
              <a:avLst/>
              <a:gdLst>
                <a:gd name="T0" fmla="*/ 123 w 162"/>
                <a:gd name="T1" fmla="*/ 41 h 143"/>
                <a:gd name="T2" fmla="*/ 125 w 162"/>
                <a:gd name="T3" fmla="*/ 73 h 143"/>
                <a:gd name="T4" fmla="*/ 155 w 162"/>
                <a:gd name="T5" fmla="*/ 46 h 143"/>
                <a:gd name="T6" fmla="*/ 68 w 162"/>
                <a:gd name="T7" fmla="*/ 47 h 143"/>
                <a:gd name="T8" fmla="*/ 107 w 162"/>
                <a:gd name="T9" fmla="*/ 31 h 143"/>
                <a:gd name="T10" fmla="*/ 65 w 162"/>
                <a:gd name="T11" fmla="*/ 43 h 143"/>
                <a:gd name="T12" fmla="*/ 121 w 162"/>
                <a:gd name="T13" fmla="*/ 74 h 143"/>
                <a:gd name="T14" fmla="*/ 113 w 162"/>
                <a:gd name="T15" fmla="*/ 50 h 143"/>
                <a:gd name="T16" fmla="*/ 69 w 162"/>
                <a:gd name="T17" fmla="*/ 51 h 143"/>
                <a:gd name="T18" fmla="*/ 60 w 162"/>
                <a:gd name="T19" fmla="*/ 63 h 143"/>
                <a:gd name="T20" fmla="*/ 57 w 162"/>
                <a:gd name="T21" fmla="*/ 101 h 143"/>
                <a:gd name="T22" fmla="*/ 66 w 162"/>
                <a:gd name="T23" fmla="*/ 113 h 143"/>
                <a:gd name="T24" fmla="*/ 111 w 162"/>
                <a:gd name="T25" fmla="*/ 119 h 143"/>
                <a:gd name="T26" fmla="*/ 89 w 162"/>
                <a:gd name="T27" fmla="*/ 83 h 143"/>
                <a:gd name="T28" fmla="*/ 61 w 162"/>
                <a:gd name="T29" fmla="*/ 120 h 143"/>
                <a:gd name="T30" fmla="*/ 107 w 162"/>
                <a:gd name="T31" fmla="*/ 123 h 143"/>
                <a:gd name="T32" fmla="*/ 61 w 162"/>
                <a:gd name="T33" fmla="*/ 120 h 143"/>
                <a:gd name="T34" fmla="*/ 25 w 162"/>
                <a:gd name="T35" fmla="*/ 80 h 143"/>
                <a:gd name="T36" fmla="*/ 25 w 162"/>
                <a:gd name="T37" fmla="*/ 91 h 143"/>
                <a:gd name="T38" fmla="*/ 53 w 162"/>
                <a:gd name="T39" fmla="*/ 102 h 143"/>
                <a:gd name="T40" fmla="*/ 52 w 162"/>
                <a:gd name="T41" fmla="*/ 59 h 143"/>
                <a:gd name="T42" fmla="*/ 8 w 162"/>
                <a:gd name="T43" fmla="*/ 81 h 143"/>
                <a:gd name="T44" fmla="*/ 2 w 162"/>
                <a:gd name="T45" fmla="*/ 102 h 143"/>
                <a:gd name="T46" fmla="*/ 7 w 162"/>
                <a:gd name="T47" fmla="*/ 86 h 143"/>
                <a:gd name="T48" fmla="*/ 123 w 162"/>
                <a:gd name="T49" fmla="*/ 37 h 143"/>
                <a:gd name="T50" fmla="*/ 110 w 162"/>
                <a:gd name="T51" fmla="*/ 6 h 143"/>
                <a:gd name="T52" fmla="*/ 111 w 162"/>
                <a:gd name="T53" fmla="*/ 29 h 143"/>
                <a:gd name="T54" fmla="*/ 57 w 162"/>
                <a:gd name="T55" fmla="*/ 121 h 143"/>
                <a:gd name="T56" fmla="*/ 47 w 162"/>
                <a:gd name="T57" fmla="*/ 109 h 143"/>
                <a:gd name="T58" fmla="*/ 17 w 162"/>
                <a:gd name="T59" fmla="*/ 96 h 143"/>
                <a:gd name="T60" fmla="*/ 4 w 162"/>
                <a:gd name="T61" fmla="*/ 107 h 143"/>
                <a:gd name="T62" fmla="*/ 58 w 162"/>
                <a:gd name="T63" fmla="*/ 143 h 143"/>
                <a:gd name="T64" fmla="*/ 57 w 162"/>
                <a:gd name="T65" fmla="*/ 121 h 143"/>
                <a:gd name="T66" fmla="*/ 17 w 162"/>
                <a:gd name="T67" fmla="*/ 76 h 143"/>
                <a:gd name="T68" fmla="*/ 50 w 162"/>
                <a:gd name="T69" fmla="*/ 56 h 143"/>
                <a:gd name="T70" fmla="*/ 60 w 162"/>
                <a:gd name="T71" fmla="*/ 43 h 143"/>
                <a:gd name="T72" fmla="*/ 61 w 162"/>
                <a:gd name="T73" fmla="*/ 42 h 143"/>
                <a:gd name="T74" fmla="*/ 5 w 162"/>
                <a:gd name="T75" fmla="*/ 56 h 143"/>
                <a:gd name="T76" fmla="*/ 11 w 162"/>
                <a:gd name="T77" fmla="*/ 7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2" h="143">
                  <a:moveTo>
                    <a:pt x="155" y="46"/>
                  </a:moveTo>
                  <a:cubicBezTo>
                    <a:pt x="145" y="43"/>
                    <a:pt x="134" y="41"/>
                    <a:pt x="123" y="41"/>
                  </a:cubicBezTo>
                  <a:cubicBezTo>
                    <a:pt x="122" y="44"/>
                    <a:pt x="121" y="46"/>
                    <a:pt x="119" y="48"/>
                  </a:cubicBezTo>
                  <a:cubicBezTo>
                    <a:pt x="121" y="56"/>
                    <a:pt x="123" y="65"/>
                    <a:pt x="125" y="73"/>
                  </a:cubicBezTo>
                  <a:cubicBezTo>
                    <a:pt x="162" y="63"/>
                    <a:pt x="162" y="63"/>
                    <a:pt x="162" y="63"/>
                  </a:cubicBezTo>
                  <a:cubicBezTo>
                    <a:pt x="160" y="57"/>
                    <a:pt x="158" y="51"/>
                    <a:pt x="155" y="46"/>
                  </a:cubicBezTo>
                  <a:close/>
                  <a:moveTo>
                    <a:pt x="64" y="44"/>
                  </a:moveTo>
                  <a:cubicBezTo>
                    <a:pt x="66" y="45"/>
                    <a:pt x="67" y="46"/>
                    <a:pt x="68" y="47"/>
                  </a:cubicBezTo>
                  <a:cubicBezTo>
                    <a:pt x="79" y="43"/>
                    <a:pt x="91" y="40"/>
                    <a:pt x="103" y="38"/>
                  </a:cubicBezTo>
                  <a:cubicBezTo>
                    <a:pt x="103" y="35"/>
                    <a:pt x="105" y="33"/>
                    <a:pt x="107" y="31"/>
                  </a:cubicBezTo>
                  <a:cubicBezTo>
                    <a:pt x="102" y="21"/>
                    <a:pt x="96" y="11"/>
                    <a:pt x="88" y="2"/>
                  </a:cubicBezTo>
                  <a:cubicBezTo>
                    <a:pt x="78" y="14"/>
                    <a:pt x="70" y="28"/>
                    <a:pt x="65" y="43"/>
                  </a:cubicBezTo>
                  <a:cubicBezTo>
                    <a:pt x="65" y="43"/>
                    <a:pt x="64" y="44"/>
                    <a:pt x="64" y="44"/>
                  </a:cubicBezTo>
                  <a:close/>
                  <a:moveTo>
                    <a:pt x="121" y="74"/>
                  </a:moveTo>
                  <a:cubicBezTo>
                    <a:pt x="120" y="66"/>
                    <a:pt x="118" y="58"/>
                    <a:pt x="115" y="49"/>
                  </a:cubicBezTo>
                  <a:cubicBezTo>
                    <a:pt x="114" y="49"/>
                    <a:pt x="114" y="50"/>
                    <a:pt x="113" y="50"/>
                  </a:cubicBezTo>
                  <a:cubicBezTo>
                    <a:pt x="108" y="50"/>
                    <a:pt x="104" y="46"/>
                    <a:pt x="103" y="42"/>
                  </a:cubicBezTo>
                  <a:cubicBezTo>
                    <a:pt x="92" y="44"/>
                    <a:pt x="80" y="47"/>
                    <a:pt x="69" y="51"/>
                  </a:cubicBezTo>
                  <a:cubicBezTo>
                    <a:pt x="70" y="52"/>
                    <a:pt x="70" y="52"/>
                    <a:pt x="70" y="53"/>
                  </a:cubicBezTo>
                  <a:cubicBezTo>
                    <a:pt x="70" y="58"/>
                    <a:pt x="65" y="63"/>
                    <a:pt x="60" y="63"/>
                  </a:cubicBezTo>
                  <a:cubicBezTo>
                    <a:pt x="60" y="63"/>
                    <a:pt x="59" y="63"/>
                    <a:pt x="59" y="63"/>
                  </a:cubicBezTo>
                  <a:cubicBezTo>
                    <a:pt x="57" y="75"/>
                    <a:pt x="56" y="88"/>
                    <a:pt x="57" y="101"/>
                  </a:cubicBezTo>
                  <a:cubicBezTo>
                    <a:pt x="62" y="102"/>
                    <a:pt x="66" y="106"/>
                    <a:pt x="66" y="111"/>
                  </a:cubicBezTo>
                  <a:cubicBezTo>
                    <a:pt x="66" y="112"/>
                    <a:pt x="66" y="112"/>
                    <a:pt x="66" y="113"/>
                  </a:cubicBezTo>
                  <a:cubicBezTo>
                    <a:pt x="80" y="117"/>
                    <a:pt x="94" y="119"/>
                    <a:pt x="108" y="119"/>
                  </a:cubicBezTo>
                  <a:cubicBezTo>
                    <a:pt x="109" y="119"/>
                    <a:pt x="110" y="119"/>
                    <a:pt x="111" y="119"/>
                  </a:cubicBezTo>
                  <a:cubicBezTo>
                    <a:pt x="116" y="112"/>
                    <a:pt x="120" y="104"/>
                    <a:pt x="121" y="99"/>
                  </a:cubicBezTo>
                  <a:cubicBezTo>
                    <a:pt x="89" y="83"/>
                    <a:pt x="89" y="83"/>
                    <a:pt x="89" y="83"/>
                  </a:cubicBezTo>
                  <a:lnTo>
                    <a:pt x="121" y="74"/>
                  </a:lnTo>
                  <a:close/>
                  <a:moveTo>
                    <a:pt x="61" y="120"/>
                  </a:moveTo>
                  <a:cubicBezTo>
                    <a:pt x="64" y="128"/>
                    <a:pt x="67" y="136"/>
                    <a:pt x="69" y="142"/>
                  </a:cubicBezTo>
                  <a:cubicBezTo>
                    <a:pt x="87" y="140"/>
                    <a:pt x="99" y="132"/>
                    <a:pt x="107" y="123"/>
                  </a:cubicBezTo>
                  <a:cubicBezTo>
                    <a:pt x="87" y="123"/>
                    <a:pt x="73" y="119"/>
                    <a:pt x="65" y="116"/>
                  </a:cubicBezTo>
                  <a:cubicBezTo>
                    <a:pt x="64" y="118"/>
                    <a:pt x="63" y="119"/>
                    <a:pt x="61" y="120"/>
                  </a:cubicBezTo>
                  <a:close/>
                  <a:moveTo>
                    <a:pt x="52" y="59"/>
                  </a:moveTo>
                  <a:cubicBezTo>
                    <a:pt x="42" y="65"/>
                    <a:pt x="33" y="72"/>
                    <a:pt x="25" y="80"/>
                  </a:cubicBezTo>
                  <a:cubicBezTo>
                    <a:pt x="26" y="82"/>
                    <a:pt x="27" y="84"/>
                    <a:pt x="27" y="86"/>
                  </a:cubicBezTo>
                  <a:cubicBezTo>
                    <a:pt x="27" y="88"/>
                    <a:pt x="26" y="90"/>
                    <a:pt x="25" y="91"/>
                  </a:cubicBezTo>
                  <a:cubicBezTo>
                    <a:pt x="33" y="97"/>
                    <a:pt x="40" y="101"/>
                    <a:pt x="49" y="105"/>
                  </a:cubicBezTo>
                  <a:cubicBezTo>
                    <a:pt x="50" y="104"/>
                    <a:pt x="51" y="102"/>
                    <a:pt x="53" y="102"/>
                  </a:cubicBezTo>
                  <a:cubicBezTo>
                    <a:pt x="52" y="88"/>
                    <a:pt x="53" y="75"/>
                    <a:pt x="55" y="62"/>
                  </a:cubicBezTo>
                  <a:cubicBezTo>
                    <a:pt x="54" y="61"/>
                    <a:pt x="53" y="60"/>
                    <a:pt x="52" y="59"/>
                  </a:cubicBezTo>
                  <a:close/>
                  <a:moveTo>
                    <a:pt x="7" y="86"/>
                  </a:moveTo>
                  <a:cubicBezTo>
                    <a:pt x="7" y="84"/>
                    <a:pt x="8" y="83"/>
                    <a:pt x="8" y="81"/>
                  </a:cubicBezTo>
                  <a:cubicBezTo>
                    <a:pt x="6" y="79"/>
                    <a:pt x="3" y="76"/>
                    <a:pt x="1" y="73"/>
                  </a:cubicBezTo>
                  <a:cubicBezTo>
                    <a:pt x="0" y="83"/>
                    <a:pt x="0" y="92"/>
                    <a:pt x="2" y="102"/>
                  </a:cubicBezTo>
                  <a:cubicBezTo>
                    <a:pt x="5" y="98"/>
                    <a:pt x="7" y="95"/>
                    <a:pt x="9" y="92"/>
                  </a:cubicBezTo>
                  <a:cubicBezTo>
                    <a:pt x="8" y="90"/>
                    <a:pt x="7" y="88"/>
                    <a:pt x="7" y="86"/>
                  </a:cubicBezTo>
                  <a:close/>
                  <a:moveTo>
                    <a:pt x="113" y="29"/>
                  </a:moveTo>
                  <a:cubicBezTo>
                    <a:pt x="118" y="29"/>
                    <a:pt x="122" y="33"/>
                    <a:pt x="123" y="37"/>
                  </a:cubicBezTo>
                  <a:cubicBezTo>
                    <a:pt x="133" y="37"/>
                    <a:pt x="143" y="39"/>
                    <a:pt x="153" y="41"/>
                  </a:cubicBezTo>
                  <a:cubicBezTo>
                    <a:pt x="143" y="25"/>
                    <a:pt x="129" y="12"/>
                    <a:pt x="110" y="6"/>
                  </a:cubicBezTo>
                  <a:cubicBezTo>
                    <a:pt x="104" y="4"/>
                    <a:pt x="98" y="2"/>
                    <a:pt x="92" y="2"/>
                  </a:cubicBezTo>
                  <a:cubicBezTo>
                    <a:pt x="100" y="10"/>
                    <a:pt x="106" y="20"/>
                    <a:pt x="111" y="29"/>
                  </a:cubicBezTo>
                  <a:cubicBezTo>
                    <a:pt x="112" y="29"/>
                    <a:pt x="112" y="29"/>
                    <a:pt x="113" y="29"/>
                  </a:cubicBezTo>
                  <a:close/>
                  <a:moveTo>
                    <a:pt x="57" y="121"/>
                  </a:moveTo>
                  <a:cubicBezTo>
                    <a:pt x="51" y="121"/>
                    <a:pt x="47" y="116"/>
                    <a:pt x="47" y="111"/>
                  </a:cubicBezTo>
                  <a:cubicBezTo>
                    <a:pt x="47" y="110"/>
                    <a:pt x="47" y="110"/>
                    <a:pt x="47" y="109"/>
                  </a:cubicBezTo>
                  <a:cubicBezTo>
                    <a:pt x="38" y="105"/>
                    <a:pt x="30" y="100"/>
                    <a:pt x="23" y="94"/>
                  </a:cubicBezTo>
                  <a:cubicBezTo>
                    <a:pt x="21" y="95"/>
                    <a:pt x="19" y="96"/>
                    <a:pt x="17" y="96"/>
                  </a:cubicBezTo>
                  <a:cubicBezTo>
                    <a:pt x="15" y="96"/>
                    <a:pt x="14" y="95"/>
                    <a:pt x="12" y="95"/>
                  </a:cubicBezTo>
                  <a:cubicBezTo>
                    <a:pt x="9" y="98"/>
                    <a:pt x="6" y="102"/>
                    <a:pt x="4" y="107"/>
                  </a:cubicBezTo>
                  <a:cubicBezTo>
                    <a:pt x="6" y="116"/>
                    <a:pt x="11" y="124"/>
                    <a:pt x="16" y="132"/>
                  </a:cubicBezTo>
                  <a:cubicBezTo>
                    <a:pt x="33" y="141"/>
                    <a:pt x="50" y="143"/>
                    <a:pt x="58" y="143"/>
                  </a:cubicBezTo>
                  <a:cubicBezTo>
                    <a:pt x="61" y="143"/>
                    <a:pt x="63" y="143"/>
                    <a:pt x="65" y="143"/>
                  </a:cubicBezTo>
                  <a:cubicBezTo>
                    <a:pt x="62" y="135"/>
                    <a:pt x="59" y="127"/>
                    <a:pt x="57" y="121"/>
                  </a:cubicBezTo>
                  <a:cubicBezTo>
                    <a:pt x="57" y="121"/>
                    <a:pt x="57" y="121"/>
                    <a:pt x="57" y="121"/>
                  </a:cubicBezTo>
                  <a:close/>
                  <a:moveTo>
                    <a:pt x="17" y="76"/>
                  </a:moveTo>
                  <a:cubicBezTo>
                    <a:pt x="19" y="76"/>
                    <a:pt x="20" y="77"/>
                    <a:pt x="22" y="78"/>
                  </a:cubicBezTo>
                  <a:cubicBezTo>
                    <a:pt x="30" y="69"/>
                    <a:pt x="40" y="62"/>
                    <a:pt x="50" y="56"/>
                  </a:cubicBezTo>
                  <a:cubicBezTo>
                    <a:pt x="50" y="55"/>
                    <a:pt x="50" y="54"/>
                    <a:pt x="50" y="53"/>
                  </a:cubicBezTo>
                  <a:cubicBezTo>
                    <a:pt x="50" y="48"/>
                    <a:pt x="54" y="43"/>
                    <a:pt x="60" y="43"/>
                  </a:cubicBezTo>
                  <a:cubicBezTo>
                    <a:pt x="60" y="43"/>
                    <a:pt x="60" y="43"/>
                    <a:pt x="60" y="43"/>
                  </a:cubicBezTo>
                  <a:cubicBezTo>
                    <a:pt x="61" y="43"/>
                    <a:pt x="61" y="42"/>
                    <a:pt x="61" y="42"/>
                  </a:cubicBezTo>
                  <a:cubicBezTo>
                    <a:pt x="66" y="27"/>
                    <a:pt x="74" y="13"/>
                    <a:pt x="84" y="1"/>
                  </a:cubicBezTo>
                  <a:cubicBezTo>
                    <a:pt x="49" y="0"/>
                    <a:pt x="17" y="22"/>
                    <a:pt x="5" y="56"/>
                  </a:cubicBezTo>
                  <a:cubicBezTo>
                    <a:pt x="3" y="60"/>
                    <a:pt x="2" y="64"/>
                    <a:pt x="2" y="68"/>
                  </a:cubicBezTo>
                  <a:cubicBezTo>
                    <a:pt x="5" y="72"/>
                    <a:pt x="8" y="75"/>
                    <a:pt x="11" y="78"/>
                  </a:cubicBezTo>
                  <a:cubicBezTo>
                    <a:pt x="13" y="77"/>
                    <a:pt x="15" y="76"/>
                    <a:pt x="17"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23"/>
            <p:cNvSpPr/>
            <p:nvPr/>
          </p:nvSpPr>
          <p:spPr bwMode="auto">
            <a:xfrm>
              <a:off x="3601630" y="1622516"/>
              <a:ext cx="566738" cy="458788"/>
            </a:xfrm>
            <a:custGeom>
              <a:avLst/>
              <a:gdLst>
                <a:gd name="T0" fmla="*/ 0 w 151"/>
                <a:gd name="T1" fmla="*/ 73 h 122"/>
                <a:gd name="T2" fmla="*/ 133 w 151"/>
                <a:gd name="T3" fmla="*/ 36 h 122"/>
                <a:gd name="T4" fmla="*/ 151 w 151"/>
                <a:gd name="T5" fmla="*/ 45 h 122"/>
                <a:gd name="T6" fmla="*/ 133 w 151"/>
                <a:gd name="T7" fmla="*/ 0 h 122"/>
                <a:gd name="T8" fmla="*/ 87 w 151"/>
                <a:gd name="T9" fmla="*/ 12 h 122"/>
                <a:gd name="T10" fmla="*/ 106 w 151"/>
                <a:gd name="T11" fmla="*/ 22 h 122"/>
                <a:gd name="T12" fmla="*/ 0 w 151"/>
                <a:gd name="T13" fmla="*/ 73 h 122"/>
              </a:gdLst>
              <a:ahLst/>
              <a:cxnLst>
                <a:cxn ang="0">
                  <a:pos x="T0" y="T1"/>
                </a:cxn>
                <a:cxn ang="0">
                  <a:pos x="T2" y="T3"/>
                </a:cxn>
                <a:cxn ang="0">
                  <a:pos x="T4" y="T5"/>
                </a:cxn>
                <a:cxn ang="0">
                  <a:pos x="T6" y="T7"/>
                </a:cxn>
                <a:cxn ang="0">
                  <a:pos x="T8" y="T9"/>
                </a:cxn>
                <a:cxn ang="0">
                  <a:pos x="T10" y="T11"/>
                </a:cxn>
                <a:cxn ang="0">
                  <a:pos x="T12" y="T13"/>
                </a:cxn>
              </a:cxnLst>
              <a:rect l="0" t="0" r="r" b="b"/>
              <a:pathLst>
                <a:path w="151" h="122">
                  <a:moveTo>
                    <a:pt x="0" y="73"/>
                  </a:moveTo>
                  <a:cubicBezTo>
                    <a:pt x="67" y="122"/>
                    <a:pt x="124" y="72"/>
                    <a:pt x="133" y="36"/>
                  </a:cubicBezTo>
                  <a:cubicBezTo>
                    <a:pt x="138" y="38"/>
                    <a:pt x="151" y="45"/>
                    <a:pt x="151" y="45"/>
                  </a:cubicBezTo>
                  <a:cubicBezTo>
                    <a:pt x="133" y="0"/>
                    <a:pt x="133" y="0"/>
                    <a:pt x="133" y="0"/>
                  </a:cubicBezTo>
                  <a:cubicBezTo>
                    <a:pt x="87" y="12"/>
                    <a:pt x="87" y="12"/>
                    <a:pt x="87" y="12"/>
                  </a:cubicBezTo>
                  <a:cubicBezTo>
                    <a:pt x="106" y="22"/>
                    <a:pt x="106" y="22"/>
                    <a:pt x="106" y="22"/>
                  </a:cubicBezTo>
                  <a:cubicBezTo>
                    <a:pt x="106" y="22"/>
                    <a:pt x="91" y="98"/>
                    <a:pt x="0"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3" name="组合 32"/>
          <p:cNvGrpSpPr/>
          <p:nvPr/>
        </p:nvGrpSpPr>
        <p:grpSpPr>
          <a:xfrm>
            <a:off x="1213548" y="1974829"/>
            <a:ext cx="650653" cy="650653"/>
            <a:chOff x="5663952" y="1940916"/>
            <a:chExt cx="650653" cy="650653"/>
          </a:xfrm>
        </p:grpSpPr>
        <p:sp>
          <p:nvSpPr>
            <p:cNvPr id="34" name="椭圆 33"/>
            <p:cNvSpPr/>
            <p:nvPr/>
          </p:nvSpPr>
          <p:spPr>
            <a:xfrm>
              <a:off x="5663952" y="1940916"/>
              <a:ext cx="650653" cy="6506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35" name="Freeform 1656"/>
            <p:cNvSpPr>
              <a:spLocks noEditPoints="1"/>
            </p:cNvSpPr>
            <p:nvPr/>
          </p:nvSpPr>
          <p:spPr bwMode="auto">
            <a:xfrm>
              <a:off x="5777502" y="2055794"/>
              <a:ext cx="423553" cy="420897"/>
            </a:xfrm>
            <a:custGeom>
              <a:avLst/>
              <a:gdLst>
                <a:gd name="T0" fmla="*/ 0 w 135"/>
                <a:gd name="T1" fmla="*/ 67 h 134"/>
                <a:gd name="T2" fmla="*/ 135 w 135"/>
                <a:gd name="T3" fmla="*/ 67 h 134"/>
                <a:gd name="T4" fmla="*/ 57 w 135"/>
                <a:gd name="T5" fmla="*/ 10 h 134"/>
                <a:gd name="T6" fmla="*/ 26 w 135"/>
                <a:gd name="T7" fmla="*/ 26 h 134"/>
                <a:gd name="T8" fmla="*/ 22 w 135"/>
                <a:gd name="T9" fmla="*/ 30 h 134"/>
                <a:gd name="T10" fmla="*/ 32 w 135"/>
                <a:gd name="T11" fmla="*/ 64 h 134"/>
                <a:gd name="T12" fmla="*/ 22 w 135"/>
                <a:gd name="T13" fmla="*/ 30 h 134"/>
                <a:gd name="T14" fmla="*/ 32 w 135"/>
                <a:gd name="T15" fmla="*/ 70 h 134"/>
                <a:gd name="T16" fmla="*/ 22 w 135"/>
                <a:gd name="T17" fmla="*/ 103 h 134"/>
                <a:gd name="T18" fmla="*/ 26 w 135"/>
                <a:gd name="T19" fmla="*/ 108 h 134"/>
                <a:gd name="T20" fmla="*/ 57 w 135"/>
                <a:gd name="T21" fmla="*/ 124 h 134"/>
                <a:gd name="T22" fmla="*/ 65 w 135"/>
                <a:gd name="T23" fmla="*/ 122 h 134"/>
                <a:gd name="T24" fmla="*/ 65 w 135"/>
                <a:gd name="T25" fmla="*/ 93 h 134"/>
                <a:gd name="T26" fmla="*/ 65 w 135"/>
                <a:gd name="T27" fmla="*/ 87 h 134"/>
                <a:gd name="T28" fmla="*/ 39 w 135"/>
                <a:gd name="T29" fmla="*/ 70 h 134"/>
                <a:gd name="T30" fmla="*/ 65 w 135"/>
                <a:gd name="T31" fmla="*/ 87 h 134"/>
                <a:gd name="T32" fmla="*/ 39 w 135"/>
                <a:gd name="T33" fmla="*/ 64 h 134"/>
                <a:gd name="T34" fmla="*/ 65 w 135"/>
                <a:gd name="T35" fmla="*/ 47 h 134"/>
                <a:gd name="T36" fmla="*/ 65 w 135"/>
                <a:gd name="T37" fmla="*/ 41 h 134"/>
                <a:gd name="T38" fmla="*/ 65 w 135"/>
                <a:gd name="T39" fmla="*/ 12 h 134"/>
                <a:gd name="T40" fmla="*/ 126 w 135"/>
                <a:gd name="T41" fmla="*/ 64 h 134"/>
                <a:gd name="T42" fmla="*/ 99 w 135"/>
                <a:gd name="T43" fmla="*/ 40 h 134"/>
                <a:gd name="T44" fmla="*/ 126 w 135"/>
                <a:gd name="T45" fmla="*/ 64 h 134"/>
                <a:gd name="T46" fmla="*/ 96 w 135"/>
                <a:gd name="T47" fmla="*/ 34 h 134"/>
                <a:gd name="T48" fmla="*/ 109 w 135"/>
                <a:gd name="T49" fmla="*/ 26 h 134"/>
                <a:gd name="T50" fmla="*/ 90 w 135"/>
                <a:gd name="T51" fmla="*/ 37 h 134"/>
                <a:gd name="T52" fmla="*/ 71 w 135"/>
                <a:gd name="T53" fmla="*/ 12 h 134"/>
                <a:gd name="T54" fmla="*/ 93 w 135"/>
                <a:gd name="T55" fmla="*/ 43 h 134"/>
                <a:gd name="T56" fmla="*/ 71 w 135"/>
                <a:gd name="T57" fmla="*/ 64 h 134"/>
                <a:gd name="T58" fmla="*/ 71 w 135"/>
                <a:gd name="T59" fmla="*/ 70 h 134"/>
                <a:gd name="T60" fmla="*/ 93 w 135"/>
                <a:gd name="T61" fmla="*/ 91 h 134"/>
                <a:gd name="T62" fmla="*/ 71 w 135"/>
                <a:gd name="T63" fmla="*/ 70 h 134"/>
                <a:gd name="T64" fmla="*/ 71 w 135"/>
                <a:gd name="T65" fmla="*/ 93 h 134"/>
                <a:gd name="T66" fmla="*/ 71 w 135"/>
                <a:gd name="T67" fmla="*/ 122 h 134"/>
                <a:gd name="T68" fmla="*/ 96 w 135"/>
                <a:gd name="T69" fmla="*/ 99 h 134"/>
                <a:gd name="T70" fmla="*/ 78 w 135"/>
                <a:gd name="T71" fmla="*/ 124 h 134"/>
                <a:gd name="T72" fmla="*/ 99 w 135"/>
                <a:gd name="T73" fmla="*/ 93 h 134"/>
                <a:gd name="T74" fmla="*/ 126 w 135"/>
                <a:gd name="T75" fmla="*/ 7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5" h="134">
                  <a:moveTo>
                    <a:pt x="68" y="0"/>
                  </a:moveTo>
                  <a:cubicBezTo>
                    <a:pt x="31" y="0"/>
                    <a:pt x="0" y="30"/>
                    <a:pt x="0" y="67"/>
                  </a:cubicBezTo>
                  <a:cubicBezTo>
                    <a:pt x="0" y="104"/>
                    <a:pt x="31" y="134"/>
                    <a:pt x="68" y="134"/>
                  </a:cubicBezTo>
                  <a:cubicBezTo>
                    <a:pt x="105" y="134"/>
                    <a:pt x="135" y="104"/>
                    <a:pt x="135" y="67"/>
                  </a:cubicBezTo>
                  <a:cubicBezTo>
                    <a:pt x="135" y="30"/>
                    <a:pt x="105" y="0"/>
                    <a:pt x="68" y="0"/>
                  </a:cubicBezTo>
                  <a:close/>
                  <a:moveTo>
                    <a:pt x="57" y="10"/>
                  </a:moveTo>
                  <a:cubicBezTo>
                    <a:pt x="52" y="15"/>
                    <a:pt x="44" y="23"/>
                    <a:pt x="39" y="34"/>
                  </a:cubicBezTo>
                  <a:cubicBezTo>
                    <a:pt x="33" y="31"/>
                    <a:pt x="29" y="28"/>
                    <a:pt x="26" y="26"/>
                  </a:cubicBezTo>
                  <a:cubicBezTo>
                    <a:pt x="35" y="17"/>
                    <a:pt x="46" y="12"/>
                    <a:pt x="57" y="10"/>
                  </a:cubicBezTo>
                  <a:close/>
                  <a:moveTo>
                    <a:pt x="22" y="30"/>
                  </a:moveTo>
                  <a:cubicBezTo>
                    <a:pt x="25" y="33"/>
                    <a:pt x="30" y="37"/>
                    <a:pt x="37" y="40"/>
                  </a:cubicBezTo>
                  <a:cubicBezTo>
                    <a:pt x="34" y="48"/>
                    <a:pt x="33" y="56"/>
                    <a:pt x="32" y="64"/>
                  </a:cubicBezTo>
                  <a:cubicBezTo>
                    <a:pt x="31" y="64"/>
                    <a:pt x="11" y="64"/>
                    <a:pt x="10" y="64"/>
                  </a:cubicBezTo>
                  <a:cubicBezTo>
                    <a:pt x="10" y="52"/>
                    <a:pt x="15" y="40"/>
                    <a:pt x="22" y="30"/>
                  </a:cubicBezTo>
                  <a:close/>
                  <a:moveTo>
                    <a:pt x="10" y="70"/>
                  </a:moveTo>
                  <a:cubicBezTo>
                    <a:pt x="11" y="70"/>
                    <a:pt x="31" y="70"/>
                    <a:pt x="32" y="70"/>
                  </a:cubicBezTo>
                  <a:cubicBezTo>
                    <a:pt x="33" y="78"/>
                    <a:pt x="34" y="86"/>
                    <a:pt x="37" y="93"/>
                  </a:cubicBezTo>
                  <a:cubicBezTo>
                    <a:pt x="30" y="97"/>
                    <a:pt x="25" y="101"/>
                    <a:pt x="22" y="103"/>
                  </a:cubicBezTo>
                  <a:cubicBezTo>
                    <a:pt x="15" y="94"/>
                    <a:pt x="10" y="82"/>
                    <a:pt x="10" y="70"/>
                  </a:cubicBezTo>
                  <a:close/>
                  <a:moveTo>
                    <a:pt x="26" y="108"/>
                  </a:moveTo>
                  <a:cubicBezTo>
                    <a:pt x="29" y="106"/>
                    <a:pt x="33" y="102"/>
                    <a:pt x="39" y="99"/>
                  </a:cubicBezTo>
                  <a:cubicBezTo>
                    <a:pt x="44" y="111"/>
                    <a:pt x="52" y="119"/>
                    <a:pt x="57" y="124"/>
                  </a:cubicBezTo>
                  <a:cubicBezTo>
                    <a:pt x="46" y="122"/>
                    <a:pt x="35" y="116"/>
                    <a:pt x="26" y="108"/>
                  </a:cubicBezTo>
                  <a:close/>
                  <a:moveTo>
                    <a:pt x="65" y="122"/>
                  </a:moveTo>
                  <a:cubicBezTo>
                    <a:pt x="59" y="118"/>
                    <a:pt x="51" y="109"/>
                    <a:pt x="45" y="97"/>
                  </a:cubicBezTo>
                  <a:cubicBezTo>
                    <a:pt x="51" y="95"/>
                    <a:pt x="58" y="93"/>
                    <a:pt x="65" y="93"/>
                  </a:cubicBezTo>
                  <a:cubicBezTo>
                    <a:pt x="65" y="94"/>
                    <a:pt x="65" y="119"/>
                    <a:pt x="65" y="122"/>
                  </a:cubicBezTo>
                  <a:close/>
                  <a:moveTo>
                    <a:pt x="65" y="87"/>
                  </a:moveTo>
                  <a:cubicBezTo>
                    <a:pt x="57" y="87"/>
                    <a:pt x="50" y="88"/>
                    <a:pt x="43" y="91"/>
                  </a:cubicBezTo>
                  <a:cubicBezTo>
                    <a:pt x="40" y="84"/>
                    <a:pt x="39" y="77"/>
                    <a:pt x="39" y="70"/>
                  </a:cubicBezTo>
                  <a:cubicBezTo>
                    <a:pt x="40" y="70"/>
                    <a:pt x="63" y="70"/>
                    <a:pt x="65" y="70"/>
                  </a:cubicBezTo>
                  <a:cubicBezTo>
                    <a:pt x="65" y="71"/>
                    <a:pt x="65" y="86"/>
                    <a:pt x="65" y="87"/>
                  </a:cubicBezTo>
                  <a:close/>
                  <a:moveTo>
                    <a:pt x="65" y="64"/>
                  </a:moveTo>
                  <a:cubicBezTo>
                    <a:pt x="63" y="64"/>
                    <a:pt x="40" y="64"/>
                    <a:pt x="39" y="64"/>
                  </a:cubicBezTo>
                  <a:cubicBezTo>
                    <a:pt x="39" y="56"/>
                    <a:pt x="40" y="49"/>
                    <a:pt x="43" y="43"/>
                  </a:cubicBezTo>
                  <a:cubicBezTo>
                    <a:pt x="50" y="45"/>
                    <a:pt x="57" y="47"/>
                    <a:pt x="65" y="47"/>
                  </a:cubicBezTo>
                  <a:cubicBezTo>
                    <a:pt x="65" y="48"/>
                    <a:pt x="65" y="62"/>
                    <a:pt x="65" y="64"/>
                  </a:cubicBezTo>
                  <a:close/>
                  <a:moveTo>
                    <a:pt x="65" y="41"/>
                  </a:moveTo>
                  <a:cubicBezTo>
                    <a:pt x="58" y="40"/>
                    <a:pt x="51" y="39"/>
                    <a:pt x="45" y="37"/>
                  </a:cubicBezTo>
                  <a:cubicBezTo>
                    <a:pt x="51" y="24"/>
                    <a:pt x="59" y="16"/>
                    <a:pt x="65" y="12"/>
                  </a:cubicBezTo>
                  <a:cubicBezTo>
                    <a:pt x="65" y="14"/>
                    <a:pt x="65" y="39"/>
                    <a:pt x="65" y="41"/>
                  </a:cubicBezTo>
                  <a:close/>
                  <a:moveTo>
                    <a:pt x="126" y="64"/>
                  </a:moveTo>
                  <a:cubicBezTo>
                    <a:pt x="125" y="64"/>
                    <a:pt x="104" y="64"/>
                    <a:pt x="103" y="64"/>
                  </a:cubicBezTo>
                  <a:cubicBezTo>
                    <a:pt x="103" y="56"/>
                    <a:pt x="101" y="48"/>
                    <a:pt x="99" y="40"/>
                  </a:cubicBezTo>
                  <a:cubicBezTo>
                    <a:pt x="106" y="37"/>
                    <a:pt x="111" y="33"/>
                    <a:pt x="113" y="30"/>
                  </a:cubicBezTo>
                  <a:cubicBezTo>
                    <a:pt x="121" y="40"/>
                    <a:pt x="125" y="52"/>
                    <a:pt x="126" y="64"/>
                  </a:cubicBezTo>
                  <a:close/>
                  <a:moveTo>
                    <a:pt x="109" y="26"/>
                  </a:moveTo>
                  <a:cubicBezTo>
                    <a:pt x="107" y="28"/>
                    <a:pt x="103" y="31"/>
                    <a:pt x="96" y="34"/>
                  </a:cubicBezTo>
                  <a:cubicBezTo>
                    <a:pt x="91" y="23"/>
                    <a:pt x="84" y="15"/>
                    <a:pt x="78" y="10"/>
                  </a:cubicBezTo>
                  <a:cubicBezTo>
                    <a:pt x="90" y="12"/>
                    <a:pt x="101" y="17"/>
                    <a:pt x="109" y="26"/>
                  </a:cubicBezTo>
                  <a:close/>
                  <a:moveTo>
                    <a:pt x="71" y="12"/>
                  </a:moveTo>
                  <a:cubicBezTo>
                    <a:pt x="76" y="16"/>
                    <a:pt x="85" y="24"/>
                    <a:pt x="90" y="37"/>
                  </a:cubicBezTo>
                  <a:cubicBezTo>
                    <a:pt x="84" y="39"/>
                    <a:pt x="78" y="40"/>
                    <a:pt x="71" y="41"/>
                  </a:cubicBezTo>
                  <a:cubicBezTo>
                    <a:pt x="71" y="39"/>
                    <a:pt x="71" y="14"/>
                    <a:pt x="71" y="12"/>
                  </a:cubicBezTo>
                  <a:close/>
                  <a:moveTo>
                    <a:pt x="71" y="47"/>
                  </a:moveTo>
                  <a:cubicBezTo>
                    <a:pt x="79" y="47"/>
                    <a:pt x="86" y="45"/>
                    <a:pt x="93" y="43"/>
                  </a:cubicBezTo>
                  <a:cubicBezTo>
                    <a:pt x="95" y="49"/>
                    <a:pt x="97" y="56"/>
                    <a:pt x="97" y="64"/>
                  </a:cubicBezTo>
                  <a:cubicBezTo>
                    <a:pt x="95" y="64"/>
                    <a:pt x="72" y="64"/>
                    <a:pt x="71" y="64"/>
                  </a:cubicBezTo>
                  <a:cubicBezTo>
                    <a:pt x="71" y="62"/>
                    <a:pt x="71" y="48"/>
                    <a:pt x="71" y="47"/>
                  </a:cubicBezTo>
                  <a:close/>
                  <a:moveTo>
                    <a:pt x="71" y="70"/>
                  </a:moveTo>
                  <a:cubicBezTo>
                    <a:pt x="72" y="70"/>
                    <a:pt x="95" y="70"/>
                    <a:pt x="97" y="70"/>
                  </a:cubicBezTo>
                  <a:cubicBezTo>
                    <a:pt x="97" y="77"/>
                    <a:pt x="95" y="84"/>
                    <a:pt x="93" y="91"/>
                  </a:cubicBezTo>
                  <a:cubicBezTo>
                    <a:pt x="86" y="88"/>
                    <a:pt x="79" y="87"/>
                    <a:pt x="71" y="87"/>
                  </a:cubicBezTo>
                  <a:cubicBezTo>
                    <a:pt x="71" y="86"/>
                    <a:pt x="71" y="71"/>
                    <a:pt x="71" y="70"/>
                  </a:cubicBezTo>
                  <a:close/>
                  <a:moveTo>
                    <a:pt x="71" y="122"/>
                  </a:moveTo>
                  <a:cubicBezTo>
                    <a:pt x="71" y="119"/>
                    <a:pt x="71" y="94"/>
                    <a:pt x="71" y="93"/>
                  </a:cubicBezTo>
                  <a:cubicBezTo>
                    <a:pt x="78" y="93"/>
                    <a:pt x="84" y="95"/>
                    <a:pt x="90" y="97"/>
                  </a:cubicBezTo>
                  <a:cubicBezTo>
                    <a:pt x="85" y="109"/>
                    <a:pt x="76" y="118"/>
                    <a:pt x="71" y="122"/>
                  </a:cubicBezTo>
                  <a:close/>
                  <a:moveTo>
                    <a:pt x="78" y="124"/>
                  </a:moveTo>
                  <a:cubicBezTo>
                    <a:pt x="84" y="119"/>
                    <a:pt x="91" y="111"/>
                    <a:pt x="96" y="99"/>
                  </a:cubicBezTo>
                  <a:cubicBezTo>
                    <a:pt x="103" y="102"/>
                    <a:pt x="107" y="106"/>
                    <a:pt x="109" y="108"/>
                  </a:cubicBezTo>
                  <a:cubicBezTo>
                    <a:pt x="101" y="116"/>
                    <a:pt x="90" y="122"/>
                    <a:pt x="78" y="124"/>
                  </a:cubicBezTo>
                  <a:close/>
                  <a:moveTo>
                    <a:pt x="113" y="103"/>
                  </a:moveTo>
                  <a:cubicBezTo>
                    <a:pt x="111" y="101"/>
                    <a:pt x="106" y="97"/>
                    <a:pt x="99" y="93"/>
                  </a:cubicBezTo>
                  <a:cubicBezTo>
                    <a:pt x="101" y="86"/>
                    <a:pt x="103" y="78"/>
                    <a:pt x="103" y="70"/>
                  </a:cubicBezTo>
                  <a:cubicBezTo>
                    <a:pt x="104" y="70"/>
                    <a:pt x="125" y="70"/>
                    <a:pt x="126" y="70"/>
                  </a:cubicBezTo>
                  <a:cubicBezTo>
                    <a:pt x="125" y="82"/>
                    <a:pt x="121" y="94"/>
                    <a:pt x="113" y="103"/>
                  </a:cubicBezTo>
                  <a:close/>
                </a:path>
              </a:pathLst>
            </a:cu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grpSp>
      <p:grpSp>
        <p:nvGrpSpPr>
          <p:cNvPr id="36" name="组合 35"/>
          <p:cNvGrpSpPr/>
          <p:nvPr/>
        </p:nvGrpSpPr>
        <p:grpSpPr>
          <a:xfrm>
            <a:off x="1221932" y="3518895"/>
            <a:ext cx="650653" cy="650653"/>
            <a:chOff x="5672336" y="3484982"/>
            <a:chExt cx="650653" cy="650653"/>
          </a:xfrm>
        </p:grpSpPr>
        <p:sp>
          <p:nvSpPr>
            <p:cNvPr id="37" name="椭圆 36"/>
            <p:cNvSpPr/>
            <p:nvPr/>
          </p:nvSpPr>
          <p:spPr>
            <a:xfrm>
              <a:off x="5672336" y="3484982"/>
              <a:ext cx="650653" cy="65065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grpSp>
          <p:nvGrpSpPr>
            <p:cNvPr id="38" name="组合 37"/>
            <p:cNvGrpSpPr/>
            <p:nvPr/>
          </p:nvGrpSpPr>
          <p:grpSpPr>
            <a:xfrm>
              <a:off x="5790028" y="3602674"/>
              <a:ext cx="415269" cy="415269"/>
              <a:chOff x="11030066" y="2731563"/>
              <a:chExt cx="473075" cy="473075"/>
            </a:xfrm>
            <a:solidFill>
              <a:schemeClr val="bg1"/>
            </a:solidFill>
          </p:grpSpPr>
          <p:sp>
            <p:nvSpPr>
              <p:cNvPr id="39" name="Freeform 2083"/>
              <p:cNvSpPr>
                <a:spLocks noEditPoints="1"/>
              </p:cNvSpPr>
              <p:nvPr/>
            </p:nvSpPr>
            <p:spPr bwMode="auto">
              <a:xfrm>
                <a:off x="11030066" y="2731563"/>
                <a:ext cx="473075" cy="473075"/>
              </a:xfrm>
              <a:custGeom>
                <a:avLst/>
                <a:gdLst>
                  <a:gd name="T0" fmla="*/ 63 w 126"/>
                  <a:gd name="T1" fmla="*/ 0 h 126"/>
                  <a:gd name="T2" fmla="*/ 0 w 126"/>
                  <a:gd name="T3" fmla="*/ 63 h 126"/>
                  <a:gd name="T4" fmla="*/ 63 w 126"/>
                  <a:gd name="T5" fmla="*/ 126 h 126"/>
                  <a:gd name="T6" fmla="*/ 126 w 126"/>
                  <a:gd name="T7" fmla="*/ 63 h 126"/>
                  <a:gd name="T8" fmla="*/ 63 w 126"/>
                  <a:gd name="T9" fmla="*/ 0 h 126"/>
                  <a:gd name="T10" fmla="*/ 63 w 126"/>
                  <a:gd name="T11" fmla="*/ 118 h 126"/>
                  <a:gd name="T12" fmla="*/ 9 w 126"/>
                  <a:gd name="T13" fmla="*/ 63 h 126"/>
                  <a:gd name="T14" fmla="*/ 63 w 126"/>
                  <a:gd name="T15" fmla="*/ 9 h 126"/>
                  <a:gd name="T16" fmla="*/ 118 w 126"/>
                  <a:gd name="T17" fmla="*/ 63 h 126"/>
                  <a:gd name="T18" fmla="*/ 63 w 126"/>
                  <a:gd name="T19" fmla="*/ 118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126">
                    <a:moveTo>
                      <a:pt x="63" y="0"/>
                    </a:moveTo>
                    <a:cubicBezTo>
                      <a:pt x="29" y="0"/>
                      <a:pt x="0" y="29"/>
                      <a:pt x="0" y="63"/>
                    </a:cubicBezTo>
                    <a:cubicBezTo>
                      <a:pt x="0" y="98"/>
                      <a:pt x="29" y="126"/>
                      <a:pt x="63" y="126"/>
                    </a:cubicBezTo>
                    <a:cubicBezTo>
                      <a:pt x="98" y="126"/>
                      <a:pt x="126" y="98"/>
                      <a:pt x="126" y="63"/>
                    </a:cubicBezTo>
                    <a:cubicBezTo>
                      <a:pt x="126" y="29"/>
                      <a:pt x="98" y="0"/>
                      <a:pt x="63" y="0"/>
                    </a:cubicBezTo>
                    <a:close/>
                    <a:moveTo>
                      <a:pt x="63" y="118"/>
                    </a:moveTo>
                    <a:cubicBezTo>
                      <a:pt x="33" y="118"/>
                      <a:pt x="9" y="93"/>
                      <a:pt x="9" y="63"/>
                    </a:cubicBezTo>
                    <a:cubicBezTo>
                      <a:pt x="9" y="33"/>
                      <a:pt x="33" y="9"/>
                      <a:pt x="63" y="9"/>
                    </a:cubicBezTo>
                    <a:cubicBezTo>
                      <a:pt x="93" y="9"/>
                      <a:pt x="118" y="33"/>
                      <a:pt x="118" y="63"/>
                    </a:cubicBezTo>
                    <a:cubicBezTo>
                      <a:pt x="118" y="93"/>
                      <a:pt x="93" y="118"/>
                      <a:pt x="63"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40" name="Freeform 2084"/>
              <p:cNvSpPr/>
              <p:nvPr/>
            </p:nvSpPr>
            <p:spPr bwMode="auto">
              <a:xfrm>
                <a:off x="11225329" y="2795063"/>
                <a:ext cx="85725" cy="107950"/>
              </a:xfrm>
              <a:custGeom>
                <a:avLst/>
                <a:gdLst>
                  <a:gd name="T0" fmla="*/ 14 w 54"/>
                  <a:gd name="T1" fmla="*/ 26 h 68"/>
                  <a:gd name="T2" fmla="*/ 43 w 54"/>
                  <a:gd name="T3" fmla="*/ 68 h 68"/>
                  <a:gd name="T4" fmla="*/ 54 w 54"/>
                  <a:gd name="T5" fmla="*/ 68 h 68"/>
                  <a:gd name="T6" fmla="*/ 54 w 54"/>
                  <a:gd name="T7" fmla="*/ 0 h 68"/>
                  <a:gd name="T8" fmla="*/ 40 w 54"/>
                  <a:gd name="T9" fmla="*/ 0 h 68"/>
                  <a:gd name="T10" fmla="*/ 40 w 54"/>
                  <a:gd name="T11" fmla="*/ 42 h 68"/>
                  <a:gd name="T12" fmla="*/ 12 w 54"/>
                  <a:gd name="T13" fmla="*/ 0 h 68"/>
                  <a:gd name="T14" fmla="*/ 0 w 54"/>
                  <a:gd name="T15" fmla="*/ 0 h 68"/>
                  <a:gd name="T16" fmla="*/ 0 w 54"/>
                  <a:gd name="T17" fmla="*/ 68 h 68"/>
                  <a:gd name="T18" fmla="*/ 14 w 54"/>
                  <a:gd name="T19" fmla="*/ 68 h 68"/>
                  <a:gd name="T20" fmla="*/ 14 w 54"/>
                  <a:gd name="T21" fmla="*/ 2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 h="68">
                    <a:moveTo>
                      <a:pt x="14" y="26"/>
                    </a:moveTo>
                    <a:lnTo>
                      <a:pt x="43" y="68"/>
                    </a:lnTo>
                    <a:lnTo>
                      <a:pt x="54" y="68"/>
                    </a:lnTo>
                    <a:lnTo>
                      <a:pt x="54" y="0"/>
                    </a:lnTo>
                    <a:lnTo>
                      <a:pt x="40" y="0"/>
                    </a:lnTo>
                    <a:lnTo>
                      <a:pt x="40" y="42"/>
                    </a:lnTo>
                    <a:lnTo>
                      <a:pt x="12" y="0"/>
                    </a:lnTo>
                    <a:lnTo>
                      <a:pt x="0" y="0"/>
                    </a:lnTo>
                    <a:lnTo>
                      <a:pt x="0" y="68"/>
                    </a:lnTo>
                    <a:lnTo>
                      <a:pt x="14" y="68"/>
                    </a:lnTo>
                    <a:lnTo>
                      <a:pt x="14"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41" name="Freeform 2085"/>
              <p:cNvSpPr/>
              <p:nvPr/>
            </p:nvSpPr>
            <p:spPr bwMode="auto">
              <a:xfrm>
                <a:off x="11228504" y="3031600"/>
                <a:ext cx="79375" cy="112713"/>
              </a:xfrm>
              <a:custGeom>
                <a:avLst/>
                <a:gdLst>
                  <a:gd name="T0" fmla="*/ 19 w 21"/>
                  <a:gd name="T1" fmla="*/ 15 h 30"/>
                  <a:gd name="T2" fmla="*/ 13 w 21"/>
                  <a:gd name="T3" fmla="*/ 13 h 30"/>
                  <a:gd name="T4" fmla="*/ 10 w 21"/>
                  <a:gd name="T5" fmla="*/ 12 h 30"/>
                  <a:gd name="T6" fmla="*/ 7 w 21"/>
                  <a:gd name="T7" fmla="*/ 11 h 30"/>
                  <a:gd name="T8" fmla="*/ 6 w 21"/>
                  <a:gd name="T9" fmla="*/ 10 h 30"/>
                  <a:gd name="T10" fmla="*/ 6 w 21"/>
                  <a:gd name="T11" fmla="*/ 9 h 30"/>
                  <a:gd name="T12" fmla="*/ 7 w 21"/>
                  <a:gd name="T13" fmla="*/ 6 h 30"/>
                  <a:gd name="T14" fmla="*/ 11 w 21"/>
                  <a:gd name="T15" fmla="*/ 5 h 30"/>
                  <a:gd name="T16" fmla="*/ 14 w 21"/>
                  <a:gd name="T17" fmla="*/ 6 h 30"/>
                  <a:gd name="T18" fmla="*/ 17 w 21"/>
                  <a:gd name="T19" fmla="*/ 7 h 30"/>
                  <a:gd name="T20" fmla="*/ 20 w 21"/>
                  <a:gd name="T21" fmla="*/ 4 h 30"/>
                  <a:gd name="T22" fmla="*/ 16 w 21"/>
                  <a:gd name="T23" fmla="*/ 1 h 30"/>
                  <a:gd name="T24" fmla="*/ 11 w 21"/>
                  <a:gd name="T25" fmla="*/ 0 h 30"/>
                  <a:gd name="T26" fmla="*/ 3 w 21"/>
                  <a:gd name="T27" fmla="*/ 3 h 30"/>
                  <a:gd name="T28" fmla="*/ 1 w 21"/>
                  <a:gd name="T29" fmla="*/ 9 h 30"/>
                  <a:gd name="T30" fmla="*/ 3 w 21"/>
                  <a:gd name="T31" fmla="*/ 15 h 30"/>
                  <a:gd name="T32" fmla="*/ 9 w 21"/>
                  <a:gd name="T33" fmla="*/ 17 h 30"/>
                  <a:gd name="T34" fmla="*/ 12 w 21"/>
                  <a:gd name="T35" fmla="*/ 18 h 30"/>
                  <a:gd name="T36" fmla="*/ 14 w 21"/>
                  <a:gd name="T37" fmla="*/ 18 h 30"/>
                  <a:gd name="T38" fmla="*/ 15 w 21"/>
                  <a:gd name="T39" fmla="*/ 19 h 30"/>
                  <a:gd name="T40" fmla="*/ 16 w 21"/>
                  <a:gd name="T41" fmla="*/ 21 h 30"/>
                  <a:gd name="T42" fmla="*/ 10 w 21"/>
                  <a:gd name="T43" fmla="*/ 25 h 30"/>
                  <a:gd name="T44" fmla="*/ 6 w 21"/>
                  <a:gd name="T45" fmla="*/ 24 h 30"/>
                  <a:gd name="T46" fmla="*/ 3 w 21"/>
                  <a:gd name="T47" fmla="*/ 22 h 30"/>
                  <a:gd name="T48" fmla="*/ 0 w 21"/>
                  <a:gd name="T49" fmla="*/ 26 h 30"/>
                  <a:gd name="T50" fmla="*/ 4 w 21"/>
                  <a:gd name="T51" fmla="*/ 29 h 30"/>
                  <a:gd name="T52" fmla="*/ 10 w 21"/>
                  <a:gd name="T53" fmla="*/ 30 h 30"/>
                  <a:gd name="T54" fmla="*/ 18 w 21"/>
                  <a:gd name="T55" fmla="*/ 28 h 30"/>
                  <a:gd name="T56" fmla="*/ 21 w 21"/>
                  <a:gd name="T57" fmla="*/ 21 h 30"/>
                  <a:gd name="T58" fmla="*/ 21 w 21"/>
                  <a:gd name="T59" fmla="*/ 18 h 30"/>
                  <a:gd name="T60" fmla="*/ 19 w 21"/>
                  <a:gd name="T61" fmla="*/ 1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1" h="30">
                    <a:moveTo>
                      <a:pt x="19" y="15"/>
                    </a:moveTo>
                    <a:cubicBezTo>
                      <a:pt x="18" y="14"/>
                      <a:pt x="16" y="13"/>
                      <a:pt x="13" y="13"/>
                    </a:cubicBezTo>
                    <a:cubicBezTo>
                      <a:pt x="10" y="12"/>
                      <a:pt x="10" y="12"/>
                      <a:pt x="10" y="12"/>
                    </a:cubicBezTo>
                    <a:cubicBezTo>
                      <a:pt x="9" y="12"/>
                      <a:pt x="8" y="12"/>
                      <a:pt x="7" y="11"/>
                    </a:cubicBezTo>
                    <a:cubicBezTo>
                      <a:pt x="7" y="11"/>
                      <a:pt x="7" y="10"/>
                      <a:pt x="6" y="10"/>
                    </a:cubicBezTo>
                    <a:cubicBezTo>
                      <a:pt x="6" y="10"/>
                      <a:pt x="6" y="9"/>
                      <a:pt x="6" y="9"/>
                    </a:cubicBezTo>
                    <a:cubicBezTo>
                      <a:pt x="6" y="8"/>
                      <a:pt x="7" y="7"/>
                      <a:pt x="7" y="6"/>
                    </a:cubicBezTo>
                    <a:cubicBezTo>
                      <a:pt x="8" y="5"/>
                      <a:pt x="9" y="5"/>
                      <a:pt x="11" y="5"/>
                    </a:cubicBezTo>
                    <a:cubicBezTo>
                      <a:pt x="12" y="5"/>
                      <a:pt x="13" y="5"/>
                      <a:pt x="14" y="6"/>
                    </a:cubicBezTo>
                    <a:cubicBezTo>
                      <a:pt x="15" y="6"/>
                      <a:pt x="16" y="6"/>
                      <a:pt x="17" y="7"/>
                    </a:cubicBezTo>
                    <a:cubicBezTo>
                      <a:pt x="20" y="4"/>
                      <a:pt x="20" y="4"/>
                      <a:pt x="20" y="4"/>
                    </a:cubicBezTo>
                    <a:cubicBezTo>
                      <a:pt x="19" y="2"/>
                      <a:pt x="18" y="1"/>
                      <a:pt x="16" y="1"/>
                    </a:cubicBezTo>
                    <a:cubicBezTo>
                      <a:pt x="15" y="0"/>
                      <a:pt x="13" y="0"/>
                      <a:pt x="11" y="0"/>
                    </a:cubicBezTo>
                    <a:cubicBezTo>
                      <a:pt x="8" y="0"/>
                      <a:pt x="5" y="1"/>
                      <a:pt x="3" y="3"/>
                    </a:cubicBezTo>
                    <a:cubicBezTo>
                      <a:pt x="2" y="4"/>
                      <a:pt x="1" y="6"/>
                      <a:pt x="1" y="9"/>
                    </a:cubicBezTo>
                    <a:cubicBezTo>
                      <a:pt x="1" y="11"/>
                      <a:pt x="1" y="13"/>
                      <a:pt x="3" y="15"/>
                    </a:cubicBezTo>
                    <a:cubicBezTo>
                      <a:pt x="4" y="16"/>
                      <a:pt x="6" y="17"/>
                      <a:pt x="9" y="17"/>
                    </a:cubicBezTo>
                    <a:cubicBezTo>
                      <a:pt x="12" y="18"/>
                      <a:pt x="12" y="18"/>
                      <a:pt x="12" y="18"/>
                    </a:cubicBezTo>
                    <a:cubicBezTo>
                      <a:pt x="13" y="18"/>
                      <a:pt x="13" y="18"/>
                      <a:pt x="14" y="18"/>
                    </a:cubicBezTo>
                    <a:cubicBezTo>
                      <a:pt x="14" y="18"/>
                      <a:pt x="14" y="19"/>
                      <a:pt x="15" y="19"/>
                    </a:cubicBezTo>
                    <a:cubicBezTo>
                      <a:pt x="15" y="19"/>
                      <a:pt x="16" y="20"/>
                      <a:pt x="16" y="21"/>
                    </a:cubicBezTo>
                    <a:cubicBezTo>
                      <a:pt x="16" y="24"/>
                      <a:pt x="14" y="25"/>
                      <a:pt x="10" y="25"/>
                    </a:cubicBezTo>
                    <a:cubicBezTo>
                      <a:pt x="9" y="25"/>
                      <a:pt x="8" y="25"/>
                      <a:pt x="6" y="24"/>
                    </a:cubicBezTo>
                    <a:cubicBezTo>
                      <a:pt x="5" y="24"/>
                      <a:pt x="4" y="23"/>
                      <a:pt x="3" y="22"/>
                    </a:cubicBezTo>
                    <a:cubicBezTo>
                      <a:pt x="0" y="26"/>
                      <a:pt x="0" y="26"/>
                      <a:pt x="0" y="26"/>
                    </a:cubicBezTo>
                    <a:cubicBezTo>
                      <a:pt x="1" y="28"/>
                      <a:pt x="2" y="29"/>
                      <a:pt x="4" y="29"/>
                    </a:cubicBezTo>
                    <a:cubicBezTo>
                      <a:pt x="6" y="30"/>
                      <a:pt x="8" y="30"/>
                      <a:pt x="10" y="30"/>
                    </a:cubicBezTo>
                    <a:cubicBezTo>
                      <a:pt x="13" y="30"/>
                      <a:pt x="16" y="29"/>
                      <a:pt x="18" y="28"/>
                    </a:cubicBezTo>
                    <a:cubicBezTo>
                      <a:pt x="20" y="26"/>
                      <a:pt x="21" y="24"/>
                      <a:pt x="21" y="21"/>
                    </a:cubicBezTo>
                    <a:cubicBezTo>
                      <a:pt x="21" y="20"/>
                      <a:pt x="21" y="19"/>
                      <a:pt x="21" y="18"/>
                    </a:cubicBezTo>
                    <a:cubicBezTo>
                      <a:pt x="20" y="17"/>
                      <a:pt x="20" y="16"/>
                      <a:pt x="1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42" name="Freeform 2086"/>
              <p:cNvSpPr/>
              <p:nvPr/>
            </p:nvSpPr>
            <p:spPr bwMode="auto">
              <a:xfrm>
                <a:off x="11090391" y="2930000"/>
                <a:ext cx="357188" cy="79375"/>
              </a:xfrm>
              <a:custGeom>
                <a:avLst/>
                <a:gdLst>
                  <a:gd name="T0" fmla="*/ 0 w 225"/>
                  <a:gd name="T1" fmla="*/ 24 h 50"/>
                  <a:gd name="T2" fmla="*/ 111 w 225"/>
                  <a:gd name="T3" fmla="*/ 50 h 50"/>
                  <a:gd name="T4" fmla="*/ 225 w 225"/>
                  <a:gd name="T5" fmla="*/ 24 h 50"/>
                  <a:gd name="T6" fmla="*/ 111 w 225"/>
                  <a:gd name="T7" fmla="*/ 0 h 50"/>
                  <a:gd name="T8" fmla="*/ 0 w 225"/>
                  <a:gd name="T9" fmla="*/ 24 h 50"/>
                </a:gdLst>
                <a:ahLst/>
                <a:cxnLst>
                  <a:cxn ang="0">
                    <a:pos x="T0" y="T1"/>
                  </a:cxn>
                  <a:cxn ang="0">
                    <a:pos x="T2" y="T3"/>
                  </a:cxn>
                  <a:cxn ang="0">
                    <a:pos x="T4" y="T5"/>
                  </a:cxn>
                  <a:cxn ang="0">
                    <a:pos x="T6" y="T7"/>
                  </a:cxn>
                  <a:cxn ang="0">
                    <a:pos x="T8" y="T9"/>
                  </a:cxn>
                </a:cxnLst>
                <a:rect l="0" t="0" r="r" b="b"/>
                <a:pathLst>
                  <a:path w="225" h="50">
                    <a:moveTo>
                      <a:pt x="0" y="24"/>
                    </a:moveTo>
                    <a:lnTo>
                      <a:pt x="111" y="50"/>
                    </a:lnTo>
                    <a:lnTo>
                      <a:pt x="225" y="24"/>
                    </a:lnTo>
                    <a:lnTo>
                      <a:pt x="111" y="0"/>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grpSp>
      </p:grpSp>
      <p:grpSp>
        <p:nvGrpSpPr>
          <p:cNvPr id="43" name="组合 42"/>
          <p:cNvGrpSpPr/>
          <p:nvPr/>
        </p:nvGrpSpPr>
        <p:grpSpPr>
          <a:xfrm>
            <a:off x="1213547" y="5073532"/>
            <a:ext cx="650653" cy="650653"/>
            <a:chOff x="5663951" y="5039619"/>
            <a:chExt cx="650653" cy="650653"/>
          </a:xfrm>
        </p:grpSpPr>
        <p:sp>
          <p:nvSpPr>
            <p:cNvPr id="44" name="椭圆 43"/>
            <p:cNvSpPr/>
            <p:nvPr/>
          </p:nvSpPr>
          <p:spPr>
            <a:xfrm>
              <a:off x="5663951" y="5039619"/>
              <a:ext cx="650653" cy="6506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grpSp>
          <p:nvGrpSpPr>
            <p:cNvPr id="45" name="组合 44"/>
            <p:cNvGrpSpPr/>
            <p:nvPr/>
          </p:nvGrpSpPr>
          <p:grpSpPr>
            <a:xfrm>
              <a:off x="5759792" y="5146306"/>
              <a:ext cx="458971" cy="437279"/>
              <a:chOff x="4150420" y="2637483"/>
              <a:chExt cx="638175" cy="608013"/>
            </a:xfrm>
            <a:solidFill>
              <a:schemeClr val="bg1"/>
            </a:solidFill>
          </p:grpSpPr>
          <p:sp>
            <p:nvSpPr>
              <p:cNvPr id="46" name="Freeform 1726"/>
              <p:cNvSpPr>
                <a:spLocks noEditPoints="1"/>
              </p:cNvSpPr>
              <p:nvPr/>
            </p:nvSpPr>
            <p:spPr bwMode="auto">
              <a:xfrm>
                <a:off x="4150420" y="2637483"/>
                <a:ext cx="638175" cy="608013"/>
              </a:xfrm>
              <a:custGeom>
                <a:avLst/>
                <a:gdLst>
                  <a:gd name="T0" fmla="*/ 53 w 170"/>
                  <a:gd name="T1" fmla="*/ 9 h 162"/>
                  <a:gd name="T2" fmla="*/ 17 w 170"/>
                  <a:gd name="T3" fmla="*/ 108 h 162"/>
                  <a:gd name="T4" fmla="*/ 116 w 170"/>
                  <a:gd name="T5" fmla="*/ 144 h 162"/>
                  <a:gd name="T6" fmla="*/ 152 w 170"/>
                  <a:gd name="T7" fmla="*/ 45 h 162"/>
                  <a:gd name="T8" fmla="*/ 110 w 170"/>
                  <a:gd name="T9" fmla="*/ 7 h 162"/>
                  <a:gd name="T10" fmla="*/ 53 w 170"/>
                  <a:gd name="T11" fmla="*/ 9 h 162"/>
                  <a:gd name="T12" fmla="*/ 108 w 170"/>
                  <a:gd name="T13" fmla="*/ 14 h 162"/>
                  <a:gd name="T14" fmla="*/ 146 w 170"/>
                  <a:gd name="T15" fmla="*/ 48 h 162"/>
                  <a:gd name="T16" fmla="*/ 113 w 170"/>
                  <a:gd name="T17" fmla="*/ 138 h 162"/>
                  <a:gd name="T18" fmla="*/ 24 w 170"/>
                  <a:gd name="T19" fmla="*/ 105 h 162"/>
                  <a:gd name="T20" fmla="*/ 56 w 170"/>
                  <a:gd name="T21" fmla="*/ 16 h 162"/>
                  <a:gd name="T22" fmla="*/ 108 w 170"/>
                  <a:gd name="T23" fmla="*/ 14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 h="162">
                    <a:moveTo>
                      <a:pt x="53" y="9"/>
                    </a:moveTo>
                    <a:cubicBezTo>
                      <a:pt x="16" y="26"/>
                      <a:pt x="0" y="71"/>
                      <a:pt x="17" y="108"/>
                    </a:cubicBezTo>
                    <a:cubicBezTo>
                      <a:pt x="34" y="145"/>
                      <a:pt x="79" y="162"/>
                      <a:pt x="116" y="144"/>
                    </a:cubicBezTo>
                    <a:cubicBezTo>
                      <a:pt x="153" y="127"/>
                      <a:pt x="170" y="83"/>
                      <a:pt x="152" y="45"/>
                    </a:cubicBezTo>
                    <a:cubicBezTo>
                      <a:pt x="144" y="27"/>
                      <a:pt x="129" y="14"/>
                      <a:pt x="110" y="7"/>
                    </a:cubicBezTo>
                    <a:cubicBezTo>
                      <a:pt x="92" y="0"/>
                      <a:pt x="71" y="1"/>
                      <a:pt x="53" y="9"/>
                    </a:cubicBezTo>
                    <a:close/>
                    <a:moveTo>
                      <a:pt x="108" y="14"/>
                    </a:moveTo>
                    <a:cubicBezTo>
                      <a:pt x="125" y="20"/>
                      <a:pt x="138" y="32"/>
                      <a:pt x="146" y="48"/>
                    </a:cubicBezTo>
                    <a:cubicBezTo>
                      <a:pt x="161" y="82"/>
                      <a:pt x="147" y="122"/>
                      <a:pt x="113" y="138"/>
                    </a:cubicBezTo>
                    <a:cubicBezTo>
                      <a:pt x="79" y="153"/>
                      <a:pt x="39" y="139"/>
                      <a:pt x="24" y="105"/>
                    </a:cubicBezTo>
                    <a:cubicBezTo>
                      <a:pt x="8" y="71"/>
                      <a:pt x="23" y="31"/>
                      <a:pt x="56" y="16"/>
                    </a:cubicBezTo>
                    <a:cubicBezTo>
                      <a:pt x="73" y="8"/>
                      <a:pt x="91" y="7"/>
                      <a:pt x="10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47" name="Freeform 1727"/>
              <p:cNvSpPr>
                <a:spLocks noEditPoints="1"/>
              </p:cNvSpPr>
              <p:nvPr/>
            </p:nvSpPr>
            <p:spPr bwMode="auto">
              <a:xfrm>
                <a:off x="4361558" y="2816870"/>
                <a:ext cx="214313" cy="214313"/>
              </a:xfrm>
              <a:custGeom>
                <a:avLst/>
                <a:gdLst>
                  <a:gd name="T0" fmla="*/ 6 w 57"/>
                  <a:gd name="T1" fmla="*/ 39 h 57"/>
                  <a:gd name="T2" fmla="*/ 39 w 57"/>
                  <a:gd name="T3" fmla="*/ 52 h 57"/>
                  <a:gd name="T4" fmla="*/ 52 w 57"/>
                  <a:gd name="T5" fmla="*/ 18 h 57"/>
                  <a:gd name="T6" fmla="*/ 18 w 57"/>
                  <a:gd name="T7" fmla="*/ 6 h 57"/>
                  <a:gd name="T8" fmla="*/ 6 w 57"/>
                  <a:gd name="T9" fmla="*/ 39 h 57"/>
                  <a:gd name="T10" fmla="*/ 24 w 57"/>
                  <a:gd name="T11" fmla="*/ 18 h 57"/>
                  <a:gd name="T12" fmla="*/ 39 w 57"/>
                  <a:gd name="T13" fmla="*/ 24 h 57"/>
                  <a:gd name="T14" fmla="*/ 33 w 57"/>
                  <a:gd name="T15" fmla="*/ 39 h 57"/>
                  <a:gd name="T16" fmla="*/ 18 w 57"/>
                  <a:gd name="T17" fmla="*/ 33 h 57"/>
                  <a:gd name="T18" fmla="*/ 24 w 57"/>
                  <a:gd name="T19" fmla="*/ 1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57">
                    <a:moveTo>
                      <a:pt x="6" y="39"/>
                    </a:moveTo>
                    <a:cubicBezTo>
                      <a:pt x="12" y="52"/>
                      <a:pt x="27" y="57"/>
                      <a:pt x="39" y="52"/>
                    </a:cubicBezTo>
                    <a:cubicBezTo>
                      <a:pt x="52" y="46"/>
                      <a:pt x="57" y="31"/>
                      <a:pt x="52" y="18"/>
                    </a:cubicBezTo>
                    <a:cubicBezTo>
                      <a:pt x="46" y="6"/>
                      <a:pt x="31" y="0"/>
                      <a:pt x="18" y="6"/>
                    </a:cubicBezTo>
                    <a:cubicBezTo>
                      <a:pt x="5" y="12"/>
                      <a:pt x="0" y="27"/>
                      <a:pt x="6" y="39"/>
                    </a:cubicBezTo>
                    <a:close/>
                    <a:moveTo>
                      <a:pt x="24" y="18"/>
                    </a:moveTo>
                    <a:cubicBezTo>
                      <a:pt x="30" y="16"/>
                      <a:pt x="36" y="18"/>
                      <a:pt x="39" y="24"/>
                    </a:cubicBezTo>
                    <a:cubicBezTo>
                      <a:pt x="42" y="30"/>
                      <a:pt x="39" y="36"/>
                      <a:pt x="33" y="39"/>
                    </a:cubicBezTo>
                    <a:cubicBezTo>
                      <a:pt x="28" y="42"/>
                      <a:pt x="21" y="39"/>
                      <a:pt x="18" y="33"/>
                    </a:cubicBezTo>
                    <a:cubicBezTo>
                      <a:pt x="16" y="28"/>
                      <a:pt x="18" y="21"/>
                      <a:pt x="2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48" name="Freeform 1728"/>
              <p:cNvSpPr/>
              <p:nvPr/>
            </p:nvSpPr>
            <p:spPr bwMode="auto">
              <a:xfrm>
                <a:off x="4290120" y="2723208"/>
                <a:ext cx="107950" cy="93663"/>
              </a:xfrm>
              <a:custGeom>
                <a:avLst/>
                <a:gdLst>
                  <a:gd name="T0" fmla="*/ 27 w 29"/>
                  <a:gd name="T1" fmla="*/ 0 h 25"/>
                  <a:gd name="T2" fmla="*/ 24 w 29"/>
                  <a:gd name="T3" fmla="*/ 2 h 25"/>
                  <a:gd name="T4" fmla="*/ 1 w 29"/>
                  <a:gd name="T5" fmla="*/ 21 h 25"/>
                  <a:gd name="T6" fmla="*/ 1 w 29"/>
                  <a:gd name="T7" fmla="*/ 23 h 25"/>
                  <a:gd name="T8" fmla="*/ 2 w 29"/>
                  <a:gd name="T9" fmla="*/ 24 h 25"/>
                  <a:gd name="T10" fmla="*/ 2 w 29"/>
                  <a:gd name="T11" fmla="*/ 25 h 25"/>
                  <a:gd name="T12" fmla="*/ 4 w 29"/>
                  <a:gd name="T13" fmla="*/ 24 h 25"/>
                  <a:gd name="T14" fmla="*/ 26 w 29"/>
                  <a:gd name="T15" fmla="*/ 6 h 25"/>
                  <a:gd name="T16" fmla="*/ 28 w 29"/>
                  <a:gd name="T17" fmla="*/ 5 h 25"/>
                  <a:gd name="T18" fmla="*/ 29 w 29"/>
                  <a:gd name="T19" fmla="*/ 3 h 25"/>
                  <a:gd name="T20" fmla="*/ 29 w 29"/>
                  <a:gd name="T21" fmla="*/ 2 h 25"/>
                  <a:gd name="T22" fmla="*/ 29 w 29"/>
                  <a:gd name="T23" fmla="*/ 1 h 25"/>
                  <a:gd name="T24" fmla="*/ 28 w 29"/>
                  <a:gd name="T25" fmla="*/ 0 h 25"/>
                  <a:gd name="T26" fmla="*/ 27 w 29"/>
                  <a:gd name="T2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25">
                    <a:moveTo>
                      <a:pt x="27" y="0"/>
                    </a:moveTo>
                    <a:cubicBezTo>
                      <a:pt x="27" y="0"/>
                      <a:pt x="24" y="2"/>
                      <a:pt x="24" y="2"/>
                    </a:cubicBezTo>
                    <a:cubicBezTo>
                      <a:pt x="15" y="6"/>
                      <a:pt x="7" y="13"/>
                      <a:pt x="1" y="21"/>
                    </a:cubicBezTo>
                    <a:cubicBezTo>
                      <a:pt x="0" y="22"/>
                      <a:pt x="0" y="22"/>
                      <a:pt x="1" y="23"/>
                    </a:cubicBezTo>
                    <a:cubicBezTo>
                      <a:pt x="1" y="23"/>
                      <a:pt x="1" y="24"/>
                      <a:pt x="2" y="24"/>
                    </a:cubicBezTo>
                    <a:cubicBezTo>
                      <a:pt x="2" y="25"/>
                      <a:pt x="2" y="25"/>
                      <a:pt x="2" y="25"/>
                    </a:cubicBezTo>
                    <a:cubicBezTo>
                      <a:pt x="3" y="25"/>
                      <a:pt x="4" y="25"/>
                      <a:pt x="4" y="24"/>
                    </a:cubicBezTo>
                    <a:cubicBezTo>
                      <a:pt x="10" y="16"/>
                      <a:pt x="17" y="10"/>
                      <a:pt x="26" y="6"/>
                    </a:cubicBezTo>
                    <a:cubicBezTo>
                      <a:pt x="26" y="6"/>
                      <a:pt x="28" y="5"/>
                      <a:pt x="28" y="5"/>
                    </a:cubicBezTo>
                    <a:cubicBezTo>
                      <a:pt x="29" y="5"/>
                      <a:pt x="29" y="4"/>
                      <a:pt x="29" y="3"/>
                    </a:cubicBezTo>
                    <a:cubicBezTo>
                      <a:pt x="29" y="3"/>
                      <a:pt x="29" y="3"/>
                      <a:pt x="29" y="2"/>
                    </a:cubicBezTo>
                    <a:cubicBezTo>
                      <a:pt x="29" y="1"/>
                      <a:pt x="29" y="1"/>
                      <a:pt x="29" y="1"/>
                    </a:cubicBezTo>
                    <a:cubicBezTo>
                      <a:pt x="29" y="1"/>
                      <a:pt x="28" y="1"/>
                      <a:pt x="28" y="0"/>
                    </a:cubicBezTo>
                    <a:cubicBezTo>
                      <a:pt x="27" y="0"/>
                      <a:pt x="27" y="0"/>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49" name="Freeform 1729"/>
              <p:cNvSpPr/>
              <p:nvPr/>
            </p:nvSpPr>
            <p:spPr bwMode="auto">
              <a:xfrm>
                <a:off x="4537770" y="3031183"/>
                <a:ext cx="107950" cy="93663"/>
              </a:xfrm>
              <a:custGeom>
                <a:avLst/>
                <a:gdLst>
                  <a:gd name="T0" fmla="*/ 25 w 29"/>
                  <a:gd name="T1" fmla="*/ 1 h 25"/>
                  <a:gd name="T2" fmla="*/ 4 w 29"/>
                  <a:gd name="T3" fmla="*/ 20 h 25"/>
                  <a:gd name="T4" fmla="*/ 1 w 29"/>
                  <a:gd name="T5" fmla="*/ 21 h 25"/>
                  <a:gd name="T6" fmla="*/ 0 w 29"/>
                  <a:gd name="T7" fmla="*/ 22 h 25"/>
                  <a:gd name="T8" fmla="*/ 0 w 29"/>
                  <a:gd name="T9" fmla="*/ 23 h 25"/>
                  <a:gd name="T10" fmla="*/ 1 w 29"/>
                  <a:gd name="T11" fmla="*/ 24 h 25"/>
                  <a:gd name="T12" fmla="*/ 2 w 29"/>
                  <a:gd name="T13" fmla="*/ 25 h 25"/>
                  <a:gd name="T14" fmla="*/ 3 w 29"/>
                  <a:gd name="T15" fmla="*/ 25 h 25"/>
                  <a:gd name="T16" fmla="*/ 6 w 29"/>
                  <a:gd name="T17" fmla="*/ 24 h 25"/>
                  <a:gd name="T18" fmla="*/ 29 w 29"/>
                  <a:gd name="T19" fmla="*/ 4 h 25"/>
                  <a:gd name="T20" fmla="*/ 29 w 29"/>
                  <a:gd name="T21" fmla="*/ 3 h 25"/>
                  <a:gd name="T22" fmla="*/ 28 w 29"/>
                  <a:gd name="T23" fmla="*/ 1 h 25"/>
                  <a:gd name="T24" fmla="*/ 27 w 29"/>
                  <a:gd name="T25" fmla="*/ 1 h 25"/>
                  <a:gd name="T26" fmla="*/ 25 w 29"/>
                  <a:gd name="T27"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25">
                    <a:moveTo>
                      <a:pt x="25" y="1"/>
                    </a:moveTo>
                    <a:cubicBezTo>
                      <a:pt x="19" y="9"/>
                      <a:pt x="12" y="16"/>
                      <a:pt x="4" y="20"/>
                    </a:cubicBezTo>
                    <a:cubicBezTo>
                      <a:pt x="4" y="20"/>
                      <a:pt x="1" y="21"/>
                      <a:pt x="1" y="21"/>
                    </a:cubicBezTo>
                    <a:cubicBezTo>
                      <a:pt x="1" y="21"/>
                      <a:pt x="0" y="22"/>
                      <a:pt x="0" y="22"/>
                    </a:cubicBezTo>
                    <a:cubicBezTo>
                      <a:pt x="0" y="23"/>
                      <a:pt x="0" y="23"/>
                      <a:pt x="0" y="23"/>
                    </a:cubicBezTo>
                    <a:cubicBezTo>
                      <a:pt x="1" y="24"/>
                      <a:pt x="1" y="24"/>
                      <a:pt x="1" y="24"/>
                    </a:cubicBezTo>
                    <a:cubicBezTo>
                      <a:pt x="1" y="24"/>
                      <a:pt x="1" y="25"/>
                      <a:pt x="2" y="25"/>
                    </a:cubicBezTo>
                    <a:cubicBezTo>
                      <a:pt x="2" y="25"/>
                      <a:pt x="2" y="25"/>
                      <a:pt x="3" y="25"/>
                    </a:cubicBezTo>
                    <a:cubicBezTo>
                      <a:pt x="6" y="24"/>
                      <a:pt x="6" y="24"/>
                      <a:pt x="6" y="24"/>
                    </a:cubicBezTo>
                    <a:cubicBezTo>
                      <a:pt x="15" y="20"/>
                      <a:pt x="23" y="13"/>
                      <a:pt x="29" y="4"/>
                    </a:cubicBezTo>
                    <a:cubicBezTo>
                      <a:pt x="29" y="4"/>
                      <a:pt x="29" y="3"/>
                      <a:pt x="29" y="3"/>
                    </a:cubicBezTo>
                    <a:cubicBezTo>
                      <a:pt x="29" y="2"/>
                      <a:pt x="28" y="2"/>
                      <a:pt x="28" y="1"/>
                    </a:cubicBezTo>
                    <a:cubicBezTo>
                      <a:pt x="27" y="1"/>
                      <a:pt x="27" y="1"/>
                      <a:pt x="27" y="1"/>
                    </a:cubicBezTo>
                    <a:cubicBezTo>
                      <a:pt x="27" y="0"/>
                      <a:pt x="25" y="1"/>
                      <a:pt x="2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50" name="Freeform 1730"/>
              <p:cNvSpPr/>
              <p:nvPr/>
            </p:nvSpPr>
            <p:spPr bwMode="auto">
              <a:xfrm>
                <a:off x="4526658" y="3016895"/>
                <a:ext cx="90488" cy="74613"/>
              </a:xfrm>
              <a:custGeom>
                <a:avLst/>
                <a:gdLst>
                  <a:gd name="T0" fmla="*/ 20 w 24"/>
                  <a:gd name="T1" fmla="*/ 0 h 20"/>
                  <a:gd name="T2" fmla="*/ 3 w 24"/>
                  <a:gd name="T3" fmla="*/ 15 h 20"/>
                  <a:gd name="T4" fmla="*/ 4 w 24"/>
                  <a:gd name="T5" fmla="*/ 15 h 20"/>
                  <a:gd name="T6" fmla="*/ 1 w 24"/>
                  <a:gd name="T7" fmla="*/ 16 h 20"/>
                  <a:gd name="T8" fmla="*/ 0 w 24"/>
                  <a:gd name="T9" fmla="*/ 17 h 20"/>
                  <a:gd name="T10" fmla="*/ 0 w 24"/>
                  <a:gd name="T11" fmla="*/ 18 h 20"/>
                  <a:gd name="T12" fmla="*/ 0 w 24"/>
                  <a:gd name="T13" fmla="*/ 19 h 20"/>
                  <a:gd name="T14" fmla="*/ 1 w 24"/>
                  <a:gd name="T15" fmla="*/ 20 h 20"/>
                  <a:gd name="T16" fmla="*/ 3 w 24"/>
                  <a:gd name="T17" fmla="*/ 20 h 20"/>
                  <a:gd name="T18" fmla="*/ 5 w 24"/>
                  <a:gd name="T19" fmla="*/ 19 h 20"/>
                  <a:gd name="T20" fmla="*/ 24 w 24"/>
                  <a:gd name="T21" fmla="*/ 3 h 20"/>
                  <a:gd name="T22" fmla="*/ 24 w 24"/>
                  <a:gd name="T23" fmla="*/ 2 h 20"/>
                  <a:gd name="T24" fmla="*/ 24 w 24"/>
                  <a:gd name="T25" fmla="*/ 1 h 20"/>
                  <a:gd name="T26" fmla="*/ 23 w 24"/>
                  <a:gd name="T27" fmla="*/ 0 h 20"/>
                  <a:gd name="T28" fmla="*/ 20 w 24"/>
                  <a:gd name="T2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20">
                    <a:moveTo>
                      <a:pt x="20" y="0"/>
                    </a:moveTo>
                    <a:cubicBezTo>
                      <a:pt x="16" y="7"/>
                      <a:pt x="10" y="12"/>
                      <a:pt x="3" y="15"/>
                    </a:cubicBezTo>
                    <a:cubicBezTo>
                      <a:pt x="3" y="15"/>
                      <a:pt x="4" y="15"/>
                      <a:pt x="4" y="15"/>
                    </a:cubicBezTo>
                    <a:cubicBezTo>
                      <a:pt x="1" y="16"/>
                      <a:pt x="1" y="16"/>
                      <a:pt x="1" y="16"/>
                    </a:cubicBezTo>
                    <a:cubicBezTo>
                      <a:pt x="1" y="16"/>
                      <a:pt x="0" y="16"/>
                      <a:pt x="0" y="17"/>
                    </a:cubicBezTo>
                    <a:cubicBezTo>
                      <a:pt x="0" y="17"/>
                      <a:pt x="0" y="18"/>
                      <a:pt x="0" y="18"/>
                    </a:cubicBezTo>
                    <a:cubicBezTo>
                      <a:pt x="0" y="19"/>
                      <a:pt x="0" y="19"/>
                      <a:pt x="0" y="19"/>
                    </a:cubicBezTo>
                    <a:cubicBezTo>
                      <a:pt x="1" y="20"/>
                      <a:pt x="1" y="20"/>
                      <a:pt x="1" y="20"/>
                    </a:cubicBezTo>
                    <a:cubicBezTo>
                      <a:pt x="2" y="20"/>
                      <a:pt x="2" y="20"/>
                      <a:pt x="3" y="20"/>
                    </a:cubicBezTo>
                    <a:cubicBezTo>
                      <a:pt x="5" y="19"/>
                      <a:pt x="5" y="19"/>
                      <a:pt x="5" y="19"/>
                    </a:cubicBezTo>
                    <a:cubicBezTo>
                      <a:pt x="12" y="16"/>
                      <a:pt x="19" y="10"/>
                      <a:pt x="24" y="3"/>
                    </a:cubicBezTo>
                    <a:cubicBezTo>
                      <a:pt x="24" y="3"/>
                      <a:pt x="24" y="2"/>
                      <a:pt x="24" y="2"/>
                    </a:cubicBezTo>
                    <a:cubicBezTo>
                      <a:pt x="24" y="1"/>
                      <a:pt x="24" y="1"/>
                      <a:pt x="24" y="1"/>
                    </a:cubicBezTo>
                    <a:cubicBezTo>
                      <a:pt x="23" y="0"/>
                      <a:pt x="23" y="0"/>
                      <a:pt x="23" y="0"/>
                    </a:cubicBezTo>
                    <a:cubicBezTo>
                      <a:pt x="22" y="0"/>
                      <a:pt x="21" y="0"/>
                      <a:pt x="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51" name="Freeform 1731"/>
              <p:cNvSpPr/>
              <p:nvPr/>
            </p:nvSpPr>
            <p:spPr bwMode="auto">
              <a:xfrm>
                <a:off x="4320283" y="2756545"/>
                <a:ext cx="90488" cy="79375"/>
              </a:xfrm>
              <a:custGeom>
                <a:avLst/>
                <a:gdLst>
                  <a:gd name="T0" fmla="*/ 22 w 24"/>
                  <a:gd name="T1" fmla="*/ 0 h 21"/>
                  <a:gd name="T2" fmla="*/ 20 w 24"/>
                  <a:gd name="T3" fmla="*/ 1 h 21"/>
                  <a:gd name="T4" fmla="*/ 19 w 24"/>
                  <a:gd name="T5" fmla="*/ 1 h 21"/>
                  <a:gd name="T6" fmla="*/ 19 w 24"/>
                  <a:gd name="T7" fmla="*/ 1 h 21"/>
                  <a:gd name="T8" fmla="*/ 0 w 24"/>
                  <a:gd name="T9" fmla="*/ 17 h 21"/>
                  <a:gd name="T10" fmla="*/ 0 w 24"/>
                  <a:gd name="T11" fmla="*/ 19 h 21"/>
                  <a:gd name="T12" fmla="*/ 1 w 24"/>
                  <a:gd name="T13" fmla="*/ 20 h 21"/>
                  <a:gd name="T14" fmla="*/ 2 w 24"/>
                  <a:gd name="T15" fmla="*/ 20 h 21"/>
                  <a:gd name="T16" fmla="*/ 4 w 24"/>
                  <a:gd name="T17" fmla="*/ 20 h 21"/>
                  <a:gd name="T18" fmla="*/ 21 w 24"/>
                  <a:gd name="T19" fmla="*/ 5 h 21"/>
                  <a:gd name="T20" fmla="*/ 23 w 24"/>
                  <a:gd name="T21" fmla="*/ 5 h 21"/>
                  <a:gd name="T22" fmla="*/ 24 w 24"/>
                  <a:gd name="T23" fmla="*/ 3 h 21"/>
                  <a:gd name="T24" fmla="*/ 24 w 24"/>
                  <a:gd name="T25" fmla="*/ 2 h 21"/>
                  <a:gd name="T26" fmla="*/ 24 w 24"/>
                  <a:gd name="T27" fmla="*/ 1 h 21"/>
                  <a:gd name="T28" fmla="*/ 23 w 24"/>
                  <a:gd name="T29" fmla="*/ 0 h 21"/>
                  <a:gd name="T30" fmla="*/ 22 w 24"/>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1">
                    <a:moveTo>
                      <a:pt x="22" y="0"/>
                    </a:moveTo>
                    <a:cubicBezTo>
                      <a:pt x="20" y="1"/>
                      <a:pt x="20" y="1"/>
                      <a:pt x="20" y="1"/>
                    </a:cubicBezTo>
                    <a:cubicBezTo>
                      <a:pt x="19" y="1"/>
                      <a:pt x="19" y="1"/>
                      <a:pt x="19" y="1"/>
                    </a:cubicBezTo>
                    <a:cubicBezTo>
                      <a:pt x="19" y="1"/>
                      <a:pt x="19" y="1"/>
                      <a:pt x="19" y="1"/>
                    </a:cubicBezTo>
                    <a:cubicBezTo>
                      <a:pt x="12" y="5"/>
                      <a:pt x="5" y="10"/>
                      <a:pt x="0" y="17"/>
                    </a:cubicBezTo>
                    <a:cubicBezTo>
                      <a:pt x="0" y="18"/>
                      <a:pt x="0" y="18"/>
                      <a:pt x="0" y="19"/>
                    </a:cubicBezTo>
                    <a:cubicBezTo>
                      <a:pt x="0" y="19"/>
                      <a:pt x="1" y="20"/>
                      <a:pt x="1" y="20"/>
                    </a:cubicBezTo>
                    <a:cubicBezTo>
                      <a:pt x="2" y="20"/>
                      <a:pt x="2" y="20"/>
                      <a:pt x="2" y="20"/>
                    </a:cubicBezTo>
                    <a:cubicBezTo>
                      <a:pt x="2" y="21"/>
                      <a:pt x="4" y="21"/>
                      <a:pt x="4" y="20"/>
                    </a:cubicBezTo>
                    <a:cubicBezTo>
                      <a:pt x="9" y="14"/>
                      <a:pt x="15" y="8"/>
                      <a:pt x="21" y="5"/>
                    </a:cubicBezTo>
                    <a:cubicBezTo>
                      <a:pt x="21" y="5"/>
                      <a:pt x="23" y="5"/>
                      <a:pt x="23" y="5"/>
                    </a:cubicBezTo>
                    <a:cubicBezTo>
                      <a:pt x="24" y="4"/>
                      <a:pt x="24" y="3"/>
                      <a:pt x="24" y="3"/>
                    </a:cubicBezTo>
                    <a:cubicBezTo>
                      <a:pt x="24" y="2"/>
                      <a:pt x="24" y="2"/>
                      <a:pt x="24" y="2"/>
                    </a:cubicBezTo>
                    <a:cubicBezTo>
                      <a:pt x="24" y="1"/>
                      <a:pt x="24" y="1"/>
                      <a:pt x="24" y="1"/>
                    </a:cubicBezTo>
                    <a:cubicBezTo>
                      <a:pt x="24" y="1"/>
                      <a:pt x="23" y="0"/>
                      <a:pt x="23" y="0"/>
                    </a:cubicBezTo>
                    <a:cubicBezTo>
                      <a:pt x="23" y="0"/>
                      <a:pt x="22" y="0"/>
                      <a:pt x="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52" name="Freeform 1732"/>
              <p:cNvSpPr/>
              <p:nvPr/>
            </p:nvSpPr>
            <p:spPr bwMode="auto">
              <a:xfrm>
                <a:off x="4515545" y="2997845"/>
                <a:ext cx="74613" cy="63500"/>
              </a:xfrm>
              <a:custGeom>
                <a:avLst/>
                <a:gdLst>
                  <a:gd name="T0" fmla="*/ 15 w 20"/>
                  <a:gd name="T1" fmla="*/ 0 h 17"/>
                  <a:gd name="T2" fmla="*/ 2 w 20"/>
                  <a:gd name="T3" fmla="*/ 12 h 17"/>
                  <a:gd name="T4" fmla="*/ 1 w 20"/>
                  <a:gd name="T5" fmla="*/ 12 h 17"/>
                  <a:gd name="T6" fmla="*/ 0 w 20"/>
                  <a:gd name="T7" fmla="*/ 14 h 17"/>
                  <a:gd name="T8" fmla="*/ 0 w 20"/>
                  <a:gd name="T9" fmla="*/ 15 h 17"/>
                  <a:gd name="T10" fmla="*/ 1 w 20"/>
                  <a:gd name="T11" fmla="*/ 16 h 17"/>
                  <a:gd name="T12" fmla="*/ 3 w 20"/>
                  <a:gd name="T13" fmla="*/ 17 h 17"/>
                  <a:gd name="T14" fmla="*/ 4 w 20"/>
                  <a:gd name="T15" fmla="*/ 16 h 17"/>
                  <a:gd name="T16" fmla="*/ 19 w 20"/>
                  <a:gd name="T17" fmla="*/ 3 h 17"/>
                  <a:gd name="T18" fmla="*/ 19 w 20"/>
                  <a:gd name="T19" fmla="*/ 2 h 17"/>
                  <a:gd name="T20" fmla="*/ 19 w 20"/>
                  <a:gd name="T21" fmla="*/ 1 h 17"/>
                  <a:gd name="T22" fmla="*/ 18 w 20"/>
                  <a:gd name="T23" fmla="*/ 0 h 17"/>
                  <a:gd name="T24" fmla="*/ 15 w 20"/>
                  <a:gd name="T25"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17">
                    <a:moveTo>
                      <a:pt x="15" y="0"/>
                    </a:moveTo>
                    <a:cubicBezTo>
                      <a:pt x="12" y="5"/>
                      <a:pt x="7" y="9"/>
                      <a:pt x="2" y="12"/>
                    </a:cubicBezTo>
                    <a:cubicBezTo>
                      <a:pt x="1" y="12"/>
                      <a:pt x="1" y="12"/>
                      <a:pt x="1" y="12"/>
                    </a:cubicBezTo>
                    <a:cubicBezTo>
                      <a:pt x="0" y="13"/>
                      <a:pt x="0" y="13"/>
                      <a:pt x="0" y="14"/>
                    </a:cubicBezTo>
                    <a:cubicBezTo>
                      <a:pt x="0" y="15"/>
                      <a:pt x="0" y="15"/>
                      <a:pt x="0" y="15"/>
                    </a:cubicBezTo>
                    <a:cubicBezTo>
                      <a:pt x="0" y="16"/>
                      <a:pt x="1" y="16"/>
                      <a:pt x="1" y="16"/>
                    </a:cubicBezTo>
                    <a:cubicBezTo>
                      <a:pt x="2" y="17"/>
                      <a:pt x="2" y="17"/>
                      <a:pt x="3" y="17"/>
                    </a:cubicBezTo>
                    <a:cubicBezTo>
                      <a:pt x="4" y="16"/>
                      <a:pt x="4" y="16"/>
                      <a:pt x="4" y="16"/>
                    </a:cubicBezTo>
                    <a:cubicBezTo>
                      <a:pt x="10" y="13"/>
                      <a:pt x="15" y="9"/>
                      <a:pt x="19" y="3"/>
                    </a:cubicBezTo>
                    <a:cubicBezTo>
                      <a:pt x="19" y="3"/>
                      <a:pt x="20" y="2"/>
                      <a:pt x="19" y="2"/>
                    </a:cubicBezTo>
                    <a:cubicBezTo>
                      <a:pt x="19" y="1"/>
                      <a:pt x="19" y="1"/>
                      <a:pt x="19" y="1"/>
                    </a:cubicBezTo>
                    <a:cubicBezTo>
                      <a:pt x="18" y="0"/>
                      <a:pt x="18" y="0"/>
                      <a:pt x="18" y="0"/>
                    </a:cubicBezTo>
                    <a:cubicBezTo>
                      <a:pt x="17" y="0"/>
                      <a:pt x="16"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53" name="Freeform 1733"/>
              <p:cNvSpPr/>
              <p:nvPr/>
            </p:nvSpPr>
            <p:spPr bwMode="auto">
              <a:xfrm>
                <a:off x="4350445" y="2791470"/>
                <a:ext cx="71438" cy="63500"/>
              </a:xfrm>
              <a:custGeom>
                <a:avLst/>
                <a:gdLst>
                  <a:gd name="T0" fmla="*/ 17 w 19"/>
                  <a:gd name="T1" fmla="*/ 0 h 17"/>
                  <a:gd name="T2" fmla="*/ 15 w 19"/>
                  <a:gd name="T3" fmla="*/ 1 h 17"/>
                  <a:gd name="T4" fmla="*/ 0 w 19"/>
                  <a:gd name="T5" fmla="*/ 13 h 17"/>
                  <a:gd name="T6" fmla="*/ 0 w 19"/>
                  <a:gd name="T7" fmla="*/ 15 h 17"/>
                  <a:gd name="T8" fmla="*/ 1 w 19"/>
                  <a:gd name="T9" fmla="*/ 16 h 17"/>
                  <a:gd name="T10" fmla="*/ 2 w 19"/>
                  <a:gd name="T11" fmla="*/ 16 h 17"/>
                  <a:gd name="T12" fmla="*/ 4 w 19"/>
                  <a:gd name="T13" fmla="*/ 16 h 17"/>
                  <a:gd name="T14" fmla="*/ 17 w 19"/>
                  <a:gd name="T15" fmla="*/ 5 h 17"/>
                  <a:gd name="T16" fmla="*/ 19 w 19"/>
                  <a:gd name="T17" fmla="*/ 4 h 17"/>
                  <a:gd name="T18" fmla="*/ 19 w 19"/>
                  <a:gd name="T19" fmla="*/ 2 h 17"/>
                  <a:gd name="T20" fmla="*/ 19 w 19"/>
                  <a:gd name="T21" fmla="*/ 2 h 17"/>
                  <a:gd name="T22" fmla="*/ 19 w 19"/>
                  <a:gd name="T23" fmla="*/ 1 h 17"/>
                  <a:gd name="T24" fmla="*/ 18 w 19"/>
                  <a:gd name="T25" fmla="*/ 0 h 17"/>
                  <a:gd name="T26" fmla="*/ 17 w 19"/>
                  <a:gd name="T2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17">
                    <a:moveTo>
                      <a:pt x="17" y="0"/>
                    </a:moveTo>
                    <a:cubicBezTo>
                      <a:pt x="17" y="0"/>
                      <a:pt x="15" y="0"/>
                      <a:pt x="15" y="1"/>
                    </a:cubicBezTo>
                    <a:cubicBezTo>
                      <a:pt x="10" y="3"/>
                      <a:pt x="4" y="8"/>
                      <a:pt x="0" y="13"/>
                    </a:cubicBezTo>
                    <a:cubicBezTo>
                      <a:pt x="0" y="14"/>
                      <a:pt x="0" y="14"/>
                      <a:pt x="0" y="15"/>
                    </a:cubicBezTo>
                    <a:cubicBezTo>
                      <a:pt x="0" y="15"/>
                      <a:pt x="0" y="16"/>
                      <a:pt x="1" y="16"/>
                    </a:cubicBezTo>
                    <a:cubicBezTo>
                      <a:pt x="2" y="16"/>
                      <a:pt x="2" y="16"/>
                      <a:pt x="2" y="16"/>
                    </a:cubicBezTo>
                    <a:cubicBezTo>
                      <a:pt x="2" y="17"/>
                      <a:pt x="4" y="17"/>
                      <a:pt x="4" y="16"/>
                    </a:cubicBezTo>
                    <a:cubicBezTo>
                      <a:pt x="8" y="11"/>
                      <a:pt x="12" y="7"/>
                      <a:pt x="17" y="5"/>
                    </a:cubicBezTo>
                    <a:cubicBezTo>
                      <a:pt x="17" y="5"/>
                      <a:pt x="19" y="4"/>
                      <a:pt x="19" y="4"/>
                    </a:cubicBezTo>
                    <a:cubicBezTo>
                      <a:pt x="19" y="4"/>
                      <a:pt x="19" y="3"/>
                      <a:pt x="19" y="2"/>
                    </a:cubicBezTo>
                    <a:cubicBezTo>
                      <a:pt x="19" y="2"/>
                      <a:pt x="19" y="2"/>
                      <a:pt x="19" y="2"/>
                    </a:cubicBezTo>
                    <a:cubicBezTo>
                      <a:pt x="19" y="1"/>
                      <a:pt x="19" y="1"/>
                      <a:pt x="19" y="1"/>
                    </a:cubicBezTo>
                    <a:cubicBezTo>
                      <a:pt x="19" y="0"/>
                      <a:pt x="19" y="0"/>
                      <a:pt x="18" y="0"/>
                    </a:cubicBezTo>
                    <a:cubicBezTo>
                      <a:pt x="18" y="0"/>
                      <a:pt x="17" y="0"/>
                      <a:pt x="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grpSp>
      </p:grpSp>
      <p:grpSp>
        <p:nvGrpSpPr>
          <p:cNvPr id="54" name="组合 53"/>
          <p:cNvGrpSpPr/>
          <p:nvPr/>
        </p:nvGrpSpPr>
        <p:grpSpPr>
          <a:xfrm>
            <a:off x="1977750" y="1843712"/>
            <a:ext cx="4036645" cy="932379"/>
            <a:chOff x="8399157" y="2027674"/>
            <a:chExt cx="4036645" cy="932379"/>
          </a:xfrm>
        </p:grpSpPr>
        <p:sp>
          <p:nvSpPr>
            <p:cNvPr id="55" name="矩形 54"/>
            <p:cNvSpPr/>
            <p:nvPr/>
          </p:nvSpPr>
          <p:spPr>
            <a:xfrm flipH="1">
              <a:off x="8399158" y="2027674"/>
              <a:ext cx="2031325" cy="452432"/>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sp>
          <p:nvSpPr>
            <p:cNvPr id="56" name="矩形 55"/>
            <p:cNvSpPr/>
            <p:nvPr/>
          </p:nvSpPr>
          <p:spPr>
            <a:xfrm flipH="1">
              <a:off x="8399157" y="2467610"/>
              <a:ext cx="4036645" cy="492443"/>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 rainMagic rainMagic rain studio sales</a:t>
              </a:r>
              <a:endParaRPr lang="zh-CN" altLang="en-US" sz="1000" dirty="0">
                <a:solidFill>
                  <a:schemeClr val="bg2">
                    <a:lumMod val="50000"/>
                  </a:schemeClr>
                </a:solidFill>
                <a:cs typeface="+mn-ea"/>
                <a:sym typeface="+mn-lt"/>
              </a:endParaRPr>
            </a:p>
          </p:txBody>
        </p:sp>
      </p:grpSp>
      <p:grpSp>
        <p:nvGrpSpPr>
          <p:cNvPr id="57" name="组合 56"/>
          <p:cNvGrpSpPr/>
          <p:nvPr/>
        </p:nvGrpSpPr>
        <p:grpSpPr>
          <a:xfrm>
            <a:off x="1977750" y="3406172"/>
            <a:ext cx="4036645" cy="932379"/>
            <a:chOff x="8399157" y="2027674"/>
            <a:chExt cx="4036645" cy="932379"/>
          </a:xfrm>
        </p:grpSpPr>
        <p:sp>
          <p:nvSpPr>
            <p:cNvPr id="58" name="矩形 57"/>
            <p:cNvSpPr/>
            <p:nvPr/>
          </p:nvSpPr>
          <p:spPr>
            <a:xfrm flipH="1">
              <a:off x="8399158" y="2027674"/>
              <a:ext cx="2031325" cy="452432"/>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sp>
          <p:nvSpPr>
            <p:cNvPr id="59" name="矩形 58"/>
            <p:cNvSpPr/>
            <p:nvPr/>
          </p:nvSpPr>
          <p:spPr>
            <a:xfrm flipH="1">
              <a:off x="8399157" y="2467610"/>
              <a:ext cx="4036645" cy="492443"/>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 rainMagic rainMagic rain studio sales</a:t>
              </a:r>
              <a:endParaRPr lang="zh-CN" altLang="en-US" sz="1000" dirty="0">
                <a:solidFill>
                  <a:schemeClr val="bg2">
                    <a:lumMod val="50000"/>
                  </a:schemeClr>
                </a:solidFill>
                <a:cs typeface="+mn-ea"/>
                <a:sym typeface="+mn-lt"/>
              </a:endParaRPr>
            </a:p>
          </p:txBody>
        </p:sp>
      </p:grpSp>
      <p:grpSp>
        <p:nvGrpSpPr>
          <p:cNvPr id="60" name="组合 59"/>
          <p:cNvGrpSpPr/>
          <p:nvPr/>
        </p:nvGrpSpPr>
        <p:grpSpPr>
          <a:xfrm>
            <a:off x="1977750" y="4920109"/>
            <a:ext cx="4036645" cy="932379"/>
            <a:chOff x="8399157" y="2027674"/>
            <a:chExt cx="4036645" cy="932379"/>
          </a:xfrm>
        </p:grpSpPr>
        <p:sp>
          <p:nvSpPr>
            <p:cNvPr id="61" name="矩形 60"/>
            <p:cNvSpPr/>
            <p:nvPr/>
          </p:nvSpPr>
          <p:spPr>
            <a:xfrm flipH="1">
              <a:off x="8399158" y="2027674"/>
              <a:ext cx="2031325" cy="452432"/>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sp>
          <p:nvSpPr>
            <p:cNvPr id="62" name="矩形 61"/>
            <p:cNvSpPr/>
            <p:nvPr/>
          </p:nvSpPr>
          <p:spPr>
            <a:xfrm flipH="1">
              <a:off x="8399157" y="2467610"/>
              <a:ext cx="4036645" cy="492443"/>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 rainMagic rainMagic rain studio sales</a:t>
              </a:r>
              <a:endParaRPr lang="zh-CN" altLang="en-US" sz="1000" dirty="0">
                <a:solidFill>
                  <a:schemeClr val="bg2">
                    <a:lumMod val="50000"/>
                  </a:schemeClr>
                </a:solidFill>
                <a:cs typeface="+mn-ea"/>
                <a:sym typeface="+mn-lt"/>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点击此处添加你的标题</a:t>
            </a:r>
            <a:endParaRPr lang="zh-CN" altLang="en-US" dirty="0"/>
          </a:p>
        </p:txBody>
      </p:sp>
      <p:sp>
        <p:nvSpPr>
          <p:cNvPr id="4" name="矩形 3"/>
          <p:cNvSpPr/>
          <p:nvPr/>
        </p:nvSpPr>
        <p:spPr>
          <a:xfrm>
            <a:off x="1327526" y="1549400"/>
            <a:ext cx="4235074" cy="4546600"/>
          </a:xfrm>
          <a:prstGeom prst="rect">
            <a:avLst/>
          </a:prstGeom>
          <a:blipFill dpi="0" rotWithShape="1">
            <a:blip r:embed="rId1"/>
            <a:srcRect/>
            <a:tile tx="-3175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4"/>
          <p:cNvSpPr/>
          <p:nvPr/>
        </p:nvSpPr>
        <p:spPr>
          <a:xfrm>
            <a:off x="6428680" y="1535794"/>
            <a:ext cx="2031325" cy="417358"/>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sp>
        <p:nvSpPr>
          <p:cNvPr id="6" name="矩形 5"/>
          <p:cNvSpPr/>
          <p:nvPr/>
        </p:nvSpPr>
        <p:spPr>
          <a:xfrm>
            <a:off x="6428680" y="1975730"/>
            <a:ext cx="4734620" cy="692497"/>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 rainMagic rain，Magic rain studio sales template, a more beautiful template please magic rainMagic rain</a:t>
            </a:r>
            <a:endParaRPr lang="zh-CN" altLang="en-US" sz="1000" dirty="0">
              <a:solidFill>
                <a:schemeClr val="bg2">
                  <a:lumMod val="50000"/>
                </a:schemeClr>
              </a:solidFill>
              <a:cs typeface="+mn-ea"/>
              <a:sym typeface="+mn-lt"/>
            </a:endParaRPr>
          </a:p>
        </p:txBody>
      </p:sp>
      <p:sp>
        <p:nvSpPr>
          <p:cNvPr id="7" name="矩形 6"/>
          <p:cNvSpPr/>
          <p:nvPr/>
        </p:nvSpPr>
        <p:spPr>
          <a:xfrm>
            <a:off x="6428680" y="3262866"/>
            <a:ext cx="2031325" cy="417358"/>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sp>
        <p:nvSpPr>
          <p:cNvPr id="8" name="矩形 7"/>
          <p:cNvSpPr/>
          <p:nvPr/>
        </p:nvSpPr>
        <p:spPr>
          <a:xfrm>
            <a:off x="6428680" y="3702802"/>
            <a:ext cx="5356920" cy="692497"/>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 rainMagic rain，Magic rain studio sales template, a more beautiful template please magic rainMagic rain</a:t>
            </a:r>
            <a:endParaRPr lang="zh-CN" altLang="en-US" sz="1000" dirty="0">
              <a:solidFill>
                <a:schemeClr val="bg2">
                  <a:lumMod val="50000"/>
                </a:schemeClr>
              </a:solidFill>
              <a:cs typeface="+mn-ea"/>
              <a:sym typeface="+mn-lt"/>
            </a:endParaRPr>
          </a:p>
        </p:txBody>
      </p:sp>
      <p:sp>
        <p:nvSpPr>
          <p:cNvPr id="9" name="矩形 8"/>
          <p:cNvSpPr/>
          <p:nvPr/>
        </p:nvSpPr>
        <p:spPr>
          <a:xfrm>
            <a:off x="6428680" y="4989938"/>
            <a:ext cx="2031325" cy="417358"/>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sp>
        <p:nvSpPr>
          <p:cNvPr id="10" name="矩形 9"/>
          <p:cNvSpPr/>
          <p:nvPr/>
        </p:nvSpPr>
        <p:spPr>
          <a:xfrm>
            <a:off x="6428680" y="5429874"/>
            <a:ext cx="5268020" cy="692497"/>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 rainMagic rain，Magic rain studio sales template, a more beautiful template please magic rainMagic rain，</a:t>
            </a:r>
            <a:endParaRPr lang="zh-CN" altLang="en-US" sz="1000" dirty="0">
              <a:solidFill>
                <a:schemeClr val="bg2">
                  <a:lumMod val="50000"/>
                </a:schemeClr>
              </a:solidFill>
              <a:cs typeface="+mn-ea"/>
              <a:sym typeface="+mn-l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点击此处添加你的标题</a:t>
            </a:r>
            <a:endParaRPr lang="zh-CN" altLang="en-US" dirty="0"/>
          </a:p>
        </p:txBody>
      </p:sp>
      <p:sp>
        <p:nvSpPr>
          <p:cNvPr id="4" name="椭圆 3"/>
          <p:cNvSpPr/>
          <p:nvPr/>
        </p:nvSpPr>
        <p:spPr>
          <a:xfrm>
            <a:off x="9053833" y="2435273"/>
            <a:ext cx="1466094" cy="1466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190"/>
          <p:cNvSpPr>
            <a:spLocks noChangeAspect="1" noEditPoints="1"/>
          </p:cNvSpPr>
          <p:nvPr/>
        </p:nvSpPr>
        <p:spPr bwMode="auto">
          <a:xfrm>
            <a:off x="9402803" y="2857790"/>
            <a:ext cx="768146" cy="621056"/>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p>
            <a:endParaRPr lang="zh-CN" altLang="en-US" dirty="0"/>
          </a:p>
        </p:txBody>
      </p:sp>
      <p:sp>
        <p:nvSpPr>
          <p:cNvPr id="6" name="椭圆 5"/>
          <p:cNvSpPr/>
          <p:nvPr/>
        </p:nvSpPr>
        <p:spPr>
          <a:xfrm>
            <a:off x="5362956" y="2435273"/>
            <a:ext cx="1466094" cy="14660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a:grpSpLocks noChangeAspect="1"/>
          </p:cNvGrpSpPr>
          <p:nvPr/>
        </p:nvGrpSpPr>
        <p:grpSpPr>
          <a:xfrm>
            <a:off x="5685765" y="2857790"/>
            <a:ext cx="768146" cy="653597"/>
            <a:chOff x="7909299" y="3772690"/>
            <a:chExt cx="667095" cy="567616"/>
          </a:xfrm>
          <a:solidFill>
            <a:schemeClr val="bg1"/>
          </a:solidFill>
        </p:grpSpPr>
        <p:sp>
          <p:nvSpPr>
            <p:cNvPr id="8" name="Freeform 16"/>
            <p:cNvSpPr>
              <a:spLocks noEditPoints="1"/>
            </p:cNvSpPr>
            <p:nvPr/>
          </p:nvSpPr>
          <p:spPr bwMode="auto">
            <a:xfrm>
              <a:off x="7909299" y="3772690"/>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17"/>
            <p:cNvSpPr>
              <a:spLocks noEditPoints="1"/>
            </p:cNvSpPr>
            <p:nvPr/>
          </p:nvSpPr>
          <p:spPr bwMode="auto">
            <a:xfrm>
              <a:off x="7980982" y="377269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 name="椭圆 9"/>
          <p:cNvSpPr/>
          <p:nvPr/>
        </p:nvSpPr>
        <p:spPr>
          <a:xfrm>
            <a:off x="1672078" y="2435273"/>
            <a:ext cx="1466094" cy="1466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2028603" y="2843404"/>
            <a:ext cx="725768" cy="726474"/>
            <a:chOff x="5240338" y="2657475"/>
            <a:chExt cx="1630363" cy="1631951"/>
          </a:xfrm>
          <a:solidFill>
            <a:schemeClr val="bg1"/>
          </a:solidFill>
        </p:grpSpPr>
        <p:sp>
          <p:nvSpPr>
            <p:cNvPr id="12" name="Freeform 5"/>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6"/>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7"/>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8"/>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6" name="组合 15"/>
          <p:cNvGrpSpPr/>
          <p:nvPr/>
        </p:nvGrpSpPr>
        <p:grpSpPr>
          <a:xfrm>
            <a:off x="1096505" y="4309498"/>
            <a:ext cx="2617239" cy="932379"/>
            <a:chOff x="-46202" y="5304165"/>
            <a:chExt cx="2617239" cy="932379"/>
          </a:xfrm>
        </p:grpSpPr>
        <p:sp>
          <p:nvSpPr>
            <p:cNvPr id="17" name="矩形 16"/>
            <p:cNvSpPr/>
            <p:nvPr/>
          </p:nvSpPr>
          <p:spPr>
            <a:xfrm>
              <a:off x="246755" y="5304165"/>
              <a:ext cx="2031325" cy="452432"/>
            </a:xfrm>
            <a:prstGeom prst="rect">
              <a:avLst/>
            </a:prstGeom>
            <a:noFill/>
          </p:spPr>
          <p:txBody>
            <a:bodyPr wrap="none" rtlCol="0">
              <a:spAutoFit/>
            </a:bodyPr>
            <a:lstStyle/>
            <a:p>
              <a:pPr algn="ct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sp>
          <p:nvSpPr>
            <p:cNvPr id="18" name="矩形 17"/>
            <p:cNvSpPr/>
            <p:nvPr/>
          </p:nvSpPr>
          <p:spPr>
            <a:xfrm>
              <a:off x="-46202" y="5744101"/>
              <a:ext cx="2617239" cy="492443"/>
            </a:xfrm>
            <a:prstGeom prst="rect">
              <a:avLst/>
            </a:prstGeom>
          </p:spPr>
          <p:txBody>
            <a:bodyPr wrap="square">
              <a:spAutoFit/>
            </a:bodyPr>
            <a:lstStyle/>
            <a:p>
              <a:pPr algn="ctr">
                <a:lnSpc>
                  <a:spcPct val="130000"/>
                </a:lnSpc>
              </a:pPr>
              <a:r>
                <a:rPr lang="zh-CN" altLang="en-US" sz="1000" dirty="0">
                  <a:solidFill>
                    <a:schemeClr val="bg2">
                      <a:lumMod val="50000"/>
                    </a:schemeClr>
                  </a:solidFill>
                  <a:cs typeface="+mn-ea"/>
                  <a:sym typeface="+mn-lt"/>
                </a:rPr>
                <a:t>Magic rain studio sales template, a more beautiful template please magic</a:t>
              </a:r>
              <a:endParaRPr lang="zh-CN" altLang="en-US" sz="1000" dirty="0">
                <a:solidFill>
                  <a:schemeClr val="bg2">
                    <a:lumMod val="50000"/>
                  </a:schemeClr>
                </a:solidFill>
                <a:cs typeface="+mn-ea"/>
                <a:sym typeface="+mn-lt"/>
              </a:endParaRPr>
            </a:p>
          </p:txBody>
        </p:sp>
      </p:grpSp>
      <p:grpSp>
        <p:nvGrpSpPr>
          <p:cNvPr id="19" name="组合 18"/>
          <p:cNvGrpSpPr/>
          <p:nvPr/>
        </p:nvGrpSpPr>
        <p:grpSpPr>
          <a:xfrm>
            <a:off x="4735950" y="4309498"/>
            <a:ext cx="2617239" cy="932379"/>
            <a:chOff x="-46202" y="5304165"/>
            <a:chExt cx="2617239" cy="932379"/>
          </a:xfrm>
        </p:grpSpPr>
        <p:sp>
          <p:nvSpPr>
            <p:cNvPr id="20" name="矩形 19"/>
            <p:cNvSpPr/>
            <p:nvPr/>
          </p:nvSpPr>
          <p:spPr>
            <a:xfrm>
              <a:off x="246755" y="5304165"/>
              <a:ext cx="2031325" cy="452432"/>
            </a:xfrm>
            <a:prstGeom prst="rect">
              <a:avLst/>
            </a:prstGeom>
            <a:noFill/>
          </p:spPr>
          <p:txBody>
            <a:bodyPr wrap="none" rtlCol="0">
              <a:spAutoFit/>
            </a:bodyPr>
            <a:lstStyle/>
            <a:p>
              <a:pPr algn="ct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sp>
          <p:nvSpPr>
            <p:cNvPr id="21" name="矩形 20"/>
            <p:cNvSpPr/>
            <p:nvPr/>
          </p:nvSpPr>
          <p:spPr>
            <a:xfrm>
              <a:off x="-46202" y="5744101"/>
              <a:ext cx="2617239" cy="492443"/>
            </a:xfrm>
            <a:prstGeom prst="rect">
              <a:avLst/>
            </a:prstGeom>
          </p:spPr>
          <p:txBody>
            <a:bodyPr wrap="square">
              <a:spAutoFit/>
            </a:bodyPr>
            <a:lstStyle/>
            <a:p>
              <a:pPr algn="ctr">
                <a:lnSpc>
                  <a:spcPct val="130000"/>
                </a:lnSpc>
              </a:pPr>
              <a:r>
                <a:rPr lang="zh-CN" altLang="en-US" sz="1000" dirty="0">
                  <a:solidFill>
                    <a:schemeClr val="bg2">
                      <a:lumMod val="50000"/>
                    </a:schemeClr>
                  </a:solidFill>
                  <a:cs typeface="+mn-ea"/>
                  <a:sym typeface="+mn-lt"/>
                </a:rPr>
                <a:t>Magic rain studio sales template, a more beautiful template please magic</a:t>
              </a:r>
              <a:endParaRPr lang="zh-CN" altLang="en-US" sz="1000" dirty="0">
                <a:solidFill>
                  <a:schemeClr val="bg2">
                    <a:lumMod val="50000"/>
                  </a:schemeClr>
                </a:solidFill>
                <a:cs typeface="+mn-ea"/>
                <a:sym typeface="+mn-lt"/>
              </a:endParaRPr>
            </a:p>
          </p:txBody>
        </p:sp>
      </p:grpSp>
      <p:grpSp>
        <p:nvGrpSpPr>
          <p:cNvPr id="22" name="组合 21"/>
          <p:cNvGrpSpPr/>
          <p:nvPr/>
        </p:nvGrpSpPr>
        <p:grpSpPr>
          <a:xfrm>
            <a:off x="8478256" y="4309498"/>
            <a:ext cx="2617239" cy="932379"/>
            <a:chOff x="-46202" y="5304165"/>
            <a:chExt cx="2617239" cy="932379"/>
          </a:xfrm>
        </p:grpSpPr>
        <p:sp>
          <p:nvSpPr>
            <p:cNvPr id="23" name="矩形 22"/>
            <p:cNvSpPr/>
            <p:nvPr/>
          </p:nvSpPr>
          <p:spPr>
            <a:xfrm>
              <a:off x="246755" y="5304165"/>
              <a:ext cx="2031325" cy="452432"/>
            </a:xfrm>
            <a:prstGeom prst="rect">
              <a:avLst/>
            </a:prstGeom>
            <a:noFill/>
          </p:spPr>
          <p:txBody>
            <a:bodyPr wrap="none" rtlCol="0">
              <a:spAutoFit/>
            </a:bodyPr>
            <a:lstStyle/>
            <a:p>
              <a:pPr algn="ct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sp>
          <p:nvSpPr>
            <p:cNvPr id="24" name="矩形 23"/>
            <p:cNvSpPr/>
            <p:nvPr/>
          </p:nvSpPr>
          <p:spPr>
            <a:xfrm>
              <a:off x="-46202" y="5744101"/>
              <a:ext cx="2617239" cy="492443"/>
            </a:xfrm>
            <a:prstGeom prst="rect">
              <a:avLst/>
            </a:prstGeom>
          </p:spPr>
          <p:txBody>
            <a:bodyPr wrap="square">
              <a:spAutoFit/>
            </a:bodyPr>
            <a:lstStyle/>
            <a:p>
              <a:pPr algn="ctr">
                <a:lnSpc>
                  <a:spcPct val="130000"/>
                </a:lnSpc>
              </a:pPr>
              <a:r>
                <a:rPr lang="zh-CN" altLang="en-US" sz="1000" dirty="0">
                  <a:solidFill>
                    <a:schemeClr val="bg2">
                      <a:lumMod val="50000"/>
                    </a:schemeClr>
                  </a:solidFill>
                  <a:cs typeface="+mn-ea"/>
                  <a:sym typeface="+mn-lt"/>
                </a:rPr>
                <a:t>Magic rain studio sales template, a more beautiful template please magic</a:t>
              </a:r>
              <a:endParaRPr lang="zh-CN" altLang="en-US" sz="1000" dirty="0">
                <a:solidFill>
                  <a:schemeClr val="bg2">
                    <a:lumMod val="50000"/>
                  </a:schemeClr>
                </a:solidFill>
                <a:cs typeface="+mn-ea"/>
                <a:sym typeface="+mn-lt"/>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点击此处添加你的标题</a:t>
            </a:r>
            <a:endParaRPr lang="zh-CN" altLang="en-US" dirty="0"/>
          </a:p>
        </p:txBody>
      </p:sp>
      <p:sp>
        <p:nvSpPr>
          <p:cNvPr id="4" name="Freeform 10"/>
          <p:cNvSpPr/>
          <p:nvPr/>
        </p:nvSpPr>
        <p:spPr bwMode="auto">
          <a:xfrm>
            <a:off x="7300546" y="3113988"/>
            <a:ext cx="356903" cy="1668522"/>
          </a:xfrm>
          <a:custGeom>
            <a:avLst/>
            <a:gdLst>
              <a:gd name="T0" fmla="*/ 7 w 21"/>
              <a:gd name="T1" fmla="*/ 91 h 98"/>
              <a:gd name="T2" fmla="*/ 5 w 21"/>
              <a:gd name="T3" fmla="*/ 98 h 98"/>
              <a:gd name="T4" fmla="*/ 17 w 21"/>
              <a:gd name="T5" fmla="*/ 52 h 98"/>
              <a:gd name="T6" fmla="*/ 0 w 21"/>
              <a:gd name="T7" fmla="*/ 0 h 98"/>
              <a:gd name="T8" fmla="*/ 4 w 21"/>
              <a:gd name="T9" fmla="*/ 8 h 98"/>
              <a:gd name="T10" fmla="*/ 7 w 21"/>
              <a:gd name="T11" fmla="*/ 91 h 98"/>
            </a:gdLst>
            <a:ahLst/>
            <a:cxnLst>
              <a:cxn ang="0">
                <a:pos x="T0" y="T1"/>
              </a:cxn>
              <a:cxn ang="0">
                <a:pos x="T2" y="T3"/>
              </a:cxn>
              <a:cxn ang="0">
                <a:pos x="T4" y="T5"/>
              </a:cxn>
              <a:cxn ang="0">
                <a:pos x="T6" y="T7"/>
              </a:cxn>
              <a:cxn ang="0">
                <a:pos x="T8" y="T9"/>
              </a:cxn>
              <a:cxn ang="0">
                <a:pos x="T10" y="T11"/>
              </a:cxn>
            </a:cxnLst>
            <a:rect l="0" t="0" r="r" b="b"/>
            <a:pathLst>
              <a:path w="21" h="98">
                <a:moveTo>
                  <a:pt x="7" y="91"/>
                </a:moveTo>
                <a:cubicBezTo>
                  <a:pt x="6" y="93"/>
                  <a:pt x="5" y="95"/>
                  <a:pt x="5" y="98"/>
                </a:cubicBezTo>
                <a:cubicBezTo>
                  <a:pt x="12" y="84"/>
                  <a:pt x="17" y="69"/>
                  <a:pt x="17" y="52"/>
                </a:cubicBezTo>
                <a:cubicBezTo>
                  <a:pt x="17" y="33"/>
                  <a:pt x="11" y="15"/>
                  <a:pt x="0" y="0"/>
                </a:cubicBezTo>
                <a:cubicBezTo>
                  <a:pt x="1" y="2"/>
                  <a:pt x="2" y="5"/>
                  <a:pt x="4" y="8"/>
                </a:cubicBezTo>
                <a:cubicBezTo>
                  <a:pt x="20" y="34"/>
                  <a:pt x="21" y="63"/>
                  <a:pt x="7" y="9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11"/>
          <p:cNvSpPr>
            <a:spLocks noEditPoints="1"/>
          </p:cNvSpPr>
          <p:nvPr/>
        </p:nvSpPr>
        <p:spPr bwMode="auto">
          <a:xfrm>
            <a:off x="4534551" y="2471564"/>
            <a:ext cx="3122899" cy="3087207"/>
          </a:xfrm>
          <a:custGeom>
            <a:avLst/>
            <a:gdLst>
              <a:gd name="T0" fmla="*/ 167 w 184"/>
              <a:gd name="T1" fmla="*/ 46 h 182"/>
              <a:gd name="T2" fmla="*/ 163 w 184"/>
              <a:gd name="T3" fmla="*/ 38 h 182"/>
              <a:gd name="T4" fmla="*/ 140 w 184"/>
              <a:gd name="T5" fmla="*/ 15 h 182"/>
              <a:gd name="T6" fmla="*/ 130 w 184"/>
              <a:gd name="T7" fmla="*/ 12 h 182"/>
              <a:gd name="T8" fmla="*/ 51 w 184"/>
              <a:gd name="T9" fmla="*/ 11 h 182"/>
              <a:gd name="T10" fmla="*/ 44 w 184"/>
              <a:gd name="T11" fmla="*/ 13 h 182"/>
              <a:gd name="T12" fmla="*/ 14 w 184"/>
              <a:gd name="T13" fmla="*/ 43 h 182"/>
              <a:gd name="T14" fmla="*/ 11 w 184"/>
              <a:gd name="T15" fmla="*/ 51 h 182"/>
              <a:gd name="T16" fmla="*/ 11 w 184"/>
              <a:gd name="T17" fmla="*/ 128 h 182"/>
              <a:gd name="T18" fmla="*/ 15 w 184"/>
              <a:gd name="T19" fmla="*/ 139 h 182"/>
              <a:gd name="T20" fmla="*/ 40 w 184"/>
              <a:gd name="T21" fmla="*/ 164 h 182"/>
              <a:gd name="T22" fmla="*/ 50 w 184"/>
              <a:gd name="T23" fmla="*/ 168 h 182"/>
              <a:gd name="T24" fmla="*/ 134 w 184"/>
              <a:gd name="T25" fmla="*/ 167 h 182"/>
              <a:gd name="T26" fmla="*/ 142 w 184"/>
              <a:gd name="T27" fmla="*/ 163 h 182"/>
              <a:gd name="T28" fmla="*/ 168 w 184"/>
              <a:gd name="T29" fmla="*/ 136 h 182"/>
              <a:gd name="T30" fmla="*/ 170 w 184"/>
              <a:gd name="T31" fmla="*/ 129 h 182"/>
              <a:gd name="T32" fmla="*/ 167 w 184"/>
              <a:gd name="T33" fmla="*/ 46 h 182"/>
              <a:gd name="T34" fmla="*/ 150 w 184"/>
              <a:gd name="T35" fmla="*/ 125 h 182"/>
              <a:gd name="T36" fmla="*/ 128 w 184"/>
              <a:gd name="T37" fmla="*/ 147 h 182"/>
              <a:gd name="T38" fmla="*/ 128 w 184"/>
              <a:gd name="T39" fmla="*/ 148 h 182"/>
              <a:gd name="T40" fmla="*/ 57 w 184"/>
              <a:gd name="T41" fmla="*/ 149 h 182"/>
              <a:gd name="T42" fmla="*/ 33 w 184"/>
              <a:gd name="T43" fmla="*/ 126 h 182"/>
              <a:gd name="T44" fmla="*/ 32 w 184"/>
              <a:gd name="T45" fmla="*/ 55 h 182"/>
              <a:gd name="T46" fmla="*/ 52 w 184"/>
              <a:gd name="T47" fmla="*/ 33 h 182"/>
              <a:gd name="T48" fmla="*/ 52 w 184"/>
              <a:gd name="T49" fmla="*/ 33 h 182"/>
              <a:gd name="T50" fmla="*/ 128 w 184"/>
              <a:gd name="T51" fmla="*/ 32 h 182"/>
              <a:gd name="T52" fmla="*/ 128 w 184"/>
              <a:gd name="T53" fmla="*/ 32 h 182"/>
              <a:gd name="T54" fmla="*/ 152 w 184"/>
              <a:gd name="T55" fmla="*/ 58 h 182"/>
              <a:gd name="T56" fmla="*/ 150 w 184"/>
              <a:gd name="T57" fmla="*/ 12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4" h="182">
                <a:moveTo>
                  <a:pt x="167" y="46"/>
                </a:moveTo>
                <a:cubicBezTo>
                  <a:pt x="165" y="43"/>
                  <a:pt x="164" y="40"/>
                  <a:pt x="163" y="38"/>
                </a:cubicBezTo>
                <a:cubicBezTo>
                  <a:pt x="157" y="29"/>
                  <a:pt x="149" y="21"/>
                  <a:pt x="140" y="15"/>
                </a:cubicBezTo>
                <a:cubicBezTo>
                  <a:pt x="137" y="14"/>
                  <a:pt x="134" y="13"/>
                  <a:pt x="130" y="12"/>
                </a:cubicBezTo>
                <a:cubicBezTo>
                  <a:pt x="104" y="0"/>
                  <a:pt x="77" y="0"/>
                  <a:pt x="51" y="11"/>
                </a:cubicBezTo>
                <a:cubicBezTo>
                  <a:pt x="49" y="12"/>
                  <a:pt x="46" y="13"/>
                  <a:pt x="44" y="13"/>
                </a:cubicBezTo>
                <a:cubicBezTo>
                  <a:pt x="32" y="20"/>
                  <a:pt x="22" y="31"/>
                  <a:pt x="14" y="43"/>
                </a:cubicBezTo>
                <a:cubicBezTo>
                  <a:pt x="13" y="45"/>
                  <a:pt x="12" y="48"/>
                  <a:pt x="11" y="51"/>
                </a:cubicBezTo>
                <a:cubicBezTo>
                  <a:pt x="0" y="77"/>
                  <a:pt x="0" y="103"/>
                  <a:pt x="11" y="128"/>
                </a:cubicBezTo>
                <a:cubicBezTo>
                  <a:pt x="13" y="132"/>
                  <a:pt x="14" y="136"/>
                  <a:pt x="15" y="139"/>
                </a:cubicBezTo>
                <a:cubicBezTo>
                  <a:pt x="21" y="149"/>
                  <a:pt x="30" y="157"/>
                  <a:pt x="40" y="164"/>
                </a:cubicBezTo>
                <a:cubicBezTo>
                  <a:pt x="43" y="165"/>
                  <a:pt x="46" y="166"/>
                  <a:pt x="50" y="168"/>
                </a:cubicBezTo>
                <a:cubicBezTo>
                  <a:pt x="78" y="181"/>
                  <a:pt x="106" y="182"/>
                  <a:pt x="134" y="167"/>
                </a:cubicBezTo>
                <a:cubicBezTo>
                  <a:pt x="137" y="165"/>
                  <a:pt x="139" y="164"/>
                  <a:pt x="142" y="163"/>
                </a:cubicBezTo>
                <a:cubicBezTo>
                  <a:pt x="152" y="156"/>
                  <a:pt x="161" y="147"/>
                  <a:pt x="168" y="136"/>
                </a:cubicBezTo>
                <a:cubicBezTo>
                  <a:pt x="168" y="133"/>
                  <a:pt x="169" y="131"/>
                  <a:pt x="170" y="129"/>
                </a:cubicBezTo>
                <a:cubicBezTo>
                  <a:pt x="184" y="101"/>
                  <a:pt x="183" y="72"/>
                  <a:pt x="167" y="46"/>
                </a:cubicBezTo>
                <a:close/>
                <a:moveTo>
                  <a:pt x="150" y="125"/>
                </a:moveTo>
                <a:cubicBezTo>
                  <a:pt x="145" y="134"/>
                  <a:pt x="137" y="142"/>
                  <a:pt x="128" y="147"/>
                </a:cubicBezTo>
                <a:cubicBezTo>
                  <a:pt x="128" y="147"/>
                  <a:pt x="128" y="148"/>
                  <a:pt x="128" y="148"/>
                </a:cubicBezTo>
                <a:cubicBezTo>
                  <a:pt x="103" y="164"/>
                  <a:pt x="77" y="164"/>
                  <a:pt x="57" y="149"/>
                </a:cubicBezTo>
                <a:cubicBezTo>
                  <a:pt x="47" y="144"/>
                  <a:pt x="39" y="135"/>
                  <a:pt x="33" y="126"/>
                </a:cubicBezTo>
                <a:cubicBezTo>
                  <a:pt x="15" y="105"/>
                  <a:pt x="15" y="76"/>
                  <a:pt x="32" y="55"/>
                </a:cubicBezTo>
                <a:cubicBezTo>
                  <a:pt x="37" y="46"/>
                  <a:pt x="44" y="39"/>
                  <a:pt x="52" y="33"/>
                </a:cubicBezTo>
                <a:cubicBezTo>
                  <a:pt x="52" y="33"/>
                  <a:pt x="52" y="33"/>
                  <a:pt x="52" y="33"/>
                </a:cubicBezTo>
                <a:cubicBezTo>
                  <a:pt x="73" y="16"/>
                  <a:pt x="104" y="15"/>
                  <a:pt x="128" y="32"/>
                </a:cubicBezTo>
                <a:cubicBezTo>
                  <a:pt x="128" y="32"/>
                  <a:pt x="128" y="32"/>
                  <a:pt x="128" y="32"/>
                </a:cubicBezTo>
                <a:cubicBezTo>
                  <a:pt x="138" y="39"/>
                  <a:pt x="146" y="48"/>
                  <a:pt x="152" y="58"/>
                </a:cubicBezTo>
                <a:cubicBezTo>
                  <a:pt x="165" y="79"/>
                  <a:pt x="164" y="103"/>
                  <a:pt x="150" y="125"/>
                </a:cubicBezTo>
                <a:close/>
              </a:path>
            </a:pathLst>
          </a:cu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6" name="组合 5"/>
          <p:cNvGrpSpPr/>
          <p:nvPr/>
        </p:nvGrpSpPr>
        <p:grpSpPr>
          <a:xfrm>
            <a:off x="6693812" y="2284186"/>
            <a:ext cx="1133169" cy="1168859"/>
            <a:chOff x="6557003" y="2613025"/>
            <a:chExt cx="879860" cy="907572"/>
          </a:xfrm>
          <a:solidFill>
            <a:schemeClr val="accent1"/>
          </a:solidFill>
        </p:grpSpPr>
        <p:sp>
          <p:nvSpPr>
            <p:cNvPr id="7" name="Freeform 8"/>
            <p:cNvSpPr/>
            <p:nvPr/>
          </p:nvSpPr>
          <p:spPr bwMode="auto">
            <a:xfrm>
              <a:off x="6723275" y="2613025"/>
              <a:ext cx="713588" cy="644308"/>
            </a:xfrm>
            <a:custGeom>
              <a:avLst/>
              <a:gdLst>
                <a:gd name="T0" fmla="*/ 23 w 54"/>
                <a:gd name="T1" fmla="*/ 49 h 49"/>
                <a:gd name="T2" fmla="*/ 35 w 54"/>
                <a:gd name="T3" fmla="*/ 30 h 49"/>
                <a:gd name="T4" fmla="*/ 54 w 54"/>
                <a:gd name="T5" fmla="*/ 26 h 49"/>
                <a:gd name="T6" fmla="*/ 27 w 54"/>
                <a:gd name="T7" fmla="*/ 0 h 49"/>
                <a:gd name="T8" fmla="*/ 0 w 54"/>
                <a:gd name="T9" fmla="*/ 26 h 49"/>
                <a:gd name="T10" fmla="*/ 23 w 54"/>
                <a:gd name="T11" fmla="*/ 49 h 49"/>
              </a:gdLst>
              <a:ahLst/>
              <a:cxnLst>
                <a:cxn ang="0">
                  <a:pos x="T0" y="T1"/>
                </a:cxn>
                <a:cxn ang="0">
                  <a:pos x="T2" y="T3"/>
                </a:cxn>
                <a:cxn ang="0">
                  <a:pos x="T4" y="T5"/>
                </a:cxn>
                <a:cxn ang="0">
                  <a:pos x="T6" y="T7"/>
                </a:cxn>
                <a:cxn ang="0">
                  <a:pos x="T8" y="T9"/>
                </a:cxn>
                <a:cxn ang="0">
                  <a:pos x="T10" y="T11"/>
                </a:cxn>
              </a:cxnLst>
              <a:rect l="0" t="0" r="r" b="b"/>
              <a:pathLst>
                <a:path w="54" h="49">
                  <a:moveTo>
                    <a:pt x="23" y="49"/>
                  </a:moveTo>
                  <a:cubicBezTo>
                    <a:pt x="21" y="40"/>
                    <a:pt x="27" y="35"/>
                    <a:pt x="35" y="30"/>
                  </a:cubicBezTo>
                  <a:cubicBezTo>
                    <a:pt x="40" y="27"/>
                    <a:pt x="47" y="28"/>
                    <a:pt x="54" y="26"/>
                  </a:cubicBezTo>
                  <a:cubicBezTo>
                    <a:pt x="45" y="17"/>
                    <a:pt x="36" y="9"/>
                    <a:pt x="27" y="0"/>
                  </a:cubicBezTo>
                  <a:cubicBezTo>
                    <a:pt x="25" y="21"/>
                    <a:pt x="16" y="30"/>
                    <a:pt x="0" y="26"/>
                  </a:cubicBezTo>
                  <a:cubicBezTo>
                    <a:pt x="9" y="32"/>
                    <a:pt x="17" y="40"/>
                    <a:pt x="23" y="4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 name="Freeform 12"/>
            <p:cNvSpPr/>
            <p:nvPr/>
          </p:nvSpPr>
          <p:spPr bwMode="auto">
            <a:xfrm>
              <a:off x="6557003" y="3181122"/>
              <a:ext cx="325619" cy="339475"/>
            </a:xfrm>
            <a:custGeom>
              <a:avLst/>
              <a:gdLst>
                <a:gd name="T0" fmla="*/ 20 w 25"/>
                <a:gd name="T1" fmla="*/ 20 h 26"/>
                <a:gd name="T2" fmla="*/ 25 w 25"/>
                <a:gd name="T3" fmla="*/ 26 h 26"/>
                <a:gd name="T4" fmla="*/ 1 w 25"/>
                <a:gd name="T5" fmla="*/ 0 h 26"/>
                <a:gd name="T6" fmla="*/ 0 w 25"/>
                <a:gd name="T7" fmla="*/ 24 h 26"/>
                <a:gd name="T8" fmla="*/ 20 w 25"/>
                <a:gd name="T9" fmla="*/ 20 h 26"/>
              </a:gdLst>
              <a:ahLst/>
              <a:cxnLst>
                <a:cxn ang="0">
                  <a:pos x="T0" y="T1"/>
                </a:cxn>
                <a:cxn ang="0">
                  <a:pos x="T2" y="T3"/>
                </a:cxn>
                <a:cxn ang="0">
                  <a:pos x="T4" y="T5"/>
                </a:cxn>
                <a:cxn ang="0">
                  <a:pos x="T6" y="T7"/>
                </a:cxn>
                <a:cxn ang="0">
                  <a:pos x="T8" y="T9"/>
                </a:cxn>
              </a:cxnLst>
              <a:rect l="0" t="0" r="r" b="b"/>
              <a:pathLst>
                <a:path w="25" h="26">
                  <a:moveTo>
                    <a:pt x="20" y="20"/>
                  </a:moveTo>
                  <a:cubicBezTo>
                    <a:pt x="22" y="22"/>
                    <a:pt x="23" y="24"/>
                    <a:pt x="25" y="26"/>
                  </a:cubicBezTo>
                  <a:cubicBezTo>
                    <a:pt x="19" y="16"/>
                    <a:pt x="11" y="7"/>
                    <a:pt x="1" y="0"/>
                  </a:cubicBezTo>
                  <a:cubicBezTo>
                    <a:pt x="1" y="9"/>
                    <a:pt x="0" y="16"/>
                    <a:pt x="0" y="24"/>
                  </a:cubicBezTo>
                  <a:cubicBezTo>
                    <a:pt x="7" y="23"/>
                    <a:pt x="13" y="21"/>
                    <a:pt x="20" y="2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9" name="组合 8"/>
          <p:cNvGrpSpPr/>
          <p:nvPr/>
        </p:nvGrpSpPr>
        <p:grpSpPr>
          <a:xfrm>
            <a:off x="4365019" y="4577287"/>
            <a:ext cx="1142089" cy="1151015"/>
            <a:chOff x="4748789" y="4393527"/>
            <a:chExt cx="886786" cy="893717"/>
          </a:xfrm>
          <a:solidFill>
            <a:schemeClr val="accent1"/>
          </a:solidFill>
        </p:grpSpPr>
        <p:sp>
          <p:nvSpPr>
            <p:cNvPr id="10" name="Freeform 6"/>
            <p:cNvSpPr/>
            <p:nvPr/>
          </p:nvSpPr>
          <p:spPr bwMode="auto">
            <a:xfrm>
              <a:off x="4748789" y="4587512"/>
              <a:ext cx="658164" cy="699732"/>
            </a:xfrm>
            <a:custGeom>
              <a:avLst/>
              <a:gdLst>
                <a:gd name="T0" fmla="*/ 25 w 50"/>
                <a:gd name="T1" fmla="*/ 0 h 53"/>
                <a:gd name="T2" fmla="*/ 0 w 50"/>
                <a:gd name="T3" fmla="*/ 28 h 53"/>
                <a:gd name="T4" fmla="*/ 12 w 50"/>
                <a:gd name="T5" fmla="*/ 41 h 53"/>
                <a:gd name="T6" fmla="*/ 25 w 50"/>
                <a:gd name="T7" fmla="*/ 53 h 53"/>
                <a:gd name="T8" fmla="*/ 50 w 50"/>
                <a:gd name="T9" fmla="*/ 25 h 53"/>
                <a:gd name="T10" fmla="*/ 25 w 50"/>
                <a:gd name="T11" fmla="*/ 0 h 53"/>
              </a:gdLst>
              <a:ahLst/>
              <a:cxnLst>
                <a:cxn ang="0">
                  <a:pos x="T0" y="T1"/>
                </a:cxn>
                <a:cxn ang="0">
                  <a:pos x="T2" y="T3"/>
                </a:cxn>
                <a:cxn ang="0">
                  <a:pos x="T4" y="T5"/>
                </a:cxn>
                <a:cxn ang="0">
                  <a:pos x="T6" y="T7"/>
                </a:cxn>
                <a:cxn ang="0">
                  <a:pos x="T8" y="T9"/>
                </a:cxn>
                <a:cxn ang="0">
                  <a:pos x="T10" y="T11"/>
                </a:cxn>
              </a:cxnLst>
              <a:rect l="0" t="0" r="r" b="b"/>
              <a:pathLst>
                <a:path w="50" h="53">
                  <a:moveTo>
                    <a:pt x="25" y="0"/>
                  </a:moveTo>
                  <a:cubicBezTo>
                    <a:pt x="29" y="16"/>
                    <a:pt x="23" y="23"/>
                    <a:pt x="0" y="28"/>
                  </a:cubicBezTo>
                  <a:cubicBezTo>
                    <a:pt x="4" y="33"/>
                    <a:pt x="8" y="37"/>
                    <a:pt x="12" y="41"/>
                  </a:cubicBezTo>
                  <a:cubicBezTo>
                    <a:pt x="16" y="45"/>
                    <a:pt x="20" y="49"/>
                    <a:pt x="25" y="53"/>
                  </a:cubicBezTo>
                  <a:cubicBezTo>
                    <a:pt x="27" y="31"/>
                    <a:pt x="35" y="22"/>
                    <a:pt x="50" y="25"/>
                  </a:cubicBezTo>
                  <a:cubicBezTo>
                    <a:pt x="40" y="18"/>
                    <a:pt x="31" y="10"/>
                    <a:pt x="2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 name="Freeform 13"/>
            <p:cNvSpPr/>
            <p:nvPr/>
          </p:nvSpPr>
          <p:spPr bwMode="auto">
            <a:xfrm>
              <a:off x="5316886" y="4393527"/>
              <a:ext cx="318689" cy="325619"/>
            </a:xfrm>
            <a:custGeom>
              <a:avLst/>
              <a:gdLst>
                <a:gd name="T0" fmla="*/ 22 w 24"/>
                <a:gd name="T1" fmla="*/ 0 h 25"/>
                <a:gd name="T2" fmla="*/ 2 w 24"/>
                <a:gd name="T3" fmla="*/ 4 h 25"/>
                <a:gd name="T4" fmla="*/ 0 w 24"/>
                <a:gd name="T5" fmla="*/ 2 h 25"/>
                <a:gd name="T6" fmla="*/ 24 w 24"/>
                <a:gd name="T7" fmla="*/ 25 h 25"/>
                <a:gd name="T8" fmla="*/ 21 w 24"/>
                <a:gd name="T9" fmla="*/ 23 h 25"/>
                <a:gd name="T10" fmla="*/ 22 w 24"/>
                <a:gd name="T11" fmla="*/ 0 h 25"/>
              </a:gdLst>
              <a:ahLst/>
              <a:cxnLst>
                <a:cxn ang="0">
                  <a:pos x="T0" y="T1"/>
                </a:cxn>
                <a:cxn ang="0">
                  <a:pos x="T2" y="T3"/>
                </a:cxn>
                <a:cxn ang="0">
                  <a:pos x="T4" y="T5"/>
                </a:cxn>
                <a:cxn ang="0">
                  <a:pos x="T6" y="T7"/>
                </a:cxn>
                <a:cxn ang="0">
                  <a:pos x="T8" y="T9"/>
                </a:cxn>
                <a:cxn ang="0">
                  <a:pos x="T10" y="T11"/>
                </a:cxn>
              </a:cxnLst>
              <a:rect l="0" t="0" r="r" b="b"/>
              <a:pathLst>
                <a:path w="24" h="25">
                  <a:moveTo>
                    <a:pt x="22" y="0"/>
                  </a:moveTo>
                  <a:cubicBezTo>
                    <a:pt x="15" y="2"/>
                    <a:pt x="9" y="3"/>
                    <a:pt x="2" y="4"/>
                  </a:cubicBezTo>
                  <a:cubicBezTo>
                    <a:pt x="1" y="4"/>
                    <a:pt x="0" y="3"/>
                    <a:pt x="0" y="2"/>
                  </a:cubicBezTo>
                  <a:cubicBezTo>
                    <a:pt x="6" y="11"/>
                    <a:pt x="14" y="20"/>
                    <a:pt x="24" y="25"/>
                  </a:cubicBezTo>
                  <a:cubicBezTo>
                    <a:pt x="23" y="25"/>
                    <a:pt x="22" y="24"/>
                    <a:pt x="21" y="23"/>
                  </a:cubicBezTo>
                  <a:cubicBezTo>
                    <a:pt x="21" y="15"/>
                    <a:pt x="22" y="8"/>
                    <a:pt x="2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12" name="组合 11"/>
          <p:cNvGrpSpPr/>
          <p:nvPr/>
        </p:nvGrpSpPr>
        <p:grpSpPr>
          <a:xfrm>
            <a:off x="6658122" y="4577287"/>
            <a:ext cx="1168859" cy="1186699"/>
            <a:chOff x="6529291" y="4393527"/>
            <a:chExt cx="907572" cy="921424"/>
          </a:xfrm>
          <a:solidFill>
            <a:schemeClr val="accent2"/>
          </a:solidFill>
        </p:grpSpPr>
        <p:sp>
          <p:nvSpPr>
            <p:cNvPr id="13" name="Freeform 9"/>
            <p:cNvSpPr/>
            <p:nvPr/>
          </p:nvSpPr>
          <p:spPr bwMode="auto">
            <a:xfrm>
              <a:off x="6750987" y="4552869"/>
              <a:ext cx="685876" cy="762082"/>
            </a:xfrm>
            <a:custGeom>
              <a:avLst/>
              <a:gdLst>
                <a:gd name="T0" fmla="*/ 26 w 52"/>
                <a:gd name="T1" fmla="*/ 0 h 58"/>
                <a:gd name="T2" fmla="*/ 0 w 52"/>
                <a:gd name="T3" fmla="*/ 27 h 58"/>
                <a:gd name="T4" fmla="*/ 22 w 52"/>
                <a:gd name="T5" fmla="*/ 43 h 58"/>
                <a:gd name="T6" fmla="*/ 24 w 52"/>
                <a:gd name="T7" fmla="*/ 58 h 58"/>
                <a:gd name="T8" fmla="*/ 52 w 52"/>
                <a:gd name="T9" fmla="*/ 29 h 58"/>
                <a:gd name="T10" fmla="*/ 26 w 52"/>
                <a:gd name="T11" fmla="*/ 0 h 58"/>
              </a:gdLst>
              <a:ahLst/>
              <a:cxnLst>
                <a:cxn ang="0">
                  <a:pos x="T0" y="T1"/>
                </a:cxn>
                <a:cxn ang="0">
                  <a:pos x="T2" y="T3"/>
                </a:cxn>
                <a:cxn ang="0">
                  <a:pos x="T4" y="T5"/>
                </a:cxn>
                <a:cxn ang="0">
                  <a:pos x="T6" y="T7"/>
                </a:cxn>
                <a:cxn ang="0">
                  <a:pos x="T8" y="T9"/>
                </a:cxn>
                <a:cxn ang="0">
                  <a:pos x="T10" y="T11"/>
                </a:cxn>
              </a:cxnLst>
              <a:rect l="0" t="0" r="r" b="b"/>
              <a:pathLst>
                <a:path w="52" h="58">
                  <a:moveTo>
                    <a:pt x="26" y="0"/>
                  </a:moveTo>
                  <a:cubicBezTo>
                    <a:pt x="19" y="11"/>
                    <a:pt x="10" y="20"/>
                    <a:pt x="0" y="27"/>
                  </a:cubicBezTo>
                  <a:cubicBezTo>
                    <a:pt x="10" y="25"/>
                    <a:pt x="18" y="30"/>
                    <a:pt x="22" y="43"/>
                  </a:cubicBezTo>
                  <a:cubicBezTo>
                    <a:pt x="23" y="47"/>
                    <a:pt x="23" y="51"/>
                    <a:pt x="24" y="58"/>
                  </a:cubicBezTo>
                  <a:cubicBezTo>
                    <a:pt x="35" y="47"/>
                    <a:pt x="43" y="39"/>
                    <a:pt x="52" y="29"/>
                  </a:cubicBezTo>
                  <a:cubicBezTo>
                    <a:pt x="26" y="27"/>
                    <a:pt x="19" y="18"/>
                    <a:pt x="2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4" name="Freeform 14"/>
            <p:cNvSpPr/>
            <p:nvPr/>
          </p:nvSpPr>
          <p:spPr bwMode="auto">
            <a:xfrm>
              <a:off x="6529291" y="4393527"/>
              <a:ext cx="325619" cy="304833"/>
            </a:xfrm>
            <a:custGeom>
              <a:avLst/>
              <a:gdLst>
                <a:gd name="T0" fmla="*/ 0 w 25"/>
                <a:gd name="T1" fmla="*/ 0 h 23"/>
                <a:gd name="T2" fmla="*/ 3 w 25"/>
                <a:gd name="T3" fmla="*/ 23 h 23"/>
                <a:gd name="T4" fmla="*/ 25 w 25"/>
                <a:gd name="T5" fmla="*/ 1 h 23"/>
                <a:gd name="T6" fmla="*/ 23 w 25"/>
                <a:gd name="T7" fmla="*/ 4 h 23"/>
                <a:gd name="T8" fmla="*/ 0 w 25"/>
                <a:gd name="T9" fmla="*/ 0 h 23"/>
              </a:gdLst>
              <a:ahLst/>
              <a:cxnLst>
                <a:cxn ang="0">
                  <a:pos x="T0" y="T1"/>
                </a:cxn>
                <a:cxn ang="0">
                  <a:pos x="T2" y="T3"/>
                </a:cxn>
                <a:cxn ang="0">
                  <a:pos x="T4" y="T5"/>
                </a:cxn>
                <a:cxn ang="0">
                  <a:pos x="T6" y="T7"/>
                </a:cxn>
                <a:cxn ang="0">
                  <a:pos x="T8" y="T9"/>
                </a:cxn>
              </a:cxnLst>
              <a:rect l="0" t="0" r="r" b="b"/>
              <a:pathLst>
                <a:path w="25" h="23">
                  <a:moveTo>
                    <a:pt x="0" y="0"/>
                  </a:moveTo>
                  <a:cubicBezTo>
                    <a:pt x="1" y="7"/>
                    <a:pt x="2" y="14"/>
                    <a:pt x="3" y="23"/>
                  </a:cubicBezTo>
                  <a:cubicBezTo>
                    <a:pt x="12" y="18"/>
                    <a:pt x="20" y="10"/>
                    <a:pt x="25" y="1"/>
                  </a:cubicBezTo>
                  <a:cubicBezTo>
                    <a:pt x="24" y="2"/>
                    <a:pt x="23" y="3"/>
                    <a:pt x="23" y="4"/>
                  </a:cubicBezTo>
                  <a:cubicBezTo>
                    <a:pt x="15" y="3"/>
                    <a:pt x="7" y="2"/>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15" name="组合 14"/>
          <p:cNvGrpSpPr/>
          <p:nvPr/>
        </p:nvGrpSpPr>
        <p:grpSpPr>
          <a:xfrm>
            <a:off x="4382864" y="2302031"/>
            <a:ext cx="1106399" cy="1115323"/>
            <a:chOff x="4762645" y="2626881"/>
            <a:chExt cx="859074" cy="866004"/>
          </a:xfrm>
          <a:solidFill>
            <a:schemeClr val="accent2"/>
          </a:solidFill>
        </p:grpSpPr>
        <p:sp>
          <p:nvSpPr>
            <p:cNvPr id="16" name="Freeform 7"/>
            <p:cNvSpPr/>
            <p:nvPr/>
          </p:nvSpPr>
          <p:spPr bwMode="auto">
            <a:xfrm>
              <a:off x="4762645" y="2626881"/>
              <a:ext cx="699732" cy="699732"/>
            </a:xfrm>
            <a:custGeom>
              <a:avLst/>
              <a:gdLst>
                <a:gd name="T0" fmla="*/ 53 w 53"/>
                <a:gd name="T1" fmla="*/ 23 h 53"/>
                <a:gd name="T2" fmla="*/ 36 w 53"/>
                <a:gd name="T3" fmla="*/ 23 h 53"/>
                <a:gd name="T4" fmla="*/ 22 w 53"/>
                <a:gd name="T5" fmla="*/ 0 h 53"/>
                <a:gd name="T6" fmla="*/ 0 w 53"/>
                <a:gd name="T7" fmla="*/ 25 h 53"/>
                <a:gd name="T8" fmla="*/ 24 w 53"/>
                <a:gd name="T9" fmla="*/ 39 h 53"/>
                <a:gd name="T10" fmla="*/ 23 w 53"/>
                <a:gd name="T11" fmla="*/ 53 h 53"/>
                <a:gd name="T12" fmla="*/ 53 w 53"/>
                <a:gd name="T13" fmla="*/ 23 h 53"/>
              </a:gdLst>
              <a:ahLst/>
              <a:cxnLst>
                <a:cxn ang="0">
                  <a:pos x="T0" y="T1"/>
                </a:cxn>
                <a:cxn ang="0">
                  <a:pos x="T2" y="T3"/>
                </a:cxn>
                <a:cxn ang="0">
                  <a:pos x="T4" y="T5"/>
                </a:cxn>
                <a:cxn ang="0">
                  <a:pos x="T6" y="T7"/>
                </a:cxn>
                <a:cxn ang="0">
                  <a:pos x="T8" y="T9"/>
                </a:cxn>
                <a:cxn ang="0">
                  <a:pos x="T10" y="T11"/>
                </a:cxn>
                <a:cxn ang="0">
                  <a:pos x="T12" y="T13"/>
                </a:cxn>
              </a:cxnLst>
              <a:rect l="0" t="0" r="r" b="b"/>
              <a:pathLst>
                <a:path w="53" h="53">
                  <a:moveTo>
                    <a:pt x="53" y="23"/>
                  </a:moveTo>
                  <a:cubicBezTo>
                    <a:pt x="47" y="25"/>
                    <a:pt x="40" y="25"/>
                    <a:pt x="36" y="23"/>
                  </a:cubicBezTo>
                  <a:cubicBezTo>
                    <a:pt x="29" y="19"/>
                    <a:pt x="27" y="8"/>
                    <a:pt x="22" y="0"/>
                  </a:cubicBezTo>
                  <a:cubicBezTo>
                    <a:pt x="15" y="8"/>
                    <a:pt x="6" y="18"/>
                    <a:pt x="0" y="25"/>
                  </a:cubicBezTo>
                  <a:cubicBezTo>
                    <a:pt x="7" y="28"/>
                    <a:pt x="18" y="31"/>
                    <a:pt x="24" y="39"/>
                  </a:cubicBezTo>
                  <a:cubicBezTo>
                    <a:pt x="26" y="41"/>
                    <a:pt x="25" y="47"/>
                    <a:pt x="23" y="53"/>
                  </a:cubicBezTo>
                  <a:cubicBezTo>
                    <a:pt x="31" y="41"/>
                    <a:pt x="41" y="30"/>
                    <a:pt x="53" y="2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 name="Freeform 15"/>
            <p:cNvSpPr/>
            <p:nvPr/>
          </p:nvSpPr>
          <p:spPr bwMode="auto">
            <a:xfrm>
              <a:off x="5303030" y="3194978"/>
              <a:ext cx="318689" cy="297907"/>
            </a:xfrm>
            <a:custGeom>
              <a:avLst/>
              <a:gdLst>
                <a:gd name="T0" fmla="*/ 24 w 24"/>
                <a:gd name="T1" fmla="*/ 23 h 23"/>
                <a:gd name="T2" fmla="*/ 20 w 24"/>
                <a:gd name="T3" fmla="*/ 0 h 23"/>
                <a:gd name="T4" fmla="*/ 0 w 24"/>
                <a:gd name="T5" fmla="*/ 22 h 23"/>
                <a:gd name="T6" fmla="*/ 3 w 24"/>
                <a:gd name="T7" fmla="*/ 19 h 23"/>
                <a:gd name="T8" fmla="*/ 24 w 24"/>
                <a:gd name="T9" fmla="*/ 23 h 23"/>
              </a:gdLst>
              <a:ahLst/>
              <a:cxnLst>
                <a:cxn ang="0">
                  <a:pos x="T0" y="T1"/>
                </a:cxn>
                <a:cxn ang="0">
                  <a:pos x="T2" y="T3"/>
                </a:cxn>
                <a:cxn ang="0">
                  <a:pos x="T4" y="T5"/>
                </a:cxn>
                <a:cxn ang="0">
                  <a:pos x="T6" y="T7"/>
                </a:cxn>
                <a:cxn ang="0">
                  <a:pos x="T8" y="T9"/>
                </a:cxn>
              </a:cxnLst>
              <a:rect l="0" t="0" r="r" b="b"/>
              <a:pathLst>
                <a:path w="24" h="23">
                  <a:moveTo>
                    <a:pt x="24" y="23"/>
                  </a:moveTo>
                  <a:cubicBezTo>
                    <a:pt x="23" y="15"/>
                    <a:pt x="22" y="8"/>
                    <a:pt x="20" y="0"/>
                  </a:cubicBezTo>
                  <a:cubicBezTo>
                    <a:pt x="12" y="6"/>
                    <a:pt x="5" y="13"/>
                    <a:pt x="0" y="22"/>
                  </a:cubicBezTo>
                  <a:cubicBezTo>
                    <a:pt x="1" y="21"/>
                    <a:pt x="2" y="20"/>
                    <a:pt x="3" y="19"/>
                  </a:cubicBezTo>
                  <a:cubicBezTo>
                    <a:pt x="10" y="20"/>
                    <a:pt x="17" y="21"/>
                    <a:pt x="24" y="2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18" name="组合 17"/>
          <p:cNvGrpSpPr>
            <a:grpSpLocks noChangeAspect="1"/>
          </p:cNvGrpSpPr>
          <p:nvPr/>
        </p:nvGrpSpPr>
        <p:grpSpPr>
          <a:xfrm>
            <a:off x="5569450" y="3434303"/>
            <a:ext cx="1053100" cy="1027889"/>
            <a:chOff x="3530192" y="2543266"/>
            <a:chExt cx="596901" cy="582613"/>
          </a:xfrm>
          <a:solidFill>
            <a:schemeClr val="bg1">
              <a:lumMod val="85000"/>
            </a:schemeClr>
          </a:solidFill>
        </p:grpSpPr>
        <p:sp>
          <p:nvSpPr>
            <p:cNvPr id="19" name="Freeform 36"/>
            <p:cNvSpPr>
              <a:spLocks noEditPoints="1"/>
            </p:cNvSpPr>
            <p:nvPr/>
          </p:nvSpPr>
          <p:spPr bwMode="auto">
            <a:xfrm>
              <a:off x="3646080" y="2543266"/>
              <a:ext cx="481013" cy="582613"/>
            </a:xfrm>
            <a:custGeom>
              <a:avLst/>
              <a:gdLst>
                <a:gd name="T0" fmla="*/ 100 w 128"/>
                <a:gd name="T1" fmla="*/ 113 h 155"/>
                <a:gd name="T2" fmla="*/ 100 w 128"/>
                <a:gd name="T3" fmla="*/ 105 h 155"/>
                <a:gd name="T4" fmla="*/ 62 w 128"/>
                <a:gd name="T5" fmla="*/ 109 h 155"/>
                <a:gd name="T6" fmla="*/ 127 w 128"/>
                <a:gd name="T7" fmla="*/ 51 h 155"/>
                <a:gd name="T8" fmla="*/ 74 w 128"/>
                <a:gd name="T9" fmla="*/ 0 h 155"/>
                <a:gd name="T10" fmla="*/ 0 w 128"/>
                <a:gd name="T11" fmla="*/ 22 h 155"/>
                <a:gd name="T12" fmla="*/ 3 w 128"/>
                <a:gd name="T13" fmla="*/ 70 h 155"/>
                <a:gd name="T14" fmla="*/ 4 w 128"/>
                <a:gd name="T15" fmla="*/ 69 h 155"/>
                <a:gd name="T16" fmla="*/ 10 w 128"/>
                <a:gd name="T17" fmla="*/ 22 h 155"/>
                <a:gd name="T18" fmla="*/ 68 w 128"/>
                <a:gd name="T19" fmla="*/ 10 h 155"/>
                <a:gd name="T20" fmla="*/ 90 w 128"/>
                <a:gd name="T21" fmla="*/ 59 h 155"/>
                <a:gd name="T22" fmla="*/ 118 w 128"/>
                <a:gd name="T23" fmla="*/ 134 h 155"/>
                <a:gd name="T24" fmla="*/ 45 w 128"/>
                <a:gd name="T25" fmla="*/ 145 h 155"/>
                <a:gd name="T26" fmla="*/ 44 w 128"/>
                <a:gd name="T27" fmla="*/ 155 h 155"/>
                <a:gd name="T28" fmla="*/ 92 w 128"/>
                <a:gd name="T29" fmla="*/ 155 h 155"/>
                <a:gd name="T30" fmla="*/ 128 w 128"/>
                <a:gd name="T31" fmla="*/ 134 h 155"/>
                <a:gd name="T32" fmla="*/ 127 w 128"/>
                <a:gd name="T33" fmla="*/ 51 h 155"/>
                <a:gd name="T34" fmla="*/ 78 w 128"/>
                <a:gd name="T35" fmla="*/ 38 h 155"/>
                <a:gd name="T36" fmla="*/ 112 w 128"/>
                <a:gd name="T37" fmla="*/ 50 h 155"/>
                <a:gd name="T38" fmla="*/ 55 w 128"/>
                <a:gd name="T39" fmla="*/ 54 h 155"/>
                <a:gd name="T40" fmla="*/ 28 w 128"/>
                <a:gd name="T41" fmla="*/ 50 h 155"/>
                <a:gd name="T42" fmla="*/ 28 w 128"/>
                <a:gd name="T43" fmla="*/ 58 h 155"/>
                <a:gd name="T44" fmla="*/ 55 w 128"/>
                <a:gd name="T45" fmla="*/ 54 h 155"/>
                <a:gd name="T46" fmla="*/ 51 w 128"/>
                <a:gd name="T47" fmla="*/ 42 h 155"/>
                <a:gd name="T48" fmla="*/ 51 w 128"/>
                <a:gd name="T49" fmla="*/ 34 h 155"/>
                <a:gd name="T50" fmla="*/ 24 w 128"/>
                <a:gd name="T51" fmla="*/ 38 h 155"/>
                <a:gd name="T52" fmla="*/ 100 w 128"/>
                <a:gd name="T53" fmla="*/ 121 h 155"/>
                <a:gd name="T54" fmla="*/ 62 w 128"/>
                <a:gd name="T55" fmla="*/ 125 h 155"/>
                <a:gd name="T56" fmla="*/ 100 w 128"/>
                <a:gd name="T57" fmla="*/ 129 h 155"/>
                <a:gd name="T58" fmla="*/ 100 w 128"/>
                <a:gd name="T59" fmla="*/ 121 h 155"/>
                <a:gd name="T60" fmla="*/ 100 w 128"/>
                <a:gd name="T61" fmla="*/ 96 h 155"/>
                <a:gd name="T62" fmla="*/ 100 w 128"/>
                <a:gd name="T63" fmla="*/ 88 h 155"/>
                <a:gd name="T64" fmla="*/ 62 w 128"/>
                <a:gd name="T65" fmla="*/ 9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55">
                  <a:moveTo>
                    <a:pt x="66" y="113"/>
                  </a:moveTo>
                  <a:cubicBezTo>
                    <a:pt x="100" y="113"/>
                    <a:pt x="100" y="113"/>
                    <a:pt x="100" y="113"/>
                  </a:cubicBezTo>
                  <a:cubicBezTo>
                    <a:pt x="102" y="113"/>
                    <a:pt x="104" y="111"/>
                    <a:pt x="104" y="109"/>
                  </a:cubicBezTo>
                  <a:cubicBezTo>
                    <a:pt x="104" y="107"/>
                    <a:pt x="102" y="105"/>
                    <a:pt x="100" y="105"/>
                  </a:cubicBezTo>
                  <a:cubicBezTo>
                    <a:pt x="66" y="105"/>
                    <a:pt x="66" y="105"/>
                    <a:pt x="66" y="105"/>
                  </a:cubicBezTo>
                  <a:cubicBezTo>
                    <a:pt x="63" y="105"/>
                    <a:pt x="62" y="107"/>
                    <a:pt x="62" y="109"/>
                  </a:cubicBezTo>
                  <a:cubicBezTo>
                    <a:pt x="62" y="111"/>
                    <a:pt x="63" y="113"/>
                    <a:pt x="66" y="113"/>
                  </a:cubicBezTo>
                  <a:close/>
                  <a:moveTo>
                    <a:pt x="127" y="51"/>
                  </a:moveTo>
                  <a:cubicBezTo>
                    <a:pt x="78" y="2"/>
                    <a:pt x="78" y="2"/>
                    <a:pt x="78" y="2"/>
                  </a:cubicBezTo>
                  <a:cubicBezTo>
                    <a:pt x="77" y="1"/>
                    <a:pt x="76" y="0"/>
                    <a:pt x="74" y="0"/>
                  </a:cubicBezTo>
                  <a:cubicBezTo>
                    <a:pt x="21" y="0"/>
                    <a:pt x="21" y="0"/>
                    <a:pt x="21" y="0"/>
                  </a:cubicBezTo>
                  <a:cubicBezTo>
                    <a:pt x="9" y="0"/>
                    <a:pt x="0" y="10"/>
                    <a:pt x="0" y="22"/>
                  </a:cubicBezTo>
                  <a:cubicBezTo>
                    <a:pt x="0" y="73"/>
                    <a:pt x="0" y="73"/>
                    <a:pt x="0" y="73"/>
                  </a:cubicBezTo>
                  <a:cubicBezTo>
                    <a:pt x="3" y="70"/>
                    <a:pt x="3" y="70"/>
                    <a:pt x="3" y="70"/>
                  </a:cubicBezTo>
                  <a:cubicBezTo>
                    <a:pt x="4" y="70"/>
                    <a:pt x="4" y="70"/>
                    <a:pt x="4" y="70"/>
                  </a:cubicBezTo>
                  <a:cubicBezTo>
                    <a:pt x="4" y="69"/>
                    <a:pt x="4" y="69"/>
                    <a:pt x="4" y="69"/>
                  </a:cubicBezTo>
                  <a:cubicBezTo>
                    <a:pt x="6" y="68"/>
                    <a:pt x="8" y="67"/>
                    <a:pt x="10" y="67"/>
                  </a:cubicBezTo>
                  <a:cubicBezTo>
                    <a:pt x="10" y="22"/>
                    <a:pt x="10" y="22"/>
                    <a:pt x="10" y="22"/>
                  </a:cubicBezTo>
                  <a:cubicBezTo>
                    <a:pt x="10" y="15"/>
                    <a:pt x="15" y="10"/>
                    <a:pt x="21" y="10"/>
                  </a:cubicBezTo>
                  <a:cubicBezTo>
                    <a:pt x="68" y="10"/>
                    <a:pt x="68" y="10"/>
                    <a:pt x="68" y="10"/>
                  </a:cubicBezTo>
                  <a:cubicBezTo>
                    <a:pt x="68" y="38"/>
                    <a:pt x="68" y="38"/>
                    <a:pt x="68" y="38"/>
                  </a:cubicBezTo>
                  <a:cubicBezTo>
                    <a:pt x="68" y="50"/>
                    <a:pt x="78" y="59"/>
                    <a:pt x="90" y="59"/>
                  </a:cubicBezTo>
                  <a:cubicBezTo>
                    <a:pt x="118" y="59"/>
                    <a:pt x="118" y="59"/>
                    <a:pt x="118" y="59"/>
                  </a:cubicBezTo>
                  <a:cubicBezTo>
                    <a:pt x="118" y="134"/>
                    <a:pt x="118" y="134"/>
                    <a:pt x="118" y="134"/>
                  </a:cubicBezTo>
                  <a:cubicBezTo>
                    <a:pt x="118" y="140"/>
                    <a:pt x="113" y="145"/>
                    <a:pt x="107" y="145"/>
                  </a:cubicBezTo>
                  <a:cubicBezTo>
                    <a:pt x="45" y="145"/>
                    <a:pt x="45" y="145"/>
                    <a:pt x="45" y="145"/>
                  </a:cubicBezTo>
                  <a:cubicBezTo>
                    <a:pt x="45" y="151"/>
                    <a:pt x="45" y="151"/>
                    <a:pt x="45" y="151"/>
                  </a:cubicBezTo>
                  <a:cubicBezTo>
                    <a:pt x="45" y="153"/>
                    <a:pt x="44" y="154"/>
                    <a:pt x="44" y="155"/>
                  </a:cubicBezTo>
                  <a:cubicBezTo>
                    <a:pt x="64" y="155"/>
                    <a:pt x="92" y="155"/>
                    <a:pt x="92" y="155"/>
                  </a:cubicBezTo>
                  <a:cubicBezTo>
                    <a:pt x="92" y="155"/>
                    <a:pt x="92" y="155"/>
                    <a:pt x="92" y="155"/>
                  </a:cubicBezTo>
                  <a:cubicBezTo>
                    <a:pt x="107" y="155"/>
                    <a:pt x="107" y="155"/>
                    <a:pt x="107" y="155"/>
                  </a:cubicBezTo>
                  <a:cubicBezTo>
                    <a:pt x="118" y="155"/>
                    <a:pt x="128" y="145"/>
                    <a:pt x="128" y="134"/>
                  </a:cubicBezTo>
                  <a:cubicBezTo>
                    <a:pt x="128" y="54"/>
                    <a:pt x="128" y="54"/>
                    <a:pt x="128" y="54"/>
                  </a:cubicBezTo>
                  <a:cubicBezTo>
                    <a:pt x="128" y="53"/>
                    <a:pt x="128" y="51"/>
                    <a:pt x="127" y="51"/>
                  </a:cubicBezTo>
                  <a:close/>
                  <a:moveTo>
                    <a:pt x="90" y="50"/>
                  </a:moveTo>
                  <a:cubicBezTo>
                    <a:pt x="83" y="50"/>
                    <a:pt x="78" y="44"/>
                    <a:pt x="78" y="38"/>
                  </a:cubicBezTo>
                  <a:cubicBezTo>
                    <a:pt x="78" y="16"/>
                    <a:pt x="78" y="16"/>
                    <a:pt x="78" y="16"/>
                  </a:cubicBezTo>
                  <a:cubicBezTo>
                    <a:pt x="112" y="50"/>
                    <a:pt x="112" y="50"/>
                    <a:pt x="112" y="50"/>
                  </a:cubicBezTo>
                  <a:lnTo>
                    <a:pt x="90" y="50"/>
                  </a:lnTo>
                  <a:close/>
                  <a:moveTo>
                    <a:pt x="55" y="54"/>
                  </a:moveTo>
                  <a:cubicBezTo>
                    <a:pt x="55" y="52"/>
                    <a:pt x="54" y="50"/>
                    <a:pt x="51" y="50"/>
                  </a:cubicBezTo>
                  <a:cubicBezTo>
                    <a:pt x="28" y="50"/>
                    <a:pt x="28" y="50"/>
                    <a:pt x="28" y="50"/>
                  </a:cubicBezTo>
                  <a:cubicBezTo>
                    <a:pt x="26" y="50"/>
                    <a:pt x="24" y="52"/>
                    <a:pt x="24" y="54"/>
                  </a:cubicBezTo>
                  <a:cubicBezTo>
                    <a:pt x="24" y="56"/>
                    <a:pt x="26" y="58"/>
                    <a:pt x="28" y="58"/>
                  </a:cubicBezTo>
                  <a:cubicBezTo>
                    <a:pt x="51" y="58"/>
                    <a:pt x="51" y="58"/>
                    <a:pt x="51" y="58"/>
                  </a:cubicBezTo>
                  <a:cubicBezTo>
                    <a:pt x="54" y="58"/>
                    <a:pt x="55" y="56"/>
                    <a:pt x="55" y="54"/>
                  </a:cubicBezTo>
                  <a:close/>
                  <a:moveTo>
                    <a:pt x="28" y="42"/>
                  </a:moveTo>
                  <a:cubicBezTo>
                    <a:pt x="51" y="42"/>
                    <a:pt x="51" y="42"/>
                    <a:pt x="51" y="42"/>
                  </a:cubicBezTo>
                  <a:cubicBezTo>
                    <a:pt x="54" y="42"/>
                    <a:pt x="55" y="40"/>
                    <a:pt x="55" y="38"/>
                  </a:cubicBezTo>
                  <a:cubicBezTo>
                    <a:pt x="55" y="36"/>
                    <a:pt x="54" y="34"/>
                    <a:pt x="51" y="34"/>
                  </a:cubicBezTo>
                  <a:cubicBezTo>
                    <a:pt x="28" y="34"/>
                    <a:pt x="28" y="34"/>
                    <a:pt x="28" y="34"/>
                  </a:cubicBezTo>
                  <a:cubicBezTo>
                    <a:pt x="26" y="34"/>
                    <a:pt x="24" y="36"/>
                    <a:pt x="24" y="38"/>
                  </a:cubicBezTo>
                  <a:cubicBezTo>
                    <a:pt x="24" y="40"/>
                    <a:pt x="26" y="42"/>
                    <a:pt x="28" y="42"/>
                  </a:cubicBezTo>
                  <a:close/>
                  <a:moveTo>
                    <a:pt x="100" y="121"/>
                  </a:moveTo>
                  <a:cubicBezTo>
                    <a:pt x="66" y="121"/>
                    <a:pt x="66" y="121"/>
                    <a:pt x="66" y="121"/>
                  </a:cubicBezTo>
                  <a:cubicBezTo>
                    <a:pt x="64" y="121"/>
                    <a:pt x="62" y="123"/>
                    <a:pt x="62" y="125"/>
                  </a:cubicBezTo>
                  <a:cubicBezTo>
                    <a:pt x="62" y="127"/>
                    <a:pt x="64" y="129"/>
                    <a:pt x="66" y="129"/>
                  </a:cubicBezTo>
                  <a:cubicBezTo>
                    <a:pt x="100" y="129"/>
                    <a:pt x="100" y="129"/>
                    <a:pt x="100" y="129"/>
                  </a:cubicBezTo>
                  <a:cubicBezTo>
                    <a:pt x="102" y="129"/>
                    <a:pt x="104" y="127"/>
                    <a:pt x="104" y="125"/>
                  </a:cubicBezTo>
                  <a:cubicBezTo>
                    <a:pt x="104" y="123"/>
                    <a:pt x="102" y="121"/>
                    <a:pt x="100" y="121"/>
                  </a:cubicBezTo>
                  <a:close/>
                  <a:moveTo>
                    <a:pt x="66" y="96"/>
                  </a:moveTo>
                  <a:cubicBezTo>
                    <a:pt x="100" y="96"/>
                    <a:pt x="100" y="96"/>
                    <a:pt x="100" y="96"/>
                  </a:cubicBezTo>
                  <a:cubicBezTo>
                    <a:pt x="102" y="96"/>
                    <a:pt x="104" y="95"/>
                    <a:pt x="104" y="92"/>
                  </a:cubicBezTo>
                  <a:cubicBezTo>
                    <a:pt x="104" y="90"/>
                    <a:pt x="102" y="88"/>
                    <a:pt x="100" y="88"/>
                  </a:cubicBezTo>
                  <a:cubicBezTo>
                    <a:pt x="66" y="88"/>
                    <a:pt x="66" y="88"/>
                    <a:pt x="66" y="88"/>
                  </a:cubicBezTo>
                  <a:cubicBezTo>
                    <a:pt x="63" y="88"/>
                    <a:pt x="62" y="90"/>
                    <a:pt x="62" y="92"/>
                  </a:cubicBezTo>
                  <a:cubicBezTo>
                    <a:pt x="62" y="95"/>
                    <a:pt x="63" y="96"/>
                    <a:pt x="66"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37"/>
            <p:cNvSpPr/>
            <p:nvPr/>
          </p:nvSpPr>
          <p:spPr bwMode="auto">
            <a:xfrm>
              <a:off x="3530192" y="2821078"/>
              <a:ext cx="323850" cy="304800"/>
            </a:xfrm>
            <a:custGeom>
              <a:avLst/>
              <a:gdLst>
                <a:gd name="T0" fmla="*/ 0 w 86"/>
                <a:gd name="T1" fmla="*/ 41 h 81"/>
                <a:gd name="T2" fmla="*/ 4 w 86"/>
                <a:gd name="T3" fmla="*/ 45 h 81"/>
                <a:gd name="T4" fmla="*/ 18 w 86"/>
                <a:gd name="T5" fmla="*/ 45 h 81"/>
                <a:gd name="T6" fmla="*/ 18 w 86"/>
                <a:gd name="T7" fmla="*/ 77 h 81"/>
                <a:gd name="T8" fmla="*/ 22 w 86"/>
                <a:gd name="T9" fmla="*/ 81 h 81"/>
                <a:gd name="T10" fmla="*/ 64 w 86"/>
                <a:gd name="T11" fmla="*/ 81 h 81"/>
                <a:gd name="T12" fmla="*/ 68 w 86"/>
                <a:gd name="T13" fmla="*/ 77 h 81"/>
                <a:gd name="T14" fmla="*/ 68 w 86"/>
                <a:gd name="T15" fmla="*/ 45 h 81"/>
                <a:gd name="T16" fmla="*/ 82 w 86"/>
                <a:gd name="T17" fmla="*/ 45 h 81"/>
                <a:gd name="T18" fmla="*/ 86 w 86"/>
                <a:gd name="T19" fmla="*/ 41 h 81"/>
                <a:gd name="T20" fmla="*/ 85 w 86"/>
                <a:gd name="T21" fmla="*/ 38 h 81"/>
                <a:gd name="T22" fmla="*/ 85 w 86"/>
                <a:gd name="T23" fmla="*/ 38 h 81"/>
                <a:gd name="T24" fmla="*/ 46 w 86"/>
                <a:gd name="T25" fmla="*/ 1 h 81"/>
                <a:gd name="T26" fmla="*/ 43 w 86"/>
                <a:gd name="T27" fmla="*/ 0 h 81"/>
                <a:gd name="T28" fmla="*/ 40 w 86"/>
                <a:gd name="T29" fmla="*/ 1 h 81"/>
                <a:gd name="T30" fmla="*/ 40 w 86"/>
                <a:gd name="T31" fmla="*/ 1 h 81"/>
                <a:gd name="T32" fmla="*/ 1 w 86"/>
                <a:gd name="T33" fmla="*/ 38 h 81"/>
                <a:gd name="T34" fmla="*/ 1 w 86"/>
                <a:gd name="T35" fmla="*/ 38 h 81"/>
                <a:gd name="T36" fmla="*/ 1 w 86"/>
                <a:gd name="T37" fmla="*/ 38 h 81"/>
                <a:gd name="T38" fmla="*/ 1 w 86"/>
                <a:gd name="T39" fmla="*/ 39 h 81"/>
                <a:gd name="T40" fmla="*/ 0 w 86"/>
                <a:gd name="T41" fmla="*/ 4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6" h="81">
                  <a:moveTo>
                    <a:pt x="0" y="41"/>
                  </a:moveTo>
                  <a:cubicBezTo>
                    <a:pt x="0" y="43"/>
                    <a:pt x="2" y="45"/>
                    <a:pt x="4" y="45"/>
                  </a:cubicBezTo>
                  <a:cubicBezTo>
                    <a:pt x="18" y="45"/>
                    <a:pt x="18" y="45"/>
                    <a:pt x="18" y="45"/>
                  </a:cubicBezTo>
                  <a:cubicBezTo>
                    <a:pt x="18" y="77"/>
                    <a:pt x="18" y="77"/>
                    <a:pt x="18" y="77"/>
                  </a:cubicBezTo>
                  <a:cubicBezTo>
                    <a:pt x="18" y="79"/>
                    <a:pt x="20" y="81"/>
                    <a:pt x="22" y="81"/>
                  </a:cubicBezTo>
                  <a:cubicBezTo>
                    <a:pt x="64" y="81"/>
                    <a:pt x="64" y="81"/>
                    <a:pt x="64" y="81"/>
                  </a:cubicBezTo>
                  <a:cubicBezTo>
                    <a:pt x="66" y="81"/>
                    <a:pt x="68" y="79"/>
                    <a:pt x="68" y="77"/>
                  </a:cubicBezTo>
                  <a:cubicBezTo>
                    <a:pt x="68" y="45"/>
                    <a:pt x="68" y="45"/>
                    <a:pt x="68" y="45"/>
                  </a:cubicBezTo>
                  <a:cubicBezTo>
                    <a:pt x="82" y="45"/>
                    <a:pt x="82" y="45"/>
                    <a:pt x="82" y="45"/>
                  </a:cubicBezTo>
                  <a:cubicBezTo>
                    <a:pt x="84" y="45"/>
                    <a:pt x="86" y="43"/>
                    <a:pt x="86" y="41"/>
                  </a:cubicBezTo>
                  <a:cubicBezTo>
                    <a:pt x="86" y="40"/>
                    <a:pt x="86" y="39"/>
                    <a:pt x="85" y="38"/>
                  </a:cubicBezTo>
                  <a:cubicBezTo>
                    <a:pt x="85" y="38"/>
                    <a:pt x="85" y="38"/>
                    <a:pt x="85" y="38"/>
                  </a:cubicBezTo>
                  <a:cubicBezTo>
                    <a:pt x="46" y="1"/>
                    <a:pt x="46" y="1"/>
                    <a:pt x="46" y="1"/>
                  </a:cubicBezTo>
                  <a:cubicBezTo>
                    <a:pt x="46" y="1"/>
                    <a:pt x="44" y="0"/>
                    <a:pt x="43" y="0"/>
                  </a:cubicBezTo>
                  <a:cubicBezTo>
                    <a:pt x="42" y="0"/>
                    <a:pt x="41" y="1"/>
                    <a:pt x="40" y="1"/>
                  </a:cubicBezTo>
                  <a:cubicBezTo>
                    <a:pt x="40" y="1"/>
                    <a:pt x="40" y="1"/>
                    <a:pt x="40" y="1"/>
                  </a:cubicBezTo>
                  <a:cubicBezTo>
                    <a:pt x="1" y="38"/>
                    <a:pt x="1" y="38"/>
                    <a:pt x="1" y="38"/>
                  </a:cubicBezTo>
                  <a:cubicBezTo>
                    <a:pt x="1" y="38"/>
                    <a:pt x="1" y="38"/>
                    <a:pt x="1" y="38"/>
                  </a:cubicBezTo>
                  <a:cubicBezTo>
                    <a:pt x="1" y="38"/>
                    <a:pt x="1" y="38"/>
                    <a:pt x="1" y="38"/>
                  </a:cubicBezTo>
                  <a:cubicBezTo>
                    <a:pt x="1" y="39"/>
                    <a:pt x="1" y="39"/>
                    <a:pt x="1" y="39"/>
                  </a:cubicBezTo>
                  <a:cubicBezTo>
                    <a:pt x="0" y="39"/>
                    <a:pt x="0" y="40"/>
                    <a:pt x="0"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1" name="矩形 20"/>
          <p:cNvSpPr/>
          <p:nvPr/>
        </p:nvSpPr>
        <p:spPr>
          <a:xfrm>
            <a:off x="1761517" y="2393109"/>
            <a:ext cx="2031325" cy="417358"/>
          </a:xfrm>
          <a:prstGeom prst="rect">
            <a:avLst/>
          </a:prstGeom>
          <a:noFill/>
        </p:spPr>
        <p:txBody>
          <a:bodyPr wrap="none" rtlCol="0">
            <a:spAutoFit/>
          </a:bodyPr>
          <a:lstStyle/>
          <a:p>
            <a:pPr algn="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sp>
        <p:nvSpPr>
          <p:cNvPr id="22" name="矩形 21"/>
          <p:cNvSpPr/>
          <p:nvPr/>
        </p:nvSpPr>
        <p:spPr>
          <a:xfrm>
            <a:off x="652715" y="2833045"/>
            <a:ext cx="3140127" cy="472950"/>
          </a:xfrm>
          <a:prstGeom prst="rect">
            <a:avLst/>
          </a:prstGeom>
        </p:spPr>
        <p:txBody>
          <a:bodyPr wrap="square">
            <a:spAutoFit/>
          </a:bodyPr>
          <a:lstStyle/>
          <a:p>
            <a:pPr algn="r">
              <a:lnSpc>
                <a:spcPct val="130000"/>
              </a:lnSpc>
            </a:pPr>
            <a:r>
              <a:rPr lang="zh-CN" altLang="en-US" sz="1000" dirty="0">
                <a:solidFill>
                  <a:schemeClr val="bg2">
                    <a:lumMod val="50000"/>
                  </a:schemeClr>
                </a:solidFill>
                <a:cs typeface="+mn-ea"/>
                <a:sym typeface="+mn-lt"/>
              </a:rPr>
              <a:t>Magic rain studio sales template, a more beautiful template please magic rainMagic rain</a:t>
            </a:r>
            <a:endParaRPr lang="zh-CN" altLang="en-US" sz="1000" dirty="0">
              <a:solidFill>
                <a:schemeClr val="bg2">
                  <a:lumMod val="50000"/>
                </a:schemeClr>
              </a:solidFill>
              <a:cs typeface="+mn-ea"/>
              <a:sym typeface="+mn-lt"/>
            </a:endParaRPr>
          </a:p>
        </p:txBody>
      </p:sp>
      <p:sp>
        <p:nvSpPr>
          <p:cNvPr id="23" name="矩形 22"/>
          <p:cNvSpPr/>
          <p:nvPr/>
        </p:nvSpPr>
        <p:spPr>
          <a:xfrm flipH="1">
            <a:off x="8399158" y="2393109"/>
            <a:ext cx="2031325" cy="452432"/>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sp>
        <p:nvSpPr>
          <p:cNvPr id="24" name="矩形 23"/>
          <p:cNvSpPr/>
          <p:nvPr/>
        </p:nvSpPr>
        <p:spPr>
          <a:xfrm flipH="1">
            <a:off x="8399158" y="2833045"/>
            <a:ext cx="3140127" cy="472950"/>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 rainMagic rain</a:t>
            </a:r>
            <a:endParaRPr lang="zh-CN" altLang="en-US" sz="1000" dirty="0">
              <a:solidFill>
                <a:schemeClr val="bg2">
                  <a:lumMod val="50000"/>
                </a:schemeClr>
              </a:solidFill>
              <a:cs typeface="+mn-ea"/>
              <a:sym typeface="+mn-lt"/>
            </a:endParaRPr>
          </a:p>
        </p:txBody>
      </p:sp>
      <p:sp>
        <p:nvSpPr>
          <p:cNvPr id="25" name="矩形 24"/>
          <p:cNvSpPr/>
          <p:nvPr/>
        </p:nvSpPr>
        <p:spPr>
          <a:xfrm>
            <a:off x="1761517" y="4742177"/>
            <a:ext cx="2031325" cy="417358"/>
          </a:xfrm>
          <a:prstGeom prst="rect">
            <a:avLst/>
          </a:prstGeom>
          <a:noFill/>
        </p:spPr>
        <p:txBody>
          <a:bodyPr wrap="none" rtlCol="0">
            <a:spAutoFit/>
          </a:bodyPr>
          <a:lstStyle/>
          <a:p>
            <a:pPr algn="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sp>
        <p:nvSpPr>
          <p:cNvPr id="26" name="矩形 25"/>
          <p:cNvSpPr/>
          <p:nvPr/>
        </p:nvSpPr>
        <p:spPr>
          <a:xfrm>
            <a:off x="652715" y="5182113"/>
            <a:ext cx="3140127" cy="472950"/>
          </a:xfrm>
          <a:prstGeom prst="rect">
            <a:avLst/>
          </a:prstGeom>
        </p:spPr>
        <p:txBody>
          <a:bodyPr wrap="square">
            <a:spAutoFit/>
          </a:bodyPr>
          <a:lstStyle/>
          <a:p>
            <a:pPr algn="r">
              <a:lnSpc>
                <a:spcPct val="130000"/>
              </a:lnSpc>
            </a:pPr>
            <a:r>
              <a:rPr lang="zh-CN" altLang="en-US" sz="1000" dirty="0">
                <a:solidFill>
                  <a:schemeClr val="bg2">
                    <a:lumMod val="50000"/>
                  </a:schemeClr>
                </a:solidFill>
                <a:cs typeface="+mn-ea"/>
                <a:sym typeface="+mn-lt"/>
              </a:rPr>
              <a:t>Magic rain studio sales template, a more beautiful template please magic rainMagic rain</a:t>
            </a:r>
            <a:endParaRPr lang="zh-CN" altLang="en-US" sz="1000" dirty="0">
              <a:solidFill>
                <a:schemeClr val="bg2">
                  <a:lumMod val="50000"/>
                </a:schemeClr>
              </a:solidFill>
              <a:cs typeface="+mn-ea"/>
              <a:sym typeface="+mn-lt"/>
            </a:endParaRPr>
          </a:p>
        </p:txBody>
      </p:sp>
      <p:sp>
        <p:nvSpPr>
          <p:cNvPr id="27" name="矩形 26"/>
          <p:cNvSpPr/>
          <p:nvPr/>
        </p:nvSpPr>
        <p:spPr>
          <a:xfrm flipH="1">
            <a:off x="8399158" y="4742177"/>
            <a:ext cx="2031325" cy="452432"/>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sp>
        <p:nvSpPr>
          <p:cNvPr id="28" name="矩形 27"/>
          <p:cNvSpPr/>
          <p:nvPr/>
        </p:nvSpPr>
        <p:spPr>
          <a:xfrm flipH="1">
            <a:off x="8399158" y="5182113"/>
            <a:ext cx="3140127" cy="472950"/>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 rainMagic rain</a:t>
            </a:r>
            <a:endParaRPr lang="zh-CN" altLang="en-US" sz="1000" dirty="0">
              <a:solidFill>
                <a:schemeClr val="bg2">
                  <a:lumMod val="50000"/>
                </a:schemeClr>
              </a:solidFill>
              <a:cs typeface="+mn-ea"/>
              <a:sym typeface="+mn-lt"/>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点击此处添加你的标题</a:t>
            </a:r>
            <a:endParaRPr lang="zh-CN" altLang="en-US" dirty="0"/>
          </a:p>
        </p:txBody>
      </p:sp>
      <p:sp>
        <p:nvSpPr>
          <p:cNvPr id="4" name="六边形 3"/>
          <p:cNvSpPr/>
          <p:nvPr/>
        </p:nvSpPr>
        <p:spPr>
          <a:xfrm>
            <a:off x="2659105" y="2036901"/>
            <a:ext cx="1293231" cy="1114709"/>
          </a:xfrm>
          <a:prstGeom prst="hexagon">
            <a:avLst/>
          </a:prstGeom>
          <a:solidFill>
            <a:schemeClr val="accent2"/>
          </a:solidFill>
          <a:ln w="9525">
            <a:gradFill flip="none" rotWithShape="1">
              <a:gsLst>
                <a:gs pos="0">
                  <a:schemeClr val="bg1"/>
                </a:gs>
                <a:gs pos="100000">
                  <a:schemeClr val="bg1">
                    <a:lumMod val="75000"/>
                  </a:schemeClr>
                </a:gs>
              </a:gsLst>
              <a:lin ang="2700000" scaled="1"/>
              <a:tileRect/>
            </a:gra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prstClr val="white"/>
                </a:solidFill>
              </a:rPr>
              <a:t>稳重</a:t>
            </a:r>
            <a:endParaRPr lang="zh-CN" altLang="en-US">
              <a:solidFill>
                <a:prstClr val="white"/>
              </a:solidFill>
            </a:endParaRPr>
          </a:p>
        </p:txBody>
      </p:sp>
      <p:sp>
        <p:nvSpPr>
          <p:cNvPr id="5" name="六边形 4"/>
          <p:cNvSpPr/>
          <p:nvPr/>
        </p:nvSpPr>
        <p:spPr>
          <a:xfrm>
            <a:off x="3754399" y="2651097"/>
            <a:ext cx="1293231" cy="1114709"/>
          </a:xfrm>
          <a:prstGeom prst="hexagon">
            <a:avLst/>
          </a:prstGeom>
          <a:solidFill>
            <a:schemeClr val="accent1"/>
          </a:solidFill>
          <a:ln w="9525">
            <a:gradFill flip="none" rotWithShape="1">
              <a:gsLst>
                <a:gs pos="0">
                  <a:schemeClr val="bg1"/>
                </a:gs>
                <a:gs pos="100000">
                  <a:schemeClr val="bg1">
                    <a:lumMod val="75000"/>
                  </a:schemeClr>
                </a:gs>
              </a:gsLst>
              <a:lin ang="2700000" scaled="1"/>
              <a:tileRect/>
            </a:gra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prstClr val="white"/>
                </a:solidFill>
              </a:rPr>
              <a:t>专业</a:t>
            </a:r>
            <a:endParaRPr lang="zh-CN" altLang="en-US">
              <a:solidFill>
                <a:prstClr val="white"/>
              </a:solidFill>
            </a:endParaRPr>
          </a:p>
        </p:txBody>
      </p:sp>
      <p:sp>
        <p:nvSpPr>
          <p:cNvPr id="6" name="六边形 5"/>
          <p:cNvSpPr/>
          <p:nvPr/>
        </p:nvSpPr>
        <p:spPr>
          <a:xfrm>
            <a:off x="2659103" y="3249442"/>
            <a:ext cx="1293231" cy="1114709"/>
          </a:xfrm>
          <a:prstGeom prst="hexagon">
            <a:avLst/>
          </a:prstGeom>
          <a:blipFill dpi="0" rotWithShape="1">
            <a:blip r:embed="rId1"/>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7" name="六边形 6"/>
          <p:cNvSpPr/>
          <p:nvPr/>
        </p:nvSpPr>
        <p:spPr>
          <a:xfrm>
            <a:off x="4849695" y="3265413"/>
            <a:ext cx="1293231" cy="1114709"/>
          </a:xfrm>
          <a:prstGeom prst="hexagon">
            <a:avLst/>
          </a:prstGeom>
          <a:blipFill>
            <a:blip r:embed="rId2"/>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8" name="六边形 7"/>
          <p:cNvSpPr/>
          <p:nvPr/>
        </p:nvSpPr>
        <p:spPr>
          <a:xfrm>
            <a:off x="3757920" y="3855701"/>
            <a:ext cx="1293231" cy="1114709"/>
          </a:xfrm>
          <a:prstGeom prst="hexagon">
            <a:avLst/>
          </a:prstGeom>
          <a:solidFill>
            <a:schemeClr val="accent2"/>
          </a:solidFill>
          <a:ln w="9525">
            <a:gradFill flip="none" rotWithShape="1">
              <a:gsLst>
                <a:gs pos="0">
                  <a:schemeClr val="bg1"/>
                </a:gs>
                <a:gs pos="100000">
                  <a:schemeClr val="bg1">
                    <a:lumMod val="75000"/>
                  </a:schemeClr>
                </a:gs>
              </a:gsLst>
              <a:lin ang="2700000" scaled="1"/>
              <a:tileRect/>
            </a:gra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prstClr val="white"/>
                </a:solidFill>
              </a:rPr>
              <a:t>服务</a:t>
            </a:r>
            <a:endParaRPr lang="zh-CN" altLang="en-US">
              <a:solidFill>
                <a:prstClr val="white"/>
              </a:solidFill>
            </a:endParaRPr>
          </a:p>
        </p:txBody>
      </p:sp>
      <p:sp>
        <p:nvSpPr>
          <p:cNvPr id="9" name="六边形 8"/>
          <p:cNvSpPr/>
          <p:nvPr/>
        </p:nvSpPr>
        <p:spPr>
          <a:xfrm>
            <a:off x="5944990" y="2653777"/>
            <a:ext cx="1293231" cy="1114709"/>
          </a:xfrm>
          <a:prstGeom prst="hexagon">
            <a:avLst/>
          </a:prstGeom>
          <a:solidFill>
            <a:schemeClr val="accent1"/>
          </a:solidFill>
          <a:ln w="9525">
            <a:gradFill flip="none" rotWithShape="1">
              <a:gsLst>
                <a:gs pos="0">
                  <a:schemeClr val="bg1"/>
                </a:gs>
                <a:gs pos="100000">
                  <a:schemeClr val="bg1">
                    <a:lumMod val="75000"/>
                  </a:schemeClr>
                </a:gs>
              </a:gsLst>
              <a:lin ang="2700000" scaled="1"/>
              <a:tileRect/>
            </a:gra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prstClr val="white"/>
                </a:solidFill>
              </a:rPr>
              <a:t>合作</a:t>
            </a:r>
            <a:endParaRPr lang="zh-CN" altLang="en-US">
              <a:solidFill>
                <a:prstClr val="white"/>
              </a:solidFill>
            </a:endParaRPr>
          </a:p>
        </p:txBody>
      </p:sp>
      <p:sp>
        <p:nvSpPr>
          <p:cNvPr id="10" name="六边形 9"/>
          <p:cNvSpPr/>
          <p:nvPr/>
        </p:nvSpPr>
        <p:spPr>
          <a:xfrm>
            <a:off x="1563809" y="2653777"/>
            <a:ext cx="1293231" cy="1114709"/>
          </a:xfrm>
          <a:prstGeom prst="hexagon">
            <a:avLst/>
          </a:prstGeom>
          <a:blipFill>
            <a:blip r:embed="rId3"/>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1" name="六边形 10"/>
          <p:cNvSpPr/>
          <p:nvPr/>
        </p:nvSpPr>
        <p:spPr>
          <a:xfrm>
            <a:off x="4849696" y="4461984"/>
            <a:ext cx="1293231" cy="1114709"/>
          </a:xfrm>
          <a:prstGeom prst="hexagon">
            <a:avLst/>
          </a:prstGeom>
          <a:solidFill>
            <a:schemeClr val="accent1"/>
          </a:solidFill>
          <a:ln w="9525">
            <a:gradFill flip="none" rotWithShape="1">
              <a:gsLst>
                <a:gs pos="0">
                  <a:schemeClr val="bg1"/>
                </a:gs>
                <a:gs pos="100000">
                  <a:schemeClr val="bg1">
                    <a:lumMod val="75000"/>
                  </a:schemeClr>
                </a:gs>
              </a:gsLst>
              <a:lin ang="2700000" scaled="1"/>
              <a:tileRect/>
            </a:gra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prstClr val="white"/>
                </a:solidFill>
              </a:rPr>
              <a:t>独到</a:t>
            </a:r>
            <a:endParaRPr lang="zh-CN" altLang="en-US">
              <a:solidFill>
                <a:prstClr val="white"/>
              </a:solidFill>
            </a:endParaRPr>
          </a:p>
        </p:txBody>
      </p:sp>
      <p:sp>
        <p:nvSpPr>
          <p:cNvPr id="12" name="六边形 11"/>
          <p:cNvSpPr/>
          <p:nvPr/>
        </p:nvSpPr>
        <p:spPr>
          <a:xfrm>
            <a:off x="5944990" y="3846381"/>
            <a:ext cx="1293231" cy="1114709"/>
          </a:xfrm>
          <a:prstGeom prst="hexagon">
            <a:avLst/>
          </a:prstGeom>
          <a:solidFill>
            <a:schemeClr val="accent2"/>
          </a:solidFill>
          <a:ln w="9525">
            <a:gradFill flip="none" rotWithShape="1">
              <a:gsLst>
                <a:gs pos="0">
                  <a:schemeClr val="bg1"/>
                </a:gs>
                <a:gs pos="100000">
                  <a:schemeClr val="bg1">
                    <a:lumMod val="75000"/>
                  </a:schemeClr>
                </a:gs>
              </a:gsLst>
              <a:lin ang="2700000" scaled="1"/>
              <a:tileRect/>
            </a:gra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prstClr val="white"/>
                </a:solidFill>
              </a:rPr>
              <a:t>创新</a:t>
            </a:r>
            <a:endParaRPr lang="zh-CN" altLang="en-US">
              <a:solidFill>
                <a:prstClr val="white"/>
              </a:solidFill>
            </a:endParaRPr>
          </a:p>
        </p:txBody>
      </p:sp>
      <p:sp>
        <p:nvSpPr>
          <p:cNvPr id="13" name="六边形 12"/>
          <p:cNvSpPr/>
          <p:nvPr/>
        </p:nvSpPr>
        <p:spPr>
          <a:xfrm>
            <a:off x="1563809" y="3846381"/>
            <a:ext cx="1293231" cy="1114709"/>
          </a:xfrm>
          <a:prstGeom prst="hexagon">
            <a:avLst/>
          </a:prstGeom>
          <a:solidFill>
            <a:schemeClr val="accent1"/>
          </a:solidFill>
          <a:ln w="9525">
            <a:gradFill flip="none" rotWithShape="1">
              <a:gsLst>
                <a:gs pos="0">
                  <a:schemeClr val="bg1"/>
                </a:gs>
                <a:gs pos="100000">
                  <a:schemeClr val="bg1">
                    <a:lumMod val="75000"/>
                  </a:schemeClr>
                </a:gs>
              </a:gsLst>
              <a:lin ang="2700000" scaled="1"/>
              <a:tileRect/>
            </a:gra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prstClr val="white"/>
                </a:solidFill>
              </a:rPr>
              <a:t>远见</a:t>
            </a:r>
            <a:endParaRPr lang="zh-CN" altLang="en-US">
              <a:solidFill>
                <a:prstClr val="white"/>
              </a:solidFill>
            </a:endParaRPr>
          </a:p>
        </p:txBody>
      </p:sp>
      <p:sp>
        <p:nvSpPr>
          <p:cNvPr id="14" name="六边形 13"/>
          <p:cNvSpPr/>
          <p:nvPr/>
        </p:nvSpPr>
        <p:spPr>
          <a:xfrm>
            <a:off x="468513" y="3265413"/>
            <a:ext cx="1293231" cy="1114709"/>
          </a:xfrm>
          <a:prstGeom prst="hexagon">
            <a:avLst/>
          </a:prstGeom>
          <a:solidFill>
            <a:schemeClr val="accent2"/>
          </a:solidFill>
          <a:ln w="9525">
            <a:gradFill flip="none" rotWithShape="1">
              <a:gsLst>
                <a:gs pos="0">
                  <a:schemeClr val="bg1"/>
                </a:gs>
                <a:gs pos="100000">
                  <a:schemeClr val="bg1">
                    <a:lumMod val="75000"/>
                  </a:schemeClr>
                </a:gs>
              </a:gsLst>
              <a:lin ang="2700000" scaled="1"/>
              <a:tileRect/>
            </a:gra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prstClr val="white"/>
                </a:solidFill>
              </a:rPr>
              <a:t>目标</a:t>
            </a:r>
            <a:endParaRPr lang="zh-CN" altLang="en-US">
              <a:solidFill>
                <a:prstClr val="white"/>
              </a:solidFill>
            </a:endParaRPr>
          </a:p>
        </p:txBody>
      </p:sp>
      <p:sp>
        <p:nvSpPr>
          <p:cNvPr id="15" name="六边形 14"/>
          <p:cNvSpPr/>
          <p:nvPr/>
        </p:nvSpPr>
        <p:spPr>
          <a:xfrm>
            <a:off x="2659105" y="4461984"/>
            <a:ext cx="1293231" cy="1114709"/>
          </a:xfrm>
          <a:prstGeom prst="hexagon">
            <a:avLst/>
          </a:prstGeom>
          <a:blipFill>
            <a:blip r:embed="rId4"/>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6" name="加号 15"/>
          <p:cNvSpPr/>
          <p:nvPr/>
        </p:nvSpPr>
        <p:spPr>
          <a:xfrm>
            <a:off x="8132060" y="1984131"/>
            <a:ext cx="309614" cy="309614"/>
          </a:xfrm>
          <a:prstGeom prst="mathPlus">
            <a:avLst/>
          </a:prstGeom>
          <a:gradFill>
            <a:gsLst>
              <a:gs pos="0">
                <a:schemeClr val="accent2"/>
              </a:gs>
              <a:gs pos="100000">
                <a:schemeClr val="accent1">
                  <a:lumMod val="75000"/>
                </a:schemeClr>
              </a:gs>
            </a:gsLst>
            <a:lin ang="2700000" scaled="1"/>
          </a:gradFill>
          <a:ln w="9525">
            <a:gradFill flip="none" rotWithShape="1">
              <a:gsLst>
                <a:gs pos="0">
                  <a:schemeClr val="bg1"/>
                </a:gs>
                <a:gs pos="100000">
                  <a:schemeClr val="bg1">
                    <a:lumMod val="75000"/>
                  </a:schemeClr>
                </a:gs>
              </a:gsLst>
              <a:lin ang="2700000" scaled="1"/>
              <a:tileRect/>
            </a:gra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7" name="加号 16"/>
          <p:cNvSpPr/>
          <p:nvPr/>
        </p:nvSpPr>
        <p:spPr>
          <a:xfrm>
            <a:off x="8132060" y="3436636"/>
            <a:ext cx="309614" cy="309614"/>
          </a:xfrm>
          <a:prstGeom prst="mathPlus">
            <a:avLst/>
          </a:prstGeom>
          <a:gradFill>
            <a:gsLst>
              <a:gs pos="0">
                <a:schemeClr val="accent2"/>
              </a:gs>
              <a:gs pos="100000">
                <a:schemeClr val="accent1">
                  <a:lumMod val="75000"/>
                </a:schemeClr>
              </a:gs>
            </a:gsLst>
            <a:lin ang="2700000" scaled="1"/>
          </a:gradFill>
          <a:ln w="9525">
            <a:gradFill flip="none" rotWithShape="1">
              <a:gsLst>
                <a:gs pos="0">
                  <a:schemeClr val="bg1"/>
                </a:gs>
                <a:gs pos="100000">
                  <a:schemeClr val="bg1">
                    <a:lumMod val="75000"/>
                  </a:schemeClr>
                </a:gs>
              </a:gsLst>
              <a:lin ang="2700000" scaled="1"/>
              <a:tileRect/>
            </a:gra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8" name="加号 17"/>
          <p:cNvSpPr/>
          <p:nvPr/>
        </p:nvSpPr>
        <p:spPr>
          <a:xfrm>
            <a:off x="8132060" y="4843992"/>
            <a:ext cx="309614" cy="309614"/>
          </a:xfrm>
          <a:prstGeom prst="mathPlus">
            <a:avLst/>
          </a:prstGeom>
          <a:gradFill>
            <a:gsLst>
              <a:gs pos="0">
                <a:schemeClr val="accent2"/>
              </a:gs>
              <a:gs pos="100000">
                <a:schemeClr val="accent1">
                  <a:lumMod val="75000"/>
                </a:schemeClr>
              </a:gs>
            </a:gsLst>
            <a:lin ang="2700000" scaled="1"/>
          </a:gradFill>
          <a:ln w="9525">
            <a:gradFill flip="none" rotWithShape="1">
              <a:gsLst>
                <a:gs pos="0">
                  <a:schemeClr val="bg1"/>
                </a:gs>
                <a:gs pos="100000">
                  <a:schemeClr val="bg1">
                    <a:lumMod val="75000"/>
                  </a:schemeClr>
                </a:gs>
              </a:gsLst>
              <a:lin ang="2700000" scaled="1"/>
              <a:tileRect/>
            </a:gra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nvGrpSpPr>
          <p:cNvPr id="19" name="组合 18"/>
          <p:cNvGrpSpPr/>
          <p:nvPr/>
        </p:nvGrpSpPr>
        <p:grpSpPr>
          <a:xfrm>
            <a:off x="8441674" y="2082376"/>
            <a:ext cx="3140127" cy="912886"/>
            <a:chOff x="8399158" y="2027674"/>
            <a:chExt cx="3140127" cy="912886"/>
          </a:xfrm>
        </p:grpSpPr>
        <p:sp>
          <p:nvSpPr>
            <p:cNvPr id="20" name="矩形 19"/>
            <p:cNvSpPr/>
            <p:nvPr/>
          </p:nvSpPr>
          <p:spPr>
            <a:xfrm flipH="1">
              <a:off x="8399158" y="2027674"/>
              <a:ext cx="2031325" cy="452432"/>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sp>
          <p:nvSpPr>
            <p:cNvPr id="21" name="矩形 20"/>
            <p:cNvSpPr/>
            <p:nvPr/>
          </p:nvSpPr>
          <p:spPr>
            <a:xfrm flipH="1">
              <a:off x="8399158" y="2467610"/>
              <a:ext cx="3140127" cy="472950"/>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 rainMagic rain</a:t>
              </a:r>
              <a:endParaRPr lang="zh-CN" altLang="en-US" sz="1000" dirty="0">
                <a:solidFill>
                  <a:schemeClr val="bg2">
                    <a:lumMod val="50000"/>
                  </a:schemeClr>
                </a:solidFill>
                <a:cs typeface="+mn-ea"/>
                <a:sym typeface="+mn-lt"/>
              </a:endParaRPr>
            </a:p>
          </p:txBody>
        </p:sp>
      </p:grpSp>
      <p:grpSp>
        <p:nvGrpSpPr>
          <p:cNvPr id="22" name="组合 21"/>
          <p:cNvGrpSpPr/>
          <p:nvPr/>
        </p:nvGrpSpPr>
        <p:grpSpPr>
          <a:xfrm>
            <a:off x="8441674" y="3488898"/>
            <a:ext cx="3140127" cy="912886"/>
            <a:chOff x="8399158" y="2027674"/>
            <a:chExt cx="3140127" cy="912886"/>
          </a:xfrm>
        </p:grpSpPr>
        <p:sp>
          <p:nvSpPr>
            <p:cNvPr id="23" name="矩形 22"/>
            <p:cNvSpPr/>
            <p:nvPr/>
          </p:nvSpPr>
          <p:spPr>
            <a:xfrm flipH="1">
              <a:off x="8399158" y="2027674"/>
              <a:ext cx="2031325" cy="452432"/>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sp>
          <p:nvSpPr>
            <p:cNvPr id="24" name="矩形 23"/>
            <p:cNvSpPr/>
            <p:nvPr/>
          </p:nvSpPr>
          <p:spPr>
            <a:xfrm flipH="1">
              <a:off x="8399158" y="2467610"/>
              <a:ext cx="3140127" cy="472950"/>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 rainMagic rain</a:t>
              </a:r>
              <a:endParaRPr lang="zh-CN" altLang="en-US" sz="1000" dirty="0">
                <a:solidFill>
                  <a:schemeClr val="bg2">
                    <a:lumMod val="50000"/>
                  </a:schemeClr>
                </a:solidFill>
                <a:cs typeface="+mn-ea"/>
                <a:sym typeface="+mn-lt"/>
              </a:endParaRPr>
            </a:p>
          </p:txBody>
        </p:sp>
      </p:grpSp>
      <p:grpSp>
        <p:nvGrpSpPr>
          <p:cNvPr id="25" name="组合 24"/>
          <p:cNvGrpSpPr/>
          <p:nvPr/>
        </p:nvGrpSpPr>
        <p:grpSpPr>
          <a:xfrm>
            <a:off x="8441674" y="4910937"/>
            <a:ext cx="3140127" cy="912886"/>
            <a:chOff x="8399158" y="2027674"/>
            <a:chExt cx="3140127" cy="912886"/>
          </a:xfrm>
        </p:grpSpPr>
        <p:sp>
          <p:nvSpPr>
            <p:cNvPr id="26" name="矩形 25"/>
            <p:cNvSpPr/>
            <p:nvPr/>
          </p:nvSpPr>
          <p:spPr>
            <a:xfrm flipH="1">
              <a:off x="8399158" y="2027674"/>
              <a:ext cx="2031325" cy="452432"/>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sp>
          <p:nvSpPr>
            <p:cNvPr id="27" name="矩形 26"/>
            <p:cNvSpPr/>
            <p:nvPr/>
          </p:nvSpPr>
          <p:spPr>
            <a:xfrm flipH="1">
              <a:off x="8399158" y="2467610"/>
              <a:ext cx="3140127" cy="472950"/>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 rainMagic rain</a:t>
              </a:r>
              <a:endParaRPr lang="zh-CN" altLang="en-US" sz="1000" dirty="0">
                <a:solidFill>
                  <a:schemeClr val="bg2">
                    <a:lumMod val="50000"/>
                  </a:schemeClr>
                </a:solidFill>
                <a:cs typeface="+mn-ea"/>
                <a:sym typeface="+mn-lt"/>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点击此处添加你的标题</a:t>
            </a:r>
            <a:endParaRPr lang="zh-CN" altLang="en-US" dirty="0"/>
          </a:p>
        </p:txBody>
      </p:sp>
      <p:sp>
        <p:nvSpPr>
          <p:cNvPr id="4" name="Freeform 5"/>
          <p:cNvSpPr/>
          <p:nvPr/>
        </p:nvSpPr>
        <p:spPr bwMode="auto">
          <a:xfrm>
            <a:off x="1846680" y="3878994"/>
            <a:ext cx="2619221" cy="1620108"/>
          </a:xfrm>
          <a:custGeom>
            <a:avLst/>
            <a:gdLst>
              <a:gd name="T0" fmla="*/ 11 w 451"/>
              <a:gd name="T1" fmla="*/ 0 h 279"/>
              <a:gd name="T2" fmla="*/ 143 w 451"/>
              <a:gd name="T3" fmla="*/ 168 h 279"/>
              <a:gd name="T4" fmla="*/ 404 w 451"/>
              <a:gd name="T5" fmla="*/ 191 h 279"/>
              <a:gd name="T6" fmla="*/ 451 w 451"/>
              <a:gd name="T7" fmla="*/ 167 h 279"/>
              <a:gd name="T8" fmla="*/ 187 w 451"/>
              <a:gd name="T9" fmla="*/ 251 h 279"/>
              <a:gd name="T10" fmla="*/ 11 w 451"/>
              <a:gd name="T11" fmla="*/ 0 h 279"/>
            </a:gdLst>
            <a:ahLst/>
            <a:cxnLst>
              <a:cxn ang="0">
                <a:pos x="T0" y="T1"/>
              </a:cxn>
              <a:cxn ang="0">
                <a:pos x="T2" y="T3"/>
              </a:cxn>
              <a:cxn ang="0">
                <a:pos x="T4" y="T5"/>
              </a:cxn>
              <a:cxn ang="0">
                <a:pos x="T6" y="T7"/>
              </a:cxn>
              <a:cxn ang="0">
                <a:pos x="T8" y="T9"/>
              </a:cxn>
              <a:cxn ang="0">
                <a:pos x="T10" y="T11"/>
              </a:cxn>
            </a:cxnLst>
            <a:rect l="0" t="0" r="r" b="b"/>
            <a:pathLst>
              <a:path w="451" h="279">
                <a:moveTo>
                  <a:pt x="11" y="0"/>
                </a:moveTo>
                <a:cubicBezTo>
                  <a:pt x="24" y="83"/>
                  <a:pt x="74" y="133"/>
                  <a:pt x="143" y="168"/>
                </a:cubicBezTo>
                <a:cubicBezTo>
                  <a:pt x="226" y="209"/>
                  <a:pt x="313" y="224"/>
                  <a:pt x="404" y="191"/>
                </a:cubicBezTo>
                <a:cubicBezTo>
                  <a:pt x="421" y="185"/>
                  <a:pt x="436" y="174"/>
                  <a:pt x="451" y="167"/>
                </a:cubicBezTo>
                <a:cubicBezTo>
                  <a:pt x="417" y="236"/>
                  <a:pt x="286" y="279"/>
                  <a:pt x="187" y="251"/>
                </a:cubicBezTo>
                <a:cubicBezTo>
                  <a:pt x="80" y="220"/>
                  <a:pt x="0" y="107"/>
                  <a:pt x="11" y="0"/>
                </a:cubicBezTo>
                <a:close/>
              </a:path>
            </a:pathLst>
          </a:cu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 name="Freeform 6"/>
          <p:cNvSpPr/>
          <p:nvPr/>
        </p:nvSpPr>
        <p:spPr bwMode="auto">
          <a:xfrm>
            <a:off x="2827350" y="2400300"/>
            <a:ext cx="1776890" cy="1364948"/>
          </a:xfrm>
          <a:custGeom>
            <a:avLst/>
            <a:gdLst>
              <a:gd name="T0" fmla="*/ 101 w 306"/>
              <a:gd name="T1" fmla="*/ 7 h 235"/>
              <a:gd name="T2" fmla="*/ 182 w 306"/>
              <a:gd name="T3" fmla="*/ 39 h 235"/>
              <a:gd name="T4" fmla="*/ 187 w 306"/>
              <a:gd name="T5" fmla="*/ 99 h 235"/>
              <a:gd name="T6" fmla="*/ 114 w 306"/>
              <a:gd name="T7" fmla="*/ 97 h 235"/>
              <a:gd name="T8" fmla="*/ 119 w 306"/>
              <a:gd name="T9" fmla="*/ 75 h 235"/>
              <a:gd name="T10" fmla="*/ 140 w 306"/>
              <a:gd name="T11" fmla="*/ 62 h 235"/>
              <a:gd name="T12" fmla="*/ 119 w 306"/>
              <a:gd name="T13" fmla="*/ 39 h 235"/>
              <a:gd name="T14" fmla="*/ 21 w 306"/>
              <a:gd name="T15" fmla="*/ 66 h 235"/>
              <a:gd name="T16" fmla="*/ 29 w 306"/>
              <a:gd name="T17" fmla="*/ 160 h 235"/>
              <a:gd name="T18" fmla="*/ 236 w 306"/>
              <a:gd name="T19" fmla="*/ 204 h 235"/>
              <a:gd name="T20" fmla="*/ 262 w 306"/>
              <a:gd name="T21" fmla="*/ 70 h 235"/>
              <a:gd name="T22" fmla="*/ 91 w 306"/>
              <a:gd name="T23" fmla="*/ 1 h 235"/>
              <a:gd name="T24" fmla="*/ 75 w 306"/>
              <a:gd name="T25" fmla="*/ 6 h 235"/>
              <a:gd name="T26" fmla="*/ 101 w 306"/>
              <a:gd name="T27" fmla="*/ 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6" h="235">
                <a:moveTo>
                  <a:pt x="101" y="7"/>
                </a:moveTo>
                <a:cubicBezTo>
                  <a:pt x="131" y="9"/>
                  <a:pt x="159" y="19"/>
                  <a:pt x="182" y="39"/>
                </a:cubicBezTo>
                <a:cubicBezTo>
                  <a:pt x="202" y="57"/>
                  <a:pt x="204" y="83"/>
                  <a:pt x="187" y="99"/>
                </a:cubicBezTo>
                <a:cubicBezTo>
                  <a:pt x="169" y="116"/>
                  <a:pt x="129" y="115"/>
                  <a:pt x="114" y="97"/>
                </a:cubicBezTo>
                <a:cubicBezTo>
                  <a:pt x="108" y="88"/>
                  <a:pt x="106" y="81"/>
                  <a:pt x="119" y="75"/>
                </a:cubicBezTo>
                <a:cubicBezTo>
                  <a:pt x="126" y="72"/>
                  <a:pt x="133" y="67"/>
                  <a:pt x="140" y="62"/>
                </a:cubicBezTo>
                <a:cubicBezTo>
                  <a:pt x="133" y="55"/>
                  <a:pt x="128" y="43"/>
                  <a:pt x="119" y="39"/>
                </a:cubicBezTo>
                <a:cubicBezTo>
                  <a:pt x="86" y="24"/>
                  <a:pt x="42" y="37"/>
                  <a:pt x="21" y="66"/>
                </a:cubicBezTo>
                <a:cubicBezTo>
                  <a:pt x="0" y="94"/>
                  <a:pt x="3" y="128"/>
                  <a:pt x="29" y="160"/>
                </a:cubicBezTo>
                <a:cubicBezTo>
                  <a:pt x="74" y="215"/>
                  <a:pt x="170" y="235"/>
                  <a:pt x="236" y="204"/>
                </a:cubicBezTo>
                <a:cubicBezTo>
                  <a:pt x="295" y="176"/>
                  <a:pt x="306" y="119"/>
                  <a:pt x="262" y="70"/>
                </a:cubicBezTo>
                <a:cubicBezTo>
                  <a:pt x="220" y="24"/>
                  <a:pt x="156" y="0"/>
                  <a:pt x="91" y="1"/>
                </a:cubicBezTo>
                <a:cubicBezTo>
                  <a:pt x="85" y="2"/>
                  <a:pt x="80" y="4"/>
                  <a:pt x="75" y="6"/>
                </a:cubicBezTo>
                <a:cubicBezTo>
                  <a:pt x="84" y="6"/>
                  <a:pt x="92" y="6"/>
                  <a:pt x="101" y="7"/>
                </a:cubicBezTo>
                <a:close/>
              </a:path>
            </a:pathLst>
          </a:cu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
        <p:nvSpPr>
          <p:cNvPr id="6" name="Freeform 7"/>
          <p:cNvSpPr/>
          <p:nvPr/>
        </p:nvSpPr>
        <p:spPr bwMode="auto">
          <a:xfrm>
            <a:off x="1877422" y="2406448"/>
            <a:ext cx="2948162" cy="2419401"/>
          </a:xfrm>
          <a:custGeom>
            <a:avLst/>
            <a:gdLst>
              <a:gd name="T0" fmla="*/ 490 w 508"/>
              <a:gd name="T1" fmla="*/ 172 h 417"/>
              <a:gd name="T2" fmla="*/ 412 w 508"/>
              <a:gd name="T3" fmla="*/ 271 h 417"/>
              <a:gd name="T4" fmla="*/ 366 w 508"/>
              <a:gd name="T5" fmla="*/ 283 h 417"/>
              <a:gd name="T6" fmla="*/ 309 w 508"/>
              <a:gd name="T7" fmla="*/ 284 h 417"/>
              <a:gd name="T8" fmla="*/ 148 w 508"/>
              <a:gd name="T9" fmla="*/ 209 h 417"/>
              <a:gd name="T10" fmla="*/ 146 w 508"/>
              <a:gd name="T11" fmla="*/ 46 h 417"/>
              <a:gd name="T12" fmla="*/ 239 w 508"/>
              <a:gd name="T13" fmla="*/ 5 h 417"/>
              <a:gd name="T14" fmla="*/ 255 w 508"/>
              <a:gd name="T15" fmla="*/ 0 h 417"/>
              <a:gd name="T16" fmla="*/ 126 w 508"/>
              <a:gd name="T17" fmla="*/ 35 h 417"/>
              <a:gd name="T18" fmla="*/ 88 w 508"/>
              <a:gd name="T19" fmla="*/ 302 h 417"/>
              <a:gd name="T20" fmla="*/ 408 w 508"/>
              <a:gd name="T21" fmla="*/ 381 h 417"/>
              <a:gd name="T22" fmla="*/ 504 w 508"/>
              <a:gd name="T23" fmla="*/ 273 h 417"/>
              <a:gd name="T24" fmla="*/ 490 w 508"/>
              <a:gd name="T25" fmla="*/ 172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8" h="417">
                <a:moveTo>
                  <a:pt x="490" y="172"/>
                </a:moveTo>
                <a:cubicBezTo>
                  <a:pt x="482" y="225"/>
                  <a:pt x="453" y="255"/>
                  <a:pt x="412" y="271"/>
                </a:cubicBezTo>
                <a:cubicBezTo>
                  <a:pt x="398" y="277"/>
                  <a:pt x="383" y="281"/>
                  <a:pt x="366" y="283"/>
                </a:cubicBezTo>
                <a:cubicBezTo>
                  <a:pt x="348" y="287"/>
                  <a:pt x="328" y="286"/>
                  <a:pt x="309" y="284"/>
                </a:cubicBezTo>
                <a:cubicBezTo>
                  <a:pt x="246" y="278"/>
                  <a:pt x="191" y="256"/>
                  <a:pt x="148" y="209"/>
                </a:cubicBezTo>
                <a:cubicBezTo>
                  <a:pt x="101" y="159"/>
                  <a:pt x="99" y="89"/>
                  <a:pt x="146" y="46"/>
                </a:cubicBezTo>
                <a:cubicBezTo>
                  <a:pt x="173" y="22"/>
                  <a:pt x="204" y="8"/>
                  <a:pt x="239" y="5"/>
                </a:cubicBezTo>
                <a:cubicBezTo>
                  <a:pt x="244" y="3"/>
                  <a:pt x="249" y="1"/>
                  <a:pt x="255" y="0"/>
                </a:cubicBezTo>
                <a:cubicBezTo>
                  <a:pt x="211" y="0"/>
                  <a:pt x="165" y="12"/>
                  <a:pt x="126" y="35"/>
                </a:cubicBezTo>
                <a:cubicBezTo>
                  <a:pt x="19" y="98"/>
                  <a:pt x="0" y="215"/>
                  <a:pt x="88" y="302"/>
                </a:cubicBezTo>
                <a:cubicBezTo>
                  <a:pt x="177" y="391"/>
                  <a:pt x="288" y="417"/>
                  <a:pt x="408" y="381"/>
                </a:cubicBezTo>
                <a:cubicBezTo>
                  <a:pt x="464" y="364"/>
                  <a:pt x="498" y="327"/>
                  <a:pt x="504" y="273"/>
                </a:cubicBezTo>
                <a:cubicBezTo>
                  <a:pt x="508" y="244"/>
                  <a:pt x="503" y="210"/>
                  <a:pt x="490" y="172"/>
                </a:cubicBezTo>
                <a:close/>
              </a:path>
            </a:pathLst>
          </a:cu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grpSp>
        <p:nvGrpSpPr>
          <p:cNvPr id="7" name="组合 6"/>
          <p:cNvGrpSpPr>
            <a:grpSpLocks noChangeAspect="1"/>
          </p:cNvGrpSpPr>
          <p:nvPr/>
        </p:nvGrpSpPr>
        <p:grpSpPr>
          <a:xfrm>
            <a:off x="3448218" y="3161953"/>
            <a:ext cx="203278" cy="183888"/>
            <a:chOff x="3307274" y="3285568"/>
            <a:chExt cx="672954" cy="608761"/>
          </a:xfrm>
          <a:solidFill>
            <a:schemeClr val="bg1"/>
          </a:solidFill>
        </p:grpSpPr>
        <p:sp>
          <p:nvSpPr>
            <p:cNvPr id="8" name="Freeform 345"/>
            <p:cNvSpPr/>
            <p:nvPr/>
          </p:nvSpPr>
          <p:spPr bwMode="auto">
            <a:xfrm>
              <a:off x="3907378" y="3575523"/>
              <a:ext cx="72849" cy="30294"/>
            </a:xfrm>
            <a:custGeom>
              <a:avLst/>
              <a:gdLst>
                <a:gd name="T0" fmla="*/ 9 w 43"/>
                <a:gd name="T1" fmla="*/ 18 h 18"/>
                <a:gd name="T2" fmla="*/ 34 w 43"/>
                <a:gd name="T3" fmla="*/ 17 h 18"/>
                <a:gd name="T4" fmla="*/ 42 w 43"/>
                <a:gd name="T5" fmla="*/ 8 h 18"/>
                <a:gd name="T6" fmla="*/ 34 w 43"/>
                <a:gd name="T7" fmla="*/ 0 h 18"/>
                <a:gd name="T8" fmla="*/ 8 w 43"/>
                <a:gd name="T9" fmla="*/ 1 h 18"/>
                <a:gd name="T10" fmla="*/ 0 w 43"/>
                <a:gd name="T11" fmla="*/ 9 h 18"/>
                <a:gd name="T12" fmla="*/ 0 w 43"/>
                <a:gd name="T13" fmla="*/ 9 h 18"/>
                <a:gd name="T14" fmla="*/ 9 w 43"/>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18">
                  <a:moveTo>
                    <a:pt x="9" y="18"/>
                  </a:moveTo>
                  <a:cubicBezTo>
                    <a:pt x="34" y="17"/>
                    <a:pt x="34" y="17"/>
                    <a:pt x="34" y="17"/>
                  </a:cubicBezTo>
                  <a:cubicBezTo>
                    <a:pt x="39" y="17"/>
                    <a:pt x="43" y="13"/>
                    <a:pt x="42" y="8"/>
                  </a:cubicBezTo>
                  <a:cubicBezTo>
                    <a:pt x="42" y="3"/>
                    <a:pt x="38" y="0"/>
                    <a:pt x="34" y="0"/>
                  </a:cubicBezTo>
                  <a:cubicBezTo>
                    <a:pt x="8" y="1"/>
                    <a:pt x="8" y="1"/>
                    <a:pt x="8" y="1"/>
                  </a:cubicBezTo>
                  <a:cubicBezTo>
                    <a:pt x="3" y="1"/>
                    <a:pt x="0" y="4"/>
                    <a:pt x="0" y="9"/>
                  </a:cubicBezTo>
                  <a:cubicBezTo>
                    <a:pt x="0" y="9"/>
                    <a:pt x="0" y="9"/>
                    <a:pt x="0" y="9"/>
                  </a:cubicBezTo>
                  <a:cubicBezTo>
                    <a:pt x="0" y="14"/>
                    <a:pt x="4" y="18"/>
                    <a:pt x="9"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346"/>
            <p:cNvSpPr/>
            <p:nvPr/>
          </p:nvSpPr>
          <p:spPr bwMode="auto">
            <a:xfrm>
              <a:off x="3908821" y="3375728"/>
              <a:ext cx="71407" cy="49769"/>
            </a:xfrm>
            <a:custGeom>
              <a:avLst/>
              <a:gdLst>
                <a:gd name="T0" fmla="*/ 11 w 42"/>
                <a:gd name="T1" fmla="*/ 27 h 29"/>
                <a:gd name="T2" fmla="*/ 35 w 42"/>
                <a:gd name="T3" fmla="*/ 18 h 29"/>
                <a:gd name="T4" fmla="*/ 40 w 42"/>
                <a:gd name="T5" fmla="*/ 7 h 29"/>
                <a:gd name="T6" fmla="*/ 29 w 42"/>
                <a:gd name="T7" fmla="*/ 2 h 29"/>
                <a:gd name="T8" fmla="*/ 5 w 42"/>
                <a:gd name="T9" fmla="*/ 12 h 29"/>
                <a:gd name="T10" fmla="*/ 0 w 42"/>
                <a:gd name="T11" fmla="*/ 19 h 29"/>
                <a:gd name="T12" fmla="*/ 0 w 42"/>
                <a:gd name="T13" fmla="*/ 23 h 29"/>
                <a:gd name="T14" fmla="*/ 11 w 42"/>
                <a:gd name="T15" fmla="*/ 27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29">
                  <a:moveTo>
                    <a:pt x="11" y="27"/>
                  </a:moveTo>
                  <a:cubicBezTo>
                    <a:pt x="35" y="18"/>
                    <a:pt x="35" y="18"/>
                    <a:pt x="35" y="18"/>
                  </a:cubicBezTo>
                  <a:cubicBezTo>
                    <a:pt x="39" y="16"/>
                    <a:pt x="42" y="11"/>
                    <a:pt x="40" y="7"/>
                  </a:cubicBezTo>
                  <a:cubicBezTo>
                    <a:pt x="38" y="2"/>
                    <a:pt x="33" y="0"/>
                    <a:pt x="29" y="2"/>
                  </a:cubicBezTo>
                  <a:cubicBezTo>
                    <a:pt x="5" y="12"/>
                    <a:pt x="5" y="12"/>
                    <a:pt x="5" y="12"/>
                  </a:cubicBezTo>
                  <a:cubicBezTo>
                    <a:pt x="2" y="13"/>
                    <a:pt x="0" y="16"/>
                    <a:pt x="0" y="19"/>
                  </a:cubicBezTo>
                  <a:cubicBezTo>
                    <a:pt x="0" y="21"/>
                    <a:pt x="0" y="22"/>
                    <a:pt x="0" y="23"/>
                  </a:cubicBezTo>
                  <a:cubicBezTo>
                    <a:pt x="2" y="27"/>
                    <a:pt x="7" y="29"/>
                    <a:pt x="1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347"/>
            <p:cNvSpPr/>
            <p:nvPr/>
          </p:nvSpPr>
          <p:spPr bwMode="auto">
            <a:xfrm>
              <a:off x="3908821" y="3739253"/>
              <a:ext cx="71407" cy="49047"/>
            </a:xfrm>
            <a:custGeom>
              <a:avLst/>
              <a:gdLst>
                <a:gd name="T0" fmla="*/ 35 w 42"/>
                <a:gd name="T1" fmla="*/ 11 h 29"/>
                <a:gd name="T2" fmla="*/ 11 w 42"/>
                <a:gd name="T3" fmla="*/ 2 h 29"/>
                <a:gd name="T4" fmla="*/ 0 w 42"/>
                <a:gd name="T5" fmla="*/ 6 h 29"/>
                <a:gd name="T6" fmla="*/ 0 w 42"/>
                <a:gd name="T7" fmla="*/ 10 h 29"/>
                <a:gd name="T8" fmla="*/ 5 w 42"/>
                <a:gd name="T9" fmla="*/ 17 h 29"/>
                <a:gd name="T10" fmla="*/ 29 w 42"/>
                <a:gd name="T11" fmla="*/ 27 h 29"/>
                <a:gd name="T12" fmla="*/ 40 w 42"/>
                <a:gd name="T13" fmla="*/ 22 h 29"/>
                <a:gd name="T14" fmla="*/ 35 w 42"/>
                <a:gd name="T15" fmla="*/ 11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29">
                  <a:moveTo>
                    <a:pt x="35" y="11"/>
                  </a:moveTo>
                  <a:cubicBezTo>
                    <a:pt x="11" y="2"/>
                    <a:pt x="11" y="2"/>
                    <a:pt x="11" y="2"/>
                  </a:cubicBezTo>
                  <a:cubicBezTo>
                    <a:pt x="7" y="0"/>
                    <a:pt x="2" y="2"/>
                    <a:pt x="0" y="6"/>
                  </a:cubicBezTo>
                  <a:cubicBezTo>
                    <a:pt x="0" y="7"/>
                    <a:pt x="0" y="8"/>
                    <a:pt x="0" y="10"/>
                  </a:cubicBezTo>
                  <a:cubicBezTo>
                    <a:pt x="0" y="13"/>
                    <a:pt x="2" y="16"/>
                    <a:pt x="5" y="17"/>
                  </a:cubicBezTo>
                  <a:cubicBezTo>
                    <a:pt x="29" y="27"/>
                    <a:pt x="29" y="27"/>
                    <a:pt x="29" y="27"/>
                  </a:cubicBezTo>
                  <a:cubicBezTo>
                    <a:pt x="33" y="29"/>
                    <a:pt x="38" y="27"/>
                    <a:pt x="40" y="22"/>
                  </a:cubicBezTo>
                  <a:cubicBezTo>
                    <a:pt x="42" y="18"/>
                    <a:pt x="39" y="13"/>
                    <a:pt x="3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348"/>
            <p:cNvSpPr/>
            <p:nvPr/>
          </p:nvSpPr>
          <p:spPr bwMode="auto">
            <a:xfrm>
              <a:off x="3784039" y="3285568"/>
              <a:ext cx="69964" cy="608760"/>
            </a:xfrm>
            <a:custGeom>
              <a:avLst/>
              <a:gdLst>
                <a:gd name="T0" fmla="*/ 20 w 41"/>
                <a:gd name="T1" fmla="*/ 0 h 357"/>
                <a:gd name="T2" fmla="*/ 0 w 41"/>
                <a:gd name="T3" fmla="*/ 23 h 357"/>
                <a:gd name="T4" fmla="*/ 0 w 41"/>
                <a:gd name="T5" fmla="*/ 335 h 357"/>
                <a:gd name="T6" fmla="*/ 6 w 41"/>
                <a:gd name="T7" fmla="*/ 351 h 357"/>
                <a:gd name="T8" fmla="*/ 20 w 41"/>
                <a:gd name="T9" fmla="*/ 357 h 357"/>
                <a:gd name="T10" fmla="*/ 41 w 41"/>
                <a:gd name="T11" fmla="*/ 335 h 357"/>
                <a:gd name="T12" fmla="*/ 41 w 41"/>
                <a:gd name="T13" fmla="*/ 23 h 357"/>
                <a:gd name="T14" fmla="*/ 35 w 41"/>
                <a:gd name="T15" fmla="*/ 7 h 357"/>
                <a:gd name="T16" fmla="*/ 20 w 41"/>
                <a:gd name="T17" fmla="*/ 0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357">
                  <a:moveTo>
                    <a:pt x="20" y="0"/>
                  </a:moveTo>
                  <a:cubicBezTo>
                    <a:pt x="9" y="0"/>
                    <a:pt x="0" y="10"/>
                    <a:pt x="0" y="23"/>
                  </a:cubicBezTo>
                  <a:cubicBezTo>
                    <a:pt x="0" y="335"/>
                    <a:pt x="0" y="335"/>
                    <a:pt x="0" y="335"/>
                  </a:cubicBezTo>
                  <a:cubicBezTo>
                    <a:pt x="0" y="341"/>
                    <a:pt x="2" y="347"/>
                    <a:pt x="6" y="351"/>
                  </a:cubicBezTo>
                  <a:cubicBezTo>
                    <a:pt x="10" y="355"/>
                    <a:pt x="15" y="357"/>
                    <a:pt x="20" y="357"/>
                  </a:cubicBezTo>
                  <a:cubicBezTo>
                    <a:pt x="31" y="357"/>
                    <a:pt x="41" y="347"/>
                    <a:pt x="41" y="335"/>
                  </a:cubicBezTo>
                  <a:cubicBezTo>
                    <a:pt x="41" y="23"/>
                    <a:pt x="41" y="23"/>
                    <a:pt x="41" y="23"/>
                  </a:cubicBezTo>
                  <a:cubicBezTo>
                    <a:pt x="41" y="16"/>
                    <a:pt x="38" y="11"/>
                    <a:pt x="35" y="7"/>
                  </a:cubicBezTo>
                  <a:cubicBezTo>
                    <a:pt x="31" y="3"/>
                    <a:pt x="26" y="0"/>
                    <a:pt x="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349"/>
            <p:cNvSpPr/>
            <p:nvPr/>
          </p:nvSpPr>
          <p:spPr bwMode="auto">
            <a:xfrm>
              <a:off x="3471004" y="3314420"/>
              <a:ext cx="280578" cy="547451"/>
            </a:xfrm>
            <a:custGeom>
              <a:avLst/>
              <a:gdLst>
                <a:gd name="T0" fmla="*/ 0 w 165"/>
                <a:gd name="T1" fmla="*/ 224 h 321"/>
                <a:gd name="T2" fmla="*/ 165 w 165"/>
                <a:gd name="T3" fmla="*/ 321 h 321"/>
                <a:gd name="T4" fmla="*/ 165 w 165"/>
                <a:gd name="T5" fmla="*/ 43 h 321"/>
                <a:gd name="T6" fmla="*/ 165 w 165"/>
                <a:gd name="T7" fmla="*/ 0 h 321"/>
                <a:gd name="T8" fmla="*/ 0 w 165"/>
                <a:gd name="T9" fmla="*/ 57 h 321"/>
                <a:gd name="T10" fmla="*/ 0 w 165"/>
                <a:gd name="T11" fmla="*/ 224 h 321"/>
              </a:gdLst>
              <a:ahLst/>
              <a:cxnLst>
                <a:cxn ang="0">
                  <a:pos x="T0" y="T1"/>
                </a:cxn>
                <a:cxn ang="0">
                  <a:pos x="T2" y="T3"/>
                </a:cxn>
                <a:cxn ang="0">
                  <a:pos x="T4" y="T5"/>
                </a:cxn>
                <a:cxn ang="0">
                  <a:pos x="T6" y="T7"/>
                </a:cxn>
                <a:cxn ang="0">
                  <a:pos x="T8" y="T9"/>
                </a:cxn>
                <a:cxn ang="0">
                  <a:pos x="T10" y="T11"/>
                </a:cxn>
              </a:cxnLst>
              <a:rect l="0" t="0" r="r" b="b"/>
              <a:pathLst>
                <a:path w="165" h="321">
                  <a:moveTo>
                    <a:pt x="0" y="224"/>
                  </a:moveTo>
                  <a:cubicBezTo>
                    <a:pt x="69" y="239"/>
                    <a:pt x="165" y="321"/>
                    <a:pt x="165" y="321"/>
                  </a:cubicBezTo>
                  <a:cubicBezTo>
                    <a:pt x="165" y="43"/>
                    <a:pt x="165" y="43"/>
                    <a:pt x="165" y="43"/>
                  </a:cubicBezTo>
                  <a:cubicBezTo>
                    <a:pt x="165" y="0"/>
                    <a:pt x="165" y="0"/>
                    <a:pt x="165" y="0"/>
                  </a:cubicBezTo>
                  <a:cubicBezTo>
                    <a:pt x="124" y="41"/>
                    <a:pt x="0" y="57"/>
                    <a:pt x="0" y="57"/>
                  </a:cubicBezTo>
                  <a:lnTo>
                    <a:pt x="0" y="2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350"/>
            <p:cNvSpPr/>
            <p:nvPr/>
          </p:nvSpPr>
          <p:spPr bwMode="auto">
            <a:xfrm>
              <a:off x="3359927" y="3720500"/>
              <a:ext cx="155075" cy="173829"/>
            </a:xfrm>
            <a:custGeom>
              <a:avLst/>
              <a:gdLst>
                <a:gd name="T0" fmla="*/ 45 w 91"/>
                <a:gd name="T1" fmla="*/ 0 h 102"/>
                <a:gd name="T2" fmla="*/ 0 w 91"/>
                <a:gd name="T3" fmla="*/ 0 h 102"/>
                <a:gd name="T4" fmla="*/ 45 w 91"/>
                <a:gd name="T5" fmla="*/ 57 h 102"/>
                <a:gd name="T6" fmla="*/ 45 w 91"/>
                <a:gd name="T7" fmla="*/ 77 h 102"/>
                <a:gd name="T8" fmla="*/ 65 w 91"/>
                <a:gd name="T9" fmla="*/ 102 h 102"/>
                <a:gd name="T10" fmla="*/ 88 w 91"/>
                <a:gd name="T11" fmla="*/ 102 h 102"/>
                <a:gd name="T12" fmla="*/ 88 w 91"/>
                <a:gd name="T13" fmla="*/ 51 h 102"/>
                <a:gd name="T14" fmla="*/ 45 w 91"/>
                <a:gd name="T15" fmla="*/ 0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 h="102">
                  <a:moveTo>
                    <a:pt x="45" y="0"/>
                  </a:moveTo>
                  <a:cubicBezTo>
                    <a:pt x="0" y="0"/>
                    <a:pt x="0" y="0"/>
                    <a:pt x="0" y="0"/>
                  </a:cubicBezTo>
                  <a:cubicBezTo>
                    <a:pt x="0" y="0"/>
                    <a:pt x="45" y="37"/>
                    <a:pt x="45" y="57"/>
                  </a:cubicBezTo>
                  <a:cubicBezTo>
                    <a:pt x="45" y="77"/>
                    <a:pt x="45" y="77"/>
                    <a:pt x="45" y="77"/>
                  </a:cubicBezTo>
                  <a:cubicBezTo>
                    <a:pt x="45" y="77"/>
                    <a:pt x="42" y="102"/>
                    <a:pt x="65" y="102"/>
                  </a:cubicBezTo>
                  <a:cubicBezTo>
                    <a:pt x="88" y="102"/>
                    <a:pt x="88" y="102"/>
                    <a:pt x="88" y="102"/>
                  </a:cubicBezTo>
                  <a:cubicBezTo>
                    <a:pt x="88" y="51"/>
                    <a:pt x="88" y="51"/>
                    <a:pt x="88" y="51"/>
                  </a:cubicBezTo>
                  <a:cubicBezTo>
                    <a:pt x="88" y="51"/>
                    <a:pt x="91" y="0"/>
                    <a:pt x="4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351"/>
            <p:cNvSpPr/>
            <p:nvPr/>
          </p:nvSpPr>
          <p:spPr bwMode="auto">
            <a:xfrm>
              <a:off x="3307274" y="3411792"/>
              <a:ext cx="129109" cy="279856"/>
            </a:xfrm>
            <a:custGeom>
              <a:avLst/>
              <a:gdLst>
                <a:gd name="T0" fmla="*/ 76 w 76"/>
                <a:gd name="T1" fmla="*/ 164 h 164"/>
                <a:gd name="T2" fmla="*/ 76 w 76"/>
                <a:gd name="T3" fmla="*/ 0 h 164"/>
                <a:gd name="T4" fmla="*/ 42 w 76"/>
                <a:gd name="T5" fmla="*/ 0 h 164"/>
                <a:gd name="T6" fmla="*/ 0 w 76"/>
                <a:gd name="T7" fmla="*/ 31 h 164"/>
                <a:gd name="T8" fmla="*/ 0 w 76"/>
                <a:gd name="T9" fmla="*/ 122 h 164"/>
                <a:gd name="T10" fmla="*/ 31 w 76"/>
                <a:gd name="T11" fmla="*/ 164 h 164"/>
                <a:gd name="T12" fmla="*/ 76 w 76"/>
                <a:gd name="T13" fmla="*/ 164 h 164"/>
              </a:gdLst>
              <a:ahLst/>
              <a:cxnLst>
                <a:cxn ang="0">
                  <a:pos x="T0" y="T1"/>
                </a:cxn>
                <a:cxn ang="0">
                  <a:pos x="T2" y="T3"/>
                </a:cxn>
                <a:cxn ang="0">
                  <a:pos x="T4" y="T5"/>
                </a:cxn>
                <a:cxn ang="0">
                  <a:pos x="T6" y="T7"/>
                </a:cxn>
                <a:cxn ang="0">
                  <a:pos x="T8" y="T9"/>
                </a:cxn>
                <a:cxn ang="0">
                  <a:pos x="T10" y="T11"/>
                </a:cxn>
                <a:cxn ang="0">
                  <a:pos x="T12" y="T13"/>
                </a:cxn>
              </a:cxnLst>
              <a:rect l="0" t="0" r="r" b="b"/>
              <a:pathLst>
                <a:path w="76" h="164">
                  <a:moveTo>
                    <a:pt x="76" y="164"/>
                  </a:moveTo>
                  <a:cubicBezTo>
                    <a:pt x="76" y="0"/>
                    <a:pt x="76" y="0"/>
                    <a:pt x="76" y="0"/>
                  </a:cubicBezTo>
                  <a:cubicBezTo>
                    <a:pt x="68" y="0"/>
                    <a:pt x="57" y="0"/>
                    <a:pt x="42" y="0"/>
                  </a:cubicBezTo>
                  <a:cubicBezTo>
                    <a:pt x="0" y="0"/>
                    <a:pt x="0" y="30"/>
                    <a:pt x="0" y="31"/>
                  </a:cubicBezTo>
                  <a:cubicBezTo>
                    <a:pt x="0" y="31"/>
                    <a:pt x="0" y="82"/>
                    <a:pt x="0" y="122"/>
                  </a:cubicBezTo>
                  <a:cubicBezTo>
                    <a:pt x="0" y="162"/>
                    <a:pt x="31" y="164"/>
                    <a:pt x="31" y="164"/>
                  </a:cubicBezTo>
                  <a:cubicBezTo>
                    <a:pt x="36" y="164"/>
                    <a:pt x="49" y="164"/>
                    <a:pt x="76" y="1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5" name="组合 14"/>
          <p:cNvGrpSpPr>
            <a:grpSpLocks noChangeAspect="1"/>
          </p:cNvGrpSpPr>
          <p:nvPr/>
        </p:nvGrpSpPr>
        <p:grpSpPr>
          <a:xfrm>
            <a:off x="3098440" y="4181433"/>
            <a:ext cx="253063" cy="228230"/>
            <a:chOff x="850492" y="4967378"/>
            <a:chExt cx="679450" cy="612775"/>
          </a:xfrm>
          <a:solidFill>
            <a:schemeClr val="bg1"/>
          </a:solidFill>
        </p:grpSpPr>
        <p:sp>
          <p:nvSpPr>
            <p:cNvPr id="16" name="Freeform 41"/>
            <p:cNvSpPr>
              <a:spLocks noEditPoints="1"/>
            </p:cNvSpPr>
            <p:nvPr/>
          </p:nvSpPr>
          <p:spPr bwMode="auto">
            <a:xfrm>
              <a:off x="850492" y="5208678"/>
              <a:ext cx="679450" cy="371475"/>
            </a:xfrm>
            <a:custGeom>
              <a:avLst/>
              <a:gdLst>
                <a:gd name="T0" fmla="*/ 105 w 181"/>
                <a:gd name="T1" fmla="*/ 49 h 99"/>
                <a:gd name="T2" fmla="*/ 91 w 181"/>
                <a:gd name="T3" fmla="*/ 53 h 99"/>
                <a:gd name="T4" fmla="*/ 77 w 181"/>
                <a:gd name="T5" fmla="*/ 49 h 99"/>
                <a:gd name="T6" fmla="*/ 2 w 181"/>
                <a:gd name="T7" fmla="*/ 0 h 99"/>
                <a:gd name="T8" fmla="*/ 0 w 181"/>
                <a:gd name="T9" fmla="*/ 6 h 99"/>
                <a:gd name="T10" fmla="*/ 0 w 181"/>
                <a:gd name="T11" fmla="*/ 84 h 99"/>
                <a:gd name="T12" fmla="*/ 16 w 181"/>
                <a:gd name="T13" fmla="*/ 99 h 99"/>
                <a:gd name="T14" fmla="*/ 165 w 181"/>
                <a:gd name="T15" fmla="*/ 99 h 99"/>
                <a:gd name="T16" fmla="*/ 181 w 181"/>
                <a:gd name="T17" fmla="*/ 84 h 99"/>
                <a:gd name="T18" fmla="*/ 181 w 181"/>
                <a:gd name="T19" fmla="*/ 6 h 99"/>
                <a:gd name="T20" fmla="*/ 180 w 181"/>
                <a:gd name="T21" fmla="*/ 0 h 99"/>
                <a:gd name="T22" fmla="*/ 105 w 181"/>
                <a:gd name="T23" fmla="*/ 49 h 99"/>
                <a:gd name="T24" fmla="*/ 61 w 181"/>
                <a:gd name="T25" fmla="*/ 57 h 99"/>
                <a:gd name="T26" fmla="*/ 16 w 181"/>
                <a:gd name="T27" fmla="*/ 88 h 99"/>
                <a:gd name="T28" fmla="*/ 15 w 181"/>
                <a:gd name="T29" fmla="*/ 89 h 99"/>
                <a:gd name="T30" fmla="*/ 13 w 181"/>
                <a:gd name="T31" fmla="*/ 88 h 99"/>
                <a:gd name="T32" fmla="*/ 13 w 181"/>
                <a:gd name="T33" fmla="*/ 84 h 99"/>
                <a:gd name="T34" fmla="*/ 58 w 181"/>
                <a:gd name="T35" fmla="*/ 52 h 99"/>
                <a:gd name="T36" fmla="*/ 62 w 181"/>
                <a:gd name="T37" fmla="*/ 53 h 99"/>
                <a:gd name="T38" fmla="*/ 61 w 181"/>
                <a:gd name="T39" fmla="*/ 57 h 99"/>
                <a:gd name="T40" fmla="*/ 170 w 181"/>
                <a:gd name="T41" fmla="*/ 88 h 99"/>
                <a:gd name="T42" fmla="*/ 168 w 181"/>
                <a:gd name="T43" fmla="*/ 89 h 99"/>
                <a:gd name="T44" fmla="*/ 166 w 181"/>
                <a:gd name="T45" fmla="*/ 88 h 99"/>
                <a:gd name="T46" fmla="*/ 120 w 181"/>
                <a:gd name="T47" fmla="*/ 56 h 99"/>
                <a:gd name="T48" fmla="*/ 119 w 181"/>
                <a:gd name="T49" fmla="*/ 52 h 99"/>
                <a:gd name="T50" fmla="*/ 123 w 181"/>
                <a:gd name="T51" fmla="*/ 51 h 99"/>
                <a:gd name="T52" fmla="*/ 169 w 181"/>
                <a:gd name="T53" fmla="*/ 84 h 99"/>
                <a:gd name="T54" fmla="*/ 170 w 181"/>
                <a:gd name="T55" fmla="*/ 8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1" h="99">
                  <a:moveTo>
                    <a:pt x="105" y="49"/>
                  </a:moveTo>
                  <a:cubicBezTo>
                    <a:pt x="100" y="52"/>
                    <a:pt x="96" y="53"/>
                    <a:pt x="91" y="53"/>
                  </a:cubicBezTo>
                  <a:cubicBezTo>
                    <a:pt x="86" y="53"/>
                    <a:pt x="81" y="52"/>
                    <a:pt x="77" y="49"/>
                  </a:cubicBezTo>
                  <a:cubicBezTo>
                    <a:pt x="2" y="0"/>
                    <a:pt x="2" y="0"/>
                    <a:pt x="2" y="0"/>
                  </a:cubicBezTo>
                  <a:cubicBezTo>
                    <a:pt x="1" y="2"/>
                    <a:pt x="0" y="4"/>
                    <a:pt x="0" y="6"/>
                  </a:cubicBezTo>
                  <a:cubicBezTo>
                    <a:pt x="0" y="84"/>
                    <a:pt x="0" y="84"/>
                    <a:pt x="0" y="84"/>
                  </a:cubicBezTo>
                  <a:cubicBezTo>
                    <a:pt x="0" y="92"/>
                    <a:pt x="7" y="99"/>
                    <a:pt x="16" y="99"/>
                  </a:cubicBezTo>
                  <a:cubicBezTo>
                    <a:pt x="165" y="99"/>
                    <a:pt x="165" y="99"/>
                    <a:pt x="165" y="99"/>
                  </a:cubicBezTo>
                  <a:cubicBezTo>
                    <a:pt x="174" y="99"/>
                    <a:pt x="181" y="92"/>
                    <a:pt x="181" y="84"/>
                  </a:cubicBezTo>
                  <a:cubicBezTo>
                    <a:pt x="181" y="6"/>
                    <a:pt x="181" y="6"/>
                    <a:pt x="181" y="6"/>
                  </a:cubicBezTo>
                  <a:cubicBezTo>
                    <a:pt x="181" y="4"/>
                    <a:pt x="181" y="2"/>
                    <a:pt x="180" y="0"/>
                  </a:cubicBezTo>
                  <a:lnTo>
                    <a:pt x="105" y="49"/>
                  </a:lnTo>
                  <a:close/>
                  <a:moveTo>
                    <a:pt x="61" y="57"/>
                  </a:moveTo>
                  <a:cubicBezTo>
                    <a:pt x="16" y="88"/>
                    <a:pt x="16" y="88"/>
                    <a:pt x="16" y="88"/>
                  </a:cubicBezTo>
                  <a:cubicBezTo>
                    <a:pt x="16" y="89"/>
                    <a:pt x="15" y="89"/>
                    <a:pt x="15" y="89"/>
                  </a:cubicBezTo>
                  <a:cubicBezTo>
                    <a:pt x="14" y="89"/>
                    <a:pt x="13" y="89"/>
                    <a:pt x="13" y="88"/>
                  </a:cubicBezTo>
                  <a:cubicBezTo>
                    <a:pt x="12" y="87"/>
                    <a:pt x="12" y="85"/>
                    <a:pt x="13" y="84"/>
                  </a:cubicBezTo>
                  <a:cubicBezTo>
                    <a:pt x="58" y="52"/>
                    <a:pt x="58" y="52"/>
                    <a:pt x="58" y="52"/>
                  </a:cubicBezTo>
                  <a:cubicBezTo>
                    <a:pt x="59" y="51"/>
                    <a:pt x="61" y="52"/>
                    <a:pt x="62" y="53"/>
                  </a:cubicBezTo>
                  <a:cubicBezTo>
                    <a:pt x="62" y="54"/>
                    <a:pt x="62" y="56"/>
                    <a:pt x="61" y="57"/>
                  </a:cubicBezTo>
                  <a:close/>
                  <a:moveTo>
                    <a:pt x="170" y="88"/>
                  </a:moveTo>
                  <a:cubicBezTo>
                    <a:pt x="169" y="88"/>
                    <a:pt x="168" y="89"/>
                    <a:pt x="168" y="89"/>
                  </a:cubicBezTo>
                  <a:cubicBezTo>
                    <a:pt x="167" y="89"/>
                    <a:pt x="167" y="89"/>
                    <a:pt x="166" y="88"/>
                  </a:cubicBezTo>
                  <a:cubicBezTo>
                    <a:pt x="120" y="56"/>
                    <a:pt x="120" y="56"/>
                    <a:pt x="120" y="56"/>
                  </a:cubicBezTo>
                  <a:cubicBezTo>
                    <a:pt x="119" y="55"/>
                    <a:pt x="118" y="53"/>
                    <a:pt x="119" y="52"/>
                  </a:cubicBezTo>
                  <a:cubicBezTo>
                    <a:pt x="120" y="51"/>
                    <a:pt x="122" y="51"/>
                    <a:pt x="123" y="51"/>
                  </a:cubicBezTo>
                  <a:cubicBezTo>
                    <a:pt x="169" y="84"/>
                    <a:pt x="169" y="84"/>
                    <a:pt x="169" y="84"/>
                  </a:cubicBezTo>
                  <a:cubicBezTo>
                    <a:pt x="170" y="85"/>
                    <a:pt x="171" y="87"/>
                    <a:pt x="170"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42"/>
            <p:cNvSpPr/>
            <p:nvPr/>
          </p:nvSpPr>
          <p:spPr bwMode="auto">
            <a:xfrm>
              <a:off x="869542" y="4967378"/>
              <a:ext cx="646113" cy="315913"/>
            </a:xfrm>
            <a:custGeom>
              <a:avLst/>
              <a:gdLst>
                <a:gd name="T0" fmla="*/ 139 w 172"/>
                <a:gd name="T1" fmla="*/ 39 h 84"/>
                <a:gd name="T2" fmla="*/ 139 w 172"/>
                <a:gd name="T3" fmla="*/ 14 h 84"/>
                <a:gd name="T4" fmla="*/ 126 w 172"/>
                <a:gd name="T5" fmla="*/ 0 h 84"/>
                <a:gd name="T6" fmla="*/ 44 w 172"/>
                <a:gd name="T7" fmla="*/ 0 h 84"/>
                <a:gd name="T8" fmla="*/ 30 w 172"/>
                <a:gd name="T9" fmla="*/ 14 h 84"/>
                <a:gd name="T10" fmla="*/ 30 w 172"/>
                <a:gd name="T11" fmla="*/ 40 h 84"/>
                <a:gd name="T12" fmla="*/ 0 w 172"/>
                <a:gd name="T13" fmla="*/ 60 h 84"/>
                <a:gd name="T14" fmla="*/ 30 w 172"/>
                <a:gd name="T15" fmla="*/ 80 h 84"/>
                <a:gd name="T16" fmla="*/ 36 w 172"/>
                <a:gd name="T17" fmla="*/ 83 h 84"/>
                <a:gd name="T18" fmla="*/ 36 w 172"/>
                <a:gd name="T19" fmla="*/ 14 h 84"/>
                <a:gd name="T20" fmla="*/ 44 w 172"/>
                <a:gd name="T21" fmla="*/ 6 h 84"/>
                <a:gd name="T22" fmla="*/ 126 w 172"/>
                <a:gd name="T23" fmla="*/ 6 h 84"/>
                <a:gd name="T24" fmla="*/ 134 w 172"/>
                <a:gd name="T25" fmla="*/ 14 h 84"/>
                <a:gd name="T26" fmla="*/ 134 w 172"/>
                <a:gd name="T27" fmla="*/ 36 h 84"/>
                <a:gd name="T28" fmla="*/ 134 w 172"/>
                <a:gd name="T29" fmla="*/ 84 h 84"/>
                <a:gd name="T30" fmla="*/ 139 w 172"/>
                <a:gd name="T31" fmla="*/ 81 h 84"/>
                <a:gd name="T32" fmla="*/ 172 w 172"/>
                <a:gd name="T33" fmla="*/ 60 h 84"/>
                <a:gd name="T34" fmla="*/ 139 w 172"/>
                <a:gd name="T35" fmla="*/ 3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2" h="84">
                  <a:moveTo>
                    <a:pt x="139" y="39"/>
                  </a:moveTo>
                  <a:cubicBezTo>
                    <a:pt x="139" y="14"/>
                    <a:pt x="139" y="14"/>
                    <a:pt x="139" y="14"/>
                  </a:cubicBezTo>
                  <a:cubicBezTo>
                    <a:pt x="139" y="6"/>
                    <a:pt x="134" y="0"/>
                    <a:pt x="126" y="0"/>
                  </a:cubicBezTo>
                  <a:cubicBezTo>
                    <a:pt x="44" y="0"/>
                    <a:pt x="44" y="0"/>
                    <a:pt x="44" y="0"/>
                  </a:cubicBezTo>
                  <a:cubicBezTo>
                    <a:pt x="36" y="0"/>
                    <a:pt x="30" y="6"/>
                    <a:pt x="30" y="14"/>
                  </a:cubicBezTo>
                  <a:cubicBezTo>
                    <a:pt x="30" y="40"/>
                    <a:pt x="30" y="40"/>
                    <a:pt x="30" y="40"/>
                  </a:cubicBezTo>
                  <a:cubicBezTo>
                    <a:pt x="0" y="60"/>
                    <a:pt x="0" y="60"/>
                    <a:pt x="0" y="60"/>
                  </a:cubicBezTo>
                  <a:cubicBezTo>
                    <a:pt x="30" y="80"/>
                    <a:pt x="30" y="80"/>
                    <a:pt x="30" y="80"/>
                  </a:cubicBezTo>
                  <a:cubicBezTo>
                    <a:pt x="36" y="83"/>
                    <a:pt x="36" y="83"/>
                    <a:pt x="36" y="83"/>
                  </a:cubicBezTo>
                  <a:cubicBezTo>
                    <a:pt x="36" y="14"/>
                    <a:pt x="36" y="14"/>
                    <a:pt x="36" y="14"/>
                  </a:cubicBezTo>
                  <a:cubicBezTo>
                    <a:pt x="36" y="9"/>
                    <a:pt x="39" y="6"/>
                    <a:pt x="44" y="6"/>
                  </a:cubicBezTo>
                  <a:cubicBezTo>
                    <a:pt x="126" y="6"/>
                    <a:pt x="126" y="6"/>
                    <a:pt x="126" y="6"/>
                  </a:cubicBezTo>
                  <a:cubicBezTo>
                    <a:pt x="131" y="6"/>
                    <a:pt x="134" y="9"/>
                    <a:pt x="134" y="14"/>
                  </a:cubicBezTo>
                  <a:cubicBezTo>
                    <a:pt x="134" y="36"/>
                    <a:pt x="134" y="36"/>
                    <a:pt x="134" y="36"/>
                  </a:cubicBezTo>
                  <a:cubicBezTo>
                    <a:pt x="134" y="84"/>
                    <a:pt x="134" y="84"/>
                    <a:pt x="134" y="84"/>
                  </a:cubicBezTo>
                  <a:cubicBezTo>
                    <a:pt x="139" y="81"/>
                    <a:pt x="139" y="81"/>
                    <a:pt x="139" y="81"/>
                  </a:cubicBezTo>
                  <a:cubicBezTo>
                    <a:pt x="172" y="60"/>
                    <a:pt x="172" y="60"/>
                    <a:pt x="172" y="60"/>
                  </a:cubicBezTo>
                  <a:lnTo>
                    <a:pt x="139"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43"/>
            <p:cNvSpPr/>
            <p:nvPr/>
          </p:nvSpPr>
          <p:spPr bwMode="auto">
            <a:xfrm>
              <a:off x="1053692" y="5076916"/>
              <a:ext cx="269875" cy="244475"/>
            </a:xfrm>
            <a:custGeom>
              <a:avLst/>
              <a:gdLst>
                <a:gd name="T0" fmla="*/ 72 w 72"/>
                <a:gd name="T1" fmla="*/ 29 h 65"/>
                <a:gd name="T2" fmla="*/ 68 w 72"/>
                <a:gd name="T3" fmla="*/ 26 h 65"/>
                <a:gd name="T4" fmla="*/ 57 w 72"/>
                <a:gd name="T5" fmla="*/ 26 h 65"/>
                <a:gd name="T6" fmla="*/ 57 w 72"/>
                <a:gd name="T7" fmla="*/ 3 h 65"/>
                <a:gd name="T8" fmla="*/ 53 w 72"/>
                <a:gd name="T9" fmla="*/ 0 h 65"/>
                <a:gd name="T10" fmla="*/ 19 w 72"/>
                <a:gd name="T11" fmla="*/ 0 h 65"/>
                <a:gd name="T12" fmla="*/ 15 w 72"/>
                <a:gd name="T13" fmla="*/ 3 h 65"/>
                <a:gd name="T14" fmla="*/ 15 w 72"/>
                <a:gd name="T15" fmla="*/ 26 h 65"/>
                <a:gd name="T16" fmla="*/ 4 w 72"/>
                <a:gd name="T17" fmla="*/ 26 h 65"/>
                <a:gd name="T18" fmla="*/ 0 w 72"/>
                <a:gd name="T19" fmla="*/ 29 h 65"/>
                <a:gd name="T20" fmla="*/ 1 w 72"/>
                <a:gd name="T21" fmla="*/ 32 h 65"/>
                <a:gd name="T22" fmla="*/ 1 w 72"/>
                <a:gd name="T23" fmla="*/ 32 h 65"/>
                <a:gd name="T24" fmla="*/ 33 w 72"/>
                <a:gd name="T25" fmla="*/ 64 h 65"/>
                <a:gd name="T26" fmla="*/ 36 w 72"/>
                <a:gd name="T27" fmla="*/ 65 h 65"/>
                <a:gd name="T28" fmla="*/ 39 w 72"/>
                <a:gd name="T29" fmla="*/ 64 h 65"/>
                <a:gd name="T30" fmla="*/ 39 w 72"/>
                <a:gd name="T31" fmla="*/ 64 h 65"/>
                <a:gd name="T32" fmla="*/ 70 w 72"/>
                <a:gd name="T33" fmla="*/ 32 h 65"/>
                <a:gd name="T34" fmla="*/ 71 w 72"/>
                <a:gd name="T35" fmla="*/ 32 h 65"/>
                <a:gd name="T36" fmla="*/ 71 w 72"/>
                <a:gd name="T37" fmla="*/ 32 h 65"/>
                <a:gd name="T38" fmla="*/ 71 w 72"/>
                <a:gd name="T39" fmla="*/ 32 h 65"/>
                <a:gd name="T40" fmla="*/ 72 w 72"/>
                <a:gd name="T41" fmla="*/ 2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 h="65">
                  <a:moveTo>
                    <a:pt x="72" y="29"/>
                  </a:moveTo>
                  <a:cubicBezTo>
                    <a:pt x="72" y="28"/>
                    <a:pt x="70" y="26"/>
                    <a:pt x="68" y="26"/>
                  </a:cubicBezTo>
                  <a:cubicBezTo>
                    <a:pt x="57" y="26"/>
                    <a:pt x="57" y="26"/>
                    <a:pt x="57" y="26"/>
                  </a:cubicBezTo>
                  <a:cubicBezTo>
                    <a:pt x="57" y="3"/>
                    <a:pt x="57" y="3"/>
                    <a:pt x="57" y="3"/>
                  </a:cubicBezTo>
                  <a:cubicBezTo>
                    <a:pt x="57" y="2"/>
                    <a:pt x="55" y="0"/>
                    <a:pt x="53" y="0"/>
                  </a:cubicBezTo>
                  <a:cubicBezTo>
                    <a:pt x="19" y="0"/>
                    <a:pt x="19" y="0"/>
                    <a:pt x="19" y="0"/>
                  </a:cubicBezTo>
                  <a:cubicBezTo>
                    <a:pt x="17" y="0"/>
                    <a:pt x="15" y="2"/>
                    <a:pt x="15" y="3"/>
                  </a:cubicBezTo>
                  <a:cubicBezTo>
                    <a:pt x="15" y="26"/>
                    <a:pt x="15" y="26"/>
                    <a:pt x="15" y="26"/>
                  </a:cubicBezTo>
                  <a:cubicBezTo>
                    <a:pt x="4" y="26"/>
                    <a:pt x="4" y="26"/>
                    <a:pt x="4" y="26"/>
                  </a:cubicBezTo>
                  <a:cubicBezTo>
                    <a:pt x="2" y="26"/>
                    <a:pt x="0" y="28"/>
                    <a:pt x="0" y="29"/>
                  </a:cubicBezTo>
                  <a:cubicBezTo>
                    <a:pt x="0" y="30"/>
                    <a:pt x="1" y="31"/>
                    <a:pt x="1" y="32"/>
                  </a:cubicBezTo>
                  <a:cubicBezTo>
                    <a:pt x="1" y="32"/>
                    <a:pt x="1" y="32"/>
                    <a:pt x="1" y="32"/>
                  </a:cubicBezTo>
                  <a:cubicBezTo>
                    <a:pt x="33" y="64"/>
                    <a:pt x="33" y="64"/>
                    <a:pt x="33" y="64"/>
                  </a:cubicBezTo>
                  <a:cubicBezTo>
                    <a:pt x="34" y="64"/>
                    <a:pt x="35" y="65"/>
                    <a:pt x="36" y="65"/>
                  </a:cubicBezTo>
                  <a:cubicBezTo>
                    <a:pt x="37" y="65"/>
                    <a:pt x="38" y="64"/>
                    <a:pt x="39" y="64"/>
                  </a:cubicBezTo>
                  <a:cubicBezTo>
                    <a:pt x="39" y="64"/>
                    <a:pt x="39" y="64"/>
                    <a:pt x="39" y="64"/>
                  </a:cubicBezTo>
                  <a:cubicBezTo>
                    <a:pt x="70" y="32"/>
                    <a:pt x="70" y="32"/>
                    <a:pt x="70" y="32"/>
                  </a:cubicBezTo>
                  <a:cubicBezTo>
                    <a:pt x="70" y="32"/>
                    <a:pt x="70" y="32"/>
                    <a:pt x="71" y="32"/>
                  </a:cubicBezTo>
                  <a:cubicBezTo>
                    <a:pt x="71" y="32"/>
                    <a:pt x="71" y="32"/>
                    <a:pt x="71" y="32"/>
                  </a:cubicBezTo>
                  <a:cubicBezTo>
                    <a:pt x="71" y="32"/>
                    <a:pt x="71" y="32"/>
                    <a:pt x="71" y="32"/>
                  </a:cubicBezTo>
                  <a:cubicBezTo>
                    <a:pt x="71" y="31"/>
                    <a:pt x="72" y="30"/>
                    <a:pt x="72"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9" name="组合 18"/>
          <p:cNvGrpSpPr>
            <a:grpSpLocks noChangeAspect="1"/>
          </p:cNvGrpSpPr>
          <p:nvPr/>
        </p:nvGrpSpPr>
        <p:grpSpPr>
          <a:xfrm>
            <a:off x="2892934" y="5077243"/>
            <a:ext cx="205506" cy="228230"/>
            <a:chOff x="3507967" y="1347878"/>
            <a:chExt cx="660401" cy="733426"/>
          </a:xfrm>
          <a:solidFill>
            <a:schemeClr val="bg1"/>
          </a:solidFill>
        </p:grpSpPr>
        <p:sp>
          <p:nvSpPr>
            <p:cNvPr id="20" name="Freeform 22"/>
            <p:cNvSpPr>
              <a:spLocks noEditPoints="1"/>
            </p:cNvSpPr>
            <p:nvPr/>
          </p:nvSpPr>
          <p:spPr bwMode="auto">
            <a:xfrm>
              <a:off x="3507967" y="1347878"/>
              <a:ext cx="608013" cy="538163"/>
            </a:xfrm>
            <a:custGeom>
              <a:avLst/>
              <a:gdLst>
                <a:gd name="T0" fmla="*/ 123 w 162"/>
                <a:gd name="T1" fmla="*/ 41 h 143"/>
                <a:gd name="T2" fmla="*/ 125 w 162"/>
                <a:gd name="T3" fmla="*/ 73 h 143"/>
                <a:gd name="T4" fmla="*/ 155 w 162"/>
                <a:gd name="T5" fmla="*/ 46 h 143"/>
                <a:gd name="T6" fmla="*/ 68 w 162"/>
                <a:gd name="T7" fmla="*/ 47 h 143"/>
                <a:gd name="T8" fmla="*/ 107 w 162"/>
                <a:gd name="T9" fmla="*/ 31 h 143"/>
                <a:gd name="T10" fmla="*/ 65 w 162"/>
                <a:gd name="T11" fmla="*/ 43 h 143"/>
                <a:gd name="T12" fmla="*/ 121 w 162"/>
                <a:gd name="T13" fmla="*/ 74 h 143"/>
                <a:gd name="T14" fmla="*/ 113 w 162"/>
                <a:gd name="T15" fmla="*/ 50 h 143"/>
                <a:gd name="T16" fmla="*/ 69 w 162"/>
                <a:gd name="T17" fmla="*/ 51 h 143"/>
                <a:gd name="T18" fmla="*/ 60 w 162"/>
                <a:gd name="T19" fmla="*/ 63 h 143"/>
                <a:gd name="T20" fmla="*/ 57 w 162"/>
                <a:gd name="T21" fmla="*/ 101 h 143"/>
                <a:gd name="T22" fmla="*/ 66 w 162"/>
                <a:gd name="T23" fmla="*/ 113 h 143"/>
                <a:gd name="T24" fmla="*/ 111 w 162"/>
                <a:gd name="T25" fmla="*/ 119 h 143"/>
                <a:gd name="T26" fmla="*/ 89 w 162"/>
                <a:gd name="T27" fmla="*/ 83 h 143"/>
                <a:gd name="T28" fmla="*/ 61 w 162"/>
                <a:gd name="T29" fmla="*/ 120 h 143"/>
                <a:gd name="T30" fmla="*/ 107 w 162"/>
                <a:gd name="T31" fmla="*/ 123 h 143"/>
                <a:gd name="T32" fmla="*/ 61 w 162"/>
                <a:gd name="T33" fmla="*/ 120 h 143"/>
                <a:gd name="T34" fmla="*/ 25 w 162"/>
                <a:gd name="T35" fmla="*/ 80 h 143"/>
                <a:gd name="T36" fmla="*/ 25 w 162"/>
                <a:gd name="T37" fmla="*/ 91 h 143"/>
                <a:gd name="T38" fmla="*/ 53 w 162"/>
                <a:gd name="T39" fmla="*/ 102 h 143"/>
                <a:gd name="T40" fmla="*/ 52 w 162"/>
                <a:gd name="T41" fmla="*/ 59 h 143"/>
                <a:gd name="T42" fmla="*/ 8 w 162"/>
                <a:gd name="T43" fmla="*/ 81 h 143"/>
                <a:gd name="T44" fmla="*/ 2 w 162"/>
                <a:gd name="T45" fmla="*/ 102 h 143"/>
                <a:gd name="T46" fmla="*/ 7 w 162"/>
                <a:gd name="T47" fmla="*/ 86 h 143"/>
                <a:gd name="T48" fmla="*/ 123 w 162"/>
                <a:gd name="T49" fmla="*/ 37 h 143"/>
                <a:gd name="T50" fmla="*/ 110 w 162"/>
                <a:gd name="T51" fmla="*/ 6 h 143"/>
                <a:gd name="T52" fmla="*/ 111 w 162"/>
                <a:gd name="T53" fmla="*/ 29 h 143"/>
                <a:gd name="T54" fmla="*/ 57 w 162"/>
                <a:gd name="T55" fmla="*/ 121 h 143"/>
                <a:gd name="T56" fmla="*/ 47 w 162"/>
                <a:gd name="T57" fmla="*/ 109 h 143"/>
                <a:gd name="T58" fmla="*/ 17 w 162"/>
                <a:gd name="T59" fmla="*/ 96 h 143"/>
                <a:gd name="T60" fmla="*/ 4 w 162"/>
                <a:gd name="T61" fmla="*/ 107 h 143"/>
                <a:gd name="T62" fmla="*/ 58 w 162"/>
                <a:gd name="T63" fmla="*/ 143 h 143"/>
                <a:gd name="T64" fmla="*/ 57 w 162"/>
                <a:gd name="T65" fmla="*/ 121 h 143"/>
                <a:gd name="T66" fmla="*/ 17 w 162"/>
                <a:gd name="T67" fmla="*/ 76 h 143"/>
                <a:gd name="T68" fmla="*/ 50 w 162"/>
                <a:gd name="T69" fmla="*/ 56 h 143"/>
                <a:gd name="T70" fmla="*/ 60 w 162"/>
                <a:gd name="T71" fmla="*/ 43 h 143"/>
                <a:gd name="T72" fmla="*/ 61 w 162"/>
                <a:gd name="T73" fmla="*/ 42 h 143"/>
                <a:gd name="T74" fmla="*/ 5 w 162"/>
                <a:gd name="T75" fmla="*/ 56 h 143"/>
                <a:gd name="T76" fmla="*/ 11 w 162"/>
                <a:gd name="T77" fmla="*/ 7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2" h="143">
                  <a:moveTo>
                    <a:pt x="155" y="46"/>
                  </a:moveTo>
                  <a:cubicBezTo>
                    <a:pt x="145" y="43"/>
                    <a:pt x="134" y="41"/>
                    <a:pt x="123" y="41"/>
                  </a:cubicBezTo>
                  <a:cubicBezTo>
                    <a:pt x="122" y="44"/>
                    <a:pt x="121" y="46"/>
                    <a:pt x="119" y="48"/>
                  </a:cubicBezTo>
                  <a:cubicBezTo>
                    <a:pt x="121" y="56"/>
                    <a:pt x="123" y="65"/>
                    <a:pt x="125" y="73"/>
                  </a:cubicBezTo>
                  <a:cubicBezTo>
                    <a:pt x="162" y="63"/>
                    <a:pt x="162" y="63"/>
                    <a:pt x="162" y="63"/>
                  </a:cubicBezTo>
                  <a:cubicBezTo>
                    <a:pt x="160" y="57"/>
                    <a:pt x="158" y="51"/>
                    <a:pt x="155" y="46"/>
                  </a:cubicBezTo>
                  <a:close/>
                  <a:moveTo>
                    <a:pt x="64" y="44"/>
                  </a:moveTo>
                  <a:cubicBezTo>
                    <a:pt x="66" y="45"/>
                    <a:pt x="67" y="46"/>
                    <a:pt x="68" y="47"/>
                  </a:cubicBezTo>
                  <a:cubicBezTo>
                    <a:pt x="79" y="43"/>
                    <a:pt x="91" y="40"/>
                    <a:pt x="103" y="38"/>
                  </a:cubicBezTo>
                  <a:cubicBezTo>
                    <a:pt x="103" y="35"/>
                    <a:pt x="105" y="33"/>
                    <a:pt x="107" y="31"/>
                  </a:cubicBezTo>
                  <a:cubicBezTo>
                    <a:pt x="102" y="21"/>
                    <a:pt x="96" y="11"/>
                    <a:pt x="88" y="2"/>
                  </a:cubicBezTo>
                  <a:cubicBezTo>
                    <a:pt x="78" y="14"/>
                    <a:pt x="70" y="28"/>
                    <a:pt x="65" y="43"/>
                  </a:cubicBezTo>
                  <a:cubicBezTo>
                    <a:pt x="65" y="43"/>
                    <a:pt x="64" y="44"/>
                    <a:pt x="64" y="44"/>
                  </a:cubicBezTo>
                  <a:close/>
                  <a:moveTo>
                    <a:pt x="121" y="74"/>
                  </a:moveTo>
                  <a:cubicBezTo>
                    <a:pt x="120" y="66"/>
                    <a:pt x="118" y="58"/>
                    <a:pt x="115" y="49"/>
                  </a:cubicBezTo>
                  <a:cubicBezTo>
                    <a:pt x="114" y="49"/>
                    <a:pt x="114" y="50"/>
                    <a:pt x="113" y="50"/>
                  </a:cubicBezTo>
                  <a:cubicBezTo>
                    <a:pt x="108" y="50"/>
                    <a:pt x="104" y="46"/>
                    <a:pt x="103" y="42"/>
                  </a:cubicBezTo>
                  <a:cubicBezTo>
                    <a:pt x="92" y="44"/>
                    <a:pt x="80" y="47"/>
                    <a:pt x="69" y="51"/>
                  </a:cubicBezTo>
                  <a:cubicBezTo>
                    <a:pt x="70" y="52"/>
                    <a:pt x="70" y="52"/>
                    <a:pt x="70" y="53"/>
                  </a:cubicBezTo>
                  <a:cubicBezTo>
                    <a:pt x="70" y="58"/>
                    <a:pt x="65" y="63"/>
                    <a:pt x="60" y="63"/>
                  </a:cubicBezTo>
                  <a:cubicBezTo>
                    <a:pt x="60" y="63"/>
                    <a:pt x="59" y="63"/>
                    <a:pt x="59" y="63"/>
                  </a:cubicBezTo>
                  <a:cubicBezTo>
                    <a:pt x="57" y="75"/>
                    <a:pt x="56" y="88"/>
                    <a:pt x="57" y="101"/>
                  </a:cubicBezTo>
                  <a:cubicBezTo>
                    <a:pt x="62" y="102"/>
                    <a:pt x="66" y="106"/>
                    <a:pt x="66" y="111"/>
                  </a:cubicBezTo>
                  <a:cubicBezTo>
                    <a:pt x="66" y="112"/>
                    <a:pt x="66" y="112"/>
                    <a:pt x="66" y="113"/>
                  </a:cubicBezTo>
                  <a:cubicBezTo>
                    <a:pt x="80" y="117"/>
                    <a:pt x="94" y="119"/>
                    <a:pt x="108" y="119"/>
                  </a:cubicBezTo>
                  <a:cubicBezTo>
                    <a:pt x="109" y="119"/>
                    <a:pt x="110" y="119"/>
                    <a:pt x="111" y="119"/>
                  </a:cubicBezTo>
                  <a:cubicBezTo>
                    <a:pt x="116" y="112"/>
                    <a:pt x="120" y="104"/>
                    <a:pt x="121" y="99"/>
                  </a:cubicBezTo>
                  <a:cubicBezTo>
                    <a:pt x="89" y="83"/>
                    <a:pt x="89" y="83"/>
                    <a:pt x="89" y="83"/>
                  </a:cubicBezTo>
                  <a:lnTo>
                    <a:pt x="121" y="74"/>
                  </a:lnTo>
                  <a:close/>
                  <a:moveTo>
                    <a:pt x="61" y="120"/>
                  </a:moveTo>
                  <a:cubicBezTo>
                    <a:pt x="64" y="128"/>
                    <a:pt x="67" y="136"/>
                    <a:pt x="69" y="142"/>
                  </a:cubicBezTo>
                  <a:cubicBezTo>
                    <a:pt x="87" y="140"/>
                    <a:pt x="99" y="132"/>
                    <a:pt x="107" y="123"/>
                  </a:cubicBezTo>
                  <a:cubicBezTo>
                    <a:pt x="87" y="123"/>
                    <a:pt x="73" y="119"/>
                    <a:pt x="65" y="116"/>
                  </a:cubicBezTo>
                  <a:cubicBezTo>
                    <a:pt x="64" y="118"/>
                    <a:pt x="63" y="119"/>
                    <a:pt x="61" y="120"/>
                  </a:cubicBezTo>
                  <a:close/>
                  <a:moveTo>
                    <a:pt x="52" y="59"/>
                  </a:moveTo>
                  <a:cubicBezTo>
                    <a:pt x="42" y="65"/>
                    <a:pt x="33" y="72"/>
                    <a:pt x="25" y="80"/>
                  </a:cubicBezTo>
                  <a:cubicBezTo>
                    <a:pt x="26" y="82"/>
                    <a:pt x="27" y="84"/>
                    <a:pt x="27" y="86"/>
                  </a:cubicBezTo>
                  <a:cubicBezTo>
                    <a:pt x="27" y="88"/>
                    <a:pt x="26" y="90"/>
                    <a:pt x="25" y="91"/>
                  </a:cubicBezTo>
                  <a:cubicBezTo>
                    <a:pt x="33" y="97"/>
                    <a:pt x="40" y="101"/>
                    <a:pt x="49" y="105"/>
                  </a:cubicBezTo>
                  <a:cubicBezTo>
                    <a:pt x="50" y="104"/>
                    <a:pt x="51" y="102"/>
                    <a:pt x="53" y="102"/>
                  </a:cubicBezTo>
                  <a:cubicBezTo>
                    <a:pt x="52" y="88"/>
                    <a:pt x="53" y="75"/>
                    <a:pt x="55" y="62"/>
                  </a:cubicBezTo>
                  <a:cubicBezTo>
                    <a:pt x="54" y="61"/>
                    <a:pt x="53" y="60"/>
                    <a:pt x="52" y="59"/>
                  </a:cubicBezTo>
                  <a:close/>
                  <a:moveTo>
                    <a:pt x="7" y="86"/>
                  </a:moveTo>
                  <a:cubicBezTo>
                    <a:pt x="7" y="84"/>
                    <a:pt x="8" y="83"/>
                    <a:pt x="8" y="81"/>
                  </a:cubicBezTo>
                  <a:cubicBezTo>
                    <a:pt x="6" y="79"/>
                    <a:pt x="3" y="76"/>
                    <a:pt x="1" y="73"/>
                  </a:cubicBezTo>
                  <a:cubicBezTo>
                    <a:pt x="0" y="83"/>
                    <a:pt x="0" y="92"/>
                    <a:pt x="2" y="102"/>
                  </a:cubicBezTo>
                  <a:cubicBezTo>
                    <a:pt x="5" y="98"/>
                    <a:pt x="7" y="95"/>
                    <a:pt x="9" y="92"/>
                  </a:cubicBezTo>
                  <a:cubicBezTo>
                    <a:pt x="8" y="90"/>
                    <a:pt x="7" y="88"/>
                    <a:pt x="7" y="86"/>
                  </a:cubicBezTo>
                  <a:close/>
                  <a:moveTo>
                    <a:pt x="113" y="29"/>
                  </a:moveTo>
                  <a:cubicBezTo>
                    <a:pt x="118" y="29"/>
                    <a:pt x="122" y="33"/>
                    <a:pt x="123" y="37"/>
                  </a:cubicBezTo>
                  <a:cubicBezTo>
                    <a:pt x="133" y="37"/>
                    <a:pt x="143" y="39"/>
                    <a:pt x="153" y="41"/>
                  </a:cubicBezTo>
                  <a:cubicBezTo>
                    <a:pt x="143" y="25"/>
                    <a:pt x="129" y="12"/>
                    <a:pt x="110" y="6"/>
                  </a:cubicBezTo>
                  <a:cubicBezTo>
                    <a:pt x="104" y="4"/>
                    <a:pt x="98" y="2"/>
                    <a:pt x="92" y="2"/>
                  </a:cubicBezTo>
                  <a:cubicBezTo>
                    <a:pt x="100" y="10"/>
                    <a:pt x="106" y="20"/>
                    <a:pt x="111" y="29"/>
                  </a:cubicBezTo>
                  <a:cubicBezTo>
                    <a:pt x="112" y="29"/>
                    <a:pt x="112" y="29"/>
                    <a:pt x="113" y="29"/>
                  </a:cubicBezTo>
                  <a:close/>
                  <a:moveTo>
                    <a:pt x="57" y="121"/>
                  </a:moveTo>
                  <a:cubicBezTo>
                    <a:pt x="51" y="121"/>
                    <a:pt x="47" y="116"/>
                    <a:pt x="47" y="111"/>
                  </a:cubicBezTo>
                  <a:cubicBezTo>
                    <a:pt x="47" y="110"/>
                    <a:pt x="47" y="110"/>
                    <a:pt x="47" y="109"/>
                  </a:cubicBezTo>
                  <a:cubicBezTo>
                    <a:pt x="38" y="105"/>
                    <a:pt x="30" y="100"/>
                    <a:pt x="23" y="94"/>
                  </a:cubicBezTo>
                  <a:cubicBezTo>
                    <a:pt x="21" y="95"/>
                    <a:pt x="19" y="96"/>
                    <a:pt x="17" y="96"/>
                  </a:cubicBezTo>
                  <a:cubicBezTo>
                    <a:pt x="15" y="96"/>
                    <a:pt x="14" y="95"/>
                    <a:pt x="12" y="95"/>
                  </a:cubicBezTo>
                  <a:cubicBezTo>
                    <a:pt x="9" y="98"/>
                    <a:pt x="6" y="102"/>
                    <a:pt x="4" y="107"/>
                  </a:cubicBezTo>
                  <a:cubicBezTo>
                    <a:pt x="6" y="116"/>
                    <a:pt x="11" y="124"/>
                    <a:pt x="16" y="132"/>
                  </a:cubicBezTo>
                  <a:cubicBezTo>
                    <a:pt x="33" y="141"/>
                    <a:pt x="50" y="143"/>
                    <a:pt x="58" y="143"/>
                  </a:cubicBezTo>
                  <a:cubicBezTo>
                    <a:pt x="61" y="143"/>
                    <a:pt x="63" y="143"/>
                    <a:pt x="65" y="143"/>
                  </a:cubicBezTo>
                  <a:cubicBezTo>
                    <a:pt x="62" y="135"/>
                    <a:pt x="59" y="127"/>
                    <a:pt x="57" y="121"/>
                  </a:cubicBezTo>
                  <a:cubicBezTo>
                    <a:pt x="57" y="121"/>
                    <a:pt x="57" y="121"/>
                    <a:pt x="57" y="121"/>
                  </a:cubicBezTo>
                  <a:close/>
                  <a:moveTo>
                    <a:pt x="17" y="76"/>
                  </a:moveTo>
                  <a:cubicBezTo>
                    <a:pt x="19" y="76"/>
                    <a:pt x="20" y="77"/>
                    <a:pt x="22" y="78"/>
                  </a:cubicBezTo>
                  <a:cubicBezTo>
                    <a:pt x="30" y="69"/>
                    <a:pt x="40" y="62"/>
                    <a:pt x="50" y="56"/>
                  </a:cubicBezTo>
                  <a:cubicBezTo>
                    <a:pt x="50" y="55"/>
                    <a:pt x="50" y="54"/>
                    <a:pt x="50" y="53"/>
                  </a:cubicBezTo>
                  <a:cubicBezTo>
                    <a:pt x="50" y="48"/>
                    <a:pt x="54" y="43"/>
                    <a:pt x="60" y="43"/>
                  </a:cubicBezTo>
                  <a:cubicBezTo>
                    <a:pt x="60" y="43"/>
                    <a:pt x="60" y="43"/>
                    <a:pt x="60" y="43"/>
                  </a:cubicBezTo>
                  <a:cubicBezTo>
                    <a:pt x="61" y="43"/>
                    <a:pt x="61" y="42"/>
                    <a:pt x="61" y="42"/>
                  </a:cubicBezTo>
                  <a:cubicBezTo>
                    <a:pt x="66" y="27"/>
                    <a:pt x="74" y="13"/>
                    <a:pt x="84" y="1"/>
                  </a:cubicBezTo>
                  <a:cubicBezTo>
                    <a:pt x="49" y="0"/>
                    <a:pt x="17" y="22"/>
                    <a:pt x="5" y="56"/>
                  </a:cubicBezTo>
                  <a:cubicBezTo>
                    <a:pt x="3" y="60"/>
                    <a:pt x="2" y="64"/>
                    <a:pt x="2" y="68"/>
                  </a:cubicBezTo>
                  <a:cubicBezTo>
                    <a:pt x="5" y="72"/>
                    <a:pt x="8" y="75"/>
                    <a:pt x="11" y="78"/>
                  </a:cubicBezTo>
                  <a:cubicBezTo>
                    <a:pt x="13" y="77"/>
                    <a:pt x="15" y="76"/>
                    <a:pt x="17"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23"/>
            <p:cNvSpPr/>
            <p:nvPr/>
          </p:nvSpPr>
          <p:spPr bwMode="auto">
            <a:xfrm>
              <a:off x="3601630" y="1622516"/>
              <a:ext cx="566738" cy="458788"/>
            </a:xfrm>
            <a:custGeom>
              <a:avLst/>
              <a:gdLst>
                <a:gd name="T0" fmla="*/ 0 w 151"/>
                <a:gd name="T1" fmla="*/ 73 h 122"/>
                <a:gd name="T2" fmla="*/ 133 w 151"/>
                <a:gd name="T3" fmla="*/ 36 h 122"/>
                <a:gd name="T4" fmla="*/ 151 w 151"/>
                <a:gd name="T5" fmla="*/ 45 h 122"/>
                <a:gd name="T6" fmla="*/ 133 w 151"/>
                <a:gd name="T7" fmla="*/ 0 h 122"/>
                <a:gd name="T8" fmla="*/ 87 w 151"/>
                <a:gd name="T9" fmla="*/ 12 h 122"/>
                <a:gd name="T10" fmla="*/ 106 w 151"/>
                <a:gd name="T11" fmla="*/ 22 h 122"/>
                <a:gd name="T12" fmla="*/ 0 w 151"/>
                <a:gd name="T13" fmla="*/ 73 h 122"/>
              </a:gdLst>
              <a:ahLst/>
              <a:cxnLst>
                <a:cxn ang="0">
                  <a:pos x="T0" y="T1"/>
                </a:cxn>
                <a:cxn ang="0">
                  <a:pos x="T2" y="T3"/>
                </a:cxn>
                <a:cxn ang="0">
                  <a:pos x="T4" y="T5"/>
                </a:cxn>
                <a:cxn ang="0">
                  <a:pos x="T6" y="T7"/>
                </a:cxn>
                <a:cxn ang="0">
                  <a:pos x="T8" y="T9"/>
                </a:cxn>
                <a:cxn ang="0">
                  <a:pos x="T10" y="T11"/>
                </a:cxn>
                <a:cxn ang="0">
                  <a:pos x="T12" y="T13"/>
                </a:cxn>
              </a:cxnLst>
              <a:rect l="0" t="0" r="r" b="b"/>
              <a:pathLst>
                <a:path w="151" h="122">
                  <a:moveTo>
                    <a:pt x="0" y="73"/>
                  </a:moveTo>
                  <a:cubicBezTo>
                    <a:pt x="67" y="122"/>
                    <a:pt x="124" y="72"/>
                    <a:pt x="133" y="36"/>
                  </a:cubicBezTo>
                  <a:cubicBezTo>
                    <a:pt x="138" y="38"/>
                    <a:pt x="151" y="45"/>
                    <a:pt x="151" y="45"/>
                  </a:cubicBezTo>
                  <a:cubicBezTo>
                    <a:pt x="133" y="0"/>
                    <a:pt x="133" y="0"/>
                    <a:pt x="133" y="0"/>
                  </a:cubicBezTo>
                  <a:cubicBezTo>
                    <a:pt x="87" y="12"/>
                    <a:pt x="87" y="12"/>
                    <a:pt x="87" y="12"/>
                  </a:cubicBezTo>
                  <a:cubicBezTo>
                    <a:pt x="106" y="22"/>
                    <a:pt x="106" y="22"/>
                    <a:pt x="106" y="22"/>
                  </a:cubicBezTo>
                  <a:cubicBezTo>
                    <a:pt x="106" y="22"/>
                    <a:pt x="91" y="98"/>
                    <a:pt x="0"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2" name="矩形 21"/>
          <p:cNvSpPr/>
          <p:nvPr/>
        </p:nvSpPr>
        <p:spPr>
          <a:xfrm>
            <a:off x="6181030" y="1535794"/>
            <a:ext cx="2031325" cy="417358"/>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sp>
        <p:nvSpPr>
          <p:cNvPr id="23" name="矩形 22"/>
          <p:cNvSpPr/>
          <p:nvPr/>
        </p:nvSpPr>
        <p:spPr>
          <a:xfrm>
            <a:off x="6181030" y="1975730"/>
            <a:ext cx="4734620" cy="692497"/>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 rainMagic rain，Magic rain studio sales template, a more beautiful template please magic rainMagic rain</a:t>
            </a:r>
            <a:endParaRPr lang="zh-CN" altLang="en-US" sz="1000" dirty="0">
              <a:solidFill>
                <a:schemeClr val="bg2">
                  <a:lumMod val="50000"/>
                </a:schemeClr>
              </a:solidFill>
              <a:cs typeface="+mn-ea"/>
              <a:sym typeface="+mn-lt"/>
            </a:endParaRPr>
          </a:p>
        </p:txBody>
      </p:sp>
      <p:sp>
        <p:nvSpPr>
          <p:cNvPr id="24" name="矩形 23"/>
          <p:cNvSpPr/>
          <p:nvPr/>
        </p:nvSpPr>
        <p:spPr>
          <a:xfrm>
            <a:off x="6181030" y="3262866"/>
            <a:ext cx="2031325" cy="417358"/>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sp>
        <p:nvSpPr>
          <p:cNvPr id="25" name="矩形 24"/>
          <p:cNvSpPr/>
          <p:nvPr/>
        </p:nvSpPr>
        <p:spPr>
          <a:xfrm>
            <a:off x="6181030" y="3702802"/>
            <a:ext cx="5356920" cy="692497"/>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 rainMagic rain，Magic rain studio sales template, a more beautiful template please magic rainMagic rain</a:t>
            </a:r>
            <a:endParaRPr lang="zh-CN" altLang="en-US" sz="1000" dirty="0">
              <a:solidFill>
                <a:schemeClr val="bg2">
                  <a:lumMod val="50000"/>
                </a:schemeClr>
              </a:solidFill>
              <a:cs typeface="+mn-ea"/>
              <a:sym typeface="+mn-lt"/>
            </a:endParaRPr>
          </a:p>
        </p:txBody>
      </p:sp>
      <p:sp>
        <p:nvSpPr>
          <p:cNvPr id="26" name="矩形 25"/>
          <p:cNvSpPr/>
          <p:nvPr/>
        </p:nvSpPr>
        <p:spPr>
          <a:xfrm>
            <a:off x="6181030" y="4989938"/>
            <a:ext cx="2031325" cy="417358"/>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sp>
        <p:nvSpPr>
          <p:cNvPr id="27" name="矩形 26"/>
          <p:cNvSpPr/>
          <p:nvPr/>
        </p:nvSpPr>
        <p:spPr>
          <a:xfrm>
            <a:off x="6181030" y="5429874"/>
            <a:ext cx="5268020" cy="692497"/>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 rainMagic rain，Magic rain studio sales template, a more beautiful template please magic rainMagic rain，</a:t>
            </a:r>
            <a:endParaRPr lang="zh-CN" altLang="en-US" sz="1000" dirty="0">
              <a:solidFill>
                <a:schemeClr val="bg2">
                  <a:lumMod val="50000"/>
                </a:schemeClr>
              </a:solidFill>
              <a:cs typeface="+mn-ea"/>
              <a:sym typeface="+mn-lt"/>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点击此处添加你的标题</a:t>
            </a:r>
            <a:endParaRPr lang="zh-CN" altLang="en-US" dirty="0"/>
          </a:p>
        </p:txBody>
      </p:sp>
      <p:grpSp>
        <p:nvGrpSpPr>
          <p:cNvPr id="4" name="Group 9"/>
          <p:cNvGrpSpPr/>
          <p:nvPr/>
        </p:nvGrpSpPr>
        <p:grpSpPr>
          <a:xfrm flipH="1">
            <a:off x="1535186" y="3085336"/>
            <a:ext cx="1419938" cy="1364213"/>
            <a:chOff x="854383" y="3000651"/>
            <a:chExt cx="1420925" cy="1365162"/>
          </a:xfrm>
        </p:grpSpPr>
        <p:sp>
          <p:nvSpPr>
            <p:cNvPr id="5" name="Oval 10"/>
            <p:cNvSpPr/>
            <p:nvPr/>
          </p:nvSpPr>
          <p:spPr>
            <a:xfrm>
              <a:off x="910146" y="3000651"/>
              <a:ext cx="1365162" cy="1365162"/>
            </a:xfrm>
            <a:prstGeom prst="ellipse">
              <a:avLst/>
            </a:prstGeom>
            <a:solidFill>
              <a:schemeClr val="accent1">
                <a:lumMod val="7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11"/>
            <p:cNvSpPr/>
            <p:nvPr/>
          </p:nvSpPr>
          <p:spPr>
            <a:xfrm>
              <a:off x="854383" y="3000651"/>
              <a:ext cx="1365162" cy="1365162"/>
            </a:xfrm>
            <a:prstGeom prst="ellipse">
              <a:avLst/>
            </a:pr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 name="Group 12"/>
          <p:cNvGrpSpPr/>
          <p:nvPr/>
        </p:nvGrpSpPr>
        <p:grpSpPr>
          <a:xfrm flipH="1">
            <a:off x="4114636" y="3085336"/>
            <a:ext cx="1419938" cy="1364213"/>
            <a:chOff x="3131347" y="3000651"/>
            <a:chExt cx="1420925" cy="1365162"/>
          </a:xfrm>
        </p:grpSpPr>
        <p:sp>
          <p:nvSpPr>
            <p:cNvPr id="8" name="Oval 13"/>
            <p:cNvSpPr/>
            <p:nvPr/>
          </p:nvSpPr>
          <p:spPr>
            <a:xfrm>
              <a:off x="3187110" y="3000651"/>
              <a:ext cx="1365162" cy="1365162"/>
            </a:xfrm>
            <a:prstGeom prst="ellipse">
              <a:avLst/>
            </a:prstGeom>
            <a:solidFill>
              <a:schemeClr val="accent2">
                <a:lumMod val="7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14"/>
            <p:cNvSpPr/>
            <p:nvPr/>
          </p:nvSpPr>
          <p:spPr>
            <a:xfrm>
              <a:off x="3131347" y="3000651"/>
              <a:ext cx="1365162" cy="1365162"/>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 name="Group 15"/>
          <p:cNvGrpSpPr/>
          <p:nvPr/>
        </p:nvGrpSpPr>
        <p:grpSpPr>
          <a:xfrm flipH="1">
            <a:off x="6694086" y="3085336"/>
            <a:ext cx="1419938" cy="1364213"/>
            <a:chOff x="5408311" y="3000651"/>
            <a:chExt cx="1420925" cy="1365162"/>
          </a:xfrm>
        </p:grpSpPr>
        <p:sp>
          <p:nvSpPr>
            <p:cNvPr id="11" name="Oval 16"/>
            <p:cNvSpPr/>
            <p:nvPr/>
          </p:nvSpPr>
          <p:spPr>
            <a:xfrm>
              <a:off x="5464074" y="3000651"/>
              <a:ext cx="1365162" cy="1365162"/>
            </a:xfrm>
            <a:prstGeom prst="ellipse">
              <a:avLst/>
            </a:prstGeom>
            <a:solidFill>
              <a:schemeClr val="accent3">
                <a:lumMod val="7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7"/>
            <p:cNvSpPr/>
            <p:nvPr/>
          </p:nvSpPr>
          <p:spPr>
            <a:xfrm>
              <a:off x="5408311" y="3000651"/>
              <a:ext cx="1365162" cy="1365162"/>
            </a:xfrm>
            <a:prstGeom prst="ellipse">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 name="Group 18"/>
          <p:cNvGrpSpPr/>
          <p:nvPr/>
        </p:nvGrpSpPr>
        <p:grpSpPr>
          <a:xfrm flipH="1">
            <a:off x="9273535" y="3085336"/>
            <a:ext cx="1419938" cy="1364213"/>
            <a:chOff x="7685274" y="3000651"/>
            <a:chExt cx="1420925" cy="1365162"/>
          </a:xfrm>
        </p:grpSpPr>
        <p:sp>
          <p:nvSpPr>
            <p:cNvPr id="14" name="Oval 19"/>
            <p:cNvSpPr/>
            <p:nvPr/>
          </p:nvSpPr>
          <p:spPr>
            <a:xfrm>
              <a:off x="7741037" y="3000651"/>
              <a:ext cx="1365162" cy="1365162"/>
            </a:xfrm>
            <a:prstGeom prst="ellipse">
              <a:avLst/>
            </a:prstGeom>
            <a:solidFill>
              <a:schemeClr val="accent4">
                <a:lumMod val="7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20"/>
            <p:cNvSpPr/>
            <p:nvPr/>
          </p:nvSpPr>
          <p:spPr>
            <a:xfrm>
              <a:off x="7685274" y="3000651"/>
              <a:ext cx="1365162" cy="1365162"/>
            </a:xfrm>
            <a:prstGeom prst="ellipse">
              <a:avLst/>
            </a:prstGeom>
            <a:solidFill>
              <a:schemeClr val="accent4"/>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6" name="Group 21"/>
          <p:cNvGrpSpPr/>
          <p:nvPr/>
        </p:nvGrpSpPr>
        <p:grpSpPr>
          <a:xfrm>
            <a:off x="3295618" y="3497316"/>
            <a:ext cx="462150" cy="413161"/>
            <a:chOff x="2524484" y="3476507"/>
            <a:chExt cx="462472" cy="413449"/>
          </a:xfrm>
        </p:grpSpPr>
        <p:sp>
          <p:nvSpPr>
            <p:cNvPr id="17" name="Chevron 22"/>
            <p:cNvSpPr/>
            <p:nvPr/>
          </p:nvSpPr>
          <p:spPr>
            <a:xfrm>
              <a:off x="2524484" y="3476507"/>
              <a:ext cx="413449" cy="413449"/>
            </a:xfrm>
            <a:prstGeom prst="chevron">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8" name="Chevron 23"/>
            <p:cNvSpPr/>
            <p:nvPr/>
          </p:nvSpPr>
          <p:spPr>
            <a:xfrm>
              <a:off x="2573507" y="3476507"/>
              <a:ext cx="413449" cy="413449"/>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9" name="Group 24"/>
          <p:cNvGrpSpPr/>
          <p:nvPr/>
        </p:nvGrpSpPr>
        <p:grpSpPr>
          <a:xfrm>
            <a:off x="8454518" y="3497316"/>
            <a:ext cx="462150" cy="413161"/>
            <a:chOff x="7078412" y="3476507"/>
            <a:chExt cx="462472" cy="413449"/>
          </a:xfrm>
        </p:grpSpPr>
        <p:sp>
          <p:nvSpPr>
            <p:cNvPr id="20" name="Chevron 25"/>
            <p:cNvSpPr/>
            <p:nvPr/>
          </p:nvSpPr>
          <p:spPr>
            <a:xfrm>
              <a:off x="7078412" y="3476507"/>
              <a:ext cx="413449" cy="413449"/>
            </a:xfrm>
            <a:prstGeom prst="chevron">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1" name="Chevron 26"/>
            <p:cNvSpPr/>
            <p:nvPr/>
          </p:nvSpPr>
          <p:spPr>
            <a:xfrm>
              <a:off x="7127435" y="3476507"/>
              <a:ext cx="413449" cy="413449"/>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2" name="Group 27"/>
          <p:cNvGrpSpPr/>
          <p:nvPr/>
        </p:nvGrpSpPr>
        <p:grpSpPr>
          <a:xfrm>
            <a:off x="5875081" y="3497316"/>
            <a:ext cx="462150" cy="413161"/>
            <a:chOff x="4801460" y="3476507"/>
            <a:chExt cx="462472" cy="413449"/>
          </a:xfrm>
        </p:grpSpPr>
        <p:sp>
          <p:nvSpPr>
            <p:cNvPr id="23" name="Chevron 28"/>
            <p:cNvSpPr/>
            <p:nvPr/>
          </p:nvSpPr>
          <p:spPr>
            <a:xfrm>
              <a:off x="4801460" y="3476507"/>
              <a:ext cx="413449" cy="413449"/>
            </a:xfrm>
            <a:prstGeom prst="chevron">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4" name="Chevron 29"/>
            <p:cNvSpPr/>
            <p:nvPr/>
          </p:nvSpPr>
          <p:spPr>
            <a:xfrm>
              <a:off x="4850483" y="3476507"/>
              <a:ext cx="413449" cy="413449"/>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5" name="组合 24"/>
          <p:cNvGrpSpPr>
            <a:grpSpLocks noChangeAspect="1"/>
          </p:cNvGrpSpPr>
          <p:nvPr/>
        </p:nvGrpSpPr>
        <p:grpSpPr>
          <a:xfrm>
            <a:off x="4643471" y="3560756"/>
            <a:ext cx="407825" cy="398063"/>
            <a:chOff x="3530192" y="2543266"/>
            <a:chExt cx="596901" cy="582613"/>
          </a:xfrm>
          <a:solidFill>
            <a:schemeClr val="bg1"/>
          </a:solidFill>
        </p:grpSpPr>
        <p:sp>
          <p:nvSpPr>
            <p:cNvPr id="26" name="Freeform 36"/>
            <p:cNvSpPr>
              <a:spLocks noEditPoints="1"/>
            </p:cNvSpPr>
            <p:nvPr/>
          </p:nvSpPr>
          <p:spPr bwMode="auto">
            <a:xfrm>
              <a:off x="3646080" y="2543266"/>
              <a:ext cx="481013" cy="582613"/>
            </a:xfrm>
            <a:custGeom>
              <a:avLst/>
              <a:gdLst>
                <a:gd name="T0" fmla="*/ 100 w 128"/>
                <a:gd name="T1" fmla="*/ 113 h 155"/>
                <a:gd name="T2" fmla="*/ 100 w 128"/>
                <a:gd name="T3" fmla="*/ 105 h 155"/>
                <a:gd name="T4" fmla="*/ 62 w 128"/>
                <a:gd name="T5" fmla="*/ 109 h 155"/>
                <a:gd name="T6" fmla="*/ 127 w 128"/>
                <a:gd name="T7" fmla="*/ 51 h 155"/>
                <a:gd name="T8" fmla="*/ 74 w 128"/>
                <a:gd name="T9" fmla="*/ 0 h 155"/>
                <a:gd name="T10" fmla="*/ 0 w 128"/>
                <a:gd name="T11" fmla="*/ 22 h 155"/>
                <a:gd name="T12" fmla="*/ 3 w 128"/>
                <a:gd name="T13" fmla="*/ 70 h 155"/>
                <a:gd name="T14" fmla="*/ 4 w 128"/>
                <a:gd name="T15" fmla="*/ 69 h 155"/>
                <a:gd name="T16" fmla="*/ 10 w 128"/>
                <a:gd name="T17" fmla="*/ 22 h 155"/>
                <a:gd name="T18" fmla="*/ 68 w 128"/>
                <a:gd name="T19" fmla="*/ 10 h 155"/>
                <a:gd name="T20" fmla="*/ 90 w 128"/>
                <a:gd name="T21" fmla="*/ 59 h 155"/>
                <a:gd name="T22" fmla="*/ 118 w 128"/>
                <a:gd name="T23" fmla="*/ 134 h 155"/>
                <a:gd name="T24" fmla="*/ 45 w 128"/>
                <a:gd name="T25" fmla="*/ 145 h 155"/>
                <a:gd name="T26" fmla="*/ 44 w 128"/>
                <a:gd name="T27" fmla="*/ 155 h 155"/>
                <a:gd name="T28" fmla="*/ 92 w 128"/>
                <a:gd name="T29" fmla="*/ 155 h 155"/>
                <a:gd name="T30" fmla="*/ 128 w 128"/>
                <a:gd name="T31" fmla="*/ 134 h 155"/>
                <a:gd name="T32" fmla="*/ 127 w 128"/>
                <a:gd name="T33" fmla="*/ 51 h 155"/>
                <a:gd name="T34" fmla="*/ 78 w 128"/>
                <a:gd name="T35" fmla="*/ 38 h 155"/>
                <a:gd name="T36" fmla="*/ 112 w 128"/>
                <a:gd name="T37" fmla="*/ 50 h 155"/>
                <a:gd name="T38" fmla="*/ 55 w 128"/>
                <a:gd name="T39" fmla="*/ 54 h 155"/>
                <a:gd name="T40" fmla="*/ 28 w 128"/>
                <a:gd name="T41" fmla="*/ 50 h 155"/>
                <a:gd name="T42" fmla="*/ 28 w 128"/>
                <a:gd name="T43" fmla="*/ 58 h 155"/>
                <a:gd name="T44" fmla="*/ 55 w 128"/>
                <a:gd name="T45" fmla="*/ 54 h 155"/>
                <a:gd name="T46" fmla="*/ 51 w 128"/>
                <a:gd name="T47" fmla="*/ 42 h 155"/>
                <a:gd name="T48" fmla="*/ 51 w 128"/>
                <a:gd name="T49" fmla="*/ 34 h 155"/>
                <a:gd name="T50" fmla="*/ 24 w 128"/>
                <a:gd name="T51" fmla="*/ 38 h 155"/>
                <a:gd name="T52" fmla="*/ 100 w 128"/>
                <a:gd name="T53" fmla="*/ 121 h 155"/>
                <a:gd name="T54" fmla="*/ 62 w 128"/>
                <a:gd name="T55" fmla="*/ 125 h 155"/>
                <a:gd name="T56" fmla="*/ 100 w 128"/>
                <a:gd name="T57" fmla="*/ 129 h 155"/>
                <a:gd name="T58" fmla="*/ 100 w 128"/>
                <a:gd name="T59" fmla="*/ 121 h 155"/>
                <a:gd name="T60" fmla="*/ 100 w 128"/>
                <a:gd name="T61" fmla="*/ 96 h 155"/>
                <a:gd name="T62" fmla="*/ 100 w 128"/>
                <a:gd name="T63" fmla="*/ 88 h 155"/>
                <a:gd name="T64" fmla="*/ 62 w 128"/>
                <a:gd name="T65" fmla="*/ 9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55">
                  <a:moveTo>
                    <a:pt x="66" y="113"/>
                  </a:moveTo>
                  <a:cubicBezTo>
                    <a:pt x="100" y="113"/>
                    <a:pt x="100" y="113"/>
                    <a:pt x="100" y="113"/>
                  </a:cubicBezTo>
                  <a:cubicBezTo>
                    <a:pt x="102" y="113"/>
                    <a:pt x="104" y="111"/>
                    <a:pt x="104" y="109"/>
                  </a:cubicBezTo>
                  <a:cubicBezTo>
                    <a:pt x="104" y="107"/>
                    <a:pt x="102" y="105"/>
                    <a:pt x="100" y="105"/>
                  </a:cubicBezTo>
                  <a:cubicBezTo>
                    <a:pt x="66" y="105"/>
                    <a:pt x="66" y="105"/>
                    <a:pt x="66" y="105"/>
                  </a:cubicBezTo>
                  <a:cubicBezTo>
                    <a:pt x="63" y="105"/>
                    <a:pt x="62" y="107"/>
                    <a:pt x="62" y="109"/>
                  </a:cubicBezTo>
                  <a:cubicBezTo>
                    <a:pt x="62" y="111"/>
                    <a:pt x="63" y="113"/>
                    <a:pt x="66" y="113"/>
                  </a:cubicBezTo>
                  <a:close/>
                  <a:moveTo>
                    <a:pt x="127" y="51"/>
                  </a:moveTo>
                  <a:cubicBezTo>
                    <a:pt x="78" y="2"/>
                    <a:pt x="78" y="2"/>
                    <a:pt x="78" y="2"/>
                  </a:cubicBezTo>
                  <a:cubicBezTo>
                    <a:pt x="77" y="1"/>
                    <a:pt x="76" y="0"/>
                    <a:pt x="74" y="0"/>
                  </a:cubicBezTo>
                  <a:cubicBezTo>
                    <a:pt x="21" y="0"/>
                    <a:pt x="21" y="0"/>
                    <a:pt x="21" y="0"/>
                  </a:cubicBezTo>
                  <a:cubicBezTo>
                    <a:pt x="9" y="0"/>
                    <a:pt x="0" y="10"/>
                    <a:pt x="0" y="22"/>
                  </a:cubicBezTo>
                  <a:cubicBezTo>
                    <a:pt x="0" y="73"/>
                    <a:pt x="0" y="73"/>
                    <a:pt x="0" y="73"/>
                  </a:cubicBezTo>
                  <a:cubicBezTo>
                    <a:pt x="3" y="70"/>
                    <a:pt x="3" y="70"/>
                    <a:pt x="3" y="70"/>
                  </a:cubicBezTo>
                  <a:cubicBezTo>
                    <a:pt x="4" y="70"/>
                    <a:pt x="4" y="70"/>
                    <a:pt x="4" y="70"/>
                  </a:cubicBezTo>
                  <a:cubicBezTo>
                    <a:pt x="4" y="69"/>
                    <a:pt x="4" y="69"/>
                    <a:pt x="4" y="69"/>
                  </a:cubicBezTo>
                  <a:cubicBezTo>
                    <a:pt x="6" y="68"/>
                    <a:pt x="8" y="67"/>
                    <a:pt x="10" y="67"/>
                  </a:cubicBezTo>
                  <a:cubicBezTo>
                    <a:pt x="10" y="22"/>
                    <a:pt x="10" y="22"/>
                    <a:pt x="10" y="22"/>
                  </a:cubicBezTo>
                  <a:cubicBezTo>
                    <a:pt x="10" y="15"/>
                    <a:pt x="15" y="10"/>
                    <a:pt x="21" y="10"/>
                  </a:cubicBezTo>
                  <a:cubicBezTo>
                    <a:pt x="68" y="10"/>
                    <a:pt x="68" y="10"/>
                    <a:pt x="68" y="10"/>
                  </a:cubicBezTo>
                  <a:cubicBezTo>
                    <a:pt x="68" y="38"/>
                    <a:pt x="68" y="38"/>
                    <a:pt x="68" y="38"/>
                  </a:cubicBezTo>
                  <a:cubicBezTo>
                    <a:pt x="68" y="50"/>
                    <a:pt x="78" y="59"/>
                    <a:pt x="90" y="59"/>
                  </a:cubicBezTo>
                  <a:cubicBezTo>
                    <a:pt x="118" y="59"/>
                    <a:pt x="118" y="59"/>
                    <a:pt x="118" y="59"/>
                  </a:cubicBezTo>
                  <a:cubicBezTo>
                    <a:pt x="118" y="134"/>
                    <a:pt x="118" y="134"/>
                    <a:pt x="118" y="134"/>
                  </a:cubicBezTo>
                  <a:cubicBezTo>
                    <a:pt x="118" y="140"/>
                    <a:pt x="113" y="145"/>
                    <a:pt x="107" y="145"/>
                  </a:cubicBezTo>
                  <a:cubicBezTo>
                    <a:pt x="45" y="145"/>
                    <a:pt x="45" y="145"/>
                    <a:pt x="45" y="145"/>
                  </a:cubicBezTo>
                  <a:cubicBezTo>
                    <a:pt x="45" y="151"/>
                    <a:pt x="45" y="151"/>
                    <a:pt x="45" y="151"/>
                  </a:cubicBezTo>
                  <a:cubicBezTo>
                    <a:pt x="45" y="153"/>
                    <a:pt x="44" y="154"/>
                    <a:pt x="44" y="155"/>
                  </a:cubicBezTo>
                  <a:cubicBezTo>
                    <a:pt x="64" y="155"/>
                    <a:pt x="92" y="155"/>
                    <a:pt x="92" y="155"/>
                  </a:cubicBezTo>
                  <a:cubicBezTo>
                    <a:pt x="92" y="155"/>
                    <a:pt x="92" y="155"/>
                    <a:pt x="92" y="155"/>
                  </a:cubicBezTo>
                  <a:cubicBezTo>
                    <a:pt x="107" y="155"/>
                    <a:pt x="107" y="155"/>
                    <a:pt x="107" y="155"/>
                  </a:cubicBezTo>
                  <a:cubicBezTo>
                    <a:pt x="118" y="155"/>
                    <a:pt x="128" y="145"/>
                    <a:pt x="128" y="134"/>
                  </a:cubicBezTo>
                  <a:cubicBezTo>
                    <a:pt x="128" y="54"/>
                    <a:pt x="128" y="54"/>
                    <a:pt x="128" y="54"/>
                  </a:cubicBezTo>
                  <a:cubicBezTo>
                    <a:pt x="128" y="53"/>
                    <a:pt x="128" y="51"/>
                    <a:pt x="127" y="51"/>
                  </a:cubicBezTo>
                  <a:close/>
                  <a:moveTo>
                    <a:pt x="90" y="50"/>
                  </a:moveTo>
                  <a:cubicBezTo>
                    <a:pt x="83" y="50"/>
                    <a:pt x="78" y="44"/>
                    <a:pt x="78" y="38"/>
                  </a:cubicBezTo>
                  <a:cubicBezTo>
                    <a:pt x="78" y="16"/>
                    <a:pt x="78" y="16"/>
                    <a:pt x="78" y="16"/>
                  </a:cubicBezTo>
                  <a:cubicBezTo>
                    <a:pt x="112" y="50"/>
                    <a:pt x="112" y="50"/>
                    <a:pt x="112" y="50"/>
                  </a:cubicBezTo>
                  <a:lnTo>
                    <a:pt x="90" y="50"/>
                  </a:lnTo>
                  <a:close/>
                  <a:moveTo>
                    <a:pt x="55" y="54"/>
                  </a:moveTo>
                  <a:cubicBezTo>
                    <a:pt x="55" y="52"/>
                    <a:pt x="54" y="50"/>
                    <a:pt x="51" y="50"/>
                  </a:cubicBezTo>
                  <a:cubicBezTo>
                    <a:pt x="28" y="50"/>
                    <a:pt x="28" y="50"/>
                    <a:pt x="28" y="50"/>
                  </a:cubicBezTo>
                  <a:cubicBezTo>
                    <a:pt x="26" y="50"/>
                    <a:pt x="24" y="52"/>
                    <a:pt x="24" y="54"/>
                  </a:cubicBezTo>
                  <a:cubicBezTo>
                    <a:pt x="24" y="56"/>
                    <a:pt x="26" y="58"/>
                    <a:pt x="28" y="58"/>
                  </a:cubicBezTo>
                  <a:cubicBezTo>
                    <a:pt x="51" y="58"/>
                    <a:pt x="51" y="58"/>
                    <a:pt x="51" y="58"/>
                  </a:cubicBezTo>
                  <a:cubicBezTo>
                    <a:pt x="54" y="58"/>
                    <a:pt x="55" y="56"/>
                    <a:pt x="55" y="54"/>
                  </a:cubicBezTo>
                  <a:close/>
                  <a:moveTo>
                    <a:pt x="28" y="42"/>
                  </a:moveTo>
                  <a:cubicBezTo>
                    <a:pt x="51" y="42"/>
                    <a:pt x="51" y="42"/>
                    <a:pt x="51" y="42"/>
                  </a:cubicBezTo>
                  <a:cubicBezTo>
                    <a:pt x="54" y="42"/>
                    <a:pt x="55" y="40"/>
                    <a:pt x="55" y="38"/>
                  </a:cubicBezTo>
                  <a:cubicBezTo>
                    <a:pt x="55" y="36"/>
                    <a:pt x="54" y="34"/>
                    <a:pt x="51" y="34"/>
                  </a:cubicBezTo>
                  <a:cubicBezTo>
                    <a:pt x="28" y="34"/>
                    <a:pt x="28" y="34"/>
                    <a:pt x="28" y="34"/>
                  </a:cubicBezTo>
                  <a:cubicBezTo>
                    <a:pt x="26" y="34"/>
                    <a:pt x="24" y="36"/>
                    <a:pt x="24" y="38"/>
                  </a:cubicBezTo>
                  <a:cubicBezTo>
                    <a:pt x="24" y="40"/>
                    <a:pt x="26" y="42"/>
                    <a:pt x="28" y="42"/>
                  </a:cubicBezTo>
                  <a:close/>
                  <a:moveTo>
                    <a:pt x="100" y="121"/>
                  </a:moveTo>
                  <a:cubicBezTo>
                    <a:pt x="66" y="121"/>
                    <a:pt x="66" y="121"/>
                    <a:pt x="66" y="121"/>
                  </a:cubicBezTo>
                  <a:cubicBezTo>
                    <a:pt x="64" y="121"/>
                    <a:pt x="62" y="123"/>
                    <a:pt x="62" y="125"/>
                  </a:cubicBezTo>
                  <a:cubicBezTo>
                    <a:pt x="62" y="127"/>
                    <a:pt x="64" y="129"/>
                    <a:pt x="66" y="129"/>
                  </a:cubicBezTo>
                  <a:cubicBezTo>
                    <a:pt x="100" y="129"/>
                    <a:pt x="100" y="129"/>
                    <a:pt x="100" y="129"/>
                  </a:cubicBezTo>
                  <a:cubicBezTo>
                    <a:pt x="102" y="129"/>
                    <a:pt x="104" y="127"/>
                    <a:pt x="104" y="125"/>
                  </a:cubicBezTo>
                  <a:cubicBezTo>
                    <a:pt x="104" y="123"/>
                    <a:pt x="102" y="121"/>
                    <a:pt x="100" y="121"/>
                  </a:cubicBezTo>
                  <a:close/>
                  <a:moveTo>
                    <a:pt x="66" y="96"/>
                  </a:moveTo>
                  <a:cubicBezTo>
                    <a:pt x="100" y="96"/>
                    <a:pt x="100" y="96"/>
                    <a:pt x="100" y="96"/>
                  </a:cubicBezTo>
                  <a:cubicBezTo>
                    <a:pt x="102" y="96"/>
                    <a:pt x="104" y="95"/>
                    <a:pt x="104" y="92"/>
                  </a:cubicBezTo>
                  <a:cubicBezTo>
                    <a:pt x="104" y="90"/>
                    <a:pt x="102" y="88"/>
                    <a:pt x="100" y="88"/>
                  </a:cubicBezTo>
                  <a:cubicBezTo>
                    <a:pt x="66" y="88"/>
                    <a:pt x="66" y="88"/>
                    <a:pt x="66" y="88"/>
                  </a:cubicBezTo>
                  <a:cubicBezTo>
                    <a:pt x="63" y="88"/>
                    <a:pt x="62" y="90"/>
                    <a:pt x="62" y="92"/>
                  </a:cubicBezTo>
                  <a:cubicBezTo>
                    <a:pt x="62" y="95"/>
                    <a:pt x="63" y="96"/>
                    <a:pt x="66"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37"/>
            <p:cNvSpPr/>
            <p:nvPr/>
          </p:nvSpPr>
          <p:spPr bwMode="auto">
            <a:xfrm>
              <a:off x="3530192" y="2821078"/>
              <a:ext cx="323850" cy="304800"/>
            </a:xfrm>
            <a:custGeom>
              <a:avLst/>
              <a:gdLst>
                <a:gd name="T0" fmla="*/ 0 w 86"/>
                <a:gd name="T1" fmla="*/ 41 h 81"/>
                <a:gd name="T2" fmla="*/ 4 w 86"/>
                <a:gd name="T3" fmla="*/ 45 h 81"/>
                <a:gd name="T4" fmla="*/ 18 w 86"/>
                <a:gd name="T5" fmla="*/ 45 h 81"/>
                <a:gd name="T6" fmla="*/ 18 w 86"/>
                <a:gd name="T7" fmla="*/ 77 h 81"/>
                <a:gd name="T8" fmla="*/ 22 w 86"/>
                <a:gd name="T9" fmla="*/ 81 h 81"/>
                <a:gd name="T10" fmla="*/ 64 w 86"/>
                <a:gd name="T11" fmla="*/ 81 h 81"/>
                <a:gd name="T12" fmla="*/ 68 w 86"/>
                <a:gd name="T13" fmla="*/ 77 h 81"/>
                <a:gd name="T14" fmla="*/ 68 w 86"/>
                <a:gd name="T15" fmla="*/ 45 h 81"/>
                <a:gd name="T16" fmla="*/ 82 w 86"/>
                <a:gd name="T17" fmla="*/ 45 h 81"/>
                <a:gd name="T18" fmla="*/ 86 w 86"/>
                <a:gd name="T19" fmla="*/ 41 h 81"/>
                <a:gd name="T20" fmla="*/ 85 w 86"/>
                <a:gd name="T21" fmla="*/ 38 h 81"/>
                <a:gd name="T22" fmla="*/ 85 w 86"/>
                <a:gd name="T23" fmla="*/ 38 h 81"/>
                <a:gd name="T24" fmla="*/ 46 w 86"/>
                <a:gd name="T25" fmla="*/ 1 h 81"/>
                <a:gd name="T26" fmla="*/ 43 w 86"/>
                <a:gd name="T27" fmla="*/ 0 h 81"/>
                <a:gd name="T28" fmla="*/ 40 w 86"/>
                <a:gd name="T29" fmla="*/ 1 h 81"/>
                <a:gd name="T30" fmla="*/ 40 w 86"/>
                <a:gd name="T31" fmla="*/ 1 h 81"/>
                <a:gd name="T32" fmla="*/ 1 w 86"/>
                <a:gd name="T33" fmla="*/ 38 h 81"/>
                <a:gd name="T34" fmla="*/ 1 w 86"/>
                <a:gd name="T35" fmla="*/ 38 h 81"/>
                <a:gd name="T36" fmla="*/ 1 w 86"/>
                <a:gd name="T37" fmla="*/ 38 h 81"/>
                <a:gd name="T38" fmla="*/ 1 w 86"/>
                <a:gd name="T39" fmla="*/ 39 h 81"/>
                <a:gd name="T40" fmla="*/ 0 w 86"/>
                <a:gd name="T41" fmla="*/ 4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6" h="81">
                  <a:moveTo>
                    <a:pt x="0" y="41"/>
                  </a:moveTo>
                  <a:cubicBezTo>
                    <a:pt x="0" y="43"/>
                    <a:pt x="2" y="45"/>
                    <a:pt x="4" y="45"/>
                  </a:cubicBezTo>
                  <a:cubicBezTo>
                    <a:pt x="18" y="45"/>
                    <a:pt x="18" y="45"/>
                    <a:pt x="18" y="45"/>
                  </a:cubicBezTo>
                  <a:cubicBezTo>
                    <a:pt x="18" y="77"/>
                    <a:pt x="18" y="77"/>
                    <a:pt x="18" y="77"/>
                  </a:cubicBezTo>
                  <a:cubicBezTo>
                    <a:pt x="18" y="79"/>
                    <a:pt x="20" y="81"/>
                    <a:pt x="22" y="81"/>
                  </a:cubicBezTo>
                  <a:cubicBezTo>
                    <a:pt x="64" y="81"/>
                    <a:pt x="64" y="81"/>
                    <a:pt x="64" y="81"/>
                  </a:cubicBezTo>
                  <a:cubicBezTo>
                    <a:pt x="66" y="81"/>
                    <a:pt x="68" y="79"/>
                    <a:pt x="68" y="77"/>
                  </a:cubicBezTo>
                  <a:cubicBezTo>
                    <a:pt x="68" y="45"/>
                    <a:pt x="68" y="45"/>
                    <a:pt x="68" y="45"/>
                  </a:cubicBezTo>
                  <a:cubicBezTo>
                    <a:pt x="82" y="45"/>
                    <a:pt x="82" y="45"/>
                    <a:pt x="82" y="45"/>
                  </a:cubicBezTo>
                  <a:cubicBezTo>
                    <a:pt x="84" y="45"/>
                    <a:pt x="86" y="43"/>
                    <a:pt x="86" y="41"/>
                  </a:cubicBezTo>
                  <a:cubicBezTo>
                    <a:pt x="86" y="40"/>
                    <a:pt x="86" y="39"/>
                    <a:pt x="85" y="38"/>
                  </a:cubicBezTo>
                  <a:cubicBezTo>
                    <a:pt x="85" y="38"/>
                    <a:pt x="85" y="38"/>
                    <a:pt x="85" y="38"/>
                  </a:cubicBezTo>
                  <a:cubicBezTo>
                    <a:pt x="46" y="1"/>
                    <a:pt x="46" y="1"/>
                    <a:pt x="46" y="1"/>
                  </a:cubicBezTo>
                  <a:cubicBezTo>
                    <a:pt x="46" y="1"/>
                    <a:pt x="44" y="0"/>
                    <a:pt x="43" y="0"/>
                  </a:cubicBezTo>
                  <a:cubicBezTo>
                    <a:pt x="42" y="0"/>
                    <a:pt x="41" y="1"/>
                    <a:pt x="40" y="1"/>
                  </a:cubicBezTo>
                  <a:cubicBezTo>
                    <a:pt x="40" y="1"/>
                    <a:pt x="40" y="1"/>
                    <a:pt x="40" y="1"/>
                  </a:cubicBezTo>
                  <a:cubicBezTo>
                    <a:pt x="1" y="38"/>
                    <a:pt x="1" y="38"/>
                    <a:pt x="1" y="38"/>
                  </a:cubicBezTo>
                  <a:cubicBezTo>
                    <a:pt x="1" y="38"/>
                    <a:pt x="1" y="38"/>
                    <a:pt x="1" y="38"/>
                  </a:cubicBezTo>
                  <a:cubicBezTo>
                    <a:pt x="1" y="38"/>
                    <a:pt x="1" y="38"/>
                    <a:pt x="1" y="38"/>
                  </a:cubicBezTo>
                  <a:cubicBezTo>
                    <a:pt x="1" y="39"/>
                    <a:pt x="1" y="39"/>
                    <a:pt x="1" y="39"/>
                  </a:cubicBezTo>
                  <a:cubicBezTo>
                    <a:pt x="0" y="39"/>
                    <a:pt x="0" y="40"/>
                    <a:pt x="0"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8" name="组合 27"/>
          <p:cNvGrpSpPr>
            <a:grpSpLocks noChangeAspect="1"/>
          </p:cNvGrpSpPr>
          <p:nvPr/>
        </p:nvGrpSpPr>
        <p:grpSpPr>
          <a:xfrm>
            <a:off x="9807454" y="3584584"/>
            <a:ext cx="407825" cy="345962"/>
            <a:chOff x="6791325" y="3867151"/>
            <a:chExt cx="282576" cy="239712"/>
          </a:xfrm>
          <a:solidFill>
            <a:schemeClr val="bg1"/>
          </a:solidFill>
        </p:grpSpPr>
        <p:sp>
          <p:nvSpPr>
            <p:cNvPr id="29" name="Freeform 103"/>
            <p:cNvSpPr/>
            <p:nvPr/>
          </p:nvSpPr>
          <p:spPr bwMode="auto">
            <a:xfrm>
              <a:off x="6889750" y="3916363"/>
              <a:ext cx="39688" cy="58738"/>
            </a:xfrm>
            <a:custGeom>
              <a:avLst/>
              <a:gdLst>
                <a:gd name="T0" fmla="*/ 14 w 25"/>
                <a:gd name="T1" fmla="*/ 33 h 37"/>
                <a:gd name="T2" fmla="*/ 25 w 25"/>
                <a:gd name="T3" fmla="*/ 14 h 37"/>
                <a:gd name="T4" fmla="*/ 21 w 25"/>
                <a:gd name="T5" fmla="*/ 0 h 37"/>
                <a:gd name="T6" fmla="*/ 0 w 25"/>
                <a:gd name="T7" fmla="*/ 37 h 37"/>
                <a:gd name="T8" fmla="*/ 14 w 25"/>
                <a:gd name="T9" fmla="*/ 33 h 37"/>
              </a:gdLst>
              <a:ahLst/>
              <a:cxnLst>
                <a:cxn ang="0">
                  <a:pos x="T0" y="T1"/>
                </a:cxn>
                <a:cxn ang="0">
                  <a:pos x="T2" y="T3"/>
                </a:cxn>
                <a:cxn ang="0">
                  <a:pos x="T4" y="T5"/>
                </a:cxn>
                <a:cxn ang="0">
                  <a:pos x="T6" y="T7"/>
                </a:cxn>
                <a:cxn ang="0">
                  <a:pos x="T8" y="T9"/>
                </a:cxn>
              </a:cxnLst>
              <a:rect l="0" t="0" r="r" b="b"/>
              <a:pathLst>
                <a:path w="25" h="37">
                  <a:moveTo>
                    <a:pt x="14" y="33"/>
                  </a:moveTo>
                  <a:lnTo>
                    <a:pt x="25" y="14"/>
                  </a:lnTo>
                  <a:lnTo>
                    <a:pt x="21" y="0"/>
                  </a:lnTo>
                  <a:lnTo>
                    <a:pt x="0" y="37"/>
                  </a:lnTo>
                  <a:lnTo>
                    <a:pt x="14"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04"/>
            <p:cNvSpPr/>
            <p:nvPr/>
          </p:nvSpPr>
          <p:spPr bwMode="auto">
            <a:xfrm>
              <a:off x="6907213" y="3903663"/>
              <a:ext cx="166688" cy="203200"/>
            </a:xfrm>
            <a:custGeom>
              <a:avLst/>
              <a:gdLst>
                <a:gd name="T0" fmla="*/ 159 w 173"/>
                <a:gd name="T1" fmla="*/ 53 h 209"/>
                <a:gd name="T2" fmla="*/ 66 w 173"/>
                <a:gd name="T3" fmla="*/ 0 h 209"/>
                <a:gd name="T4" fmla="*/ 72 w 173"/>
                <a:gd name="T5" fmla="*/ 24 h 209"/>
                <a:gd name="T6" fmla="*/ 150 w 173"/>
                <a:gd name="T7" fmla="*/ 69 h 209"/>
                <a:gd name="T8" fmla="*/ 152 w 173"/>
                <a:gd name="T9" fmla="*/ 74 h 209"/>
                <a:gd name="T10" fmla="*/ 105 w 173"/>
                <a:gd name="T11" fmla="*/ 155 h 209"/>
                <a:gd name="T12" fmla="*/ 80 w 173"/>
                <a:gd name="T13" fmla="*/ 141 h 209"/>
                <a:gd name="T14" fmla="*/ 66 w 173"/>
                <a:gd name="T15" fmla="*/ 148 h 209"/>
                <a:gd name="T16" fmla="*/ 0 w 173"/>
                <a:gd name="T17" fmla="*/ 165 h 209"/>
                <a:gd name="T18" fmla="*/ 71 w 173"/>
                <a:gd name="T19" fmla="*/ 206 h 209"/>
                <a:gd name="T20" fmla="*/ 82 w 173"/>
                <a:gd name="T21" fmla="*/ 209 h 209"/>
                <a:gd name="T22" fmla="*/ 101 w 173"/>
                <a:gd name="T23" fmla="*/ 198 h 209"/>
                <a:gd name="T24" fmla="*/ 167 w 173"/>
                <a:gd name="T25" fmla="*/ 83 h 209"/>
                <a:gd name="T26" fmla="*/ 159 w 173"/>
                <a:gd name="T27" fmla="*/ 5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3" h="209">
                  <a:moveTo>
                    <a:pt x="159" y="53"/>
                  </a:moveTo>
                  <a:cubicBezTo>
                    <a:pt x="66" y="0"/>
                    <a:pt x="66" y="0"/>
                    <a:pt x="66" y="0"/>
                  </a:cubicBezTo>
                  <a:cubicBezTo>
                    <a:pt x="72" y="24"/>
                    <a:pt x="72" y="24"/>
                    <a:pt x="72" y="24"/>
                  </a:cubicBezTo>
                  <a:cubicBezTo>
                    <a:pt x="150" y="69"/>
                    <a:pt x="150" y="69"/>
                    <a:pt x="150" y="69"/>
                  </a:cubicBezTo>
                  <a:cubicBezTo>
                    <a:pt x="152" y="70"/>
                    <a:pt x="153" y="72"/>
                    <a:pt x="152" y="74"/>
                  </a:cubicBezTo>
                  <a:cubicBezTo>
                    <a:pt x="105" y="155"/>
                    <a:pt x="105" y="155"/>
                    <a:pt x="105" y="155"/>
                  </a:cubicBezTo>
                  <a:cubicBezTo>
                    <a:pt x="80" y="141"/>
                    <a:pt x="80" y="141"/>
                    <a:pt x="80" y="141"/>
                  </a:cubicBezTo>
                  <a:cubicBezTo>
                    <a:pt x="76" y="144"/>
                    <a:pt x="71" y="146"/>
                    <a:pt x="66" y="148"/>
                  </a:cubicBezTo>
                  <a:cubicBezTo>
                    <a:pt x="0" y="165"/>
                    <a:pt x="0" y="165"/>
                    <a:pt x="0" y="165"/>
                  </a:cubicBezTo>
                  <a:cubicBezTo>
                    <a:pt x="71" y="206"/>
                    <a:pt x="71" y="206"/>
                    <a:pt x="71" y="206"/>
                  </a:cubicBezTo>
                  <a:cubicBezTo>
                    <a:pt x="74" y="208"/>
                    <a:pt x="78" y="209"/>
                    <a:pt x="82" y="209"/>
                  </a:cubicBezTo>
                  <a:cubicBezTo>
                    <a:pt x="89" y="209"/>
                    <a:pt x="97" y="205"/>
                    <a:pt x="101" y="198"/>
                  </a:cubicBezTo>
                  <a:cubicBezTo>
                    <a:pt x="167" y="83"/>
                    <a:pt x="167" y="83"/>
                    <a:pt x="167" y="83"/>
                  </a:cubicBezTo>
                  <a:cubicBezTo>
                    <a:pt x="173" y="73"/>
                    <a:pt x="170" y="60"/>
                    <a:pt x="159"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05"/>
            <p:cNvSpPr>
              <a:spLocks noEditPoints="1"/>
            </p:cNvSpPr>
            <p:nvPr/>
          </p:nvSpPr>
          <p:spPr bwMode="auto">
            <a:xfrm>
              <a:off x="6791325" y="3867151"/>
              <a:ext cx="193675" cy="196850"/>
            </a:xfrm>
            <a:custGeom>
              <a:avLst/>
              <a:gdLst>
                <a:gd name="T0" fmla="*/ 197 w 200"/>
                <a:gd name="T1" fmla="*/ 144 h 203"/>
                <a:gd name="T2" fmla="*/ 163 w 200"/>
                <a:gd name="T3" fmla="*/ 16 h 203"/>
                <a:gd name="T4" fmla="*/ 142 w 200"/>
                <a:gd name="T5" fmla="*/ 0 h 203"/>
                <a:gd name="T6" fmla="*/ 142 w 200"/>
                <a:gd name="T7" fmla="*/ 0 h 203"/>
                <a:gd name="T8" fmla="*/ 136 w 200"/>
                <a:gd name="T9" fmla="*/ 1 h 203"/>
                <a:gd name="T10" fmla="*/ 18 w 200"/>
                <a:gd name="T11" fmla="*/ 32 h 203"/>
                <a:gd name="T12" fmla="*/ 3 w 200"/>
                <a:gd name="T13" fmla="*/ 59 h 203"/>
                <a:gd name="T14" fmla="*/ 37 w 200"/>
                <a:gd name="T15" fmla="*/ 187 h 203"/>
                <a:gd name="T16" fmla="*/ 58 w 200"/>
                <a:gd name="T17" fmla="*/ 203 h 203"/>
                <a:gd name="T18" fmla="*/ 64 w 200"/>
                <a:gd name="T19" fmla="*/ 203 h 203"/>
                <a:gd name="T20" fmla="*/ 182 w 200"/>
                <a:gd name="T21" fmla="*/ 171 h 203"/>
                <a:gd name="T22" fmla="*/ 197 w 200"/>
                <a:gd name="T23" fmla="*/ 144 h 203"/>
                <a:gd name="T24" fmla="*/ 44 w 200"/>
                <a:gd name="T25" fmla="*/ 144 h 203"/>
                <a:gd name="T26" fmla="*/ 20 w 200"/>
                <a:gd name="T27" fmla="*/ 54 h 203"/>
                <a:gd name="T28" fmla="*/ 20 w 200"/>
                <a:gd name="T29" fmla="*/ 51 h 203"/>
                <a:gd name="T30" fmla="*/ 23 w 200"/>
                <a:gd name="T31" fmla="*/ 49 h 203"/>
                <a:gd name="T32" fmla="*/ 141 w 200"/>
                <a:gd name="T33" fmla="*/ 18 h 203"/>
                <a:gd name="T34" fmla="*/ 142 w 200"/>
                <a:gd name="T35" fmla="*/ 17 h 203"/>
                <a:gd name="T36" fmla="*/ 146 w 200"/>
                <a:gd name="T37" fmla="*/ 21 h 203"/>
                <a:gd name="T38" fmla="*/ 170 w 200"/>
                <a:gd name="T39" fmla="*/ 110 h 203"/>
                <a:gd name="T40" fmla="*/ 44 w 200"/>
                <a:gd name="T41" fmla="*/ 14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0" h="203">
                  <a:moveTo>
                    <a:pt x="197" y="144"/>
                  </a:moveTo>
                  <a:cubicBezTo>
                    <a:pt x="163" y="16"/>
                    <a:pt x="163" y="16"/>
                    <a:pt x="163" y="16"/>
                  </a:cubicBezTo>
                  <a:cubicBezTo>
                    <a:pt x="160" y="6"/>
                    <a:pt x="151" y="0"/>
                    <a:pt x="142" y="0"/>
                  </a:cubicBezTo>
                  <a:cubicBezTo>
                    <a:pt x="142" y="0"/>
                    <a:pt x="142" y="0"/>
                    <a:pt x="142" y="0"/>
                  </a:cubicBezTo>
                  <a:cubicBezTo>
                    <a:pt x="140" y="0"/>
                    <a:pt x="138" y="0"/>
                    <a:pt x="136" y="1"/>
                  </a:cubicBezTo>
                  <a:cubicBezTo>
                    <a:pt x="18" y="32"/>
                    <a:pt x="18" y="32"/>
                    <a:pt x="18" y="32"/>
                  </a:cubicBezTo>
                  <a:cubicBezTo>
                    <a:pt x="6" y="35"/>
                    <a:pt x="0" y="47"/>
                    <a:pt x="3" y="59"/>
                  </a:cubicBezTo>
                  <a:cubicBezTo>
                    <a:pt x="37" y="187"/>
                    <a:pt x="37" y="187"/>
                    <a:pt x="37" y="187"/>
                  </a:cubicBezTo>
                  <a:cubicBezTo>
                    <a:pt x="40" y="197"/>
                    <a:pt x="48" y="203"/>
                    <a:pt x="58" y="203"/>
                  </a:cubicBezTo>
                  <a:cubicBezTo>
                    <a:pt x="60" y="203"/>
                    <a:pt x="62" y="203"/>
                    <a:pt x="64" y="203"/>
                  </a:cubicBezTo>
                  <a:cubicBezTo>
                    <a:pt x="182" y="171"/>
                    <a:pt x="182" y="171"/>
                    <a:pt x="182" y="171"/>
                  </a:cubicBezTo>
                  <a:cubicBezTo>
                    <a:pt x="194" y="168"/>
                    <a:pt x="200" y="156"/>
                    <a:pt x="197" y="144"/>
                  </a:cubicBezTo>
                  <a:close/>
                  <a:moveTo>
                    <a:pt x="44" y="144"/>
                  </a:moveTo>
                  <a:cubicBezTo>
                    <a:pt x="20" y="54"/>
                    <a:pt x="20" y="54"/>
                    <a:pt x="20" y="54"/>
                  </a:cubicBezTo>
                  <a:cubicBezTo>
                    <a:pt x="19" y="53"/>
                    <a:pt x="20" y="52"/>
                    <a:pt x="20" y="51"/>
                  </a:cubicBezTo>
                  <a:cubicBezTo>
                    <a:pt x="21" y="51"/>
                    <a:pt x="21" y="50"/>
                    <a:pt x="23" y="49"/>
                  </a:cubicBezTo>
                  <a:cubicBezTo>
                    <a:pt x="141" y="18"/>
                    <a:pt x="141" y="18"/>
                    <a:pt x="141" y="18"/>
                  </a:cubicBezTo>
                  <a:cubicBezTo>
                    <a:pt x="141" y="18"/>
                    <a:pt x="142" y="17"/>
                    <a:pt x="142" y="17"/>
                  </a:cubicBezTo>
                  <a:cubicBezTo>
                    <a:pt x="143" y="17"/>
                    <a:pt x="145" y="18"/>
                    <a:pt x="146" y="21"/>
                  </a:cubicBezTo>
                  <a:cubicBezTo>
                    <a:pt x="170" y="110"/>
                    <a:pt x="170" y="110"/>
                    <a:pt x="170" y="110"/>
                  </a:cubicBezTo>
                  <a:lnTo>
                    <a:pt x="44" y="1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2" name="Freeform 190"/>
          <p:cNvSpPr>
            <a:spLocks noChangeAspect="1" noEditPoints="1"/>
          </p:cNvSpPr>
          <p:nvPr/>
        </p:nvSpPr>
        <p:spPr bwMode="auto">
          <a:xfrm>
            <a:off x="2064022" y="3533129"/>
            <a:ext cx="407825" cy="329732"/>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Freeform 119"/>
          <p:cNvSpPr>
            <a:spLocks noChangeAspect="1" noEditPoints="1"/>
          </p:cNvSpPr>
          <p:nvPr/>
        </p:nvSpPr>
        <p:spPr bwMode="auto">
          <a:xfrm>
            <a:off x="7172141" y="3616217"/>
            <a:ext cx="407825" cy="287143"/>
          </a:xfrm>
          <a:custGeom>
            <a:avLst/>
            <a:gdLst>
              <a:gd name="T0" fmla="*/ 65 w 91"/>
              <a:gd name="T1" fmla="*/ 9 h 64"/>
              <a:gd name="T2" fmla="*/ 34 w 91"/>
              <a:gd name="T3" fmla="*/ 9 h 64"/>
              <a:gd name="T4" fmla="*/ 27 w 91"/>
              <a:gd name="T5" fmla="*/ 0 h 64"/>
              <a:gd name="T6" fmla="*/ 5 w 91"/>
              <a:gd name="T7" fmla="*/ 0 h 64"/>
              <a:gd name="T8" fmla="*/ 0 w 91"/>
              <a:gd name="T9" fmla="*/ 4 h 64"/>
              <a:gd name="T10" fmla="*/ 0 w 91"/>
              <a:gd name="T11" fmla="*/ 50 h 64"/>
              <a:gd name="T12" fmla="*/ 4 w 91"/>
              <a:gd name="T13" fmla="*/ 54 h 64"/>
              <a:gd name="T14" fmla="*/ 14 w 91"/>
              <a:gd name="T15" fmla="*/ 25 h 64"/>
              <a:gd name="T16" fmla="*/ 20 w 91"/>
              <a:gd name="T17" fmla="*/ 18 h 64"/>
              <a:gd name="T18" fmla="*/ 29 w 91"/>
              <a:gd name="T19" fmla="*/ 14 h 64"/>
              <a:gd name="T20" fmla="*/ 60 w 91"/>
              <a:gd name="T21" fmla="*/ 14 h 64"/>
              <a:gd name="T22" fmla="*/ 65 w 91"/>
              <a:gd name="T23" fmla="*/ 9 h 64"/>
              <a:gd name="T24" fmla="*/ 72 w 91"/>
              <a:gd name="T25" fmla="*/ 15 h 64"/>
              <a:gd name="T26" fmla="*/ 66 w 91"/>
              <a:gd name="T27" fmla="*/ 15 h 64"/>
              <a:gd name="T28" fmla="*/ 79 w 91"/>
              <a:gd name="T29" fmla="*/ 1 h 64"/>
              <a:gd name="T30" fmla="*/ 90 w 91"/>
              <a:gd name="T31" fmla="*/ 15 h 64"/>
              <a:gd name="T32" fmla="*/ 85 w 91"/>
              <a:gd name="T33" fmla="*/ 15 h 64"/>
              <a:gd name="T34" fmla="*/ 59 w 91"/>
              <a:gd name="T35" fmla="*/ 36 h 64"/>
              <a:gd name="T36" fmla="*/ 59 w 91"/>
              <a:gd name="T37" fmla="*/ 33 h 64"/>
              <a:gd name="T38" fmla="*/ 72 w 91"/>
              <a:gd name="T39" fmla="*/ 15 h 64"/>
              <a:gd name="T40" fmla="*/ 79 w 91"/>
              <a:gd name="T41" fmla="*/ 64 h 64"/>
              <a:gd name="T42" fmla="*/ 11 w 91"/>
              <a:gd name="T43" fmla="*/ 64 h 64"/>
              <a:gd name="T44" fmla="*/ 22 w 91"/>
              <a:gd name="T45" fmla="*/ 31 h 64"/>
              <a:gd name="T46" fmla="*/ 26 w 91"/>
              <a:gd name="T47" fmla="*/ 26 h 64"/>
              <a:gd name="T48" fmla="*/ 33 w 91"/>
              <a:gd name="T49" fmla="*/ 23 h 64"/>
              <a:gd name="T50" fmla="*/ 63 w 91"/>
              <a:gd name="T51" fmla="*/ 23 h 64"/>
              <a:gd name="T52" fmla="*/ 57 w 91"/>
              <a:gd name="T53" fmla="*/ 28 h 64"/>
              <a:gd name="T54" fmla="*/ 54 w 91"/>
              <a:gd name="T55" fmla="*/ 30 h 64"/>
              <a:gd name="T56" fmla="*/ 54 w 91"/>
              <a:gd name="T57" fmla="*/ 41 h 64"/>
              <a:gd name="T58" fmla="*/ 59 w 91"/>
              <a:gd name="T59" fmla="*/ 41 h 64"/>
              <a:gd name="T60" fmla="*/ 87 w 91"/>
              <a:gd name="T61" fmla="*/ 23 h 64"/>
              <a:gd name="T62" fmla="*/ 89 w 91"/>
              <a:gd name="T63" fmla="*/ 24 h 64"/>
              <a:gd name="T64" fmla="*/ 91 w 91"/>
              <a:gd name="T65" fmla="*/ 25 h 64"/>
              <a:gd name="T66" fmla="*/ 91 w 91"/>
              <a:gd name="T67" fmla="*/ 28 h 64"/>
              <a:gd name="T68" fmla="*/ 91 w 91"/>
              <a:gd name="T69" fmla="*/ 30 h 64"/>
              <a:gd name="T70" fmla="*/ 79 w 91"/>
              <a:gd name="T7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1" h="64">
                <a:moveTo>
                  <a:pt x="65" y="9"/>
                </a:moveTo>
                <a:cubicBezTo>
                  <a:pt x="34" y="9"/>
                  <a:pt x="34" y="9"/>
                  <a:pt x="34" y="9"/>
                </a:cubicBezTo>
                <a:cubicBezTo>
                  <a:pt x="27" y="0"/>
                  <a:pt x="27" y="0"/>
                  <a:pt x="27" y="0"/>
                </a:cubicBezTo>
                <a:cubicBezTo>
                  <a:pt x="5" y="0"/>
                  <a:pt x="5" y="0"/>
                  <a:pt x="5" y="0"/>
                </a:cubicBezTo>
                <a:cubicBezTo>
                  <a:pt x="2" y="0"/>
                  <a:pt x="0" y="2"/>
                  <a:pt x="0" y="4"/>
                </a:cubicBezTo>
                <a:cubicBezTo>
                  <a:pt x="0" y="50"/>
                  <a:pt x="0" y="50"/>
                  <a:pt x="0" y="50"/>
                </a:cubicBezTo>
                <a:cubicBezTo>
                  <a:pt x="0" y="52"/>
                  <a:pt x="2" y="54"/>
                  <a:pt x="4" y="54"/>
                </a:cubicBezTo>
                <a:cubicBezTo>
                  <a:pt x="14" y="25"/>
                  <a:pt x="14" y="25"/>
                  <a:pt x="14" y="25"/>
                </a:cubicBezTo>
                <a:cubicBezTo>
                  <a:pt x="15" y="22"/>
                  <a:pt x="17" y="20"/>
                  <a:pt x="20" y="18"/>
                </a:cubicBezTo>
                <a:cubicBezTo>
                  <a:pt x="22" y="16"/>
                  <a:pt x="26" y="14"/>
                  <a:pt x="29" y="14"/>
                </a:cubicBezTo>
                <a:cubicBezTo>
                  <a:pt x="60" y="14"/>
                  <a:pt x="60" y="14"/>
                  <a:pt x="60" y="14"/>
                </a:cubicBezTo>
                <a:cubicBezTo>
                  <a:pt x="65" y="9"/>
                  <a:pt x="65" y="9"/>
                  <a:pt x="65" y="9"/>
                </a:cubicBezTo>
                <a:close/>
                <a:moveTo>
                  <a:pt x="72" y="15"/>
                </a:moveTo>
                <a:cubicBezTo>
                  <a:pt x="66" y="15"/>
                  <a:pt x="66" y="15"/>
                  <a:pt x="66" y="15"/>
                </a:cubicBezTo>
                <a:cubicBezTo>
                  <a:pt x="79" y="1"/>
                  <a:pt x="79" y="1"/>
                  <a:pt x="79" y="1"/>
                </a:cubicBezTo>
                <a:cubicBezTo>
                  <a:pt x="90" y="15"/>
                  <a:pt x="90" y="15"/>
                  <a:pt x="90" y="15"/>
                </a:cubicBezTo>
                <a:cubicBezTo>
                  <a:pt x="85" y="15"/>
                  <a:pt x="85" y="15"/>
                  <a:pt x="85" y="15"/>
                </a:cubicBezTo>
                <a:cubicBezTo>
                  <a:pt x="82" y="28"/>
                  <a:pt x="72" y="35"/>
                  <a:pt x="59" y="36"/>
                </a:cubicBezTo>
                <a:cubicBezTo>
                  <a:pt x="59" y="33"/>
                  <a:pt x="59" y="33"/>
                  <a:pt x="59" y="33"/>
                </a:cubicBezTo>
                <a:cubicBezTo>
                  <a:pt x="66" y="29"/>
                  <a:pt x="70" y="23"/>
                  <a:pt x="72" y="15"/>
                </a:cubicBezTo>
                <a:close/>
                <a:moveTo>
                  <a:pt x="79" y="64"/>
                </a:moveTo>
                <a:cubicBezTo>
                  <a:pt x="11" y="64"/>
                  <a:pt x="11" y="64"/>
                  <a:pt x="11" y="64"/>
                </a:cubicBezTo>
                <a:cubicBezTo>
                  <a:pt x="22" y="31"/>
                  <a:pt x="22" y="31"/>
                  <a:pt x="22" y="31"/>
                </a:cubicBezTo>
                <a:cubicBezTo>
                  <a:pt x="23" y="29"/>
                  <a:pt x="24" y="27"/>
                  <a:pt x="26" y="26"/>
                </a:cubicBezTo>
                <a:cubicBezTo>
                  <a:pt x="28" y="24"/>
                  <a:pt x="31" y="23"/>
                  <a:pt x="33" y="23"/>
                </a:cubicBezTo>
                <a:cubicBezTo>
                  <a:pt x="63" y="23"/>
                  <a:pt x="63" y="23"/>
                  <a:pt x="63" y="23"/>
                </a:cubicBezTo>
                <a:cubicBezTo>
                  <a:pt x="61" y="25"/>
                  <a:pt x="59" y="27"/>
                  <a:pt x="57" y="28"/>
                </a:cubicBezTo>
                <a:cubicBezTo>
                  <a:pt x="54" y="30"/>
                  <a:pt x="54" y="30"/>
                  <a:pt x="54" y="30"/>
                </a:cubicBezTo>
                <a:cubicBezTo>
                  <a:pt x="54" y="41"/>
                  <a:pt x="54" y="41"/>
                  <a:pt x="54" y="41"/>
                </a:cubicBezTo>
                <a:cubicBezTo>
                  <a:pt x="59" y="41"/>
                  <a:pt x="59" y="41"/>
                  <a:pt x="59" y="41"/>
                </a:cubicBezTo>
                <a:cubicBezTo>
                  <a:pt x="72" y="40"/>
                  <a:pt x="82" y="34"/>
                  <a:pt x="87" y="23"/>
                </a:cubicBezTo>
                <a:cubicBezTo>
                  <a:pt x="88" y="23"/>
                  <a:pt x="88" y="24"/>
                  <a:pt x="89" y="24"/>
                </a:cubicBezTo>
                <a:cubicBezTo>
                  <a:pt x="89" y="24"/>
                  <a:pt x="90" y="25"/>
                  <a:pt x="91" y="25"/>
                </a:cubicBezTo>
                <a:cubicBezTo>
                  <a:pt x="91" y="26"/>
                  <a:pt x="91" y="27"/>
                  <a:pt x="91" y="28"/>
                </a:cubicBezTo>
                <a:cubicBezTo>
                  <a:pt x="91" y="28"/>
                  <a:pt x="91" y="29"/>
                  <a:pt x="91" y="30"/>
                </a:cubicBezTo>
                <a:lnTo>
                  <a:pt x="79" y="6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nvGrpSpPr>
          <p:cNvPr id="34" name="组合 33"/>
          <p:cNvGrpSpPr/>
          <p:nvPr/>
        </p:nvGrpSpPr>
        <p:grpSpPr>
          <a:xfrm>
            <a:off x="647229" y="5006941"/>
            <a:ext cx="3140127" cy="912886"/>
            <a:chOff x="4871125" y="1220649"/>
            <a:chExt cx="3140127" cy="912886"/>
          </a:xfrm>
        </p:grpSpPr>
        <p:sp>
          <p:nvSpPr>
            <p:cNvPr id="35" name="矩形 34"/>
            <p:cNvSpPr/>
            <p:nvPr/>
          </p:nvSpPr>
          <p:spPr>
            <a:xfrm flipH="1">
              <a:off x="5425526" y="1220649"/>
              <a:ext cx="2031325" cy="417358"/>
            </a:xfrm>
            <a:prstGeom prst="rect">
              <a:avLst/>
            </a:prstGeom>
            <a:noFill/>
          </p:spPr>
          <p:txBody>
            <a:bodyPr wrap="none" rtlCol="0">
              <a:spAutoFit/>
            </a:bodyPr>
            <a:lstStyle/>
            <a:p>
              <a:pPr algn="ct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sp>
          <p:nvSpPr>
            <p:cNvPr id="36" name="矩形 35"/>
            <p:cNvSpPr/>
            <p:nvPr/>
          </p:nvSpPr>
          <p:spPr>
            <a:xfrm flipH="1">
              <a:off x="4871125" y="1660585"/>
              <a:ext cx="3140127" cy="472950"/>
            </a:xfrm>
            <a:prstGeom prst="rect">
              <a:avLst/>
            </a:prstGeom>
          </p:spPr>
          <p:txBody>
            <a:bodyPr wrap="square">
              <a:spAutoFit/>
            </a:bodyPr>
            <a:lstStyle/>
            <a:p>
              <a:pPr algn="ctr">
                <a:lnSpc>
                  <a:spcPct val="130000"/>
                </a:lnSpc>
              </a:pPr>
              <a:r>
                <a:rPr lang="zh-CN" altLang="en-US" sz="1000" dirty="0">
                  <a:solidFill>
                    <a:schemeClr val="bg2">
                      <a:lumMod val="50000"/>
                    </a:schemeClr>
                  </a:solidFill>
                  <a:cs typeface="+mn-ea"/>
                  <a:sym typeface="+mn-lt"/>
                </a:rPr>
                <a:t>Magic rain studio sales template, a more beautiful template please magic rainMagic rain</a:t>
              </a:r>
              <a:endParaRPr lang="zh-CN" altLang="en-US" sz="1000" dirty="0">
                <a:solidFill>
                  <a:schemeClr val="bg2">
                    <a:lumMod val="50000"/>
                  </a:schemeClr>
                </a:solidFill>
                <a:cs typeface="+mn-ea"/>
                <a:sym typeface="+mn-lt"/>
              </a:endParaRPr>
            </a:p>
          </p:txBody>
        </p:sp>
      </p:grpSp>
      <p:grpSp>
        <p:nvGrpSpPr>
          <p:cNvPr id="37" name="组合 36"/>
          <p:cNvGrpSpPr/>
          <p:nvPr/>
        </p:nvGrpSpPr>
        <p:grpSpPr>
          <a:xfrm>
            <a:off x="3282403" y="1903374"/>
            <a:ext cx="3140127" cy="912886"/>
            <a:chOff x="4871125" y="1220649"/>
            <a:chExt cx="3140127" cy="912886"/>
          </a:xfrm>
        </p:grpSpPr>
        <p:sp>
          <p:nvSpPr>
            <p:cNvPr id="38" name="矩形 37"/>
            <p:cNvSpPr/>
            <p:nvPr/>
          </p:nvSpPr>
          <p:spPr>
            <a:xfrm flipH="1">
              <a:off x="5425526" y="1220649"/>
              <a:ext cx="2031325" cy="417358"/>
            </a:xfrm>
            <a:prstGeom prst="rect">
              <a:avLst/>
            </a:prstGeom>
            <a:noFill/>
          </p:spPr>
          <p:txBody>
            <a:bodyPr wrap="none" rtlCol="0">
              <a:spAutoFit/>
            </a:bodyPr>
            <a:lstStyle/>
            <a:p>
              <a:pPr algn="ct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sp>
          <p:nvSpPr>
            <p:cNvPr id="39" name="矩形 38"/>
            <p:cNvSpPr/>
            <p:nvPr/>
          </p:nvSpPr>
          <p:spPr>
            <a:xfrm flipH="1">
              <a:off x="4871125" y="1660585"/>
              <a:ext cx="3140127" cy="472950"/>
            </a:xfrm>
            <a:prstGeom prst="rect">
              <a:avLst/>
            </a:prstGeom>
          </p:spPr>
          <p:txBody>
            <a:bodyPr wrap="square">
              <a:spAutoFit/>
            </a:bodyPr>
            <a:lstStyle/>
            <a:p>
              <a:pPr algn="ctr">
                <a:lnSpc>
                  <a:spcPct val="130000"/>
                </a:lnSpc>
              </a:pPr>
              <a:r>
                <a:rPr lang="zh-CN" altLang="en-US" sz="1000" dirty="0">
                  <a:solidFill>
                    <a:schemeClr val="bg2">
                      <a:lumMod val="50000"/>
                    </a:schemeClr>
                  </a:solidFill>
                  <a:cs typeface="+mn-ea"/>
                  <a:sym typeface="+mn-lt"/>
                </a:rPr>
                <a:t>Magic rain studio sales template, a more beautiful template please magic rainMagic rain</a:t>
              </a:r>
              <a:endParaRPr lang="zh-CN" altLang="en-US" sz="1000" dirty="0">
                <a:solidFill>
                  <a:schemeClr val="bg2">
                    <a:lumMod val="50000"/>
                  </a:schemeClr>
                </a:solidFill>
                <a:cs typeface="+mn-ea"/>
                <a:sym typeface="+mn-lt"/>
              </a:endParaRPr>
            </a:p>
          </p:txBody>
        </p:sp>
      </p:grpSp>
      <p:grpSp>
        <p:nvGrpSpPr>
          <p:cNvPr id="40" name="组合 39"/>
          <p:cNvGrpSpPr/>
          <p:nvPr/>
        </p:nvGrpSpPr>
        <p:grpSpPr>
          <a:xfrm>
            <a:off x="8404644" y="1903374"/>
            <a:ext cx="3140127" cy="912886"/>
            <a:chOff x="4871125" y="1220649"/>
            <a:chExt cx="3140127" cy="912886"/>
          </a:xfrm>
        </p:grpSpPr>
        <p:sp>
          <p:nvSpPr>
            <p:cNvPr id="41" name="矩形 40"/>
            <p:cNvSpPr/>
            <p:nvPr/>
          </p:nvSpPr>
          <p:spPr>
            <a:xfrm flipH="1">
              <a:off x="5425526" y="1220649"/>
              <a:ext cx="2031325" cy="452432"/>
            </a:xfrm>
            <a:prstGeom prst="rect">
              <a:avLst/>
            </a:prstGeom>
            <a:noFill/>
          </p:spPr>
          <p:txBody>
            <a:bodyPr wrap="none" rtlCol="0">
              <a:spAutoFit/>
            </a:bodyPr>
            <a:lstStyle/>
            <a:p>
              <a:pPr algn="ct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sp>
          <p:nvSpPr>
            <p:cNvPr id="42" name="矩形 41"/>
            <p:cNvSpPr/>
            <p:nvPr/>
          </p:nvSpPr>
          <p:spPr>
            <a:xfrm flipH="1">
              <a:off x="4871125" y="1660585"/>
              <a:ext cx="3140127" cy="472950"/>
            </a:xfrm>
            <a:prstGeom prst="rect">
              <a:avLst/>
            </a:prstGeom>
          </p:spPr>
          <p:txBody>
            <a:bodyPr wrap="square">
              <a:spAutoFit/>
            </a:bodyPr>
            <a:lstStyle/>
            <a:p>
              <a:pPr algn="ctr">
                <a:lnSpc>
                  <a:spcPct val="130000"/>
                </a:lnSpc>
              </a:pPr>
              <a:r>
                <a:rPr lang="zh-CN" altLang="en-US" sz="1000" dirty="0">
                  <a:solidFill>
                    <a:schemeClr val="bg2">
                      <a:lumMod val="50000"/>
                    </a:schemeClr>
                  </a:solidFill>
                  <a:cs typeface="+mn-ea"/>
                  <a:sym typeface="+mn-lt"/>
                </a:rPr>
                <a:t>Magic rain studio sales template, a more beautiful template please magic rainMagic rain</a:t>
              </a:r>
              <a:endParaRPr lang="zh-CN" altLang="en-US" sz="1000" dirty="0">
                <a:solidFill>
                  <a:schemeClr val="bg2">
                    <a:lumMod val="50000"/>
                  </a:schemeClr>
                </a:solidFill>
                <a:cs typeface="+mn-ea"/>
                <a:sym typeface="+mn-lt"/>
              </a:endParaRPr>
            </a:p>
          </p:txBody>
        </p:sp>
      </p:grpSp>
      <p:grpSp>
        <p:nvGrpSpPr>
          <p:cNvPr id="43" name="组合 42"/>
          <p:cNvGrpSpPr/>
          <p:nvPr/>
        </p:nvGrpSpPr>
        <p:grpSpPr>
          <a:xfrm>
            <a:off x="5805989" y="5006941"/>
            <a:ext cx="3140127" cy="912886"/>
            <a:chOff x="4871125" y="1220649"/>
            <a:chExt cx="3140127" cy="912886"/>
          </a:xfrm>
        </p:grpSpPr>
        <p:sp>
          <p:nvSpPr>
            <p:cNvPr id="44" name="矩形 43"/>
            <p:cNvSpPr/>
            <p:nvPr/>
          </p:nvSpPr>
          <p:spPr>
            <a:xfrm flipH="1">
              <a:off x="5425526" y="1220649"/>
              <a:ext cx="2031325" cy="417358"/>
            </a:xfrm>
            <a:prstGeom prst="rect">
              <a:avLst/>
            </a:prstGeom>
            <a:noFill/>
          </p:spPr>
          <p:txBody>
            <a:bodyPr wrap="none" rtlCol="0">
              <a:spAutoFit/>
            </a:bodyPr>
            <a:lstStyle/>
            <a:p>
              <a:pPr algn="ct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sp>
          <p:nvSpPr>
            <p:cNvPr id="45" name="矩形 44"/>
            <p:cNvSpPr/>
            <p:nvPr/>
          </p:nvSpPr>
          <p:spPr>
            <a:xfrm flipH="1">
              <a:off x="4871125" y="1660585"/>
              <a:ext cx="3140127" cy="472950"/>
            </a:xfrm>
            <a:prstGeom prst="rect">
              <a:avLst/>
            </a:prstGeom>
          </p:spPr>
          <p:txBody>
            <a:bodyPr wrap="square">
              <a:spAutoFit/>
            </a:bodyPr>
            <a:lstStyle/>
            <a:p>
              <a:pPr algn="ctr">
                <a:lnSpc>
                  <a:spcPct val="130000"/>
                </a:lnSpc>
              </a:pPr>
              <a:r>
                <a:rPr lang="zh-CN" altLang="en-US" sz="1000" dirty="0">
                  <a:solidFill>
                    <a:schemeClr val="bg2">
                      <a:lumMod val="50000"/>
                    </a:schemeClr>
                  </a:solidFill>
                  <a:cs typeface="+mn-ea"/>
                  <a:sym typeface="+mn-lt"/>
                </a:rPr>
                <a:t>Magic rain studio sales template, a more beautiful template please magic rainMagic rain</a:t>
              </a:r>
              <a:endParaRPr lang="zh-CN" altLang="en-US" sz="1000" dirty="0">
                <a:solidFill>
                  <a:schemeClr val="bg2">
                    <a:lumMod val="50000"/>
                  </a:schemeClr>
                </a:solidFill>
                <a:cs typeface="+mn-ea"/>
                <a:sym typeface="+mn-lt"/>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点击此处添加你的标题</a:t>
            </a:r>
            <a:endParaRPr lang="zh-CN" altLang="en-US" dirty="0"/>
          </a:p>
        </p:txBody>
      </p:sp>
      <p:sp>
        <p:nvSpPr>
          <p:cNvPr id="4" name="矩形 3"/>
          <p:cNvSpPr/>
          <p:nvPr/>
        </p:nvSpPr>
        <p:spPr>
          <a:xfrm>
            <a:off x="972686" y="1960134"/>
            <a:ext cx="3314700" cy="2006600"/>
          </a:xfrm>
          <a:prstGeom prst="rect">
            <a:avLst/>
          </a:prstGeom>
          <a:blipFill dpi="0" rotWithShape="1">
            <a:blip r:embed="rId1"/>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388228" y="1960134"/>
            <a:ext cx="3415543" cy="2006600"/>
          </a:xfrm>
          <a:prstGeom prst="rect">
            <a:avLst/>
          </a:prstGeom>
          <a:blipFill dpi="0" rotWithShape="1">
            <a:blip r:embed="rId2"/>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7904613" y="1960134"/>
            <a:ext cx="3314702" cy="2006600"/>
          </a:xfrm>
          <a:prstGeom prst="rect">
            <a:avLst/>
          </a:prstGeom>
          <a:blipFill dpi="0" rotWithShape="1">
            <a:blip r:embed="rId3"/>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1316678" y="4523115"/>
            <a:ext cx="2617239" cy="1132433"/>
            <a:chOff x="-46202" y="5304165"/>
            <a:chExt cx="2617239" cy="1132433"/>
          </a:xfrm>
        </p:grpSpPr>
        <p:sp>
          <p:nvSpPr>
            <p:cNvPr id="8" name="矩形 7"/>
            <p:cNvSpPr/>
            <p:nvPr/>
          </p:nvSpPr>
          <p:spPr>
            <a:xfrm>
              <a:off x="246755" y="5304165"/>
              <a:ext cx="2031325" cy="452432"/>
            </a:xfrm>
            <a:prstGeom prst="rect">
              <a:avLst/>
            </a:prstGeom>
            <a:noFill/>
          </p:spPr>
          <p:txBody>
            <a:bodyPr wrap="none" rtlCol="0">
              <a:spAutoFit/>
            </a:bodyPr>
            <a:lstStyle/>
            <a:p>
              <a:pPr algn="ct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sp>
          <p:nvSpPr>
            <p:cNvPr id="9" name="矩形 8"/>
            <p:cNvSpPr/>
            <p:nvPr/>
          </p:nvSpPr>
          <p:spPr>
            <a:xfrm>
              <a:off x="-46202" y="5744101"/>
              <a:ext cx="2617239" cy="692497"/>
            </a:xfrm>
            <a:prstGeom prst="rect">
              <a:avLst/>
            </a:prstGeom>
          </p:spPr>
          <p:txBody>
            <a:bodyPr wrap="square">
              <a:spAutoFit/>
            </a:bodyPr>
            <a:lstStyle/>
            <a:p>
              <a:pPr algn="ctr">
                <a:lnSpc>
                  <a:spcPct val="130000"/>
                </a:lnSpc>
              </a:pPr>
              <a:r>
                <a:rPr lang="zh-CN" altLang="en-US" sz="1000" dirty="0">
                  <a:solidFill>
                    <a:schemeClr val="bg2">
                      <a:lumMod val="50000"/>
                    </a:schemeClr>
                  </a:solidFill>
                  <a:cs typeface="+mn-ea"/>
                  <a:sym typeface="+mn-lt"/>
                </a:rPr>
                <a:t>Magic rain studio sales template, a more beautiful template please magic rainMagic rain</a:t>
              </a:r>
              <a:endParaRPr lang="zh-CN" altLang="en-US" sz="1000" dirty="0">
                <a:solidFill>
                  <a:schemeClr val="bg2">
                    <a:lumMod val="50000"/>
                  </a:schemeClr>
                </a:solidFill>
                <a:cs typeface="+mn-ea"/>
                <a:sym typeface="+mn-lt"/>
              </a:endParaRPr>
            </a:p>
          </p:txBody>
        </p:sp>
      </p:grpSp>
      <p:grpSp>
        <p:nvGrpSpPr>
          <p:cNvPr id="10" name="组合 9"/>
          <p:cNvGrpSpPr/>
          <p:nvPr/>
        </p:nvGrpSpPr>
        <p:grpSpPr>
          <a:xfrm>
            <a:off x="4780784" y="4523115"/>
            <a:ext cx="2630522" cy="1132433"/>
            <a:chOff x="4552951" y="4523115"/>
            <a:chExt cx="2630522" cy="1132433"/>
          </a:xfrm>
        </p:grpSpPr>
        <p:sp>
          <p:nvSpPr>
            <p:cNvPr id="11" name="矩形 10"/>
            <p:cNvSpPr/>
            <p:nvPr/>
          </p:nvSpPr>
          <p:spPr>
            <a:xfrm>
              <a:off x="4852550" y="4523115"/>
              <a:ext cx="2031325" cy="452432"/>
            </a:xfrm>
            <a:prstGeom prst="rect">
              <a:avLst/>
            </a:prstGeom>
            <a:noFill/>
          </p:spPr>
          <p:txBody>
            <a:bodyPr wrap="none" rtlCol="0">
              <a:spAutoFit/>
            </a:bodyPr>
            <a:lstStyle/>
            <a:p>
              <a:pPr algn="ct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sp>
          <p:nvSpPr>
            <p:cNvPr id="12" name="矩形 11"/>
            <p:cNvSpPr/>
            <p:nvPr/>
          </p:nvSpPr>
          <p:spPr>
            <a:xfrm>
              <a:off x="4552951" y="4963051"/>
              <a:ext cx="2630522" cy="692497"/>
            </a:xfrm>
            <a:prstGeom prst="rect">
              <a:avLst/>
            </a:prstGeom>
          </p:spPr>
          <p:txBody>
            <a:bodyPr wrap="square">
              <a:spAutoFit/>
            </a:bodyPr>
            <a:lstStyle/>
            <a:p>
              <a:pPr algn="ctr">
                <a:lnSpc>
                  <a:spcPct val="130000"/>
                </a:lnSpc>
              </a:pPr>
              <a:r>
                <a:rPr lang="zh-CN" altLang="en-US" sz="1000" dirty="0">
                  <a:solidFill>
                    <a:schemeClr val="bg2">
                      <a:lumMod val="50000"/>
                    </a:schemeClr>
                  </a:solidFill>
                  <a:cs typeface="+mn-ea"/>
                  <a:sym typeface="+mn-lt"/>
                </a:rPr>
                <a:t>Magic rain studio sales template, a more beautiful template please magic rainMagic rain</a:t>
              </a:r>
              <a:endParaRPr lang="zh-CN" altLang="en-US" sz="1000" dirty="0">
                <a:solidFill>
                  <a:schemeClr val="bg2">
                    <a:lumMod val="50000"/>
                  </a:schemeClr>
                </a:solidFill>
                <a:cs typeface="+mn-ea"/>
                <a:sym typeface="+mn-lt"/>
              </a:endParaRPr>
            </a:p>
          </p:txBody>
        </p:sp>
      </p:grpSp>
      <p:grpSp>
        <p:nvGrpSpPr>
          <p:cNvPr id="13" name="组合 12"/>
          <p:cNvGrpSpPr/>
          <p:nvPr/>
        </p:nvGrpSpPr>
        <p:grpSpPr>
          <a:xfrm>
            <a:off x="8344836" y="4523115"/>
            <a:ext cx="2434255" cy="1132433"/>
            <a:chOff x="8220075" y="4523115"/>
            <a:chExt cx="2434255" cy="1132433"/>
          </a:xfrm>
        </p:grpSpPr>
        <p:sp>
          <p:nvSpPr>
            <p:cNvPr id="14" name="矩形 13"/>
            <p:cNvSpPr/>
            <p:nvPr/>
          </p:nvSpPr>
          <p:spPr>
            <a:xfrm>
              <a:off x="8421540" y="4523115"/>
              <a:ext cx="2031325" cy="452432"/>
            </a:xfrm>
            <a:prstGeom prst="rect">
              <a:avLst/>
            </a:prstGeom>
            <a:noFill/>
          </p:spPr>
          <p:txBody>
            <a:bodyPr wrap="none" rtlCol="0">
              <a:spAutoFit/>
            </a:bodyPr>
            <a:lstStyle/>
            <a:p>
              <a:pPr algn="ct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sp>
          <p:nvSpPr>
            <p:cNvPr id="15" name="矩形 14"/>
            <p:cNvSpPr/>
            <p:nvPr/>
          </p:nvSpPr>
          <p:spPr>
            <a:xfrm>
              <a:off x="8220075" y="4963051"/>
              <a:ext cx="2434255" cy="692497"/>
            </a:xfrm>
            <a:prstGeom prst="rect">
              <a:avLst/>
            </a:prstGeom>
          </p:spPr>
          <p:txBody>
            <a:bodyPr wrap="square">
              <a:spAutoFit/>
            </a:bodyPr>
            <a:lstStyle/>
            <a:p>
              <a:pPr algn="ctr">
                <a:lnSpc>
                  <a:spcPct val="130000"/>
                </a:lnSpc>
              </a:pPr>
              <a:r>
                <a:rPr lang="zh-CN" altLang="en-US" sz="1000" dirty="0">
                  <a:solidFill>
                    <a:schemeClr val="bg2">
                      <a:lumMod val="50000"/>
                    </a:schemeClr>
                  </a:solidFill>
                  <a:cs typeface="+mn-ea"/>
                  <a:sym typeface="+mn-lt"/>
                </a:rPr>
                <a:t>Magic rain studio sales template, a more beautiful template please magic rainMagic rain</a:t>
              </a:r>
              <a:endParaRPr lang="zh-CN" altLang="en-US" sz="1000" dirty="0">
                <a:solidFill>
                  <a:schemeClr val="bg2">
                    <a:lumMod val="50000"/>
                  </a:schemeClr>
                </a:solidFill>
                <a:cs typeface="+mn-ea"/>
                <a:sym typeface="+mn-lt"/>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673"/>
            <a:ext cx="12192000" cy="6854653"/>
          </a:xfrm>
          <a:prstGeom prst="rect">
            <a:avLst/>
          </a:prstGeom>
        </p:spPr>
      </p:pic>
      <p:grpSp>
        <p:nvGrpSpPr>
          <p:cNvPr id="10" name="组合 9"/>
          <p:cNvGrpSpPr/>
          <p:nvPr/>
        </p:nvGrpSpPr>
        <p:grpSpPr>
          <a:xfrm>
            <a:off x="1065291" y="2893747"/>
            <a:ext cx="2111219" cy="1095906"/>
            <a:chOff x="1651652" y="2737417"/>
            <a:chExt cx="2111219" cy="1095906"/>
          </a:xfrm>
        </p:grpSpPr>
        <p:sp>
          <p:nvSpPr>
            <p:cNvPr id="11" name="文本框 10"/>
            <p:cNvSpPr txBox="1"/>
            <p:nvPr/>
          </p:nvSpPr>
          <p:spPr>
            <a:xfrm>
              <a:off x="2204560" y="2737417"/>
              <a:ext cx="1005403" cy="584775"/>
            </a:xfrm>
            <a:prstGeom prst="rect">
              <a:avLst/>
            </a:prstGeom>
            <a:noFill/>
          </p:spPr>
          <p:txBody>
            <a:bodyPr wrap="none" rtlCol="0">
              <a:spAutoFit/>
            </a:bodyPr>
            <a:lstStyle/>
            <a:p>
              <a:r>
                <a:rPr lang="zh-CN" altLang="en-US" sz="3200" dirty="0">
                  <a:solidFill>
                    <a:schemeClr val="bg1"/>
                  </a:solidFill>
                  <a:latin typeface="+mn-ea"/>
                </a:rPr>
                <a:t>目录</a:t>
              </a:r>
              <a:endParaRPr lang="zh-CN" altLang="en-US" sz="3200" dirty="0">
                <a:solidFill>
                  <a:schemeClr val="bg1"/>
                </a:solidFill>
                <a:latin typeface="+mn-ea"/>
              </a:endParaRPr>
            </a:p>
          </p:txBody>
        </p:sp>
        <p:sp>
          <p:nvSpPr>
            <p:cNvPr id="12" name="文本框 11"/>
            <p:cNvSpPr txBox="1"/>
            <p:nvPr/>
          </p:nvSpPr>
          <p:spPr>
            <a:xfrm>
              <a:off x="1651652" y="3310103"/>
              <a:ext cx="2111219" cy="523220"/>
            </a:xfrm>
            <a:prstGeom prst="rect">
              <a:avLst/>
            </a:prstGeom>
            <a:noFill/>
          </p:spPr>
          <p:txBody>
            <a:bodyPr wrap="none" rtlCol="0">
              <a:spAutoFit/>
            </a:bodyPr>
            <a:lstStyle/>
            <a:p>
              <a:r>
                <a:rPr lang="en-US" altLang="zh-CN" sz="2800" dirty="0">
                  <a:solidFill>
                    <a:schemeClr val="bg1"/>
                  </a:solidFill>
                  <a:latin typeface="+mn-ea"/>
                </a:rPr>
                <a:t>CONTENTS</a:t>
              </a:r>
              <a:endParaRPr lang="zh-CN" altLang="en-US" sz="2800" dirty="0">
                <a:solidFill>
                  <a:schemeClr val="bg1"/>
                </a:solidFill>
                <a:latin typeface="+mn-ea"/>
              </a:endParaRPr>
            </a:p>
          </p:txBody>
        </p:sp>
      </p:grpSp>
      <p:sp>
        <p:nvSpPr>
          <p:cNvPr id="18" name="文本框 17" descr="e7d195523061f1c0dc554706afe4c72a60a25314cbaece805811E654B44695D34D35691164BB3D154CCFD5D798F6FEAD99EAA8F1ADC3D4AFA5BC9ED0BB3A4B45073A038AC38E89AB54D31AA59602B9F151DC1BC696DEFD91A784B098E4CDB03312D3667B84F2337E8C6C63F51F3FB9CF487A7F7F97E7810D75B2888EB18C096304F22A00E24FB7ED"/>
          <p:cNvSpPr txBox="1"/>
          <p:nvPr/>
        </p:nvSpPr>
        <p:spPr bwMode="auto">
          <a:xfrm>
            <a:off x="7246126" y="1056660"/>
            <a:ext cx="4211087" cy="543739"/>
          </a:xfrm>
          <a:prstGeom prst="rect">
            <a:avLst/>
          </a:prstGeom>
          <a:noFill/>
        </p:spPr>
        <p:txBody>
          <a:bodyPr wrap="square" anchor="ctr">
            <a:spAutoFit/>
          </a:bodyPr>
          <a:lstStyle/>
          <a:p>
            <a:pPr defTabSz="685165">
              <a:defRPr/>
            </a:pPr>
            <a:r>
              <a:rPr lang="en-US" altLang="zh-CN" sz="4000" baseline="-3000" dirty="0">
                <a:solidFill>
                  <a:schemeClr val="bg1"/>
                </a:solidFill>
                <a:latin typeface="+mn-ea"/>
                <a:cs typeface="Arial" panose="020B0604020202020204" pitchFamily="34" charset="0"/>
              </a:rPr>
              <a:t>01</a:t>
            </a:r>
            <a:r>
              <a:rPr lang="en-US" altLang="zh-CN" sz="4400" baseline="-3000" dirty="0">
                <a:solidFill>
                  <a:schemeClr val="bg1"/>
                </a:solidFill>
                <a:latin typeface="+mn-ea"/>
                <a:cs typeface="Arial" panose="020B0604020202020204" pitchFamily="34" charset="0"/>
              </a:rPr>
              <a:t>  </a:t>
            </a:r>
            <a:r>
              <a:rPr lang="zh-CN" altLang="en-US" sz="3600" baseline="-3000" dirty="0">
                <a:solidFill>
                  <a:schemeClr val="bg1"/>
                </a:solidFill>
                <a:latin typeface="+mn-ea"/>
                <a:cs typeface="Arial" panose="020B0604020202020204" pitchFamily="34" charset="0"/>
              </a:rPr>
              <a:t>点击添加文章标题</a:t>
            </a:r>
            <a:endParaRPr lang="zh-CN" altLang="en-US" sz="3600" baseline="-3000" dirty="0">
              <a:solidFill>
                <a:schemeClr val="bg1"/>
              </a:solidFill>
              <a:latin typeface="+mn-ea"/>
              <a:cs typeface="Arial" panose="020B0604020202020204" pitchFamily="34" charset="0"/>
            </a:endParaRPr>
          </a:p>
        </p:txBody>
      </p:sp>
      <p:sp>
        <p:nvSpPr>
          <p:cNvPr id="19" name="Freeform 10" descr="e7d195523061f1c0dc554706afe4c72a60a25314cbaece805811E654B44695D34D35691164BB3D154CCFD5D798F6FEAD99EAA8F1ADC3D4AFA5BC9ED0BB3A4B45073A038AC38E89AB54D31AA59602B9F151DC1BC696DEFD91A784B098E4CDB03312D3667B84F2337E8C6C63F51F3FB9CF487A7F7F97E7810D75B2888EB18C096304F22A00E24FB7ED"/>
          <p:cNvSpPr/>
          <p:nvPr/>
        </p:nvSpPr>
        <p:spPr bwMode="auto">
          <a:xfrm>
            <a:off x="6874208" y="1182727"/>
            <a:ext cx="330438" cy="370114"/>
          </a:xfrm>
          <a:custGeom>
            <a:avLst/>
            <a:gdLst>
              <a:gd name="T0" fmla="*/ 266 w 470"/>
              <a:gd name="T1" fmla="*/ 516 h 526"/>
              <a:gd name="T2" fmla="*/ 204 w 470"/>
              <a:gd name="T3" fmla="*/ 516 h 526"/>
              <a:gd name="T4" fmla="*/ 31 w 470"/>
              <a:gd name="T5" fmla="*/ 416 h 526"/>
              <a:gd name="T6" fmla="*/ 0 w 470"/>
              <a:gd name="T7" fmla="*/ 362 h 526"/>
              <a:gd name="T8" fmla="*/ 0 w 470"/>
              <a:gd name="T9" fmla="*/ 163 h 526"/>
              <a:gd name="T10" fmla="*/ 31 w 470"/>
              <a:gd name="T11" fmla="*/ 109 h 526"/>
              <a:gd name="T12" fmla="*/ 204 w 470"/>
              <a:gd name="T13" fmla="*/ 10 h 526"/>
              <a:gd name="T14" fmla="*/ 266 w 470"/>
              <a:gd name="T15" fmla="*/ 10 h 526"/>
              <a:gd name="T16" fmla="*/ 439 w 470"/>
              <a:gd name="T17" fmla="*/ 109 h 526"/>
              <a:gd name="T18" fmla="*/ 470 w 470"/>
              <a:gd name="T19" fmla="*/ 163 h 526"/>
              <a:gd name="T20" fmla="*/ 470 w 470"/>
              <a:gd name="T21" fmla="*/ 362 h 526"/>
              <a:gd name="T22" fmla="*/ 439 w 470"/>
              <a:gd name="T23" fmla="*/ 416 h 526"/>
              <a:gd name="T24" fmla="*/ 266 w 470"/>
              <a:gd name="T25" fmla="*/ 51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0" h="526">
                <a:moveTo>
                  <a:pt x="266" y="516"/>
                </a:moveTo>
                <a:cubicBezTo>
                  <a:pt x="249" y="526"/>
                  <a:pt x="221" y="526"/>
                  <a:pt x="204" y="516"/>
                </a:cubicBezTo>
                <a:cubicBezTo>
                  <a:pt x="31" y="416"/>
                  <a:pt x="31" y="416"/>
                  <a:pt x="31" y="416"/>
                </a:cubicBezTo>
                <a:cubicBezTo>
                  <a:pt x="14" y="406"/>
                  <a:pt x="0" y="382"/>
                  <a:pt x="0" y="362"/>
                </a:cubicBezTo>
                <a:cubicBezTo>
                  <a:pt x="0" y="163"/>
                  <a:pt x="0" y="163"/>
                  <a:pt x="0" y="163"/>
                </a:cubicBezTo>
                <a:cubicBezTo>
                  <a:pt x="0" y="143"/>
                  <a:pt x="14" y="119"/>
                  <a:pt x="31" y="109"/>
                </a:cubicBezTo>
                <a:cubicBezTo>
                  <a:pt x="204" y="10"/>
                  <a:pt x="204" y="10"/>
                  <a:pt x="204" y="10"/>
                </a:cubicBezTo>
                <a:cubicBezTo>
                  <a:pt x="221" y="0"/>
                  <a:pt x="249" y="0"/>
                  <a:pt x="266" y="10"/>
                </a:cubicBezTo>
                <a:cubicBezTo>
                  <a:pt x="439" y="109"/>
                  <a:pt x="439" y="109"/>
                  <a:pt x="439" y="109"/>
                </a:cubicBezTo>
                <a:cubicBezTo>
                  <a:pt x="456" y="119"/>
                  <a:pt x="470" y="143"/>
                  <a:pt x="470" y="163"/>
                </a:cubicBezTo>
                <a:cubicBezTo>
                  <a:pt x="470" y="362"/>
                  <a:pt x="470" y="362"/>
                  <a:pt x="470" y="362"/>
                </a:cubicBezTo>
                <a:cubicBezTo>
                  <a:pt x="470" y="382"/>
                  <a:pt x="456" y="406"/>
                  <a:pt x="439" y="416"/>
                </a:cubicBezTo>
                <a:lnTo>
                  <a:pt x="266" y="516"/>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Arial" panose="020B0604020202020204" pitchFamily="34" charset="0"/>
            </a:endParaRPr>
          </a:p>
        </p:txBody>
      </p:sp>
      <p:sp>
        <p:nvSpPr>
          <p:cNvPr id="20" name="文本框 19" descr="e7d195523061f1c0dc554706afe4c72a60a25314cbaece805811E654B44695D34D35691164BB3D154CCFD5D798F6FEAD99EAA8F1ADC3D4AFA5BC9ED0BB3A4B45073A038AC38E89AB54D31AA59602B9F151DC1BC696DEFD91A784B098E4CDB03312D3667B84F2337E8C6C63F51F3FB9CF487A7F7F97E7810D75B2888EB18C096304F22A00E24FB7ED"/>
          <p:cNvSpPr txBox="1"/>
          <p:nvPr/>
        </p:nvSpPr>
        <p:spPr bwMode="auto">
          <a:xfrm>
            <a:off x="7246126" y="1881193"/>
            <a:ext cx="4211087" cy="769441"/>
          </a:xfrm>
          <a:prstGeom prst="rect">
            <a:avLst/>
          </a:prstGeom>
          <a:noFill/>
        </p:spPr>
        <p:txBody>
          <a:bodyPr wrap="square" anchor="ctr">
            <a:spAutoFit/>
          </a:bodyPr>
          <a:lstStyle/>
          <a:p>
            <a:pPr defTabSz="685165">
              <a:defRPr/>
            </a:pPr>
            <a:r>
              <a:rPr lang="en-US" altLang="zh-CN" sz="4000" baseline="-3000" dirty="0">
                <a:solidFill>
                  <a:schemeClr val="bg1"/>
                </a:solidFill>
                <a:latin typeface="+mn-ea"/>
                <a:cs typeface="Arial" panose="020B0604020202020204" pitchFamily="34" charset="0"/>
              </a:rPr>
              <a:t>02</a:t>
            </a:r>
            <a:r>
              <a:rPr lang="en-US" altLang="zh-CN" sz="4400" baseline="-3000" dirty="0">
                <a:solidFill>
                  <a:schemeClr val="bg1"/>
                </a:solidFill>
                <a:latin typeface="+mn-ea"/>
                <a:cs typeface="Arial" panose="020B0604020202020204" pitchFamily="34" charset="0"/>
              </a:rPr>
              <a:t> </a:t>
            </a:r>
            <a:r>
              <a:rPr lang="en-US" altLang="zh-CN" sz="4400" dirty="0">
                <a:solidFill>
                  <a:schemeClr val="bg1"/>
                </a:solidFill>
                <a:latin typeface="+mn-ea"/>
                <a:cs typeface="Arial" panose="020B0604020202020204" pitchFamily="34" charset="0"/>
              </a:rPr>
              <a:t> </a:t>
            </a:r>
            <a:r>
              <a:rPr lang="zh-CN" altLang="en-US" sz="3600" baseline="-3000" dirty="0">
                <a:solidFill>
                  <a:schemeClr val="bg1"/>
                </a:solidFill>
                <a:latin typeface="+mn-ea"/>
                <a:cs typeface="Arial" panose="020B0604020202020204" pitchFamily="34" charset="0"/>
              </a:rPr>
              <a:t>点击添加文章标题</a:t>
            </a:r>
            <a:endParaRPr lang="zh-CN" altLang="en-US" sz="3600" baseline="-3000" dirty="0">
              <a:solidFill>
                <a:schemeClr val="bg1"/>
              </a:solidFill>
              <a:latin typeface="+mn-ea"/>
              <a:cs typeface="Arial" panose="020B0604020202020204" pitchFamily="34" charset="0"/>
            </a:endParaRPr>
          </a:p>
        </p:txBody>
      </p:sp>
      <p:sp>
        <p:nvSpPr>
          <p:cNvPr id="21" name="Freeform 10" descr="e7d195523061f1c0dc554706afe4c72a60a25314cbaece805811E654B44695D34D35691164BB3D154CCFD5D798F6FEAD99EAA8F1ADC3D4AFA5BC9ED0BB3A4B45073A038AC38E89AB54D31AA59602B9F151DC1BC696DEFD91A784B098E4CDB03312D3667B84F2337E8C6C63F51F3FB9CF487A7F7F97E7810D75B2888EB18C096304F22A00E24FB7ED"/>
          <p:cNvSpPr/>
          <p:nvPr/>
        </p:nvSpPr>
        <p:spPr bwMode="auto">
          <a:xfrm>
            <a:off x="6874208" y="2142285"/>
            <a:ext cx="330438" cy="370114"/>
          </a:xfrm>
          <a:custGeom>
            <a:avLst/>
            <a:gdLst>
              <a:gd name="T0" fmla="*/ 266 w 470"/>
              <a:gd name="T1" fmla="*/ 516 h 526"/>
              <a:gd name="T2" fmla="*/ 204 w 470"/>
              <a:gd name="T3" fmla="*/ 516 h 526"/>
              <a:gd name="T4" fmla="*/ 31 w 470"/>
              <a:gd name="T5" fmla="*/ 416 h 526"/>
              <a:gd name="T6" fmla="*/ 0 w 470"/>
              <a:gd name="T7" fmla="*/ 362 h 526"/>
              <a:gd name="T8" fmla="*/ 0 w 470"/>
              <a:gd name="T9" fmla="*/ 163 h 526"/>
              <a:gd name="T10" fmla="*/ 31 w 470"/>
              <a:gd name="T11" fmla="*/ 109 h 526"/>
              <a:gd name="T12" fmla="*/ 204 w 470"/>
              <a:gd name="T13" fmla="*/ 10 h 526"/>
              <a:gd name="T14" fmla="*/ 266 w 470"/>
              <a:gd name="T15" fmla="*/ 10 h 526"/>
              <a:gd name="T16" fmla="*/ 439 w 470"/>
              <a:gd name="T17" fmla="*/ 109 h 526"/>
              <a:gd name="T18" fmla="*/ 470 w 470"/>
              <a:gd name="T19" fmla="*/ 163 h 526"/>
              <a:gd name="T20" fmla="*/ 470 w 470"/>
              <a:gd name="T21" fmla="*/ 362 h 526"/>
              <a:gd name="T22" fmla="*/ 439 w 470"/>
              <a:gd name="T23" fmla="*/ 416 h 526"/>
              <a:gd name="T24" fmla="*/ 266 w 470"/>
              <a:gd name="T25" fmla="*/ 51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0" h="526">
                <a:moveTo>
                  <a:pt x="266" y="516"/>
                </a:moveTo>
                <a:cubicBezTo>
                  <a:pt x="249" y="526"/>
                  <a:pt x="221" y="526"/>
                  <a:pt x="204" y="516"/>
                </a:cubicBezTo>
                <a:cubicBezTo>
                  <a:pt x="31" y="416"/>
                  <a:pt x="31" y="416"/>
                  <a:pt x="31" y="416"/>
                </a:cubicBezTo>
                <a:cubicBezTo>
                  <a:pt x="14" y="406"/>
                  <a:pt x="0" y="382"/>
                  <a:pt x="0" y="362"/>
                </a:cubicBezTo>
                <a:cubicBezTo>
                  <a:pt x="0" y="163"/>
                  <a:pt x="0" y="163"/>
                  <a:pt x="0" y="163"/>
                </a:cubicBezTo>
                <a:cubicBezTo>
                  <a:pt x="0" y="143"/>
                  <a:pt x="14" y="119"/>
                  <a:pt x="31" y="109"/>
                </a:cubicBezTo>
                <a:cubicBezTo>
                  <a:pt x="204" y="10"/>
                  <a:pt x="204" y="10"/>
                  <a:pt x="204" y="10"/>
                </a:cubicBezTo>
                <a:cubicBezTo>
                  <a:pt x="221" y="0"/>
                  <a:pt x="249" y="0"/>
                  <a:pt x="266" y="10"/>
                </a:cubicBezTo>
                <a:cubicBezTo>
                  <a:pt x="439" y="109"/>
                  <a:pt x="439" y="109"/>
                  <a:pt x="439" y="109"/>
                </a:cubicBezTo>
                <a:cubicBezTo>
                  <a:pt x="456" y="119"/>
                  <a:pt x="470" y="143"/>
                  <a:pt x="470" y="163"/>
                </a:cubicBezTo>
                <a:cubicBezTo>
                  <a:pt x="470" y="362"/>
                  <a:pt x="470" y="362"/>
                  <a:pt x="470" y="362"/>
                </a:cubicBezTo>
                <a:cubicBezTo>
                  <a:pt x="470" y="382"/>
                  <a:pt x="456" y="406"/>
                  <a:pt x="439" y="416"/>
                </a:cubicBezTo>
                <a:lnTo>
                  <a:pt x="266" y="516"/>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sym typeface="Arial" panose="020B0604020202020204" pitchFamily="34" charset="0"/>
            </a:endParaRPr>
          </a:p>
        </p:txBody>
      </p:sp>
      <p:sp>
        <p:nvSpPr>
          <p:cNvPr id="22" name="文本框 21" descr="e7d195523061f1c0dc554706afe4c72a60a25314cbaece805811E654B44695D34D35691164BB3D154CCFD5D798F6FEAD99EAA8F1ADC3D4AFA5BC9ED0BB3A4B45073A038AC38E89AB54D31AA59602B9F151DC1BC696DEFD91A784B098E4CDB03312D3667B84F2337E8C6C63F51F3FB9CF487A7F7F97E7810D75B2888EB18C096304F22A00E24FB7ED"/>
          <p:cNvSpPr txBox="1"/>
          <p:nvPr/>
        </p:nvSpPr>
        <p:spPr bwMode="auto">
          <a:xfrm>
            <a:off x="7246126" y="2931428"/>
            <a:ext cx="4211087" cy="769441"/>
          </a:xfrm>
          <a:prstGeom prst="rect">
            <a:avLst/>
          </a:prstGeom>
          <a:noFill/>
        </p:spPr>
        <p:txBody>
          <a:bodyPr wrap="square" anchor="ctr">
            <a:spAutoFit/>
          </a:bodyPr>
          <a:lstStyle/>
          <a:p>
            <a:pPr defTabSz="685165">
              <a:defRPr/>
            </a:pPr>
            <a:r>
              <a:rPr lang="en-US" altLang="zh-CN" sz="4000" baseline="-3000" dirty="0">
                <a:solidFill>
                  <a:schemeClr val="bg1"/>
                </a:solidFill>
                <a:latin typeface="+mn-ea"/>
                <a:cs typeface="Arial" panose="020B0604020202020204" pitchFamily="34" charset="0"/>
              </a:rPr>
              <a:t>03</a:t>
            </a:r>
            <a:r>
              <a:rPr lang="en-US" altLang="zh-CN" sz="4400" baseline="-3000" dirty="0">
                <a:solidFill>
                  <a:schemeClr val="bg1"/>
                </a:solidFill>
                <a:latin typeface="+mn-ea"/>
                <a:cs typeface="Arial" panose="020B0604020202020204" pitchFamily="34" charset="0"/>
              </a:rPr>
              <a:t> </a:t>
            </a:r>
            <a:r>
              <a:rPr lang="en-US" altLang="zh-CN" sz="4400" dirty="0">
                <a:solidFill>
                  <a:schemeClr val="bg1"/>
                </a:solidFill>
                <a:latin typeface="+mn-ea"/>
                <a:cs typeface="Arial" panose="020B0604020202020204" pitchFamily="34" charset="0"/>
              </a:rPr>
              <a:t> </a:t>
            </a:r>
            <a:r>
              <a:rPr lang="zh-CN" altLang="en-US" sz="3600" baseline="-3000" dirty="0">
                <a:solidFill>
                  <a:schemeClr val="bg1"/>
                </a:solidFill>
                <a:latin typeface="+mn-ea"/>
                <a:cs typeface="Arial" panose="020B0604020202020204" pitchFamily="34" charset="0"/>
              </a:rPr>
              <a:t>点击添加文章标题</a:t>
            </a:r>
            <a:endParaRPr lang="zh-CN" altLang="en-US" sz="3600" baseline="-3000" dirty="0">
              <a:solidFill>
                <a:schemeClr val="bg1"/>
              </a:solidFill>
              <a:latin typeface="+mn-ea"/>
              <a:cs typeface="Arial" panose="020B0604020202020204" pitchFamily="34" charset="0"/>
            </a:endParaRPr>
          </a:p>
        </p:txBody>
      </p:sp>
      <p:sp>
        <p:nvSpPr>
          <p:cNvPr id="23" name="Freeform 10" descr="e7d195523061f1c0dc554706afe4c72a60a25314cbaece805811E654B44695D34D35691164BB3D154CCFD5D798F6FEAD99EAA8F1ADC3D4AFA5BC9ED0BB3A4B45073A038AC38E89AB54D31AA59602B9F151DC1BC696DEFD91A784B098E4CDB03312D3667B84F2337E8C6C63F51F3FB9CF487A7F7F97E7810D75B2888EB18C096304F22A00E24FB7ED"/>
          <p:cNvSpPr/>
          <p:nvPr/>
        </p:nvSpPr>
        <p:spPr bwMode="auto">
          <a:xfrm>
            <a:off x="6874208" y="3223177"/>
            <a:ext cx="330438" cy="370114"/>
          </a:xfrm>
          <a:custGeom>
            <a:avLst/>
            <a:gdLst>
              <a:gd name="T0" fmla="*/ 266 w 470"/>
              <a:gd name="T1" fmla="*/ 516 h 526"/>
              <a:gd name="T2" fmla="*/ 204 w 470"/>
              <a:gd name="T3" fmla="*/ 516 h 526"/>
              <a:gd name="T4" fmla="*/ 31 w 470"/>
              <a:gd name="T5" fmla="*/ 416 h 526"/>
              <a:gd name="T6" fmla="*/ 0 w 470"/>
              <a:gd name="T7" fmla="*/ 362 h 526"/>
              <a:gd name="T8" fmla="*/ 0 w 470"/>
              <a:gd name="T9" fmla="*/ 163 h 526"/>
              <a:gd name="T10" fmla="*/ 31 w 470"/>
              <a:gd name="T11" fmla="*/ 109 h 526"/>
              <a:gd name="T12" fmla="*/ 204 w 470"/>
              <a:gd name="T13" fmla="*/ 10 h 526"/>
              <a:gd name="T14" fmla="*/ 266 w 470"/>
              <a:gd name="T15" fmla="*/ 10 h 526"/>
              <a:gd name="T16" fmla="*/ 439 w 470"/>
              <a:gd name="T17" fmla="*/ 109 h 526"/>
              <a:gd name="T18" fmla="*/ 470 w 470"/>
              <a:gd name="T19" fmla="*/ 163 h 526"/>
              <a:gd name="T20" fmla="*/ 470 w 470"/>
              <a:gd name="T21" fmla="*/ 362 h 526"/>
              <a:gd name="T22" fmla="*/ 439 w 470"/>
              <a:gd name="T23" fmla="*/ 416 h 526"/>
              <a:gd name="T24" fmla="*/ 266 w 470"/>
              <a:gd name="T25" fmla="*/ 51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0" h="526">
                <a:moveTo>
                  <a:pt x="266" y="516"/>
                </a:moveTo>
                <a:cubicBezTo>
                  <a:pt x="249" y="526"/>
                  <a:pt x="221" y="526"/>
                  <a:pt x="204" y="516"/>
                </a:cubicBezTo>
                <a:cubicBezTo>
                  <a:pt x="31" y="416"/>
                  <a:pt x="31" y="416"/>
                  <a:pt x="31" y="416"/>
                </a:cubicBezTo>
                <a:cubicBezTo>
                  <a:pt x="14" y="406"/>
                  <a:pt x="0" y="382"/>
                  <a:pt x="0" y="362"/>
                </a:cubicBezTo>
                <a:cubicBezTo>
                  <a:pt x="0" y="163"/>
                  <a:pt x="0" y="163"/>
                  <a:pt x="0" y="163"/>
                </a:cubicBezTo>
                <a:cubicBezTo>
                  <a:pt x="0" y="143"/>
                  <a:pt x="14" y="119"/>
                  <a:pt x="31" y="109"/>
                </a:cubicBezTo>
                <a:cubicBezTo>
                  <a:pt x="204" y="10"/>
                  <a:pt x="204" y="10"/>
                  <a:pt x="204" y="10"/>
                </a:cubicBezTo>
                <a:cubicBezTo>
                  <a:pt x="221" y="0"/>
                  <a:pt x="249" y="0"/>
                  <a:pt x="266" y="10"/>
                </a:cubicBezTo>
                <a:cubicBezTo>
                  <a:pt x="439" y="109"/>
                  <a:pt x="439" y="109"/>
                  <a:pt x="439" y="109"/>
                </a:cubicBezTo>
                <a:cubicBezTo>
                  <a:pt x="456" y="119"/>
                  <a:pt x="470" y="143"/>
                  <a:pt x="470" y="163"/>
                </a:cubicBezTo>
                <a:cubicBezTo>
                  <a:pt x="470" y="362"/>
                  <a:pt x="470" y="362"/>
                  <a:pt x="470" y="362"/>
                </a:cubicBezTo>
                <a:cubicBezTo>
                  <a:pt x="470" y="382"/>
                  <a:pt x="456" y="406"/>
                  <a:pt x="439" y="416"/>
                </a:cubicBezTo>
                <a:lnTo>
                  <a:pt x="266" y="516"/>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sym typeface="Arial" panose="020B0604020202020204" pitchFamily="34" charset="0"/>
            </a:endParaRPr>
          </a:p>
        </p:txBody>
      </p:sp>
      <p:sp>
        <p:nvSpPr>
          <p:cNvPr id="24" name="文本框 23" descr="e7d195523061f1c0dc554706afe4c72a60a25314cbaece805811E654B44695D34D35691164BB3D154CCFD5D798F6FEAD99EAA8F1ADC3D4AFA5BC9ED0BB3A4B45073A038AC38E89AB54D31AA59602B9F151DC1BC696DEFD91A784B098E4CDB03312D3667B84F2337E8C6C63F51F3FB9CF487A7F7F97E7810D75B2888EB18C096304F22A00E24FB7ED"/>
          <p:cNvSpPr txBox="1"/>
          <p:nvPr/>
        </p:nvSpPr>
        <p:spPr bwMode="auto">
          <a:xfrm>
            <a:off x="7246126" y="3981663"/>
            <a:ext cx="4211087" cy="769441"/>
          </a:xfrm>
          <a:prstGeom prst="rect">
            <a:avLst/>
          </a:prstGeom>
          <a:noFill/>
        </p:spPr>
        <p:txBody>
          <a:bodyPr wrap="square" anchor="ctr">
            <a:spAutoFit/>
          </a:bodyPr>
          <a:lstStyle/>
          <a:p>
            <a:pPr defTabSz="685165">
              <a:defRPr/>
            </a:pPr>
            <a:r>
              <a:rPr lang="en-US" altLang="zh-CN" sz="4000" baseline="-3000" dirty="0">
                <a:solidFill>
                  <a:schemeClr val="bg1"/>
                </a:solidFill>
                <a:latin typeface="+mn-ea"/>
                <a:cs typeface="Arial" panose="020B0604020202020204" pitchFamily="34" charset="0"/>
              </a:rPr>
              <a:t>04</a:t>
            </a:r>
            <a:r>
              <a:rPr lang="en-US" altLang="zh-CN" sz="4400" baseline="-3000" dirty="0">
                <a:solidFill>
                  <a:schemeClr val="bg1"/>
                </a:solidFill>
                <a:latin typeface="+mn-ea"/>
                <a:cs typeface="Arial" panose="020B0604020202020204" pitchFamily="34" charset="0"/>
              </a:rPr>
              <a:t> </a:t>
            </a:r>
            <a:r>
              <a:rPr lang="en-US" altLang="zh-CN" sz="4400" dirty="0">
                <a:solidFill>
                  <a:schemeClr val="bg1"/>
                </a:solidFill>
                <a:latin typeface="+mn-ea"/>
                <a:cs typeface="Arial" panose="020B0604020202020204" pitchFamily="34" charset="0"/>
              </a:rPr>
              <a:t> </a:t>
            </a:r>
            <a:r>
              <a:rPr lang="zh-CN" altLang="en-US" sz="3600" baseline="-3000" dirty="0">
                <a:solidFill>
                  <a:schemeClr val="bg1"/>
                </a:solidFill>
                <a:latin typeface="+mn-ea"/>
                <a:cs typeface="Arial" panose="020B0604020202020204" pitchFamily="34" charset="0"/>
              </a:rPr>
              <a:t>点击添加文章标题</a:t>
            </a:r>
            <a:endParaRPr lang="zh-CN" altLang="en-US" sz="3600" baseline="-3000" dirty="0">
              <a:solidFill>
                <a:schemeClr val="bg1"/>
              </a:solidFill>
              <a:latin typeface="+mn-ea"/>
              <a:cs typeface="Arial" panose="020B0604020202020204" pitchFamily="34" charset="0"/>
            </a:endParaRPr>
          </a:p>
        </p:txBody>
      </p:sp>
      <p:sp>
        <p:nvSpPr>
          <p:cNvPr id="25" name="Freeform 10" descr="e7d195523061f1c0dc554706afe4c72a60a25314cbaece805811E654B44695D34D35691164BB3D154CCFD5D798F6FEAD99EAA8F1ADC3D4AFA5BC9ED0BB3A4B45073A038AC38E89AB54D31AA59602B9F151DC1BC696DEFD91A784B098E4CDB03312D3667B84F2337E8C6C63F51F3FB9CF487A7F7F97E7810D75B2888EB18C096304F22A00E24FB7ED"/>
          <p:cNvSpPr/>
          <p:nvPr/>
        </p:nvSpPr>
        <p:spPr bwMode="auto">
          <a:xfrm>
            <a:off x="6874208" y="4270226"/>
            <a:ext cx="330438" cy="370114"/>
          </a:xfrm>
          <a:custGeom>
            <a:avLst/>
            <a:gdLst>
              <a:gd name="T0" fmla="*/ 266 w 470"/>
              <a:gd name="T1" fmla="*/ 516 h 526"/>
              <a:gd name="T2" fmla="*/ 204 w 470"/>
              <a:gd name="T3" fmla="*/ 516 h 526"/>
              <a:gd name="T4" fmla="*/ 31 w 470"/>
              <a:gd name="T5" fmla="*/ 416 h 526"/>
              <a:gd name="T6" fmla="*/ 0 w 470"/>
              <a:gd name="T7" fmla="*/ 362 h 526"/>
              <a:gd name="T8" fmla="*/ 0 w 470"/>
              <a:gd name="T9" fmla="*/ 163 h 526"/>
              <a:gd name="T10" fmla="*/ 31 w 470"/>
              <a:gd name="T11" fmla="*/ 109 h 526"/>
              <a:gd name="T12" fmla="*/ 204 w 470"/>
              <a:gd name="T13" fmla="*/ 10 h 526"/>
              <a:gd name="T14" fmla="*/ 266 w 470"/>
              <a:gd name="T15" fmla="*/ 10 h 526"/>
              <a:gd name="T16" fmla="*/ 439 w 470"/>
              <a:gd name="T17" fmla="*/ 109 h 526"/>
              <a:gd name="T18" fmla="*/ 470 w 470"/>
              <a:gd name="T19" fmla="*/ 163 h 526"/>
              <a:gd name="T20" fmla="*/ 470 w 470"/>
              <a:gd name="T21" fmla="*/ 362 h 526"/>
              <a:gd name="T22" fmla="*/ 439 w 470"/>
              <a:gd name="T23" fmla="*/ 416 h 526"/>
              <a:gd name="T24" fmla="*/ 266 w 470"/>
              <a:gd name="T25" fmla="*/ 51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0" h="526">
                <a:moveTo>
                  <a:pt x="266" y="516"/>
                </a:moveTo>
                <a:cubicBezTo>
                  <a:pt x="249" y="526"/>
                  <a:pt x="221" y="526"/>
                  <a:pt x="204" y="516"/>
                </a:cubicBezTo>
                <a:cubicBezTo>
                  <a:pt x="31" y="416"/>
                  <a:pt x="31" y="416"/>
                  <a:pt x="31" y="416"/>
                </a:cubicBezTo>
                <a:cubicBezTo>
                  <a:pt x="14" y="406"/>
                  <a:pt x="0" y="382"/>
                  <a:pt x="0" y="362"/>
                </a:cubicBezTo>
                <a:cubicBezTo>
                  <a:pt x="0" y="163"/>
                  <a:pt x="0" y="163"/>
                  <a:pt x="0" y="163"/>
                </a:cubicBezTo>
                <a:cubicBezTo>
                  <a:pt x="0" y="143"/>
                  <a:pt x="14" y="119"/>
                  <a:pt x="31" y="109"/>
                </a:cubicBezTo>
                <a:cubicBezTo>
                  <a:pt x="204" y="10"/>
                  <a:pt x="204" y="10"/>
                  <a:pt x="204" y="10"/>
                </a:cubicBezTo>
                <a:cubicBezTo>
                  <a:pt x="221" y="0"/>
                  <a:pt x="249" y="0"/>
                  <a:pt x="266" y="10"/>
                </a:cubicBezTo>
                <a:cubicBezTo>
                  <a:pt x="439" y="109"/>
                  <a:pt x="439" y="109"/>
                  <a:pt x="439" y="109"/>
                </a:cubicBezTo>
                <a:cubicBezTo>
                  <a:pt x="456" y="119"/>
                  <a:pt x="470" y="143"/>
                  <a:pt x="470" y="163"/>
                </a:cubicBezTo>
                <a:cubicBezTo>
                  <a:pt x="470" y="362"/>
                  <a:pt x="470" y="362"/>
                  <a:pt x="470" y="362"/>
                </a:cubicBezTo>
                <a:cubicBezTo>
                  <a:pt x="470" y="382"/>
                  <a:pt x="456" y="406"/>
                  <a:pt x="439" y="416"/>
                </a:cubicBezTo>
                <a:lnTo>
                  <a:pt x="266" y="516"/>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ea"/>
              <a:sym typeface="Arial" panose="020B0604020202020204" pitchFamily="34" charset="0"/>
            </a:endParaRPr>
          </a:p>
        </p:txBody>
      </p:sp>
      <p:sp>
        <p:nvSpPr>
          <p:cNvPr id="26" name="文本框 25" descr="e7d195523061f1c0dc554706afe4c72a60a25314cbaece805811E654B44695D34D35691164BB3D154CCFD5D798F6FEAD99EAA8F1ADC3D4AFA5BC9ED0BB3A4B45073A038AC38E89AB54D31AA59602B9F151DC1BC696DEFD91A784B098E4CDB03312D3667B84F2337E8C6C63F51F3FB9CF487A7F7F97E7810D75B2888EB18C096304F22A00E24FB7ED"/>
          <p:cNvSpPr txBox="1"/>
          <p:nvPr/>
        </p:nvSpPr>
        <p:spPr bwMode="auto">
          <a:xfrm>
            <a:off x="7246126" y="5031899"/>
            <a:ext cx="4211087" cy="769441"/>
          </a:xfrm>
          <a:prstGeom prst="rect">
            <a:avLst/>
          </a:prstGeom>
          <a:noFill/>
        </p:spPr>
        <p:txBody>
          <a:bodyPr wrap="square" anchor="ctr">
            <a:spAutoFit/>
          </a:bodyPr>
          <a:lstStyle/>
          <a:p>
            <a:pPr defTabSz="685165">
              <a:defRPr/>
            </a:pPr>
            <a:r>
              <a:rPr lang="en-US" altLang="zh-CN" sz="4000" baseline="-3000" dirty="0">
                <a:solidFill>
                  <a:schemeClr val="bg1"/>
                </a:solidFill>
                <a:latin typeface="+mn-ea"/>
                <a:cs typeface="Arial" panose="020B0604020202020204" pitchFamily="34" charset="0"/>
              </a:rPr>
              <a:t>05</a:t>
            </a:r>
            <a:r>
              <a:rPr lang="en-US" altLang="zh-CN" sz="4400" baseline="-3000" dirty="0">
                <a:solidFill>
                  <a:schemeClr val="bg1"/>
                </a:solidFill>
                <a:latin typeface="+mn-ea"/>
                <a:cs typeface="Arial" panose="020B0604020202020204" pitchFamily="34" charset="0"/>
              </a:rPr>
              <a:t> </a:t>
            </a:r>
            <a:r>
              <a:rPr lang="en-US" altLang="zh-CN" sz="4400" dirty="0">
                <a:solidFill>
                  <a:schemeClr val="bg1"/>
                </a:solidFill>
                <a:latin typeface="+mn-ea"/>
                <a:cs typeface="Arial" panose="020B0604020202020204" pitchFamily="34" charset="0"/>
              </a:rPr>
              <a:t> </a:t>
            </a:r>
            <a:r>
              <a:rPr lang="zh-CN" altLang="en-US" sz="3600" baseline="-3000" dirty="0">
                <a:solidFill>
                  <a:schemeClr val="bg1"/>
                </a:solidFill>
                <a:latin typeface="+mn-ea"/>
                <a:cs typeface="Arial" panose="020B0604020202020204" pitchFamily="34" charset="0"/>
              </a:rPr>
              <a:t>点击添加文章标题</a:t>
            </a:r>
            <a:endParaRPr lang="zh-CN" altLang="en-US" sz="3600" baseline="-3000" dirty="0">
              <a:solidFill>
                <a:schemeClr val="bg1"/>
              </a:solidFill>
              <a:latin typeface="+mn-ea"/>
              <a:cs typeface="Arial" panose="020B0604020202020204" pitchFamily="34" charset="0"/>
            </a:endParaRPr>
          </a:p>
        </p:txBody>
      </p:sp>
      <p:sp>
        <p:nvSpPr>
          <p:cNvPr id="27" name="Freeform 10" descr="e7d195523061f1c0dc554706afe4c72a60a25314cbaece805811E654B44695D34D35691164BB3D154CCFD5D798F6FEAD99EAA8F1ADC3D4AFA5BC9ED0BB3A4B45073A038AC38E89AB54D31AA59602B9F151DC1BC696DEFD91A784B098E4CDB03312D3667B84F2337E8C6C63F51F3FB9CF487A7F7F97E7810D75B2888EB18C096304F22A00E24FB7ED"/>
          <p:cNvSpPr/>
          <p:nvPr/>
        </p:nvSpPr>
        <p:spPr bwMode="auto">
          <a:xfrm>
            <a:off x="6874208" y="5307762"/>
            <a:ext cx="330438" cy="370114"/>
          </a:xfrm>
          <a:custGeom>
            <a:avLst/>
            <a:gdLst>
              <a:gd name="T0" fmla="*/ 266 w 470"/>
              <a:gd name="T1" fmla="*/ 516 h 526"/>
              <a:gd name="T2" fmla="*/ 204 w 470"/>
              <a:gd name="T3" fmla="*/ 516 h 526"/>
              <a:gd name="T4" fmla="*/ 31 w 470"/>
              <a:gd name="T5" fmla="*/ 416 h 526"/>
              <a:gd name="T6" fmla="*/ 0 w 470"/>
              <a:gd name="T7" fmla="*/ 362 h 526"/>
              <a:gd name="T8" fmla="*/ 0 w 470"/>
              <a:gd name="T9" fmla="*/ 163 h 526"/>
              <a:gd name="T10" fmla="*/ 31 w 470"/>
              <a:gd name="T11" fmla="*/ 109 h 526"/>
              <a:gd name="T12" fmla="*/ 204 w 470"/>
              <a:gd name="T13" fmla="*/ 10 h 526"/>
              <a:gd name="T14" fmla="*/ 266 w 470"/>
              <a:gd name="T15" fmla="*/ 10 h 526"/>
              <a:gd name="T16" fmla="*/ 439 w 470"/>
              <a:gd name="T17" fmla="*/ 109 h 526"/>
              <a:gd name="T18" fmla="*/ 470 w 470"/>
              <a:gd name="T19" fmla="*/ 163 h 526"/>
              <a:gd name="T20" fmla="*/ 470 w 470"/>
              <a:gd name="T21" fmla="*/ 362 h 526"/>
              <a:gd name="T22" fmla="*/ 439 w 470"/>
              <a:gd name="T23" fmla="*/ 416 h 526"/>
              <a:gd name="T24" fmla="*/ 266 w 470"/>
              <a:gd name="T25" fmla="*/ 51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0" h="526">
                <a:moveTo>
                  <a:pt x="266" y="516"/>
                </a:moveTo>
                <a:cubicBezTo>
                  <a:pt x="249" y="526"/>
                  <a:pt x="221" y="526"/>
                  <a:pt x="204" y="516"/>
                </a:cubicBezTo>
                <a:cubicBezTo>
                  <a:pt x="31" y="416"/>
                  <a:pt x="31" y="416"/>
                  <a:pt x="31" y="416"/>
                </a:cubicBezTo>
                <a:cubicBezTo>
                  <a:pt x="14" y="406"/>
                  <a:pt x="0" y="382"/>
                  <a:pt x="0" y="362"/>
                </a:cubicBezTo>
                <a:cubicBezTo>
                  <a:pt x="0" y="163"/>
                  <a:pt x="0" y="163"/>
                  <a:pt x="0" y="163"/>
                </a:cubicBezTo>
                <a:cubicBezTo>
                  <a:pt x="0" y="143"/>
                  <a:pt x="14" y="119"/>
                  <a:pt x="31" y="109"/>
                </a:cubicBezTo>
                <a:cubicBezTo>
                  <a:pt x="204" y="10"/>
                  <a:pt x="204" y="10"/>
                  <a:pt x="204" y="10"/>
                </a:cubicBezTo>
                <a:cubicBezTo>
                  <a:pt x="221" y="0"/>
                  <a:pt x="249" y="0"/>
                  <a:pt x="266" y="10"/>
                </a:cubicBezTo>
                <a:cubicBezTo>
                  <a:pt x="439" y="109"/>
                  <a:pt x="439" y="109"/>
                  <a:pt x="439" y="109"/>
                </a:cubicBezTo>
                <a:cubicBezTo>
                  <a:pt x="456" y="119"/>
                  <a:pt x="470" y="143"/>
                  <a:pt x="470" y="163"/>
                </a:cubicBezTo>
                <a:cubicBezTo>
                  <a:pt x="470" y="362"/>
                  <a:pt x="470" y="362"/>
                  <a:pt x="470" y="362"/>
                </a:cubicBezTo>
                <a:cubicBezTo>
                  <a:pt x="470" y="382"/>
                  <a:pt x="456" y="406"/>
                  <a:pt x="439" y="416"/>
                </a:cubicBezTo>
                <a:lnTo>
                  <a:pt x="266" y="516"/>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ea"/>
              <a:sym typeface="Arial" panose="020B060402020202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点击此处添加你的标题</a:t>
            </a:r>
            <a:endParaRPr lang="zh-CN" altLang="en-US" dirty="0"/>
          </a:p>
        </p:txBody>
      </p:sp>
      <p:grpSp>
        <p:nvGrpSpPr>
          <p:cNvPr id="4" name="Group 16"/>
          <p:cNvGrpSpPr/>
          <p:nvPr/>
        </p:nvGrpSpPr>
        <p:grpSpPr>
          <a:xfrm>
            <a:off x="1129969" y="2030925"/>
            <a:ext cx="1880262" cy="2278603"/>
            <a:chOff x="7146332" y="2245342"/>
            <a:chExt cx="1880262" cy="2278603"/>
          </a:xfrm>
          <a:effectLst>
            <a:outerShdw blurRad="368300" dir="13500000" sy="23000" kx="1200000" algn="br" rotWithShape="0">
              <a:prstClr val="black">
                <a:alpha val="25000"/>
              </a:prstClr>
            </a:outerShdw>
          </a:effectLst>
        </p:grpSpPr>
        <p:sp>
          <p:nvSpPr>
            <p:cNvPr id="5" name="Freeform 17"/>
            <p:cNvSpPr/>
            <p:nvPr/>
          </p:nvSpPr>
          <p:spPr bwMode="auto">
            <a:xfrm>
              <a:off x="7160558" y="2584406"/>
              <a:ext cx="1851810" cy="1939539"/>
            </a:xfrm>
            <a:custGeom>
              <a:avLst/>
              <a:gdLst>
                <a:gd name="T0" fmla="*/ 1516 w 1562"/>
                <a:gd name="T1" fmla="*/ 0 h 1636"/>
                <a:gd name="T2" fmla="*/ 1562 w 1562"/>
                <a:gd name="T3" fmla="*/ 11 h 1636"/>
                <a:gd name="T4" fmla="*/ 781 w 1562"/>
                <a:gd name="T5" fmla="*/ 1636 h 1636"/>
                <a:gd name="T6" fmla="*/ 0 w 1562"/>
                <a:gd name="T7" fmla="*/ 11 h 1636"/>
                <a:gd name="T8" fmla="*/ 57 w 1562"/>
                <a:gd name="T9" fmla="*/ 0 h 1636"/>
                <a:gd name="T10" fmla="*/ 1516 w 1562"/>
                <a:gd name="T11" fmla="*/ 0 h 1636"/>
              </a:gdLst>
              <a:ahLst/>
              <a:cxnLst>
                <a:cxn ang="0">
                  <a:pos x="T0" y="T1"/>
                </a:cxn>
                <a:cxn ang="0">
                  <a:pos x="T2" y="T3"/>
                </a:cxn>
                <a:cxn ang="0">
                  <a:pos x="T4" y="T5"/>
                </a:cxn>
                <a:cxn ang="0">
                  <a:pos x="T6" y="T7"/>
                </a:cxn>
                <a:cxn ang="0">
                  <a:pos x="T8" y="T9"/>
                </a:cxn>
                <a:cxn ang="0">
                  <a:pos x="T10" y="T11"/>
                </a:cxn>
              </a:cxnLst>
              <a:rect l="0" t="0" r="r" b="b"/>
              <a:pathLst>
                <a:path w="1562" h="1636">
                  <a:moveTo>
                    <a:pt x="1516" y="0"/>
                  </a:moveTo>
                  <a:lnTo>
                    <a:pt x="1562" y="11"/>
                  </a:lnTo>
                  <a:lnTo>
                    <a:pt x="781" y="1636"/>
                  </a:lnTo>
                  <a:lnTo>
                    <a:pt x="0" y="11"/>
                  </a:lnTo>
                  <a:lnTo>
                    <a:pt x="57" y="0"/>
                  </a:lnTo>
                  <a:lnTo>
                    <a:pt x="1516" y="0"/>
                  </a:lnTo>
                  <a:close/>
                </a:path>
              </a:pathLst>
            </a:custGeom>
            <a:solidFill>
              <a:schemeClr val="accent4"/>
            </a:solidFill>
            <a:ln>
              <a:noFill/>
            </a:ln>
          </p:spPr>
          <p:txBody>
            <a:bodyPr vert="horz" wrap="square" lIns="91440" tIns="45720" rIns="91440" bIns="45720" numCol="1" anchor="t" anchorCtr="0" compatLnSpc="1"/>
            <a:lstStyle/>
            <a:p>
              <a:endParaRPr lang="id-ID"/>
            </a:p>
          </p:txBody>
        </p:sp>
        <p:sp>
          <p:nvSpPr>
            <p:cNvPr id="6" name="Oval 6"/>
            <p:cNvSpPr>
              <a:spLocks noChangeArrowheads="1"/>
            </p:cNvSpPr>
            <p:nvPr/>
          </p:nvSpPr>
          <p:spPr bwMode="auto">
            <a:xfrm>
              <a:off x="7146332" y="2245342"/>
              <a:ext cx="1880262" cy="610552"/>
            </a:xfrm>
            <a:prstGeom prst="ellipse">
              <a:avLst/>
            </a:prstGeom>
            <a:gradFill>
              <a:gsLst>
                <a:gs pos="0">
                  <a:schemeClr val="bg1"/>
                </a:gs>
                <a:gs pos="53000">
                  <a:schemeClr val="bg1">
                    <a:lumMod val="95000"/>
                  </a:schemeClr>
                </a:gs>
                <a:gs pos="100000">
                  <a:schemeClr val="bg1">
                    <a:lumMod val="85000"/>
                  </a:schemeClr>
                </a:gs>
              </a:gsLst>
              <a:lin ang="16800000" scaled="0"/>
            </a:gradFill>
            <a:ln>
              <a:noFill/>
            </a:ln>
          </p:spPr>
          <p:txBody>
            <a:bodyPr vert="horz" wrap="square" lIns="91440" tIns="45720" rIns="91440" bIns="45720" numCol="1" anchor="t" anchorCtr="0" compatLnSpc="1"/>
            <a:lstStyle/>
            <a:p>
              <a:endParaRPr lang="id-ID"/>
            </a:p>
          </p:txBody>
        </p:sp>
      </p:grpSp>
      <p:grpSp>
        <p:nvGrpSpPr>
          <p:cNvPr id="7" name="Group 16"/>
          <p:cNvGrpSpPr/>
          <p:nvPr/>
        </p:nvGrpSpPr>
        <p:grpSpPr>
          <a:xfrm>
            <a:off x="3813902" y="2030925"/>
            <a:ext cx="1880262" cy="2278603"/>
            <a:chOff x="7146332" y="2245342"/>
            <a:chExt cx="1880262" cy="2278603"/>
          </a:xfrm>
          <a:effectLst>
            <a:outerShdw blurRad="368300" dir="13500000" sy="23000" kx="1200000" algn="br" rotWithShape="0">
              <a:prstClr val="black">
                <a:alpha val="25000"/>
              </a:prstClr>
            </a:outerShdw>
          </a:effectLst>
        </p:grpSpPr>
        <p:sp>
          <p:nvSpPr>
            <p:cNvPr id="8" name="Freeform 17"/>
            <p:cNvSpPr/>
            <p:nvPr/>
          </p:nvSpPr>
          <p:spPr bwMode="auto">
            <a:xfrm>
              <a:off x="7160558" y="2584406"/>
              <a:ext cx="1851810" cy="1939539"/>
            </a:xfrm>
            <a:custGeom>
              <a:avLst/>
              <a:gdLst>
                <a:gd name="T0" fmla="*/ 1516 w 1562"/>
                <a:gd name="T1" fmla="*/ 0 h 1636"/>
                <a:gd name="T2" fmla="*/ 1562 w 1562"/>
                <a:gd name="T3" fmla="*/ 11 h 1636"/>
                <a:gd name="T4" fmla="*/ 781 w 1562"/>
                <a:gd name="T5" fmla="*/ 1636 h 1636"/>
                <a:gd name="T6" fmla="*/ 0 w 1562"/>
                <a:gd name="T7" fmla="*/ 11 h 1636"/>
                <a:gd name="T8" fmla="*/ 57 w 1562"/>
                <a:gd name="T9" fmla="*/ 0 h 1636"/>
                <a:gd name="T10" fmla="*/ 1516 w 1562"/>
                <a:gd name="T11" fmla="*/ 0 h 1636"/>
              </a:gdLst>
              <a:ahLst/>
              <a:cxnLst>
                <a:cxn ang="0">
                  <a:pos x="T0" y="T1"/>
                </a:cxn>
                <a:cxn ang="0">
                  <a:pos x="T2" y="T3"/>
                </a:cxn>
                <a:cxn ang="0">
                  <a:pos x="T4" y="T5"/>
                </a:cxn>
                <a:cxn ang="0">
                  <a:pos x="T6" y="T7"/>
                </a:cxn>
                <a:cxn ang="0">
                  <a:pos x="T8" y="T9"/>
                </a:cxn>
                <a:cxn ang="0">
                  <a:pos x="T10" y="T11"/>
                </a:cxn>
              </a:cxnLst>
              <a:rect l="0" t="0" r="r" b="b"/>
              <a:pathLst>
                <a:path w="1562" h="1636">
                  <a:moveTo>
                    <a:pt x="1516" y="0"/>
                  </a:moveTo>
                  <a:lnTo>
                    <a:pt x="1562" y="11"/>
                  </a:lnTo>
                  <a:lnTo>
                    <a:pt x="781" y="1636"/>
                  </a:lnTo>
                  <a:lnTo>
                    <a:pt x="0" y="11"/>
                  </a:lnTo>
                  <a:lnTo>
                    <a:pt x="57" y="0"/>
                  </a:lnTo>
                  <a:lnTo>
                    <a:pt x="1516" y="0"/>
                  </a:lnTo>
                  <a:close/>
                </a:path>
              </a:pathLst>
            </a:custGeom>
            <a:solidFill>
              <a:schemeClr val="accent4"/>
            </a:solidFill>
            <a:ln>
              <a:noFill/>
            </a:ln>
          </p:spPr>
          <p:txBody>
            <a:bodyPr vert="horz" wrap="square" lIns="91440" tIns="45720" rIns="91440" bIns="45720" numCol="1" anchor="t" anchorCtr="0" compatLnSpc="1"/>
            <a:lstStyle/>
            <a:p>
              <a:endParaRPr lang="id-ID"/>
            </a:p>
          </p:txBody>
        </p:sp>
        <p:sp>
          <p:nvSpPr>
            <p:cNvPr id="9" name="Oval 6"/>
            <p:cNvSpPr>
              <a:spLocks noChangeArrowheads="1"/>
            </p:cNvSpPr>
            <p:nvPr/>
          </p:nvSpPr>
          <p:spPr bwMode="auto">
            <a:xfrm>
              <a:off x="7146332" y="2245342"/>
              <a:ext cx="1880262" cy="610552"/>
            </a:xfrm>
            <a:prstGeom prst="ellipse">
              <a:avLst/>
            </a:prstGeom>
            <a:gradFill>
              <a:gsLst>
                <a:gs pos="0">
                  <a:schemeClr val="bg1"/>
                </a:gs>
                <a:gs pos="53000">
                  <a:schemeClr val="bg1">
                    <a:lumMod val="95000"/>
                  </a:schemeClr>
                </a:gs>
                <a:gs pos="100000">
                  <a:schemeClr val="bg1">
                    <a:lumMod val="85000"/>
                  </a:schemeClr>
                </a:gs>
              </a:gsLst>
              <a:lin ang="16800000" scaled="0"/>
            </a:gradFill>
            <a:ln>
              <a:noFill/>
            </a:ln>
          </p:spPr>
          <p:txBody>
            <a:bodyPr vert="horz" wrap="square" lIns="91440" tIns="45720" rIns="91440" bIns="45720" numCol="1" anchor="t" anchorCtr="0" compatLnSpc="1"/>
            <a:lstStyle/>
            <a:p>
              <a:endParaRPr lang="id-ID"/>
            </a:p>
          </p:txBody>
        </p:sp>
      </p:grpSp>
      <p:grpSp>
        <p:nvGrpSpPr>
          <p:cNvPr id="10" name="Group 16"/>
          <p:cNvGrpSpPr/>
          <p:nvPr/>
        </p:nvGrpSpPr>
        <p:grpSpPr>
          <a:xfrm>
            <a:off x="6497835" y="2030925"/>
            <a:ext cx="1880262" cy="2278603"/>
            <a:chOff x="7146332" y="2245342"/>
            <a:chExt cx="1880262" cy="2278603"/>
          </a:xfrm>
          <a:effectLst>
            <a:outerShdw blurRad="368300" dir="13500000" sy="23000" kx="1200000" algn="br" rotWithShape="0">
              <a:prstClr val="black">
                <a:alpha val="25000"/>
              </a:prstClr>
            </a:outerShdw>
          </a:effectLst>
        </p:grpSpPr>
        <p:sp>
          <p:nvSpPr>
            <p:cNvPr id="11" name="Freeform 17"/>
            <p:cNvSpPr/>
            <p:nvPr/>
          </p:nvSpPr>
          <p:spPr bwMode="auto">
            <a:xfrm>
              <a:off x="7160558" y="2584406"/>
              <a:ext cx="1851810" cy="1939539"/>
            </a:xfrm>
            <a:custGeom>
              <a:avLst/>
              <a:gdLst>
                <a:gd name="T0" fmla="*/ 1516 w 1562"/>
                <a:gd name="T1" fmla="*/ 0 h 1636"/>
                <a:gd name="T2" fmla="*/ 1562 w 1562"/>
                <a:gd name="T3" fmla="*/ 11 h 1636"/>
                <a:gd name="T4" fmla="*/ 781 w 1562"/>
                <a:gd name="T5" fmla="*/ 1636 h 1636"/>
                <a:gd name="T6" fmla="*/ 0 w 1562"/>
                <a:gd name="T7" fmla="*/ 11 h 1636"/>
                <a:gd name="T8" fmla="*/ 57 w 1562"/>
                <a:gd name="T9" fmla="*/ 0 h 1636"/>
                <a:gd name="T10" fmla="*/ 1516 w 1562"/>
                <a:gd name="T11" fmla="*/ 0 h 1636"/>
              </a:gdLst>
              <a:ahLst/>
              <a:cxnLst>
                <a:cxn ang="0">
                  <a:pos x="T0" y="T1"/>
                </a:cxn>
                <a:cxn ang="0">
                  <a:pos x="T2" y="T3"/>
                </a:cxn>
                <a:cxn ang="0">
                  <a:pos x="T4" y="T5"/>
                </a:cxn>
                <a:cxn ang="0">
                  <a:pos x="T6" y="T7"/>
                </a:cxn>
                <a:cxn ang="0">
                  <a:pos x="T8" y="T9"/>
                </a:cxn>
                <a:cxn ang="0">
                  <a:pos x="T10" y="T11"/>
                </a:cxn>
              </a:cxnLst>
              <a:rect l="0" t="0" r="r" b="b"/>
              <a:pathLst>
                <a:path w="1562" h="1636">
                  <a:moveTo>
                    <a:pt x="1516" y="0"/>
                  </a:moveTo>
                  <a:lnTo>
                    <a:pt x="1562" y="11"/>
                  </a:lnTo>
                  <a:lnTo>
                    <a:pt x="781" y="1636"/>
                  </a:lnTo>
                  <a:lnTo>
                    <a:pt x="0" y="11"/>
                  </a:lnTo>
                  <a:lnTo>
                    <a:pt x="57" y="0"/>
                  </a:lnTo>
                  <a:lnTo>
                    <a:pt x="1516" y="0"/>
                  </a:lnTo>
                  <a:close/>
                </a:path>
              </a:pathLst>
            </a:custGeom>
            <a:solidFill>
              <a:schemeClr val="accent4"/>
            </a:solidFill>
            <a:ln>
              <a:noFill/>
            </a:ln>
          </p:spPr>
          <p:txBody>
            <a:bodyPr vert="horz" wrap="square" lIns="91440" tIns="45720" rIns="91440" bIns="45720" numCol="1" anchor="t" anchorCtr="0" compatLnSpc="1"/>
            <a:lstStyle/>
            <a:p>
              <a:endParaRPr lang="id-ID"/>
            </a:p>
          </p:txBody>
        </p:sp>
        <p:sp>
          <p:nvSpPr>
            <p:cNvPr id="12" name="Oval 6"/>
            <p:cNvSpPr>
              <a:spLocks noChangeArrowheads="1"/>
            </p:cNvSpPr>
            <p:nvPr/>
          </p:nvSpPr>
          <p:spPr bwMode="auto">
            <a:xfrm>
              <a:off x="7146332" y="2245342"/>
              <a:ext cx="1880262" cy="610552"/>
            </a:xfrm>
            <a:prstGeom prst="ellipse">
              <a:avLst/>
            </a:prstGeom>
            <a:gradFill>
              <a:gsLst>
                <a:gs pos="0">
                  <a:schemeClr val="bg1"/>
                </a:gs>
                <a:gs pos="53000">
                  <a:schemeClr val="bg1">
                    <a:lumMod val="95000"/>
                  </a:schemeClr>
                </a:gs>
                <a:gs pos="100000">
                  <a:schemeClr val="bg1">
                    <a:lumMod val="85000"/>
                  </a:schemeClr>
                </a:gs>
              </a:gsLst>
              <a:lin ang="16800000" scaled="0"/>
            </a:gradFill>
            <a:ln>
              <a:noFill/>
            </a:ln>
          </p:spPr>
          <p:txBody>
            <a:bodyPr vert="horz" wrap="square" lIns="91440" tIns="45720" rIns="91440" bIns="45720" numCol="1" anchor="t" anchorCtr="0" compatLnSpc="1"/>
            <a:lstStyle/>
            <a:p>
              <a:endParaRPr lang="id-ID"/>
            </a:p>
          </p:txBody>
        </p:sp>
      </p:grpSp>
      <p:grpSp>
        <p:nvGrpSpPr>
          <p:cNvPr id="13" name="Group 16"/>
          <p:cNvGrpSpPr/>
          <p:nvPr/>
        </p:nvGrpSpPr>
        <p:grpSpPr>
          <a:xfrm>
            <a:off x="9181769" y="2030925"/>
            <a:ext cx="1880262" cy="2278603"/>
            <a:chOff x="7146332" y="2245342"/>
            <a:chExt cx="1880262" cy="2278603"/>
          </a:xfrm>
          <a:effectLst>
            <a:outerShdw blurRad="368300" dir="13500000" sy="23000" kx="1200000" algn="br" rotWithShape="0">
              <a:prstClr val="black">
                <a:alpha val="25000"/>
              </a:prstClr>
            </a:outerShdw>
          </a:effectLst>
        </p:grpSpPr>
        <p:sp>
          <p:nvSpPr>
            <p:cNvPr id="14" name="Freeform 17"/>
            <p:cNvSpPr/>
            <p:nvPr/>
          </p:nvSpPr>
          <p:spPr bwMode="auto">
            <a:xfrm>
              <a:off x="7160558" y="2584406"/>
              <a:ext cx="1851810" cy="1939539"/>
            </a:xfrm>
            <a:custGeom>
              <a:avLst/>
              <a:gdLst>
                <a:gd name="T0" fmla="*/ 1516 w 1562"/>
                <a:gd name="T1" fmla="*/ 0 h 1636"/>
                <a:gd name="T2" fmla="*/ 1562 w 1562"/>
                <a:gd name="T3" fmla="*/ 11 h 1636"/>
                <a:gd name="T4" fmla="*/ 781 w 1562"/>
                <a:gd name="T5" fmla="*/ 1636 h 1636"/>
                <a:gd name="T6" fmla="*/ 0 w 1562"/>
                <a:gd name="T7" fmla="*/ 11 h 1636"/>
                <a:gd name="T8" fmla="*/ 57 w 1562"/>
                <a:gd name="T9" fmla="*/ 0 h 1636"/>
                <a:gd name="T10" fmla="*/ 1516 w 1562"/>
                <a:gd name="T11" fmla="*/ 0 h 1636"/>
              </a:gdLst>
              <a:ahLst/>
              <a:cxnLst>
                <a:cxn ang="0">
                  <a:pos x="T0" y="T1"/>
                </a:cxn>
                <a:cxn ang="0">
                  <a:pos x="T2" y="T3"/>
                </a:cxn>
                <a:cxn ang="0">
                  <a:pos x="T4" y="T5"/>
                </a:cxn>
                <a:cxn ang="0">
                  <a:pos x="T6" y="T7"/>
                </a:cxn>
                <a:cxn ang="0">
                  <a:pos x="T8" y="T9"/>
                </a:cxn>
                <a:cxn ang="0">
                  <a:pos x="T10" y="T11"/>
                </a:cxn>
              </a:cxnLst>
              <a:rect l="0" t="0" r="r" b="b"/>
              <a:pathLst>
                <a:path w="1562" h="1636">
                  <a:moveTo>
                    <a:pt x="1516" y="0"/>
                  </a:moveTo>
                  <a:lnTo>
                    <a:pt x="1562" y="11"/>
                  </a:lnTo>
                  <a:lnTo>
                    <a:pt x="781" y="1636"/>
                  </a:lnTo>
                  <a:lnTo>
                    <a:pt x="0" y="11"/>
                  </a:lnTo>
                  <a:lnTo>
                    <a:pt x="57" y="0"/>
                  </a:lnTo>
                  <a:lnTo>
                    <a:pt x="1516" y="0"/>
                  </a:lnTo>
                  <a:close/>
                </a:path>
              </a:pathLst>
            </a:custGeom>
            <a:solidFill>
              <a:schemeClr val="accent4"/>
            </a:solidFill>
            <a:ln>
              <a:noFill/>
            </a:ln>
          </p:spPr>
          <p:txBody>
            <a:bodyPr vert="horz" wrap="square" lIns="91440" tIns="45720" rIns="91440" bIns="45720" numCol="1" anchor="t" anchorCtr="0" compatLnSpc="1"/>
            <a:lstStyle/>
            <a:p>
              <a:endParaRPr lang="id-ID"/>
            </a:p>
          </p:txBody>
        </p:sp>
        <p:sp>
          <p:nvSpPr>
            <p:cNvPr id="15" name="Oval 6"/>
            <p:cNvSpPr>
              <a:spLocks noChangeArrowheads="1"/>
            </p:cNvSpPr>
            <p:nvPr/>
          </p:nvSpPr>
          <p:spPr bwMode="auto">
            <a:xfrm>
              <a:off x="7146332" y="2245342"/>
              <a:ext cx="1880262" cy="610552"/>
            </a:xfrm>
            <a:prstGeom prst="ellipse">
              <a:avLst/>
            </a:prstGeom>
            <a:gradFill>
              <a:gsLst>
                <a:gs pos="0">
                  <a:schemeClr val="bg1"/>
                </a:gs>
                <a:gs pos="53000">
                  <a:schemeClr val="bg1">
                    <a:lumMod val="95000"/>
                  </a:schemeClr>
                </a:gs>
                <a:gs pos="100000">
                  <a:schemeClr val="bg1">
                    <a:lumMod val="85000"/>
                  </a:schemeClr>
                </a:gs>
              </a:gsLst>
              <a:lin ang="16800000" scaled="0"/>
            </a:gradFill>
            <a:ln>
              <a:noFill/>
            </a:ln>
          </p:spPr>
          <p:txBody>
            <a:bodyPr vert="horz" wrap="square" lIns="91440" tIns="45720" rIns="91440" bIns="45720" numCol="1" anchor="t" anchorCtr="0" compatLnSpc="1"/>
            <a:lstStyle/>
            <a:p>
              <a:endParaRPr lang="id-ID"/>
            </a:p>
          </p:txBody>
        </p:sp>
      </p:grpSp>
      <p:grpSp>
        <p:nvGrpSpPr>
          <p:cNvPr id="16" name="组合 15"/>
          <p:cNvGrpSpPr/>
          <p:nvPr/>
        </p:nvGrpSpPr>
        <p:grpSpPr>
          <a:xfrm>
            <a:off x="794064" y="4779156"/>
            <a:ext cx="2552072" cy="932379"/>
            <a:chOff x="1864389" y="5299856"/>
            <a:chExt cx="2552072" cy="932379"/>
          </a:xfrm>
        </p:grpSpPr>
        <p:sp>
          <p:nvSpPr>
            <p:cNvPr id="17" name="矩形 16"/>
            <p:cNvSpPr/>
            <p:nvPr/>
          </p:nvSpPr>
          <p:spPr>
            <a:xfrm flipH="1">
              <a:off x="2124763" y="5299856"/>
              <a:ext cx="2031325" cy="417358"/>
            </a:xfrm>
            <a:prstGeom prst="rect">
              <a:avLst/>
            </a:prstGeom>
            <a:noFill/>
          </p:spPr>
          <p:txBody>
            <a:bodyPr wrap="none" rtlCol="0">
              <a:spAutoFit/>
            </a:bodyPr>
            <a:lstStyle/>
            <a:p>
              <a:pPr algn="ct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sp>
          <p:nvSpPr>
            <p:cNvPr id="18" name="矩形 17"/>
            <p:cNvSpPr/>
            <p:nvPr/>
          </p:nvSpPr>
          <p:spPr>
            <a:xfrm flipH="1">
              <a:off x="1864389" y="5739792"/>
              <a:ext cx="2552072" cy="492443"/>
            </a:xfrm>
            <a:prstGeom prst="rect">
              <a:avLst/>
            </a:prstGeom>
          </p:spPr>
          <p:txBody>
            <a:bodyPr wrap="square">
              <a:spAutoFit/>
            </a:bodyPr>
            <a:lstStyle/>
            <a:p>
              <a:pPr algn="ctr">
                <a:lnSpc>
                  <a:spcPct val="130000"/>
                </a:lnSpc>
              </a:pPr>
              <a:r>
                <a:rPr lang="zh-CN" altLang="en-US" sz="1000" dirty="0">
                  <a:solidFill>
                    <a:schemeClr val="bg2">
                      <a:lumMod val="50000"/>
                    </a:schemeClr>
                  </a:solidFill>
                  <a:cs typeface="+mn-ea"/>
                  <a:sym typeface="+mn-lt"/>
                </a:rPr>
                <a:t>Magic rain studio sales template, a more beautiful template please magic</a:t>
              </a:r>
              <a:endParaRPr lang="zh-CN" altLang="en-US" sz="1000" dirty="0">
                <a:solidFill>
                  <a:schemeClr val="bg2">
                    <a:lumMod val="50000"/>
                  </a:schemeClr>
                </a:solidFill>
                <a:cs typeface="+mn-ea"/>
                <a:sym typeface="+mn-lt"/>
              </a:endParaRPr>
            </a:p>
          </p:txBody>
        </p:sp>
      </p:grpSp>
      <p:grpSp>
        <p:nvGrpSpPr>
          <p:cNvPr id="19" name="组合 18"/>
          <p:cNvGrpSpPr/>
          <p:nvPr/>
        </p:nvGrpSpPr>
        <p:grpSpPr>
          <a:xfrm>
            <a:off x="3477997" y="4779156"/>
            <a:ext cx="2552072" cy="932379"/>
            <a:chOff x="1864389" y="5299856"/>
            <a:chExt cx="2552072" cy="932379"/>
          </a:xfrm>
        </p:grpSpPr>
        <p:sp>
          <p:nvSpPr>
            <p:cNvPr id="20" name="矩形 19"/>
            <p:cNvSpPr/>
            <p:nvPr/>
          </p:nvSpPr>
          <p:spPr>
            <a:xfrm flipH="1">
              <a:off x="2124763" y="5299856"/>
              <a:ext cx="2031325" cy="417358"/>
            </a:xfrm>
            <a:prstGeom prst="rect">
              <a:avLst/>
            </a:prstGeom>
            <a:noFill/>
          </p:spPr>
          <p:txBody>
            <a:bodyPr wrap="none" rtlCol="0">
              <a:spAutoFit/>
            </a:bodyPr>
            <a:lstStyle/>
            <a:p>
              <a:pPr algn="ct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sp>
          <p:nvSpPr>
            <p:cNvPr id="21" name="矩形 20"/>
            <p:cNvSpPr/>
            <p:nvPr/>
          </p:nvSpPr>
          <p:spPr>
            <a:xfrm flipH="1">
              <a:off x="1864389" y="5739792"/>
              <a:ext cx="2552072" cy="492443"/>
            </a:xfrm>
            <a:prstGeom prst="rect">
              <a:avLst/>
            </a:prstGeom>
          </p:spPr>
          <p:txBody>
            <a:bodyPr wrap="square">
              <a:spAutoFit/>
            </a:bodyPr>
            <a:lstStyle/>
            <a:p>
              <a:pPr algn="ctr">
                <a:lnSpc>
                  <a:spcPct val="130000"/>
                </a:lnSpc>
              </a:pPr>
              <a:r>
                <a:rPr lang="zh-CN" altLang="en-US" sz="1000" dirty="0">
                  <a:solidFill>
                    <a:schemeClr val="bg2">
                      <a:lumMod val="50000"/>
                    </a:schemeClr>
                  </a:solidFill>
                  <a:cs typeface="+mn-ea"/>
                  <a:sym typeface="+mn-lt"/>
                </a:rPr>
                <a:t>Magic rain studio sales template, a more beautiful template please magic</a:t>
              </a:r>
              <a:endParaRPr lang="zh-CN" altLang="en-US" sz="1000" dirty="0">
                <a:solidFill>
                  <a:schemeClr val="bg2">
                    <a:lumMod val="50000"/>
                  </a:schemeClr>
                </a:solidFill>
                <a:cs typeface="+mn-ea"/>
                <a:sym typeface="+mn-lt"/>
              </a:endParaRPr>
            </a:p>
          </p:txBody>
        </p:sp>
      </p:grpSp>
      <p:grpSp>
        <p:nvGrpSpPr>
          <p:cNvPr id="22" name="组合 21"/>
          <p:cNvGrpSpPr/>
          <p:nvPr/>
        </p:nvGrpSpPr>
        <p:grpSpPr>
          <a:xfrm>
            <a:off x="6161930" y="4779156"/>
            <a:ext cx="2552072" cy="932379"/>
            <a:chOff x="1864389" y="5299856"/>
            <a:chExt cx="2552072" cy="932379"/>
          </a:xfrm>
        </p:grpSpPr>
        <p:sp>
          <p:nvSpPr>
            <p:cNvPr id="23" name="矩形 22"/>
            <p:cNvSpPr/>
            <p:nvPr/>
          </p:nvSpPr>
          <p:spPr>
            <a:xfrm flipH="1">
              <a:off x="2124763" y="5299856"/>
              <a:ext cx="2031325" cy="417358"/>
            </a:xfrm>
            <a:prstGeom prst="rect">
              <a:avLst/>
            </a:prstGeom>
            <a:noFill/>
          </p:spPr>
          <p:txBody>
            <a:bodyPr wrap="none" rtlCol="0">
              <a:spAutoFit/>
            </a:bodyPr>
            <a:lstStyle/>
            <a:p>
              <a:pPr algn="ct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sp>
          <p:nvSpPr>
            <p:cNvPr id="24" name="矩形 23"/>
            <p:cNvSpPr/>
            <p:nvPr/>
          </p:nvSpPr>
          <p:spPr>
            <a:xfrm flipH="1">
              <a:off x="1864389" y="5739792"/>
              <a:ext cx="2552072" cy="492443"/>
            </a:xfrm>
            <a:prstGeom prst="rect">
              <a:avLst/>
            </a:prstGeom>
          </p:spPr>
          <p:txBody>
            <a:bodyPr wrap="square">
              <a:spAutoFit/>
            </a:bodyPr>
            <a:lstStyle/>
            <a:p>
              <a:pPr algn="ctr">
                <a:lnSpc>
                  <a:spcPct val="130000"/>
                </a:lnSpc>
              </a:pPr>
              <a:r>
                <a:rPr lang="zh-CN" altLang="en-US" sz="1000" dirty="0">
                  <a:solidFill>
                    <a:schemeClr val="bg2">
                      <a:lumMod val="50000"/>
                    </a:schemeClr>
                  </a:solidFill>
                  <a:cs typeface="+mn-ea"/>
                  <a:sym typeface="+mn-lt"/>
                </a:rPr>
                <a:t>Magic rain studio sales template, a more beautiful template please magic</a:t>
              </a:r>
              <a:endParaRPr lang="zh-CN" altLang="en-US" sz="1000" dirty="0">
                <a:solidFill>
                  <a:schemeClr val="bg2">
                    <a:lumMod val="50000"/>
                  </a:schemeClr>
                </a:solidFill>
                <a:cs typeface="+mn-ea"/>
                <a:sym typeface="+mn-lt"/>
              </a:endParaRPr>
            </a:p>
          </p:txBody>
        </p:sp>
      </p:grpSp>
      <p:grpSp>
        <p:nvGrpSpPr>
          <p:cNvPr id="25" name="组合 24"/>
          <p:cNvGrpSpPr/>
          <p:nvPr/>
        </p:nvGrpSpPr>
        <p:grpSpPr>
          <a:xfrm>
            <a:off x="8845863" y="4779156"/>
            <a:ext cx="2552072" cy="932379"/>
            <a:chOff x="1864389" y="5299856"/>
            <a:chExt cx="2552072" cy="932379"/>
          </a:xfrm>
        </p:grpSpPr>
        <p:sp>
          <p:nvSpPr>
            <p:cNvPr id="26" name="矩形 25"/>
            <p:cNvSpPr/>
            <p:nvPr/>
          </p:nvSpPr>
          <p:spPr>
            <a:xfrm flipH="1">
              <a:off x="2124763" y="5299856"/>
              <a:ext cx="2031325" cy="417358"/>
            </a:xfrm>
            <a:prstGeom prst="rect">
              <a:avLst/>
            </a:prstGeom>
            <a:noFill/>
          </p:spPr>
          <p:txBody>
            <a:bodyPr wrap="none" rtlCol="0">
              <a:spAutoFit/>
            </a:bodyPr>
            <a:lstStyle/>
            <a:p>
              <a:pPr algn="ct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sp>
          <p:nvSpPr>
            <p:cNvPr id="27" name="矩形 26"/>
            <p:cNvSpPr/>
            <p:nvPr/>
          </p:nvSpPr>
          <p:spPr>
            <a:xfrm flipH="1">
              <a:off x="1864389" y="5739792"/>
              <a:ext cx="2552072" cy="492443"/>
            </a:xfrm>
            <a:prstGeom prst="rect">
              <a:avLst/>
            </a:prstGeom>
          </p:spPr>
          <p:txBody>
            <a:bodyPr wrap="square">
              <a:spAutoFit/>
            </a:bodyPr>
            <a:lstStyle/>
            <a:p>
              <a:pPr algn="ctr">
                <a:lnSpc>
                  <a:spcPct val="130000"/>
                </a:lnSpc>
              </a:pPr>
              <a:r>
                <a:rPr lang="zh-CN" altLang="en-US" sz="1000" dirty="0">
                  <a:solidFill>
                    <a:schemeClr val="bg2">
                      <a:lumMod val="50000"/>
                    </a:schemeClr>
                  </a:solidFill>
                  <a:cs typeface="+mn-ea"/>
                  <a:sym typeface="+mn-lt"/>
                </a:rPr>
                <a:t>Magic rain studio sales template, a more beautiful template please magic</a:t>
              </a:r>
              <a:endParaRPr lang="zh-CN" altLang="en-US" sz="1000" dirty="0">
                <a:solidFill>
                  <a:schemeClr val="bg2">
                    <a:lumMod val="50000"/>
                  </a:schemeClr>
                </a:solidFill>
                <a:cs typeface="+mn-ea"/>
                <a:sym typeface="+mn-lt"/>
              </a:endParaRPr>
            </a:p>
          </p:txBody>
        </p:sp>
      </p:grpSp>
      <p:grpSp>
        <p:nvGrpSpPr>
          <p:cNvPr id="28" name="组合 27"/>
          <p:cNvGrpSpPr/>
          <p:nvPr/>
        </p:nvGrpSpPr>
        <p:grpSpPr>
          <a:xfrm>
            <a:off x="1908917" y="1822846"/>
            <a:ext cx="240457" cy="547143"/>
            <a:chOff x="8444059" y="4074462"/>
            <a:chExt cx="317018" cy="721350"/>
          </a:xfrm>
          <a:solidFill>
            <a:schemeClr val="accent1"/>
          </a:solidFill>
        </p:grpSpPr>
        <p:sp>
          <p:nvSpPr>
            <p:cNvPr id="29" name="Freeform 37"/>
            <p:cNvSpPr>
              <a:spLocks noEditPoints="1"/>
            </p:cNvSpPr>
            <p:nvPr/>
          </p:nvSpPr>
          <p:spPr bwMode="auto">
            <a:xfrm>
              <a:off x="8540777" y="4074462"/>
              <a:ext cx="119553" cy="118210"/>
            </a:xfrm>
            <a:custGeom>
              <a:avLst/>
              <a:gdLst>
                <a:gd name="T0" fmla="*/ 59 w 59"/>
                <a:gd name="T1" fmla="*/ 29 h 58"/>
                <a:gd name="T2" fmla="*/ 29 w 59"/>
                <a:gd name="T3" fmla="*/ 58 h 58"/>
                <a:gd name="T4" fmla="*/ 0 w 59"/>
                <a:gd name="T5" fmla="*/ 29 h 58"/>
                <a:gd name="T6" fmla="*/ 29 w 59"/>
                <a:gd name="T7" fmla="*/ 0 h 58"/>
                <a:gd name="T8" fmla="*/ 59 w 59"/>
                <a:gd name="T9" fmla="*/ 29 h 58"/>
                <a:gd name="T10" fmla="*/ 59 w 59"/>
                <a:gd name="T11" fmla="*/ 29 h 58"/>
                <a:gd name="T12" fmla="*/ 59 w 59"/>
                <a:gd name="T13" fmla="*/ 29 h 58"/>
              </a:gdLst>
              <a:ahLst/>
              <a:cxnLst>
                <a:cxn ang="0">
                  <a:pos x="T0" y="T1"/>
                </a:cxn>
                <a:cxn ang="0">
                  <a:pos x="T2" y="T3"/>
                </a:cxn>
                <a:cxn ang="0">
                  <a:pos x="T4" y="T5"/>
                </a:cxn>
                <a:cxn ang="0">
                  <a:pos x="T6" y="T7"/>
                </a:cxn>
                <a:cxn ang="0">
                  <a:pos x="T8" y="T9"/>
                </a:cxn>
                <a:cxn ang="0">
                  <a:pos x="T10" y="T11"/>
                </a:cxn>
                <a:cxn ang="0">
                  <a:pos x="T12" y="T13"/>
                </a:cxn>
              </a:cxnLst>
              <a:rect l="0" t="0" r="r" b="b"/>
              <a:pathLst>
                <a:path w="59" h="58">
                  <a:moveTo>
                    <a:pt x="59" y="29"/>
                  </a:moveTo>
                  <a:cubicBezTo>
                    <a:pt x="59" y="45"/>
                    <a:pt x="46" y="58"/>
                    <a:pt x="29" y="58"/>
                  </a:cubicBezTo>
                  <a:cubicBezTo>
                    <a:pt x="13" y="58"/>
                    <a:pt x="0" y="45"/>
                    <a:pt x="0" y="29"/>
                  </a:cubicBezTo>
                  <a:cubicBezTo>
                    <a:pt x="0" y="13"/>
                    <a:pt x="13" y="0"/>
                    <a:pt x="29" y="0"/>
                  </a:cubicBezTo>
                  <a:cubicBezTo>
                    <a:pt x="46" y="0"/>
                    <a:pt x="59" y="13"/>
                    <a:pt x="59" y="29"/>
                  </a:cubicBezTo>
                  <a:close/>
                  <a:moveTo>
                    <a:pt x="59" y="29"/>
                  </a:moveTo>
                  <a:cubicBezTo>
                    <a:pt x="59" y="29"/>
                    <a:pt x="59" y="29"/>
                    <a:pt x="59"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 name="Freeform 38"/>
            <p:cNvSpPr>
              <a:spLocks noEditPoints="1"/>
            </p:cNvSpPr>
            <p:nvPr/>
          </p:nvSpPr>
          <p:spPr bwMode="auto">
            <a:xfrm>
              <a:off x="8444059" y="4218195"/>
              <a:ext cx="317018" cy="577617"/>
            </a:xfrm>
            <a:custGeom>
              <a:avLst/>
              <a:gdLst>
                <a:gd name="T0" fmla="*/ 87 w 155"/>
                <a:gd name="T1" fmla="*/ 1 h 283"/>
                <a:gd name="T2" fmla="*/ 64 w 155"/>
                <a:gd name="T3" fmla="*/ 2 h 283"/>
                <a:gd name="T4" fmla="*/ 4 w 155"/>
                <a:gd name="T5" fmla="*/ 107 h 283"/>
                <a:gd name="T6" fmla="*/ 33 w 155"/>
                <a:gd name="T7" fmla="*/ 107 h 283"/>
                <a:gd name="T8" fmla="*/ 41 w 155"/>
                <a:gd name="T9" fmla="*/ 51 h 283"/>
                <a:gd name="T10" fmla="*/ 41 w 155"/>
                <a:gd name="T11" fmla="*/ 112 h 283"/>
                <a:gd name="T12" fmla="*/ 41 w 155"/>
                <a:gd name="T13" fmla="*/ 114 h 283"/>
                <a:gd name="T14" fmla="*/ 41 w 155"/>
                <a:gd name="T15" fmla="*/ 115 h 283"/>
                <a:gd name="T16" fmla="*/ 39 w 155"/>
                <a:gd name="T17" fmla="*/ 261 h 283"/>
                <a:gd name="T18" fmla="*/ 72 w 155"/>
                <a:gd name="T19" fmla="*/ 261 h 283"/>
                <a:gd name="T20" fmla="*/ 74 w 155"/>
                <a:gd name="T21" fmla="*/ 147 h 283"/>
                <a:gd name="T22" fmla="*/ 79 w 155"/>
                <a:gd name="T23" fmla="*/ 147 h 283"/>
                <a:gd name="T24" fmla="*/ 81 w 155"/>
                <a:gd name="T25" fmla="*/ 261 h 283"/>
                <a:gd name="T26" fmla="*/ 115 w 155"/>
                <a:gd name="T27" fmla="*/ 261 h 283"/>
                <a:gd name="T28" fmla="*/ 113 w 155"/>
                <a:gd name="T29" fmla="*/ 115 h 283"/>
                <a:gd name="T30" fmla="*/ 112 w 155"/>
                <a:gd name="T31" fmla="*/ 111 h 283"/>
                <a:gd name="T32" fmla="*/ 111 w 155"/>
                <a:gd name="T33" fmla="*/ 47 h 283"/>
                <a:gd name="T34" fmla="*/ 121 w 155"/>
                <a:gd name="T35" fmla="*/ 107 h 283"/>
                <a:gd name="T36" fmla="*/ 150 w 155"/>
                <a:gd name="T37" fmla="*/ 107 h 283"/>
                <a:gd name="T38" fmla="*/ 87 w 155"/>
                <a:gd name="T39" fmla="*/ 1 h 283"/>
                <a:gd name="T40" fmla="*/ 87 w 155"/>
                <a:gd name="T41" fmla="*/ 1 h 283"/>
                <a:gd name="T42" fmla="*/ 87 w 155"/>
                <a:gd name="T43" fmla="*/ 1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283">
                  <a:moveTo>
                    <a:pt x="87" y="1"/>
                  </a:moveTo>
                  <a:cubicBezTo>
                    <a:pt x="79" y="0"/>
                    <a:pt x="71" y="0"/>
                    <a:pt x="64" y="2"/>
                  </a:cubicBezTo>
                  <a:cubicBezTo>
                    <a:pt x="15" y="7"/>
                    <a:pt x="0" y="64"/>
                    <a:pt x="4" y="107"/>
                  </a:cubicBezTo>
                  <a:cubicBezTo>
                    <a:pt x="6" y="126"/>
                    <a:pt x="35" y="126"/>
                    <a:pt x="33" y="107"/>
                  </a:cubicBezTo>
                  <a:cubicBezTo>
                    <a:pt x="32" y="91"/>
                    <a:pt x="32" y="68"/>
                    <a:pt x="41" y="51"/>
                  </a:cubicBezTo>
                  <a:cubicBezTo>
                    <a:pt x="41" y="112"/>
                    <a:pt x="41" y="112"/>
                    <a:pt x="41" y="112"/>
                  </a:cubicBezTo>
                  <a:cubicBezTo>
                    <a:pt x="41" y="113"/>
                    <a:pt x="41" y="114"/>
                    <a:pt x="41" y="114"/>
                  </a:cubicBezTo>
                  <a:cubicBezTo>
                    <a:pt x="41" y="115"/>
                    <a:pt x="41" y="115"/>
                    <a:pt x="41" y="115"/>
                  </a:cubicBezTo>
                  <a:cubicBezTo>
                    <a:pt x="41" y="164"/>
                    <a:pt x="41" y="213"/>
                    <a:pt x="39" y="261"/>
                  </a:cubicBezTo>
                  <a:cubicBezTo>
                    <a:pt x="38" y="283"/>
                    <a:pt x="71" y="283"/>
                    <a:pt x="72" y="261"/>
                  </a:cubicBezTo>
                  <a:cubicBezTo>
                    <a:pt x="74" y="223"/>
                    <a:pt x="74" y="185"/>
                    <a:pt x="74" y="147"/>
                  </a:cubicBezTo>
                  <a:cubicBezTo>
                    <a:pt x="76" y="147"/>
                    <a:pt x="77" y="147"/>
                    <a:pt x="79" y="147"/>
                  </a:cubicBezTo>
                  <a:cubicBezTo>
                    <a:pt x="79" y="185"/>
                    <a:pt x="80" y="223"/>
                    <a:pt x="81" y="261"/>
                  </a:cubicBezTo>
                  <a:cubicBezTo>
                    <a:pt x="82" y="283"/>
                    <a:pt x="116" y="283"/>
                    <a:pt x="115" y="261"/>
                  </a:cubicBezTo>
                  <a:cubicBezTo>
                    <a:pt x="113" y="213"/>
                    <a:pt x="113" y="164"/>
                    <a:pt x="113" y="115"/>
                  </a:cubicBezTo>
                  <a:cubicBezTo>
                    <a:pt x="113" y="114"/>
                    <a:pt x="112" y="112"/>
                    <a:pt x="112" y="111"/>
                  </a:cubicBezTo>
                  <a:cubicBezTo>
                    <a:pt x="112" y="90"/>
                    <a:pt x="111" y="69"/>
                    <a:pt x="111" y="47"/>
                  </a:cubicBezTo>
                  <a:cubicBezTo>
                    <a:pt x="122" y="64"/>
                    <a:pt x="122" y="90"/>
                    <a:pt x="121" y="107"/>
                  </a:cubicBezTo>
                  <a:cubicBezTo>
                    <a:pt x="119" y="126"/>
                    <a:pt x="148" y="126"/>
                    <a:pt x="150" y="107"/>
                  </a:cubicBezTo>
                  <a:cubicBezTo>
                    <a:pt x="155" y="63"/>
                    <a:pt x="138" y="5"/>
                    <a:pt x="87" y="1"/>
                  </a:cubicBezTo>
                  <a:close/>
                  <a:moveTo>
                    <a:pt x="87" y="1"/>
                  </a:moveTo>
                  <a:cubicBezTo>
                    <a:pt x="87" y="1"/>
                    <a:pt x="87" y="1"/>
                    <a:pt x="87"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1" name="Freeform 39"/>
          <p:cNvSpPr>
            <a:spLocks noEditPoints="1"/>
          </p:cNvSpPr>
          <p:nvPr/>
        </p:nvSpPr>
        <p:spPr bwMode="auto">
          <a:xfrm>
            <a:off x="4575727" y="1827940"/>
            <a:ext cx="344384" cy="542049"/>
          </a:xfrm>
          <a:custGeom>
            <a:avLst/>
            <a:gdLst>
              <a:gd name="T0" fmla="*/ 3 w 223"/>
              <a:gd name="T1" fmla="*/ 196 h 351"/>
              <a:gd name="T2" fmla="*/ 10 w 223"/>
              <a:gd name="T3" fmla="*/ 177 h 351"/>
              <a:gd name="T4" fmla="*/ 53 w 223"/>
              <a:gd name="T5" fmla="*/ 157 h 351"/>
              <a:gd name="T6" fmla="*/ 76 w 223"/>
              <a:gd name="T7" fmla="*/ 97 h 351"/>
              <a:gd name="T8" fmla="*/ 90 w 223"/>
              <a:gd name="T9" fmla="*/ 88 h 351"/>
              <a:gd name="T10" fmla="*/ 90 w 223"/>
              <a:gd name="T11" fmla="*/ 88 h 351"/>
              <a:gd name="T12" fmla="*/ 119 w 223"/>
              <a:gd name="T13" fmla="*/ 88 h 351"/>
              <a:gd name="T14" fmla="*/ 119 w 223"/>
              <a:gd name="T15" fmla="*/ 88 h 351"/>
              <a:gd name="T16" fmla="*/ 125 w 223"/>
              <a:gd name="T17" fmla="*/ 89 h 351"/>
              <a:gd name="T18" fmla="*/ 184 w 223"/>
              <a:gd name="T19" fmla="*/ 118 h 351"/>
              <a:gd name="T20" fmla="*/ 190 w 223"/>
              <a:gd name="T21" fmla="*/ 123 h 351"/>
              <a:gd name="T22" fmla="*/ 219 w 223"/>
              <a:gd name="T23" fmla="*/ 167 h 351"/>
              <a:gd name="T24" fmla="*/ 215 w 223"/>
              <a:gd name="T25" fmla="*/ 187 h 351"/>
              <a:gd name="T26" fmla="*/ 207 w 223"/>
              <a:gd name="T27" fmla="*/ 190 h 351"/>
              <a:gd name="T28" fmla="*/ 195 w 223"/>
              <a:gd name="T29" fmla="*/ 183 h 351"/>
              <a:gd name="T30" fmla="*/ 167 w 223"/>
              <a:gd name="T31" fmla="*/ 143 h 351"/>
              <a:gd name="T32" fmla="*/ 134 w 223"/>
              <a:gd name="T33" fmla="*/ 126 h 351"/>
              <a:gd name="T34" fmla="*/ 135 w 223"/>
              <a:gd name="T35" fmla="*/ 131 h 351"/>
              <a:gd name="T36" fmla="*/ 148 w 223"/>
              <a:gd name="T37" fmla="*/ 190 h 351"/>
              <a:gd name="T38" fmla="*/ 138 w 223"/>
              <a:gd name="T39" fmla="*/ 222 h 351"/>
              <a:gd name="T40" fmla="*/ 87 w 223"/>
              <a:gd name="T41" fmla="*/ 273 h 351"/>
              <a:gd name="T42" fmla="*/ 59 w 223"/>
              <a:gd name="T43" fmla="*/ 342 h 351"/>
              <a:gd name="T44" fmla="*/ 46 w 223"/>
              <a:gd name="T45" fmla="*/ 351 h 351"/>
              <a:gd name="T46" fmla="*/ 40 w 223"/>
              <a:gd name="T47" fmla="*/ 350 h 351"/>
              <a:gd name="T48" fmla="*/ 32 w 223"/>
              <a:gd name="T49" fmla="*/ 331 h 351"/>
              <a:gd name="T50" fmla="*/ 61 w 223"/>
              <a:gd name="T51" fmla="*/ 258 h 351"/>
              <a:gd name="T52" fmla="*/ 63 w 223"/>
              <a:gd name="T53" fmla="*/ 254 h 351"/>
              <a:gd name="T54" fmla="*/ 72 w 223"/>
              <a:gd name="T55" fmla="*/ 242 h 351"/>
              <a:gd name="T56" fmla="*/ 97 w 223"/>
              <a:gd name="T57" fmla="*/ 203 h 351"/>
              <a:gd name="T58" fmla="*/ 86 w 223"/>
              <a:gd name="T59" fmla="*/ 152 h 351"/>
              <a:gd name="T60" fmla="*/ 78 w 223"/>
              <a:gd name="T61" fmla="*/ 173 h 351"/>
              <a:gd name="T62" fmla="*/ 71 w 223"/>
              <a:gd name="T63" fmla="*/ 181 h 351"/>
              <a:gd name="T64" fmla="*/ 22 w 223"/>
              <a:gd name="T65" fmla="*/ 203 h 351"/>
              <a:gd name="T66" fmla="*/ 16 w 223"/>
              <a:gd name="T67" fmla="*/ 205 h 351"/>
              <a:gd name="T68" fmla="*/ 3 w 223"/>
              <a:gd name="T69" fmla="*/ 196 h 351"/>
              <a:gd name="T70" fmla="*/ 82 w 223"/>
              <a:gd name="T71" fmla="*/ 73 h 351"/>
              <a:gd name="T72" fmla="*/ 119 w 223"/>
              <a:gd name="T73" fmla="*/ 36 h 351"/>
              <a:gd name="T74" fmla="*/ 82 w 223"/>
              <a:gd name="T75" fmla="*/ 0 h 351"/>
              <a:gd name="T76" fmla="*/ 46 w 223"/>
              <a:gd name="T77" fmla="*/ 36 h 351"/>
              <a:gd name="T78" fmla="*/ 82 w 223"/>
              <a:gd name="T79" fmla="*/ 73 h 351"/>
              <a:gd name="T80" fmla="*/ 153 w 223"/>
              <a:gd name="T81" fmla="*/ 225 h 351"/>
              <a:gd name="T82" fmla="*/ 147 w 223"/>
              <a:gd name="T83" fmla="*/ 232 h 351"/>
              <a:gd name="T84" fmla="*/ 123 w 223"/>
              <a:gd name="T85" fmla="*/ 256 h 351"/>
              <a:gd name="T86" fmla="*/ 133 w 223"/>
              <a:gd name="T87" fmla="*/ 281 h 351"/>
              <a:gd name="T88" fmla="*/ 138 w 223"/>
              <a:gd name="T89" fmla="*/ 288 h 351"/>
              <a:gd name="T90" fmla="*/ 180 w 223"/>
              <a:gd name="T91" fmla="*/ 345 h 351"/>
              <a:gd name="T92" fmla="*/ 192 w 223"/>
              <a:gd name="T93" fmla="*/ 351 h 351"/>
              <a:gd name="T94" fmla="*/ 201 w 223"/>
              <a:gd name="T95" fmla="*/ 348 h 351"/>
              <a:gd name="T96" fmla="*/ 204 w 223"/>
              <a:gd name="T97" fmla="*/ 328 h 351"/>
              <a:gd name="T98" fmla="*/ 162 w 223"/>
              <a:gd name="T99" fmla="*/ 272 h 351"/>
              <a:gd name="T100" fmla="*/ 153 w 223"/>
              <a:gd name="T101" fmla="*/ 225 h 351"/>
              <a:gd name="T102" fmla="*/ 153 w 223"/>
              <a:gd name="T103" fmla="*/ 225 h 351"/>
              <a:gd name="T104" fmla="*/ 153 w 223"/>
              <a:gd name="T105" fmla="*/ 22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3" h="351">
                <a:moveTo>
                  <a:pt x="3" y="196"/>
                </a:moveTo>
                <a:cubicBezTo>
                  <a:pt x="0" y="189"/>
                  <a:pt x="3" y="180"/>
                  <a:pt x="10" y="177"/>
                </a:cubicBezTo>
                <a:cubicBezTo>
                  <a:pt x="53" y="157"/>
                  <a:pt x="53" y="157"/>
                  <a:pt x="53" y="157"/>
                </a:cubicBezTo>
                <a:cubicBezTo>
                  <a:pt x="76" y="97"/>
                  <a:pt x="76" y="97"/>
                  <a:pt x="76" y="97"/>
                </a:cubicBezTo>
                <a:cubicBezTo>
                  <a:pt x="78" y="91"/>
                  <a:pt x="84" y="88"/>
                  <a:pt x="90" y="88"/>
                </a:cubicBezTo>
                <a:cubicBezTo>
                  <a:pt x="90" y="88"/>
                  <a:pt x="90" y="88"/>
                  <a:pt x="90" y="88"/>
                </a:cubicBezTo>
                <a:cubicBezTo>
                  <a:pt x="119" y="88"/>
                  <a:pt x="119" y="88"/>
                  <a:pt x="119" y="88"/>
                </a:cubicBezTo>
                <a:cubicBezTo>
                  <a:pt x="119" y="88"/>
                  <a:pt x="119" y="88"/>
                  <a:pt x="119" y="88"/>
                </a:cubicBezTo>
                <a:cubicBezTo>
                  <a:pt x="121" y="88"/>
                  <a:pt x="123" y="88"/>
                  <a:pt x="125" y="89"/>
                </a:cubicBezTo>
                <a:cubicBezTo>
                  <a:pt x="184" y="118"/>
                  <a:pt x="184" y="118"/>
                  <a:pt x="184" y="118"/>
                </a:cubicBezTo>
                <a:cubicBezTo>
                  <a:pt x="186" y="119"/>
                  <a:pt x="188" y="121"/>
                  <a:pt x="190" y="123"/>
                </a:cubicBezTo>
                <a:cubicBezTo>
                  <a:pt x="219" y="167"/>
                  <a:pt x="219" y="167"/>
                  <a:pt x="219" y="167"/>
                </a:cubicBezTo>
                <a:cubicBezTo>
                  <a:pt x="223" y="174"/>
                  <a:pt x="222" y="183"/>
                  <a:pt x="215" y="187"/>
                </a:cubicBezTo>
                <a:cubicBezTo>
                  <a:pt x="212" y="189"/>
                  <a:pt x="209" y="190"/>
                  <a:pt x="207" y="190"/>
                </a:cubicBezTo>
                <a:cubicBezTo>
                  <a:pt x="202" y="190"/>
                  <a:pt x="197" y="188"/>
                  <a:pt x="195" y="183"/>
                </a:cubicBezTo>
                <a:cubicBezTo>
                  <a:pt x="167" y="143"/>
                  <a:pt x="167" y="143"/>
                  <a:pt x="167" y="143"/>
                </a:cubicBezTo>
                <a:cubicBezTo>
                  <a:pt x="134" y="126"/>
                  <a:pt x="134" y="126"/>
                  <a:pt x="134" y="126"/>
                </a:cubicBezTo>
                <a:cubicBezTo>
                  <a:pt x="135" y="129"/>
                  <a:pt x="135" y="131"/>
                  <a:pt x="135" y="131"/>
                </a:cubicBezTo>
                <a:cubicBezTo>
                  <a:pt x="139" y="153"/>
                  <a:pt x="145" y="181"/>
                  <a:pt x="148" y="190"/>
                </a:cubicBezTo>
                <a:cubicBezTo>
                  <a:pt x="153" y="210"/>
                  <a:pt x="138" y="222"/>
                  <a:pt x="138" y="222"/>
                </a:cubicBezTo>
                <a:cubicBezTo>
                  <a:pt x="87" y="273"/>
                  <a:pt x="87" y="273"/>
                  <a:pt x="87" y="273"/>
                </a:cubicBezTo>
                <a:cubicBezTo>
                  <a:pt x="59" y="342"/>
                  <a:pt x="59" y="342"/>
                  <a:pt x="59" y="342"/>
                </a:cubicBezTo>
                <a:cubicBezTo>
                  <a:pt x="57" y="348"/>
                  <a:pt x="52" y="351"/>
                  <a:pt x="46" y="351"/>
                </a:cubicBezTo>
                <a:cubicBezTo>
                  <a:pt x="44" y="351"/>
                  <a:pt x="42" y="351"/>
                  <a:pt x="40" y="350"/>
                </a:cubicBezTo>
                <a:cubicBezTo>
                  <a:pt x="33" y="347"/>
                  <a:pt x="29" y="338"/>
                  <a:pt x="32" y="331"/>
                </a:cubicBezTo>
                <a:cubicBezTo>
                  <a:pt x="61" y="258"/>
                  <a:pt x="61" y="258"/>
                  <a:pt x="61" y="258"/>
                </a:cubicBezTo>
                <a:cubicBezTo>
                  <a:pt x="62" y="256"/>
                  <a:pt x="62" y="255"/>
                  <a:pt x="63" y="254"/>
                </a:cubicBezTo>
                <a:cubicBezTo>
                  <a:pt x="72" y="242"/>
                  <a:pt x="72" y="242"/>
                  <a:pt x="72" y="242"/>
                </a:cubicBezTo>
                <a:cubicBezTo>
                  <a:pt x="97" y="203"/>
                  <a:pt x="97" y="203"/>
                  <a:pt x="97" y="203"/>
                </a:cubicBezTo>
                <a:cubicBezTo>
                  <a:pt x="86" y="152"/>
                  <a:pt x="86" y="152"/>
                  <a:pt x="86" y="152"/>
                </a:cubicBezTo>
                <a:cubicBezTo>
                  <a:pt x="78" y="173"/>
                  <a:pt x="78" y="173"/>
                  <a:pt x="78" y="173"/>
                </a:cubicBezTo>
                <a:cubicBezTo>
                  <a:pt x="77" y="177"/>
                  <a:pt x="74" y="180"/>
                  <a:pt x="71" y="181"/>
                </a:cubicBezTo>
                <a:cubicBezTo>
                  <a:pt x="22" y="203"/>
                  <a:pt x="22" y="203"/>
                  <a:pt x="22" y="203"/>
                </a:cubicBezTo>
                <a:cubicBezTo>
                  <a:pt x="20" y="204"/>
                  <a:pt x="18" y="205"/>
                  <a:pt x="16" y="205"/>
                </a:cubicBezTo>
                <a:cubicBezTo>
                  <a:pt x="11" y="205"/>
                  <a:pt x="6" y="201"/>
                  <a:pt x="3" y="196"/>
                </a:cubicBezTo>
                <a:close/>
                <a:moveTo>
                  <a:pt x="82" y="73"/>
                </a:moveTo>
                <a:cubicBezTo>
                  <a:pt x="102" y="73"/>
                  <a:pt x="119" y="56"/>
                  <a:pt x="119" y="36"/>
                </a:cubicBezTo>
                <a:cubicBezTo>
                  <a:pt x="119" y="16"/>
                  <a:pt x="102" y="0"/>
                  <a:pt x="82" y="0"/>
                </a:cubicBezTo>
                <a:cubicBezTo>
                  <a:pt x="62" y="0"/>
                  <a:pt x="46" y="16"/>
                  <a:pt x="46" y="36"/>
                </a:cubicBezTo>
                <a:cubicBezTo>
                  <a:pt x="46" y="56"/>
                  <a:pt x="62" y="73"/>
                  <a:pt x="82" y="73"/>
                </a:cubicBezTo>
                <a:close/>
                <a:moveTo>
                  <a:pt x="153" y="225"/>
                </a:moveTo>
                <a:cubicBezTo>
                  <a:pt x="151" y="228"/>
                  <a:pt x="148" y="231"/>
                  <a:pt x="147" y="232"/>
                </a:cubicBezTo>
                <a:cubicBezTo>
                  <a:pt x="123" y="256"/>
                  <a:pt x="123" y="256"/>
                  <a:pt x="123" y="256"/>
                </a:cubicBezTo>
                <a:cubicBezTo>
                  <a:pt x="133" y="281"/>
                  <a:pt x="133" y="281"/>
                  <a:pt x="133" y="281"/>
                </a:cubicBezTo>
                <a:cubicBezTo>
                  <a:pt x="134" y="284"/>
                  <a:pt x="136" y="286"/>
                  <a:pt x="138" y="288"/>
                </a:cubicBezTo>
                <a:cubicBezTo>
                  <a:pt x="180" y="345"/>
                  <a:pt x="180" y="345"/>
                  <a:pt x="180" y="345"/>
                </a:cubicBezTo>
                <a:cubicBezTo>
                  <a:pt x="183" y="349"/>
                  <a:pt x="188" y="351"/>
                  <a:pt x="192" y="351"/>
                </a:cubicBezTo>
                <a:cubicBezTo>
                  <a:pt x="195" y="351"/>
                  <a:pt x="198" y="350"/>
                  <a:pt x="201" y="348"/>
                </a:cubicBezTo>
                <a:cubicBezTo>
                  <a:pt x="207" y="343"/>
                  <a:pt x="209" y="334"/>
                  <a:pt x="204" y="328"/>
                </a:cubicBezTo>
                <a:cubicBezTo>
                  <a:pt x="162" y="272"/>
                  <a:pt x="162" y="272"/>
                  <a:pt x="162" y="272"/>
                </a:cubicBezTo>
                <a:cubicBezTo>
                  <a:pt x="153" y="225"/>
                  <a:pt x="153" y="225"/>
                  <a:pt x="153" y="225"/>
                </a:cubicBezTo>
                <a:close/>
                <a:moveTo>
                  <a:pt x="153" y="225"/>
                </a:moveTo>
                <a:cubicBezTo>
                  <a:pt x="153" y="225"/>
                  <a:pt x="153" y="225"/>
                  <a:pt x="153" y="225"/>
                </a:cubicBezTo>
              </a:path>
            </a:pathLst>
          </a:custGeom>
          <a:solidFill>
            <a:schemeClr val="accent1"/>
          </a:solidFill>
          <a:ln>
            <a:noFill/>
          </a:ln>
        </p:spPr>
        <p:txBody>
          <a:bodyPr vert="horz" wrap="square" lIns="91440" tIns="45720" rIns="91440" bIns="45720" numCol="1" anchor="t" anchorCtr="0" compatLnSpc="1"/>
          <a:lstStyle/>
          <a:p>
            <a:endParaRPr lang="en-US"/>
          </a:p>
        </p:txBody>
      </p:sp>
      <p:grpSp>
        <p:nvGrpSpPr>
          <p:cNvPr id="32" name="组合 31"/>
          <p:cNvGrpSpPr/>
          <p:nvPr/>
        </p:nvGrpSpPr>
        <p:grpSpPr>
          <a:xfrm flipH="1">
            <a:off x="7182735" y="1913527"/>
            <a:ext cx="510462" cy="456462"/>
            <a:chOff x="5005218" y="2795644"/>
            <a:chExt cx="672992" cy="601797"/>
          </a:xfrm>
          <a:solidFill>
            <a:schemeClr val="accent1"/>
          </a:solidFill>
        </p:grpSpPr>
        <p:sp>
          <p:nvSpPr>
            <p:cNvPr id="33" name="Freeform 43"/>
            <p:cNvSpPr>
              <a:spLocks noEditPoints="1"/>
            </p:cNvSpPr>
            <p:nvPr/>
          </p:nvSpPr>
          <p:spPr bwMode="auto">
            <a:xfrm>
              <a:off x="5414924" y="3142215"/>
              <a:ext cx="263286" cy="161196"/>
            </a:xfrm>
            <a:custGeom>
              <a:avLst/>
              <a:gdLst>
                <a:gd name="T0" fmla="*/ 52 w 129"/>
                <a:gd name="T1" fmla="*/ 35 h 79"/>
                <a:gd name="T2" fmla="*/ 24 w 129"/>
                <a:gd name="T3" fmla="*/ 0 h 79"/>
                <a:gd name="T4" fmla="*/ 10 w 129"/>
                <a:gd name="T5" fmla="*/ 18 h 79"/>
                <a:gd name="T6" fmla="*/ 0 w 129"/>
                <a:gd name="T7" fmla="*/ 23 h 79"/>
                <a:gd name="T8" fmla="*/ 29 w 129"/>
                <a:gd name="T9" fmla="*/ 60 h 79"/>
                <a:gd name="T10" fmla="*/ 39 w 129"/>
                <a:gd name="T11" fmla="*/ 66 h 79"/>
                <a:gd name="T12" fmla="*/ 107 w 129"/>
                <a:gd name="T13" fmla="*/ 79 h 79"/>
                <a:gd name="T14" fmla="*/ 111 w 129"/>
                <a:gd name="T15" fmla="*/ 79 h 79"/>
                <a:gd name="T16" fmla="*/ 127 w 129"/>
                <a:gd name="T17" fmla="*/ 66 h 79"/>
                <a:gd name="T18" fmla="*/ 114 w 129"/>
                <a:gd name="T19" fmla="*/ 47 h 79"/>
                <a:gd name="T20" fmla="*/ 52 w 129"/>
                <a:gd name="T21" fmla="*/ 35 h 79"/>
                <a:gd name="T22" fmla="*/ 114 w 129"/>
                <a:gd name="T23" fmla="*/ 47 h 79"/>
                <a:gd name="T24" fmla="*/ 114 w 129"/>
                <a:gd name="T25" fmla="*/ 47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79">
                  <a:moveTo>
                    <a:pt x="52" y="35"/>
                  </a:moveTo>
                  <a:cubicBezTo>
                    <a:pt x="24" y="0"/>
                    <a:pt x="24" y="0"/>
                    <a:pt x="24" y="0"/>
                  </a:cubicBezTo>
                  <a:cubicBezTo>
                    <a:pt x="22" y="8"/>
                    <a:pt x="17" y="14"/>
                    <a:pt x="10" y="18"/>
                  </a:cubicBezTo>
                  <a:cubicBezTo>
                    <a:pt x="0" y="23"/>
                    <a:pt x="0" y="23"/>
                    <a:pt x="0" y="23"/>
                  </a:cubicBezTo>
                  <a:cubicBezTo>
                    <a:pt x="29" y="60"/>
                    <a:pt x="29" y="60"/>
                    <a:pt x="29" y="60"/>
                  </a:cubicBezTo>
                  <a:cubicBezTo>
                    <a:pt x="32" y="63"/>
                    <a:pt x="35" y="65"/>
                    <a:pt x="39" y="66"/>
                  </a:cubicBezTo>
                  <a:cubicBezTo>
                    <a:pt x="107" y="79"/>
                    <a:pt x="107" y="79"/>
                    <a:pt x="107" y="79"/>
                  </a:cubicBezTo>
                  <a:cubicBezTo>
                    <a:pt x="108" y="79"/>
                    <a:pt x="110" y="79"/>
                    <a:pt x="111" y="79"/>
                  </a:cubicBezTo>
                  <a:cubicBezTo>
                    <a:pt x="118" y="79"/>
                    <a:pt x="125" y="74"/>
                    <a:pt x="127" y="66"/>
                  </a:cubicBezTo>
                  <a:cubicBezTo>
                    <a:pt x="129" y="57"/>
                    <a:pt x="123" y="48"/>
                    <a:pt x="114" y="47"/>
                  </a:cubicBezTo>
                  <a:lnTo>
                    <a:pt x="52" y="35"/>
                  </a:lnTo>
                  <a:close/>
                  <a:moveTo>
                    <a:pt x="114" y="47"/>
                  </a:moveTo>
                  <a:cubicBezTo>
                    <a:pt x="114" y="47"/>
                    <a:pt x="114" y="47"/>
                    <a:pt x="114" y="4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4" name="Freeform 44"/>
            <p:cNvSpPr>
              <a:spLocks noEditPoints="1"/>
            </p:cNvSpPr>
            <p:nvPr/>
          </p:nvSpPr>
          <p:spPr bwMode="auto">
            <a:xfrm>
              <a:off x="5079100" y="2795644"/>
              <a:ext cx="146419" cy="149106"/>
            </a:xfrm>
            <a:custGeom>
              <a:avLst/>
              <a:gdLst>
                <a:gd name="T0" fmla="*/ 0 w 72"/>
                <a:gd name="T1" fmla="*/ 36 h 73"/>
                <a:gd name="T2" fmla="*/ 36 w 72"/>
                <a:gd name="T3" fmla="*/ 0 h 73"/>
                <a:gd name="T4" fmla="*/ 72 w 72"/>
                <a:gd name="T5" fmla="*/ 36 h 73"/>
                <a:gd name="T6" fmla="*/ 36 w 72"/>
                <a:gd name="T7" fmla="*/ 73 h 73"/>
                <a:gd name="T8" fmla="*/ 0 w 72"/>
                <a:gd name="T9" fmla="*/ 36 h 73"/>
                <a:gd name="T10" fmla="*/ 0 w 72"/>
                <a:gd name="T11" fmla="*/ 36 h 73"/>
                <a:gd name="T12" fmla="*/ 0 w 72"/>
                <a:gd name="T13" fmla="*/ 36 h 73"/>
              </a:gdLst>
              <a:ahLst/>
              <a:cxnLst>
                <a:cxn ang="0">
                  <a:pos x="T0" y="T1"/>
                </a:cxn>
                <a:cxn ang="0">
                  <a:pos x="T2" y="T3"/>
                </a:cxn>
                <a:cxn ang="0">
                  <a:pos x="T4" y="T5"/>
                </a:cxn>
                <a:cxn ang="0">
                  <a:pos x="T6" y="T7"/>
                </a:cxn>
                <a:cxn ang="0">
                  <a:pos x="T8" y="T9"/>
                </a:cxn>
                <a:cxn ang="0">
                  <a:pos x="T10" y="T11"/>
                </a:cxn>
                <a:cxn ang="0">
                  <a:pos x="T12" y="T13"/>
                </a:cxn>
              </a:cxnLst>
              <a:rect l="0" t="0" r="r" b="b"/>
              <a:pathLst>
                <a:path w="72" h="73">
                  <a:moveTo>
                    <a:pt x="0" y="36"/>
                  </a:moveTo>
                  <a:cubicBezTo>
                    <a:pt x="0" y="16"/>
                    <a:pt x="16" y="0"/>
                    <a:pt x="36" y="0"/>
                  </a:cubicBezTo>
                  <a:cubicBezTo>
                    <a:pt x="56" y="0"/>
                    <a:pt x="72" y="16"/>
                    <a:pt x="72" y="36"/>
                  </a:cubicBezTo>
                  <a:cubicBezTo>
                    <a:pt x="72" y="56"/>
                    <a:pt x="56" y="73"/>
                    <a:pt x="36" y="73"/>
                  </a:cubicBezTo>
                  <a:cubicBezTo>
                    <a:pt x="16" y="73"/>
                    <a:pt x="0" y="56"/>
                    <a:pt x="0" y="36"/>
                  </a:cubicBezTo>
                  <a:close/>
                  <a:moveTo>
                    <a:pt x="0" y="36"/>
                  </a:moveTo>
                  <a:cubicBezTo>
                    <a:pt x="0" y="36"/>
                    <a:pt x="0" y="36"/>
                    <a:pt x="0" y="3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45"/>
            <p:cNvSpPr>
              <a:spLocks noEditPoints="1"/>
            </p:cNvSpPr>
            <p:nvPr/>
          </p:nvSpPr>
          <p:spPr bwMode="auto">
            <a:xfrm>
              <a:off x="5005218" y="2839973"/>
              <a:ext cx="495677" cy="557468"/>
            </a:xfrm>
            <a:custGeom>
              <a:avLst/>
              <a:gdLst>
                <a:gd name="T0" fmla="*/ 151 w 243"/>
                <a:gd name="T1" fmla="*/ 5 h 273"/>
                <a:gd name="T2" fmla="*/ 60 w 243"/>
                <a:gd name="T3" fmla="*/ 92 h 273"/>
                <a:gd name="T4" fmla="*/ 29 w 243"/>
                <a:gd name="T5" fmla="*/ 64 h 273"/>
                <a:gd name="T6" fmla="*/ 18 w 243"/>
                <a:gd name="T7" fmla="*/ 59 h 273"/>
                <a:gd name="T8" fmla="*/ 6 w 243"/>
                <a:gd name="T9" fmla="*/ 64 h 273"/>
                <a:gd name="T10" fmla="*/ 7 w 243"/>
                <a:gd name="T11" fmla="*/ 87 h 273"/>
                <a:gd name="T12" fmla="*/ 48 w 243"/>
                <a:gd name="T13" fmla="*/ 126 h 273"/>
                <a:gd name="T14" fmla="*/ 59 w 243"/>
                <a:gd name="T15" fmla="*/ 130 h 273"/>
                <a:gd name="T16" fmla="*/ 70 w 243"/>
                <a:gd name="T17" fmla="*/ 126 h 273"/>
                <a:gd name="T18" fmla="*/ 106 w 243"/>
                <a:gd name="T19" fmla="*/ 95 h 273"/>
                <a:gd name="T20" fmla="*/ 154 w 243"/>
                <a:gd name="T21" fmla="*/ 147 h 273"/>
                <a:gd name="T22" fmla="*/ 108 w 243"/>
                <a:gd name="T23" fmla="*/ 170 h 273"/>
                <a:gd name="T24" fmla="*/ 100 w 243"/>
                <a:gd name="T25" fmla="*/ 180 h 273"/>
                <a:gd name="T26" fmla="*/ 101 w 243"/>
                <a:gd name="T27" fmla="*/ 193 h 273"/>
                <a:gd name="T28" fmla="*/ 146 w 243"/>
                <a:gd name="T29" fmla="*/ 265 h 273"/>
                <a:gd name="T30" fmla="*/ 160 w 243"/>
                <a:gd name="T31" fmla="*/ 273 h 273"/>
                <a:gd name="T32" fmla="*/ 169 w 243"/>
                <a:gd name="T33" fmla="*/ 270 h 273"/>
                <a:gd name="T34" fmla="*/ 174 w 243"/>
                <a:gd name="T35" fmla="*/ 248 h 273"/>
                <a:gd name="T36" fmla="*/ 139 w 243"/>
                <a:gd name="T37" fmla="*/ 191 h 273"/>
                <a:gd name="T38" fmla="*/ 195 w 243"/>
                <a:gd name="T39" fmla="*/ 163 h 273"/>
                <a:gd name="T40" fmla="*/ 206 w 243"/>
                <a:gd name="T41" fmla="*/ 157 h 273"/>
                <a:gd name="T42" fmla="*/ 211 w 243"/>
                <a:gd name="T43" fmla="*/ 131 h 273"/>
                <a:gd name="T44" fmla="*/ 210 w 243"/>
                <a:gd name="T45" fmla="*/ 130 h 273"/>
                <a:gd name="T46" fmla="*/ 145 w 243"/>
                <a:gd name="T47" fmla="*/ 60 h 273"/>
                <a:gd name="T48" fmla="*/ 169 w 243"/>
                <a:gd name="T49" fmla="*/ 34 h 273"/>
                <a:gd name="T50" fmla="*/ 222 w 243"/>
                <a:gd name="T51" fmla="*/ 46 h 273"/>
                <a:gd name="T52" fmla="*/ 225 w 243"/>
                <a:gd name="T53" fmla="*/ 47 h 273"/>
                <a:gd name="T54" fmla="*/ 241 w 243"/>
                <a:gd name="T55" fmla="*/ 34 h 273"/>
                <a:gd name="T56" fmla="*/ 229 w 243"/>
                <a:gd name="T57" fmla="*/ 15 h 273"/>
                <a:gd name="T58" fmla="*/ 167 w 243"/>
                <a:gd name="T59" fmla="*/ 0 h 273"/>
                <a:gd name="T60" fmla="*/ 162 w 243"/>
                <a:gd name="T61" fmla="*/ 0 h 273"/>
                <a:gd name="T62" fmla="*/ 151 w 243"/>
                <a:gd name="T63" fmla="*/ 5 h 273"/>
                <a:gd name="T64" fmla="*/ 151 w 243"/>
                <a:gd name="T65" fmla="*/ 5 h 273"/>
                <a:gd name="T66" fmla="*/ 151 w 243"/>
                <a:gd name="T67" fmla="*/ 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43" h="273">
                  <a:moveTo>
                    <a:pt x="151" y="5"/>
                  </a:moveTo>
                  <a:cubicBezTo>
                    <a:pt x="137" y="19"/>
                    <a:pt x="60" y="92"/>
                    <a:pt x="60" y="92"/>
                  </a:cubicBezTo>
                  <a:cubicBezTo>
                    <a:pt x="29" y="64"/>
                    <a:pt x="29" y="64"/>
                    <a:pt x="29" y="64"/>
                  </a:cubicBezTo>
                  <a:cubicBezTo>
                    <a:pt x="26" y="61"/>
                    <a:pt x="22" y="59"/>
                    <a:pt x="18" y="59"/>
                  </a:cubicBezTo>
                  <a:cubicBezTo>
                    <a:pt x="13" y="59"/>
                    <a:pt x="9" y="61"/>
                    <a:pt x="6" y="64"/>
                  </a:cubicBezTo>
                  <a:cubicBezTo>
                    <a:pt x="0" y="71"/>
                    <a:pt x="0" y="81"/>
                    <a:pt x="7" y="87"/>
                  </a:cubicBezTo>
                  <a:cubicBezTo>
                    <a:pt x="48" y="126"/>
                    <a:pt x="48" y="126"/>
                    <a:pt x="48" y="126"/>
                  </a:cubicBezTo>
                  <a:cubicBezTo>
                    <a:pt x="51" y="128"/>
                    <a:pt x="55" y="130"/>
                    <a:pt x="59" y="130"/>
                  </a:cubicBezTo>
                  <a:cubicBezTo>
                    <a:pt x="63" y="130"/>
                    <a:pt x="67" y="129"/>
                    <a:pt x="70" y="126"/>
                  </a:cubicBezTo>
                  <a:cubicBezTo>
                    <a:pt x="106" y="95"/>
                    <a:pt x="106" y="95"/>
                    <a:pt x="106" y="95"/>
                  </a:cubicBezTo>
                  <a:cubicBezTo>
                    <a:pt x="154" y="147"/>
                    <a:pt x="154" y="147"/>
                    <a:pt x="154" y="147"/>
                  </a:cubicBezTo>
                  <a:cubicBezTo>
                    <a:pt x="108" y="170"/>
                    <a:pt x="108" y="170"/>
                    <a:pt x="108" y="170"/>
                  </a:cubicBezTo>
                  <a:cubicBezTo>
                    <a:pt x="104" y="172"/>
                    <a:pt x="101" y="176"/>
                    <a:pt x="100" y="180"/>
                  </a:cubicBezTo>
                  <a:cubicBezTo>
                    <a:pt x="98" y="185"/>
                    <a:pt x="99" y="189"/>
                    <a:pt x="101" y="193"/>
                  </a:cubicBezTo>
                  <a:cubicBezTo>
                    <a:pt x="146" y="265"/>
                    <a:pt x="146" y="265"/>
                    <a:pt x="146" y="265"/>
                  </a:cubicBezTo>
                  <a:cubicBezTo>
                    <a:pt x="149" y="270"/>
                    <a:pt x="154" y="273"/>
                    <a:pt x="160" y="273"/>
                  </a:cubicBezTo>
                  <a:cubicBezTo>
                    <a:pt x="163" y="273"/>
                    <a:pt x="166" y="272"/>
                    <a:pt x="169" y="270"/>
                  </a:cubicBezTo>
                  <a:cubicBezTo>
                    <a:pt x="176" y="266"/>
                    <a:pt x="179" y="255"/>
                    <a:pt x="174" y="248"/>
                  </a:cubicBezTo>
                  <a:cubicBezTo>
                    <a:pt x="139" y="191"/>
                    <a:pt x="139" y="191"/>
                    <a:pt x="139" y="191"/>
                  </a:cubicBezTo>
                  <a:cubicBezTo>
                    <a:pt x="195" y="163"/>
                    <a:pt x="195" y="163"/>
                    <a:pt x="195" y="163"/>
                  </a:cubicBezTo>
                  <a:cubicBezTo>
                    <a:pt x="206" y="157"/>
                    <a:pt x="206" y="157"/>
                    <a:pt x="206" y="157"/>
                  </a:cubicBezTo>
                  <a:cubicBezTo>
                    <a:pt x="216" y="152"/>
                    <a:pt x="218" y="139"/>
                    <a:pt x="211" y="131"/>
                  </a:cubicBezTo>
                  <a:cubicBezTo>
                    <a:pt x="211" y="131"/>
                    <a:pt x="211" y="130"/>
                    <a:pt x="210" y="130"/>
                  </a:cubicBezTo>
                  <a:cubicBezTo>
                    <a:pt x="189" y="106"/>
                    <a:pt x="167" y="83"/>
                    <a:pt x="145" y="60"/>
                  </a:cubicBezTo>
                  <a:cubicBezTo>
                    <a:pt x="148" y="56"/>
                    <a:pt x="165" y="38"/>
                    <a:pt x="169" y="34"/>
                  </a:cubicBezTo>
                  <a:cubicBezTo>
                    <a:pt x="222" y="46"/>
                    <a:pt x="222" y="46"/>
                    <a:pt x="222" y="46"/>
                  </a:cubicBezTo>
                  <a:cubicBezTo>
                    <a:pt x="223" y="47"/>
                    <a:pt x="224" y="47"/>
                    <a:pt x="225" y="47"/>
                  </a:cubicBezTo>
                  <a:cubicBezTo>
                    <a:pt x="233" y="47"/>
                    <a:pt x="239" y="42"/>
                    <a:pt x="241" y="34"/>
                  </a:cubicBezTo>
                  <a:cubicBezTo>
                    <a:pt x="243" y="26"/>
                    <a:pt x="238" y="17"/>
                    <a:pt x="229" y="15"/>
                  </a:cubicBezTo>
                  <a:cubicBezTo>
                    <a:pt x="167" y="0"/>
                    <a:pt x="167" y="0"/>
                    <a:pt x="167" y="0"/>
                  </a:cubicBezTo>
                  <a:cubicBezTo>
                    <a:pt x="165" y="0"/>
                    <a:pt x="164" y="0"/>
                    <a:pt x="162" y="0"/>
                  </a:cubicBezTo>
                  <a:cubicBezTo>
                    <a:pt x="158" y="0"/>
                    <a:pt x="155" y="1"/>
                    <a:pt x="151" y="5"/>
                  </a:cubicBezTo>
                  <a:close/>
                  <a:moveTo>
                    <a:pt x="151" y="5"/>
                  </a:moveTo>
                  <a:cubicBezTo>
                    <a:pt x="151" y="5"/>
                    <a:pt x="151" y="5"/>
                    <a:pt x="151" y="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36" name="组合 35"/>
          <p:cNvGrpSpPr/>
          <p:nvPr/>
        </p:nvGrpSpPr>
        <p:grpSpPr>
          <a:xfrm>
            <a:off x="9943593" y="1856469"/>
            <a:ext cx="356611" cy="513520"/>
            <a:chOff x="3854012" y="1678022"/>
            <a:chExt cx="470154" cy="677021"/>
          </a:xfrm>
          <a:solidFill>
            <a:schemeClr val="accent1"/>
          </a:solidFill>
        </p:grpSpPr>
        <p:sp>
          <p:nvSpPr>
            <p:cNvPr id="37" name="Freeform 46"/>
            <p:cNvSpPr>
              <a:spLocks noEditPoints="1"/>
            </p:cNvSpPr>
            <p:nvPr/>
          </p:nvSpPr>
          <p:spPr bwMode="auto">
            <a:xfrm>
              <a:off x="4011178" y="1696828"/>
              <a:ext cx="155822" cy="154479"/>
            </a:xfrm>
            <a:custGeom>
              <a:avLst/>
              <a:gdLst>
                <a:gd name="T0" fmla="*/ 39 w 77"/>
                <a:gd name="T1" fmla="*/ 76 h 76"/>
                <a:gd name="T2" fmla="*/ 52 w 77"/>
                <a:gd name="T3" fmla="*/ 74 h 76"/>
                <a:gd name="T4" fmla="*/ 73 w 77"/>
                <a:gd name="T5" fmla="*/ 53 h 76"/>
                <a:gd name="T6" fmla="*/ 72 w 77"/>
                <a:gd name="T7" fmla="*/ 22 h 76"/>
                <a:gd name="T8" fmla="*/ 48 w 77"/>
                <a:gd name="T9" fmla="*/ 3 h 76"/>
                <a:gd name="T10" fmla="*/ 17 w 77"/>
                <a:gd name="T11" fmla="*/ 8 h 76"/>
                <a:gd name="T12" fmla="*/ 2 w 77"/>
                <a:gd name="T13" fmla="*/ 34 h 76"/>
                <a:gd name="T14" fmla="*/ 11 w 77"/>
                <a:gd name="T15" fmla="*/ 64 h 76"/>
                <a:gd name="T16" fmla="*/ 39 w 77"/>
                <a:gd name="T17" fmla="*/ 76 h 76"/>
                <a:gd name="T18" fmla="*/ 39 w 77"/>
                <a:gd name="T19" fmla="*/ 76 h 76"/>
                <a:gd name="T20" fmla="*/ 39 w 77"/>
                <a:gd name="T21"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 h="76">
                  <a:moveTo>
                    <a:pt x="39" y="76"/>
                  </a:moveTo>
                  <a:cubicBezTo>
                    <a:pt x="43" y="76"/>
                    <a:pt x="48" y="75"/>
                    <a:pt x="52" y="74"/>
                  </a:cubicBezTo>
                  <a:cubicBezTo>
                    <a:pt x="62" y="70"/>
                    <a:pt x="69" y="62"/>
                    <a:pt x="73" y="53"/>
                  </a:cubicBezTo>
                  <a:cubicBezTo>
                    <a:pt x="77" y="43"/>
                    <a:pt x="77" y="31"/>
                    <a:pt x="72" y="22"/>
                  </a:cubicBezTo>
                  <a:cubicBezTo>
                    <a:pt x="67" y="12"/>
                    <a:pt x="58" y="5"/>
                    <a:pt x="48" y="3"/>
                  </a:cubicBezTo>
                  <a:cubicBezTo>
                    <a:pt x="38" y="0"/>
                    <a:pt x="26" y="2"/>
                    <a:pt x="17" y="8"/>
                  </a:cubicBezTo>
                  <a:cubicBezTo>
                    <a:pt x="9" y="14"/>
                    <a:pt x="3" y="24"/>
                    <a:pt x="2" y="34"/>
                  </a:cubicBezTo>
                  <a:cubicBezTo>
                    <a:pt x="0" y="45"/>
                    <a:pt x="4" y="56"/>
                    <a:pt x="11" y="64"/>
                  </a:cubicBezTo>
                  <a:cubicBezTo>
                    <a:pt x="18" y="71"/>
                    <a:pt x="28" y="76"/>
                    <a:pt x="39" y="76"/>
                  </a:cubicBezTo>
                  <a:close/>
                  <a:moveTo>
                    <a:pt x="39" y="76"/>
                  </a:moveTo>
                  <a:cubicBezTo>
                    <a:pt x="39" y="76"/>
                    <a:pt x="39" y="76"/>
                    <a:pt x="39" y="7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47"/>
            <p:cNvSpPr>
              <a:spLocks noEditPoints="1"/>
            </p:cNvSpPr>
            <p:nvPr/>
          </p:nvSpPr>
          <p:spPr bwMode="auto">
            <a:xfrm>
              <a:off x="3854012" y="1678022"/>
              <a:ext cx="470154" cy="677021"/>
            </a:xfrm>
            <a:custGeom>
              <a:avLst/>
              <a:gdLst>
                <a:gd name="T0" fmla="*/ 7 w 231"/>
                <a:gd name="T1" fmla="*/ 4 h 332"/>
                <a:gd name="T2" fmla="*/ 7 w 231"/>
                <a:gd name="T3" fmla="*/ 4 h 332"/>
                <a:gd name="T4" fmla="*/ 3 w 231"/>
                <a:gd name="T5" fmla="*/ 21 h 332"/>
                <a:gd name="T6" fmla="*/ 50 w 231"/>
                <a:gd name="T7" fmla="*/ 108 h 332"/>
                <a:gd name="T8" fmla="*/ 43 w 231"/>
                <a:gd name="T9" fmla="*/ 121 h 332"/>
                <a:gd name="T10" fmla="*/ 29 w 231"/>
                <a:gd name="T11" fmla="*/ 172 h 332"/>
                <a:gd name="T12" fmla="*/ 25 w 231"/>
                <a:gd name="T13" fmla="*/ 197 h 332"/>
                <a:gd name="T14" fmla="*/ 24 w 231"/>
                <a:gd name="T15" fmla="*/ 208 h 332"/>
                <a:gd name="T16" fmla="*/ 24 w 231"/>
                <a:gd name="T17" fmla="*/ 219 h 332"/>
                <a:gd name="T18" fmla="*/ 23 w 231"/>
                <a:gd name="T19" fmla="*/ 222 h 332"/>
                <a:gd name="T20" fmla="*/ 17 w 231"/>
                <a:gd name="T21" fmla="*/ 238 h 332"/>
                <a:gd name="T22" fmla="*/ 10 w 231"/>
                <a:gd name="T23" fmla="*/ 264 h 332"/>
                <a:gd name="T24" fmla="*/ 6 w 231"/>
                <a:gd name="T25" fmla="*/ 312 h 332"/>
                <a:gd name="T26" fmla="*/ 21 w 231"/>
                <a:gd name="T27" fmla="*/ 327 h 332"/>
                <a:gd name="T28" fmla="*/ 31 w 231"/>
                <a:gd name="T29" fmla="*/ 326 h 332"/>
                <a:gd name="T30" fmla="*/ 48 w 231"/>
                <a:gd name="T31" fmla="*/ 315 h 332"/>
                <a:gd name="T32" fmla="*/ 57 w 231"/>
                <a:gd name="T33" fmla="*/ 300 h 332"/>
                <a:gd name="T34" fmla="*/ 48 w 231"/>
                <a:gd name="T35" fmla="*/ 279 h 332"/>
                <a:gd name="T36" fmla="*/ 59 w 231"/>
                <a:gd name="T37" fmla="*/ 255 h 332"/>
                <a:gd name="T38" fmla="*/ 65 w 231"/>
                <a:gd name="T39" fmla="*/ 256 h 332"/>
                <a:gd name="T40" fmla="*/ 69 w 231"/>
                <a:gd name="T41" fmla="*/ 272 h 332"/>
                <a:gd name="T42" fmla="*/ 76 w 231"/>
                <a:gd name="T43" fmla="*/ 296 h 332"/>
                <a:gd name="T44" fmla="*/ 81 w 231"/>
                <a:gd name="T45" fmla="*/ 308 h 332"/>
                <a:gd name="T46" fmla="*/ 85 w 231"/>
                <a:gd name="T47" fmla="*/ 313 h 332"/>
                <a:gd name="T48" fmla="*/ 87 w 231"/>
                <a:gd name="T49" fmla="*/ 316 h 332"/>
                <a:gd name="T50" fmla="*/ 87 w 231"/>
                <a:gd name="T51" fmla="*/ 316 h 332"/>
                <a:gd name="T52" fmla="*/ 87 w 231"/>
                <a:gd name="T53" fmla="*/ 316 h 332"/>
                <a:gd name="T54" fmla="*/ 91 w 231"/>
                <a:gd name="T55" fmla="*/ 321 h 332"/>
                <a:gd name="T56" fmla="*/ 112 w 231"/>
                <a:gd name="T57" fmla="*/ 331 h 332"/>
                <a:gd name="T58" fmla="*/ 136 w 231"/>
                <a:gd name="T59" fmla="*/ 330 h 332"/>
                <a:gd name="T60" fmla="*/ 176 w 231"/>
                <a:gd name="T61" fmla="*/ 314 h 332"/>
                <a:gd name="T62" fmla="*/ 184 w 231"/>
                <a:gd name="T63" fmla="*/ 304 h 332"/>
                <a:gd name="T64" fmla="*/ 178 w 231"/>
                <a:gd name="T65" fmla="*/ 287 h 332"/>
                <a:gd name="T66" fmla="*/ 170 w 231"/>
                <a:gd name="T67" fmla="*/ 284 h 332"/>
                <a:gd name="T68" fmla="*/ 165 w 231"/>
                <a:gd name="T69" fmla="*/ 284 h 332"/>
                <a:gd name="T70" fmla="*/ 161 w 231"/>
                <a:gd name="T71" fmla="*/ 286 h 332"/>
                <a:gd name="T72" fmla="*/ 153 w 231"/>
                <a:gd name="T73" fmla="*/ 289 h 332"/>
                <a:gd name="T74" fmla="*/ 142 w 231"/>
                <a:gd name="T75" fmla="*/ 293 h 332"/>
                <a:gd name="T76" fmla="*/ 129 w 231"/>
                <a:gd name="T77" fmla="*/ 296 h 332"/>
                <a:gd name="T78" fmla="*/ 117 w 231"/>
                <a:gd name="T79" fmla="*/ 296 h 332"/>
                <a:gd name="T80" fmla="*/ 112 w 231"/>
                <a:gd name="T81" fmla="*/ 280 h 332"/>
                <a:gd name="T82" fmla="*/ 109 w 231"/>
                <a:gd name="T83" fmla="*/ 254 h 332"/>
                <a:gd name="T84" fmla="*/ 107 w 231"/>
                <a:gd name="T85" fmla="*/ 229 h 332"/>
                <a:gd name="T86" fmla="*/ 111 w 231"/>
                <a:gd name="T87" fmla="*/ 211 h 332"/>
                <a:gd name="T88" fmla="*/ 111 w 231"/>
                <a:gd name="T89" fmla="*/ 192 h 332"/>
                <a:gd name="T90" fmla="*/ 114 w 231"/>
                <a:gd name="T91" fmla="*/ 166 h 332"/>
                <a:gd name="T92" fmla="*/ 122 w 231"/>
                <a:gd name="T93" fmla="*/ 137 h 332"/>
                <a:gd name="T94" fmla="*/ 221 w 231"/>
                <a:gd name="T95" fmla="*/ 101 h 332"/>
                <a:gd name="T96" fmla="*/ 222 w 231"/>
                <a:gd name="T97" fmla="*/ 100 h 332"/>
                <a:gd name="T98" fmla="*/ 229 w 231"/>
                <a:gd name="T99" fmla="*/ 84 h 332"/>
                <a:gd name="T100" fmla="*/ 213 w 231"/>
                <a:gd name="T101" fmla="*/ 76 h 332"/>
                <a:gd name="T102" fmla="*/ 115 w 231"/>
                <a:gd name="T103" fmla="*/ 100 h 332"/>
                <a:gd name="T104" fmla="*/ 80 w 231"/>
                <a:gd name="T105" fmla="*/ 86 h 332"/>
                <a:gd name="T106" fmla="*/ 26 w 231"/>
                <a:gd name="T107" fmla="*/ 8 h 332"/>
                <a:gd name="T108" fmla="*/ 7 w 231"/>
                <a:gd name="T109" fmla="*/ 4 h 332"/>
                <a:gd name="T110" fmla="*/ 7 w 231"/>
                <a:gd name="T111" fmla="*/ 4 h 332"/>
                <a:gd name="T112" fmla="*/ 7 w 231"/>
                <a:gd name="T113" fmla="*/ 4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1" h="332">
                  <a:moveTo>
                    <a:pt x="7" y="4"/>
                  </a:moveTo>
                  <a:cubicBezTo>
                    <a:pt x="2" y="8"/>
                    <a:pt x="13" y="0"/>
                    <a:pt x="7" y="4"/>
                  </a:cubicBezTo>
                  <a:cubicBezTo>
                    <a:pt x="2" y="8"/>
                    <a:pt x="0" y="15"/>
                    <a:pt x="3" y="21"/>
                  </a:cubicBezTo>
                  <a:cubicBezTo>
                    <a:pt x="50" y="108"/>
                    <a:pt x="50" y="108"/>
                    <a:pt x="50" y="108"/>
                  </a:cubicBezTo>
                  <a:cubicBezTo>
                    <a:pt x="47" y="112"/>
                    <a:pt x="45" y="116"/>
                    <a:pt x="43" y="121"/>
                  </a:cubicBezTo>
                  <a:cubicBezTo>
                    <a:pt x="37" y="137"/>
                    <a:pt x="32" y="154"/>
                    <a:pt x="29" y="172"/>
                  </a:cubicBezTo>
                  <a:cubicBezTo>
                    <a:pt x="27" y="180"/>
                    <a:pt x="26" y="189"/>
                    <a:pt x="25" y="197"/>
                  </a:cubicBezTo>
                  <a:cubicBezTo>
                    <a:pt x="25" y="201"/>
                    <a:pt x="24" y="204"/>
                    <a:pt x="24" y="208"/>
                  </a:cubicBezTo>
                  <a:cubicBezTo>
                    <a:pt x="24" y="211"/>
                    <a:pt x="24" y="215"/>
                    <a:pt x="24" y="219"/>
                  </a:cubicBezTo>
                  <a:cubicBezTo>
                    <a:pt x="24" y="220"/>
                    <a:pt x="23" y="221"/>
                    <a:pt x="23" y="222"/>
                  </a:cubicBezTo>
                  <a:cubicBezTo>
                    <a:pt x="21" y="227"/>
                    <a:pt x="19" y="233"/>
                    <a:pt x="17" y="238"/>
                  </a:cubicBezTo>
                  <a:cubicBezTo>
                    <a:pt x="14" y="247"/>
                    <a:pt x="12" y="255"/>
                    <a:pt x="10" y="264"/>
                  </a:cubicBezTo>
                  <a:cubicBezTo>
                    <a:pt x="6" y="279"/>
                    <a:pt x="4" y="296"/>
                    <a:pt x="6" y="312"/>
                  </a:cubicBezTo>
                  <a:cubicBezTo>
                    <a:pt x="8" y="320"/>
                    <a:pt x="14" y="325"/>
                    <a:pt x="21" y="327"/>
                  </a:cubicBezTo>
                  <a:cubicBezTo>
                    <a:pt x="24" y="327"/>
                    <a:pt x="28" y="327"/>
                    <a:pt x="31" y="326"/>
                  </a:cubicBezTo>
                  <a:cubicBezTo>
                    <a:pt x="38" y="324"/>
                    <a:pt x="43" y="320"/>
                    <a:pt x="48" y="315"/>
                  </a:cubicBezTo>
                  <a:cubicBezTo>
                    <a:pt x="52" y="311"/>
                    <a:pt x="55" y="306"/>
                    <a:pt x="57" y="300"/>
                  </a:cubicBezTo>
                  <a:cubicBezTo>
                    <a:pt x="61" y="292"/>
                    <a:pt x="57" y="282"/>
                    <a:pt x="48" y="279"/>
                  </a:cubicBezTo>
                  <a:cubicBezTo>
                    <a:pt x="51" y="271"/>
                    <a:pt x="55" y="263"/>
                    <a:pt x="59" y="255"/>
                  </a:cubicBezTo>
                  <a:cubicBezTo>
                    <a:pt x="61" y="255"/>
                    <a:pt x="63" y="255"/>
                    <a:pt x="65" y="256"/>
                  </a:cubicBezTo>
                  <a:cubicBezTo>
                    <a:pt x="67" y="261"/>
                    <a:pt x="68" y="266"/>
                    <a:pt x="69" y="272"/>
                  </a:cubicBezTo>
                  <a:cubicBezTo>
                    <a:pt x="71" y="280"/>
                    <a:pt x="73" y="288"/>
                    <a:pt x="76" y="296"/>
                  </a:cubicBezTo>
                  <a:cubicBezTo>
                    <a:pt x="78" y="300"/>
                    <a:pt x="79" y="304"/>
                    <a:pt x="81" y="308"/>
                  </a:cubicBezTo>
                  <a:cubicBezTo>
                    <a:pt x="82" y="310"/>
                    <a:pt x="83" y="311"/>
                    <a:pt x="85" y="313"/>
                  </a:cubicBezTo>
                  <a:cubicBezTo>
                    <a:pt x="85" y="314"/>
                    <a:pt x="86" y="315"/>
                    <a:pt x="87" y="316"/>
                  </a:cubicBezTo>
                  <a:cubicBezTo>
                    <a:pt x="87" y="316"/>
                    <a:pt x="87" y="316"/>
                    <a:pt x="87" y="316"/>
                  </a:cubicBezTo>
                  <a:cubicBezTo>
                    <a:pt x="87" y="316"/>
                    <a:pt x="87" y="316"/>
                    <a:pt x="87" y="316"/>
                  </a:cubicBezTo>
                  <a:cubicBezTo>
                    <a:pt x="88" y="318"/>
                    <a:pt x="89" y="319"/>
                    <a:pt x="91" y="321"/>
                  </a:cubicBezTo>
                  <a:cubicBezTo>
                    <a:pt x="96" y="326"/>
                    <a:pt x="104" y="330"/>
                    <a:pt x="112" y="331"/>
                  </a:cubicBezTo>
                  <a:cubicBezTo>
                    <a:pt x="120" y="332"/>
                    <a:pt x="128" y="331"/>
                    <a:pt x="136" y="330"/>
                  </a:cubicBezTo>
                  <a:cubicBezTo>
                    <a:pt x="150" y="327"/>
                    <a:pt x="163" y="321"/>
                    <a:pt x="176" y="314"/>
                  </a:cubicBezTo>
                  <a:cubicBezTo>
                    <a:pt x="180" y="312"/>
                    <a:pt x="183" y="308"/>
                    <a:pt x="184" y="304"/>
                  </a:cubicBezTo>
                  <a:cubicBezTo>
                    <a:pt x="185" y="298"/>
                    <a:pt x="183" y="291"/>
                    <a:pt x="178" y="287"/>
                  </a:cubicBezTo>
                  <a:cubicBezTo>
                    <a:pt x="176" y="285"/>
                    <a:pt x="173" y="284"/>
                    <a:pt x="170" y="284"/>
                  </a:cubicBezTo>
                  <a:cubicBezTo>
                    <a:pt x="168" y="284"/>
                    <a:pt x="167" y="284"/>
                    <a:pt x="165" y="284"/>
                  </a:cubicBezTo>
                  <a:cubicBezTo>
                    <a:pt x="164" y="285"/>
                    <a:pt x="162" y="285"/>
                    <a:pt x="161" y="286"/>
                  </a:cubicBezTo>
                  <a:cubicBezTo>
                    <a:pt x="158" y="287"/>
                    <a:pt x="155" y="288"/>
                    <a:pt x="153" y="289"/>
                  </a:cubicBezTo>
                  <a:cubicBezTo>
                    <a:pt x="149" y="291"/>
                    <a:pt x="145" y="292"/>
                    <a:pt x="142" y="293"/>
                  </a:cubicBezTo>
                  <a:cubicBezTo>
                    <a:pt x="137" y="294"/>
                    <a:pt x="133" y="295"/>
                    <a:pt x="129" y="296"/>
                  </a:cubicBezTo>
                  <a:cubicBezTo>
                    <a:pt x="125" y="296"/>
                    <a:pt x="121" y="297"/>
                    <a:pt x="117" y="296"/>
                  </a:cubicBezTo>
                  <a:cubicBezTo>
                    <a:pt x="117" y="295"/>
                    <a:pt x="114" y="291"/>
                    <a:pt x="112" y="280"/>
                  </a:cubicBezTo>
                  <a:cubicBezTo>
                    <a:pt x="111" y="271"/>
                    <a:pt x="109" y="262"/>
                    <a:pt x="109" y="254"/>
                  </a:cubicBezTo>
                  <a:cubicBezTo>
                    <a:pt x="108" y="245"/>
                    <a:pt x="108" y="237"/>
                    <a:pt x="107" y="229"/>
                  </a:cubicBezTo>
                  <a:cubicBezTo>
                    <a:pt x="110" y="223"/>
                    <a:pt x="111" y="217"/>
                    <a:pt x="111" y="211"/>
                  </a:cubicBezTo>
                  <a:cubicBezTo>
                    <a:pt x="111" y="204"/>
                    <a:pt x="111" y="198"/>
                    <a:pt x="111" y="192"/>
                  </a:cubicBezTo>
                  <a:cubicBezTo>
                    <a:pt x="112" y="183"/>
                    <a:pt x="112" y="174"/>
                    <a:pt x="114" y="166"/>
                  </a:cubicBezTo>
                  <a:cubicBezTo>
                    <a:pt x="117" y="152"/>
                    <a:pt x="122" y="139"/>
                    <a:pt x="122" y="137"/>
                  </a:cubicBezTo>
                  <a:cubicBezTo>
                    <a:pt x="221" y="101"/>
                    <a:pt x="221" y="101"/>
                    <a:pt x="221" y="101"/>
                  </a:cubicBezTo>
                  <a:cubicBezTo>
                    <a:pt x="221" y="101"/>
                    <a:pt x="222" y="100"/>
                    <a:pt x="222" y="100"/>
                  </a:cubicBezTo>
                  <a:cubicBezTo>
                    <a:pt x="228" y="97"/>
                    <a:pt x="231" y="90"/>
                    <a:pt x="229" y="84"/>
                  </a:cubicBezTo>
                  <a:cubicBezTo>
                    <a:pt x="226" y="78"/>
                    <a:pt x="220" y="74"/>
                    <a:pt x="213" y="76"/>
                  </a:cubicBezTo>
                  <a:cubicBezTo>
                    <a:pt x="213" y="76"/>
                    <a:pt x="122" y="99"/>
                    <a:pt x="115" y="100"/>
                  </a:cubicBezTo>
                  <a:cubicBezTo>
                    <a:pt x="100" y="102"/>
                    <a:pt x="90" y="98"/>
                    <a:pt x="80" y="86"/>
                  </a:cubicBezTo>
                  <a:cubicBezTo>
                    <a:pt x="66" y="69"/>
                    <a:pt x="26" y="8"/>
                    <a:pt x="26" y="8"/>
                  </a:cubicBezTo>
                  <a:cubicBezTo>
                    <a:pt x="21" y="2"/>
                    <a:pt x="13" y="0"/>
                    <a:pt x="7" y="4"/>
                  </a:cubicBezTo>
                  <a:close/>
                  <a:moveTo>
                    <a:pt x="7" y="4"/>
                  </a:moveTo>
                  <a:cubicBezTo>
                    <a:pt x="7" y="4"/>
                    <a:pt x="7" y="4"/>
                    <a:pt x="7"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点击此处添加你的标题</a:t>
            </a:r>
            <a:endParaRPr lang="zh-CN" altLang="en-US" dirty="0"/>
          </a:p>
        </p:txBody>
      </p:sp>
      <p:sp>
        <p:nvSpPr>
          <p:cNvPr id="4" name="圆角矩形 3"/>
          <p:cNvSpPr/>
          <p:nvPr/>
        </p:nvSpPr>
        <p:spPr>
          <a:xfrm>
            <a:off x="740868" y="2541291"/>
            <a:ext cx="826296" cy="68217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055294" y="2763940"/>
            <a:ext cx="194072" cy="219075"/>
          </a:xfrm>
          <a:custGeom>
            <a:avLst/>
            <a:gdLst/>
            <a:ahLst/>
            <a:cxnLst/>
            <a:rect l="l" t="t" r="r" b="b"/>
            <a:pathLst>
              <a:path w="194072" h="219075">
                <a:moveTo>
                  <a:pt x="97631" y="17860"/>
                </a:moveTo>
                <a:lnTo>
                  <a:pt x="53578" y="132160"/>
                </a:lnTo>
                <a:lnTo>
                  <a:pt x="140493" y="132160"/>
                </a:lnTo>
                <a:close/>
                <a:moveTo>
                  <a:pt x="85725" y="0"/>
                </a:moveTo>
                <a:lnTo>
                  <a:pt x="109537" y="0"/>
                </a:lnTo>
                <a:lnTo>
                  <a:pt x="194072" y="219075"/>
                </a:lnTo>
                <a:lnTo>
                  <a:pt x="172640" y="219075"/>
                </a:lnTo>
                <a:lnTo>
                  <a:pt x="146447" y="150019"/>
                </a:lnTo>
                <a:lnTo>
                  <a:pt x="47625" y="150019"/>
                </a:lnTo>
                <a:lnTo>
                  <a:pt x="21431" y="219075"/>
                </a:lnTo>
                <a:lnTo>
                  <a:pt x="0" y="219075"/>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2400" dirty="0">
              <a:solidFill>
                <a:schemeClr val="bg1"/>
              </a:solidFill>
              <a:latin typeface="方正中等线繁体" panose="03000509000000000000" pitchFamily="65" charset="-122"/>
              <a:ea typeface="方正中等线繁体" panose="03000509000000000000" pitchFamily="65" charset="-122"/>
            </a:endParaRPr>
          </a:p>
        </p:txBody>
      </p:sp>
      <p:sp>
        <p:nvSpPr>
          <p:cNvPr id="6" name="圆角矩形 5"/>
          <p:cNvSpPr/>
          <p:nvPr/>
        </p:nvSpPr>
        <p:spPr>
          <a:xfrm>
            <a:off x="4351023" y="2541291"/>
            <a:ext cx="826296" cy="68217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685690" y="2763940"/>
            <a:ext cx="160735" cy="219075"/>
          </a:xfrm>
          <a:custGeom>
            <a:avLst/>
            <a:gdLst/>
            <a:ahLst/>
            <a:cxnLst/>
            <a:rect l="l" t="t" r="r" b="b"/>
            <a:pathLst>
              <a:path w="160735" h="219075">
                <a:moveTo>
                  <a:pt x="20241" y="114300"/>
                </a:moveTo>
                <a:lnTo>
                  <a:pt x="20241" y="201216"/>
                </a:lnTo>
                <a:lnTo>
                  <a:pt x="72628" y="201216"/>
                </a:lnTo>
                <a:cubicBezTo>
                  <a:pt x="120253" y="204391"/>
                  <a:pt x="142875" y="189706"/>
                  <a:pt x="140494" y="157163"/>
                </a:cubicBezTo>
                <a:cubicBezTo>
                  <a:pt x="141288" y="127794"/>
                  <a:pt x="119460" y="113506"/>
                  <a:pt x="75010" y="114300"/>
                </a:cubicBezTo>
                <a:close/>
                <a:moveTo>
                  <a:pt x="20241" y="17860"/>
                </a:moveTo>
                <a:lnTo>
                  <a:pt x="20241" y="96441"/>
                </a:lnTo>
                <a:lnTo>
                  <a:pt x="72628" y="96441"/>
                </a:lnTo>
                <a:cubicBezTo>
                  <a:pt x="111522" y="97235"/>
                  <a:pt x="130572" y="83344"/>
                  <a:pt x="129778" y="54769"/>
                </a:cubicBezTo>
                <a:cubicBezTo>
                  <a:pt x="131366" y="29369"/>
                  <a:pt x="110728" y="17066"/>
                  <a:pt x="67866" y="17860"/>
                </a:cubicBezTo>
                <a:close/>
                <a:moveTo>
                  <a:pt x="0" y="0"/>
                </a:moveTo>
                <a:lnTo>
                  <a:pt x="78582" y="0"/>
                </a:lnTo>
                <a:cubicBezTo>
                  <a:pt x="126207" y="794"/>
                  <a:pt x="150416" y="19050"/>
                  <a:pt x="151210" y="54769"/>
                </a:cubicBezTo>
                <a:cubicBezTo>
                  <a:pt x="150416" y="81756"/>
                  <a:pt x="138510" y="97631"/>
                  <a:pt x="115491" y="102394"/>
                </a:cubicBezTo>
                <a:cubicBezTo>
                  <a:pt x="144860" y="107950"/>
                  <a:pt x="159941" y="126206"/>
                  <a:pt x="160735" y="157163"/>
                </a:cubicBezTo>
                <a:cubicBezTo>
                  <a:pt x="159941" y="198438"/>
                  <a:pt x="136128" y="219075"/>
                  <a:pt x="89297" y="219075"/>
                </a:cubicBezTo>
                <a:lnTo>
                  <a:pt x="0" y="219075"/>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2400" dirty="0">
              <a:solidFill>
                <a:schemeClr val="bg1"/>
              </a:solidFill>
              <a:latin typeface="方正中等线繁体" panose="03000509000000000000" pitchFamily="65" charset="-122"/>
              <a:ea typeface="方正中等线繁体" panose="03000509000000000000" pitchFamily="65" charset="-122"/>
            </a:endParaRPr>
          </a:p>
        </p:txBody>
      </p:sp>
      <p:sp>
        <p:nvSpPr>
          <p:cNvPr id="8" name="圆角矩形 7"/>
          <p:cNvSpPr/>
          <p:nvPr/>
        </p:nvSpPr>
        <p:spPr>
          <a:xfrm>
            <a:off x="7961178" y="2541291"/>
            <a:ext cx="826296" cy="68217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8285129" y="2757987"/>
            <a:ext cx="190500" cy="228600"/>
          </a:xfrm>
          <a:custGeom>
            <a:avLst/>
            <a:gdLst/>
            <a:ahLst/>
            <a:cxnLst/>
            <a:rect l="l" t="t" r="r" b="b"/>
            <a:pathLst>
              <a:path w="190500" h="228600">
                <a:moveTo>
                  <a:pt x="102393" y="0"/>
                </a:moveTo>
                <a:cubicBezTo>
                  <a:pt x="150812" y="1587"/>
                  <a:pt x="178990" y="24606"/>
                  <a:pt x="186928" y="69056"/>
                </a:cubicBezTo>
                <a:lnTo>
                  <a:pt x="166687" y="69056"/>
                </a:lnTo>
                <a:cubicBezTo>
                  <a:pt x="157956" y="34925"/>
                  <a:pt x="134540" y="17859"/>
                  <a:pt x="96440" y="17859"/>
                </a:cubicBezTo>
                <a:cubicBezTo>
                  <a:pt x="48022" y="20241"/>
                  <a:pt x="23019" y="52388"/>
                  <a:pt x="21431" y="114300"/>
                </a:cubicBezTo>
                <a:cubicBezTo>
                  <a:pt x="22225" y="179388"/>
                  <a:pt x="48022" y="212328"/>
                  <a:pt x="98821" y="213122"/>
                </a:cubicBezTo>
                <a:cubicBezTo>
                  <a:pt x="134540" y="213122"/>
                  <a:pt x="157559" y="192881"/>
                  <a:pt x="167878" y="152400"/>
                </a:cubicBezTo>
                <a:lnTo>
                  <a:pt x="190500" y="152400"/>
                </a:lnTo>
                <a:cubicBezTo>
                  <a:pt x="177006" y="202406"/>
                  <a:pt x="145256" y="227806"/>
                  <a:pt x="95250" y="228600"/>
                </a:cubicBezTo>
                <a:cubicBezTo>
                  <a:pt x="33337" y="226219"/>
                  <a:pt x="1587" y="188516"/>
                  <a:pt x="0" y="115491"/>
                </a:cubicBezTo>
                <a:cubicBezTo>
                  <a:pt x="0" y="40084"/>
                  <a:pt x="34131" y="1587"/>
                  <a:pt x="102393"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2400" dirty="0">
              <a:solidFill>
                <a:schemeClr val="bg1"/>
              </a:solidFill>
              <a:latin typeface="方正中等线繁体" panose="03000509000000000000" pitchFamily="65" charset="-122"/>
              <a:ea typeface="方正中等线繁体" panose="03000509000000000000" pitchFamily="65" charset="-122"/>
            </a:endParaRPr>
          </a:p>
        </p:txBody>
      </p:sp>
      <p:sp>
        <p:nvSpPr>
          <p:cNvPr id="10" name="圆角矩形 9"/>
          <p:cNvSpPr/>
          <p:nvPr/>
        </p:nvSpPr>
        <p:spPr>
          <a:xfrm>
            <a:off x="740868" y="4700322"/>
            <a:ext cx="826296" cy="68217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075534" y="4922896"/>
            <a:ext cx="178594" cy="219150"/>
          </a:xfrm>
          <a:custGeom>
            <a:avLst/>
            <a:gdLst/>
            <a:ahLst/>
            <a:cxnLst/>
            <a:rect l="l" t="t" r="r" b="b"/>
            <a:pathLst>
              <a:path w="178594" h="219150">
                <a:moveTo>
                  <a:pt x="20241" y="17935"/>
                </a:moveTo>
                <a:lnTo>
                  <a:pt x="20241" y="201291"/>
                </a:lnTo>
                <a:lnTo>
                  <a:pt x="70247" y="201291"/>
                </a:lnTo>
                <a:cubicBezTo>
                  <a:pt x="90885" y="202085"/>
                  <a:pt x="107950" y="198910"/>
                  <a:pt x="121444" y="191766"/>
                </a:cubicBezTo>
                <a:cubicBezTo>
                  <a:pt x="145257" y="179066"/>
                  <a:pt x="157560" y="151681"/>
                  <a:pt x="158353" y="109613"/>
                </a:cubicBezTo>
                <a:cubicBezTo>
                  <a:pt x="158353" y="67544"/>
                  <a:pt x="145653" y="39366"/>
                  <a:pt x="120253" y="25078"/>
                </a:cubicBezTo>
                <a:cubicBezTo>
                  <a:pt x="109141" y="20316"/>
                  <a:pt x="92472" y="17935"/>
                  <a:pt x="70247" y="17935"/>
                </a:cubicBezTo>
                <a:close/>
                <a:moveTo>
                  <a:pt x="0" y="75"/>
                </a:moveTo>
                <a:lnTo>
                  <a:pt x="75010" y="75"/>
                </a:lnTo>
                <a:cubicBezTo>
                  <a:pt x="104378" y="-719"/>
                  <a:pt x="127000" y="4838"/>
                  <a:pt x="142875" y="16744"/>
                </a:cubicBezTo>
                <a:cubicBezTo>
                  <a:pt x="165100" y="34207"/>
                  <a:pt x="177007" y="65163"/>
                  <a:pt x="178594" y="109613"/>
                </a:cubicBezTo>
                <a:cubicBezTo>
                  <a:pt x="177800" y="146125"/>
                  <a:pt x="169069" y="173510"/>
                  <a:pt x="152400" y="191766"/>
                </a:cubicBezTo>
                <a:cubicBezTo>
                  <a:pt x="135732" y="210022"/>
                  <a:pt x="109935" y="219150"/>
                  <a:pt x="75010" y="219150"/>
                </a:cubicBezTo>
                <a:lnTo>
                  <a:pt x="0" y="219150"/>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2400" dirty="0">
              <a:solidFill>
                <a:schemeClr val="bg1"/>
              </a:solidFill>
              <a:latin typeface="方正中等线繁体" panose="03000509000000000000" pitchFamily="65" charset="-122"/>
              <a:ea typeface="方正中等线繁体" panose="03000509000000000000" pitchFamily="65" charset="-122"/>
            </a:endParaRPr>
          </a:p>
        </p:txBody>
      </p:sp>
      <p:sp>
        <p:nvSpPr>
          <p:cNvPr id="12" name="圆角矩形 11"/>
          <p:cNvSpPr/>
          <p:nvPr/>
        </p:nvSpPr>
        <p:spPr>
          <a:xfrm>
            <a:off x="4351023" y="4700322"/>
            <a:ext cx="826296" cy="68217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4685689" y="4922971"/>
            <a:ext cx="148828" cy="219075"/>
          </a:xfrm>
          <a:custGeom>
            <a:avLst/>
            <a:gdLst/>
            <a:ahLst/>
            <a:cxnLst/>
            <a:rect l="l" t="t" r="r" b="b"/>
            <a:pathLst>
              <a:path w="148828" h="219075">
                <a:moveTo>
                  <a:pt x="0" y="0"/>
                </a:moveTo>
                <a:lnTo>
                  <a:pt x="145257" y="0"/>
                </a:lnTo>
                <a:lnTo>
                  <a:pt x="145257" y="17860"/>
                </a:lnTo>
                <a:lnTo>
                  <a:pt x="20241" y="17860"/>
                </a:lnTo>
                <a:lnTo>
                  <a:pt x="20241" y="96441"/>
                </a:lnTo>
                <a:lnTo>
                  <a:pt x="133350" y="96441"/>
                </a:lnTo>
                <a:lnTo>
                  <a:pt x="133350" y="114300"/>
                </a:lnTo>
                <a:lnTo>
                  <a:pt x="20241" y="114300"/>
                </a:lnTo>
                <a:lnTo>
                  <a:pt x="20241" y="201216"/>
                </a:lnTo>
                <a:lnTo>
                  <a:pt x="148828" y="201216"/>
                </a:lnTo>
                <a:lnTo>
                  <a:pt x="148828" y="219075"/>
                </a:lnTo>
                <a:lnTo>
                  <a:pt x="0" y="219075"/>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2400" dirty="0">
              <a:solidFill>
                <a:schemeClr val="bg1"/>
              </a:solidFill>
              <a:latin typeface="方正中等线繁体" panose="03000509000000000000" pitchFamily="65" charset="-122"/>
              <a:ea typeface="方正中等线繁体" panose="03000509000000000000" pitchFamily="65" charset="-122"/>
            </a:endParaRPr>
          </a:p>
        </p:txBody>
      </p:sp>
      <p:sp>
        <p:nvSpPr>
          <p:cNvPr id="14" name="圆角矩形 13"/>
          <p:cNvSpPr/>
          <p:nvPr/>
        </p:nvSpPr>
        <p:spPr>
          <a:xfrm>
            <a:off x="7961178" y="4700322"/>
            <a:ext cx="826296" cy="68217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8293463" y="4922971"/>
            <a:ext cx="141684" cy="219075"/>
          </a:xfrm>
          <a:custGeom>
            <a:avLst/>
            <a:gdLst/>
            <a:ahLst/>
            <a:cxnLst/>
            <a:rect l="l" t="t" r="r" b="b"/>
            <a:pathLst>
              <a:path w="141684" h="219075">
                <a:moveTo>
                  <a:pt x="0" y="0"/>
                </a:moveTo>
                <a:lnTo>
                  <a:pt x="141684" y="0"/>
                </a:lnTo>
                <a:lnTo>
                  <a:pt x="141684" y="17860"/>
                </a:lnTo>
                <a:lnTo>
                  <a:pt x="20241" y="17860"/>
                </a:lnTo>
                <a:lnTo>
                  <a:pt x="20241" y="96441"/>
                </a:lnTo>
                <a:lnTo>
                  <a:pt x="130969" y="96441"/>
                </a:lnTo>
                <a:lnTo>
                  <a:pt x="130969" y="114300"/>
                </a:lnTo>
                <a:lnTo>
                  <a:pt x="20241" y="114300"/>
                </a:lnTo>
                <a:lnTo>
                  <a:pt x="20241" y="219075"/>
                </a:lnTo>
                <a:lnTo>
                  <a:pt x="0" y="219075"/>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2400" dirty="0">
              <a:solidFill>
                <a:schemeClr val="bg1"/>
              </a:solidFill>
              <a:latin typeface="方正中等线繁体" panose="03000509000000000000" pitchFamily="65" charset="-122"/>
              <a:ea typeface="方正中等线繁体" panose="03000509000000000000" pitchFamily="65" charset="-122"/>
            </a:endParaRPr>
          </a:p>
        </p:txBody>
      </p:sp>
      <p:grpSp>
        <p:nvGrpSpPr>
          <p:cNvPr id="16" name="组合 15"/>
          <p:cNvGrpSpPr/>
          <p:nvPr/>
        </p:nvGrpSpPr>
        <p:grpSpPr>
          <a:xfrm>
            <a:off x="1687364" y="2415844"/>
            <a:ext cx="2543459" cy="932379"/>
            <a:chOff x="8399157" y="2027674"/>
            <a:chExt cx="2543459" cy="932379"/>
          </a:xfrm>
        </p:grpSpPr>
        <p:sp>
          <p:nvSpPr>
            <p:cNvPr id="17" name="矩形 16"/>
            <p:cNvSpPr/>
            <p:nvPr/>
          </p:nvSpPr>
          <p:spPr>
            <a:xfrm flipH="1">
              <a:off x="8399158" y="2027674"/>
              <a:ext cx="2031325" cy="452432"/>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sp>
          <p:nvSpPr>
            <p:cNvPr id="18" name="矩形 17"/>
            <p:cNvSpPr/>
            <p:nvPr/>
          </p:nvSpPr>
          <p:spPr>
            <a:xfrm flipH="1">
              <a:off x="8399157" y="2467610"/>
              <a:ext cx="2543459" cy="492443"/>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a:t>
              </a:r>
              <a:endParaRPr lang="zh-CN" altLang="en-US" sz="1000" dirty="0">
                <a:solidFill>
                  <a:schemeClr val="bg2">
                    <a:lumMod val="50000"/>
                  </a:schemeClr>
                </a:solidFill>
                <a:cs typeface="+mn-ea"/>
                <a:sym typeface="+mn-lt"/>
              </a:endParaRPr>
            </a:p>
          </p:txBody>
        </p:sp>
      </p:grpSp>
      <p:grpSp>
        <p:nvGrpSpPr>
          <p:cNvPr id="19" name="组合 18"/>
          <p:cNvGrpSpPr/>
          <p:nvPr/>
        </p:nvGrpSpPr>
        <p:grpSpPr>
          <a:xfrm>
            <a:off x="5297519" y="2415844"/>
            <a:ext cx="2543459" cy="932379"/>
            <a:chOff x="8399157" y="2027674"/>
            <a:chExt cx="2543459" cy="932379"/>
          </a:xfrm>
        </p:grpSpPr>
        <p:sp>
          <p:nvSpPr>
            <p:cNvPr id="20" name="矩形 19"/>
            <p:cNvSpPr/>
            <p:nvPr/>
          </p:nvSpPr>
          <p:spPr>
            <a:xfrm flipH="1">
              <a:off x="8399158" y="2027674"/>
              <a:ext cx="2031325" cy="452432"/>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sp>
          <p:nvSpPr>
            <p:cNvPr id="21" name="矩形 20"/>
            <p:cNvSpPr/>
            <p:nvPr/>
          </p:nvSpPr>
          <p:spPr>
            <a:xfrm flipH="1">
              <a:off x="8399157" y="2467610"/>
              <a:ext cx="2543459" cy="492443"/>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a:t>
              </a:r>
              <a:endParaRPr lang="zh-CN" altLang="en-US" sz="1000" dirty="0">
                <a:solidFill>
                  <a:schemeClr val="bg2">
                    <a:lumMod val="50000"/>
                  </a:schemeClr>
                </a:solidFill>
                <a:cs typeface="+mn-ea"/>
                <a:sym typeface="+mn-lt"/>
              </a:endParaRPr>
            </a:p>
          </p:txBody>
        </p:sp>
      </p:grpSp>
      <p:grpSp>
        <p:nvGrpSpPr>
          <p:cNvPr id="22" name="组合 21"/>
          <p:cNvGrpSpPr/>
          <p:nvPr/>
        </p:nvGrpSpPr>
        <p:grpSpPr>
          <a:xfrm>
            <a:off x="8907674" y="2415844"/>
            <a:ext cx="2543459" cy="932379"/>
            <a:chOff x="8399157" y="2027674"/>
            <a:chExt cx="2543459" cy="932379"/>
          </a:xfrm>
        </p:grpSpPr>
        <p:sp>
          <p:nvSpPr>
            <p:cNvPr id="23" name="矩形 22"/>
            <p:cNvSpPr/>
            <p:nvPr/>
          </p:nvSpPr>
          <p:spPr>
            <a:xfrm flipH="1">
              <a:off x="8399158" y="2027674"/>
              <a:ext cx="2031325" cy="452432"/>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sp>
          <p:nvSpPr>
            <p:cNvPr id="24" name="矩形 23"/>
            <p:cNvSpPr/>
            <p:nvPr/>
          </p:nvSpPr>
          <p:spPr>
            <a:xfrm flipH="1">
              <a:off x="8399157" y="2467610"/>
              <a:ext cx="2543459" cy="492443"/>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a:t>
              </a:r>
              <a:endParaRPr lang="zh-CN" altLang="en-US" sz="1000" dirty="0">
                <a:solidFill>
                  <a:schemeClr val="bg2">
                    <a:lumMod val="50000"/>
                  </a:schemeClr>
                </a:solidFill>
                <a:cs typeface="+mn-ea"/>
                <a:sym typeface="+mn-lt"/>
              </a:endParaRPr>
            </a:p>
          </p:txBody>
        </p:sp>
      </p:grpSp>
      <p:grpSp>
        <p:nvGrpSpPr>
          <p:cNvPr id="25" name="组合 24"/>
          <p:cNvGrpSpPr/>
          <p:nvPr/>
        </p:nvGrpSpPr>
        <p:grpSpPr>
          <a:xfrm>
            <a:off x="1687364" y="4576577"/>
            <a:ext cx="2543459" cy="932379"/>
            <a:chOff x="8399157" y="2027674"/>
            <a:chExt cx="2543459" cy="932379"/>
          </a:xfrm>
        </p:grpSpPr>
        <p:sp>
          <p:nvSpPr>
            <p:cNvPr id="26" name="矩形 25"/>
            <p:cNvSpPr/>
            <p:nvPr/>
          </p:nvSpPr>
          <p:spPr>
            <a:xfrm flipH="1">
              <a:off x="8399158" y="2027674"/>
              <a:ext cx="2031325" cy="452432"/>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sp>
          <p:nvSpPr>
            <p:cNvPr id="27" name="矩形 26"/>
            <p:cNvSpPr/>
            <p:nvPr/>
          </p:nvSpPr>
          <p:spPr>
            <a:xfrm flipH="1">
              <a:off x="8399157" y="2467610"/>
              <a:ext cx="2543459" cy="492443"/>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a:t>
              </a:r>
              <a:endParaRPr lang="zh-CN" altLang="en-US" sz="1000" dirty="0">
                <a:solidFill>
                  <a:schemeClr val="bg2">
                    <a:lumMod val="50000"/>
                  </a:schemeClr>
                </a:solidFill>
                <a:cs typeface="+mn-ea"/>
                <a:sym typeface="+mn-lt"/>
              </a:endParaRPr>
            </a:p>
          </p:txBody>
        </p:sp>
      </p:grpSp>
      <p:grpSp>
        <p:nvGrpSpPr>
          <p:cNvPr id="28" name="组合 27"/>
          <p:cNvGrpSpPr/>
          <p:nvPr/>
        </p:nvGrpSpPr>
        <p:grpSpPr>
          <a:xfrm>
            <a:off x="5297519" y="4576577"/>
            <a:ext cx="2543459" cy="932379"/>
            <a:chOff x="8399157" y="2027674"/>
            <a:chExt cx="2543459" cy="932379"/>
          </a:xfrm>
        </p:grpSpPr>
        <p:sp>
          <p:nvSpPr>
            <p:cNvPr id="29" name="矩形 28"/>
            <p:cNvSpPr/>
            <p:nvPr/>
          </p:nvSpPr>
          <p:spPr>
            <a:xfrm flipH="1">
              <a:off x="8399158" y="2027674"/>
              <a:ext cx="2031325" cy="452432"/>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sp>
          <p:nvSpPr>
            <p:cNvPr id="30" name="矩形 29"/>
            <p:cNvSpPr/>
            <p:nvPr/>
          </p:nvSpPr>
          <p:spPr>
            <a:xfrm flipH="1">
              <a:off x="8399157" y="2467610"/>
              <a:ext cx="2543459" cy="492443"/>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a:t>
              </a:r>
              <a:endParaRPr lang="zh-CN" altLang="en-US" sz="1000" dirty="0">
                <a:solidFill>
                  <a:schemeClr val="bg2">
                    <a:lumMod val="50000"/>
                  </a:schemeClr>
                </a:solidFill>
                <a:cs typeface="+mn-ea"/>
                <a:sym typeface="+mn-lt"/>
              </a:endParaRPr>
            </a:p>
          </p:txBody>
        </p:sp>
      </p:grpSp>
      <p:grpSp>
        <p:nvGrpSpPr>
          <p:cNvPr id="31" name="组合 30"/>
          <p:cNvGrpSpPr/>
          <p:nvPr/>
        </p:nvGrpSpPr>
        <p:grpSpPr>
          <a:xfrm>
            <a:off x="8907674" y="4576577"/>
            <a:ext cx="2543459" cy="932379"/>
            <a:chOff x="8399157" y="2027674"/>
            <a:chExt cx="2543459" cy="932379"/>
          </a:xfrm>
        </p:grpSpPr>
        <p:sp>
          <p:nvSpPr>
            <p:cNvPr id="32" name="矩形 31"/>
            <p:cNvSpPr/>
            <p:nvPr/>
          </p:nvSpPr>
          <p:spPr>
            <a:xfrm flipH="1">
              <a:off x="8399158" y="2027674"/>
              <a:ext cx="2031325" cy="452432"/>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sp>
          <p:nvSpPr>
            <p:cNvPr id="33" name="矩形 32"/>
            <p:cNvSpPr/>
            <p:nvPr/>
          </p:nvSpPr>
          <p:spPr>
            <a:xfrm flipH="1">
              <a:off x="8399157" y="2467610"/>
              <a:ext cx="2543459" cy="492443"/>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a:t>
              </a:r>
              <a:endParaRPr lang="zh-CN" altLang="en-US" sz="1000" dirty="0">
                <a:solidFill>
                  <a:schemeClr val="bg2">
                    <a:lumMod val="50000"/>
                  </a:schemeClr>
                </a:solidFill>
                <a:cs typeface="+mn-ea"/>
                <a:sym typeface="+mn-lt"/>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4" name="图片 343"/>
          <p:cNvPicPr>
            <a:picLocks noChangeAspect="1" noResize="1"/>
          </p:cNvPicPr>
          <p:nvPr/>
        </p:nvPicPr>
        <p:blipFill>
          <a:blip r:embed="rId1">
            <a:extLst>
              <a:ext uri="{28A0092B-C50C-407E-A947-70E740481C1C}">
                <a14:useLocalDpi xmlns:a14="http://schemas.microsoft.com/office/drawing/2010/main" val="0"/>
              </a:ext>
            </a:extLst>
          </a:blip>
          <a:stretch>
            <a:fillRect/>
          </a:stretch>
        </p:blipFill>
        <p:spPr>
          <a:xfrm>
            <a:off x="0" y="1673"/>
            <a:ext cx="12192000" cy="6854653"/>
          </a:xfrm>
          <a:prstGeom prst="rect">
            <a:avLst/>
          </a:prstGeom>
        </p:spPr>
      </p:pic>
      <p:sp>
        <p:nvSpPr>
          <p:cNvPr id="4" name="标题 1"/>
          <p:cNvSpPr txBox="1"/>
          <p:nvPr/>
        </p:nvSpPr>
        <p:spPr>
          <a:xfrm>
            <a:off x="-528" y="2994861"/>
            <a:ext cx="12193057" cy="646331"/>
          </a:xfrm>
          <a:prstGeom prst="rect">
            <a:avLst/>
          </a:prstGeom>
          <a:noFill/>
        </p:spPr>
        <p:txBody>
          <a:bodyPr vert="horz" wrap="square" lIns="91440" tIns="45720" rIns="91440" bIns="45720" rtlCol="0" anchor="ctr">
            <a:spAutoFit/>
          </a:bodyPr>
          <a:lstStyle>
            <a:lvl1pPr algn="ctr" defTabSz="914400" rtl="0" eaLnBrk="1" latinLnBrk="0" hangingPunct="1">
              <a:lnSpc>
                <a:spcPct val="90000"/>
              </a:lnSpc>
              <a:spcBef>
                <a:spcPct val="0"/>
              </a:spcBef>
              <a:buNone/>
              <a:defRPr lang="zh-CN" altLang="en-US" sz="4000" b="1" i="0" kern="1200">
                <a:solidFill>
                  <a:schemeClr val="bg1"/>
                </a:solidFill>
                <a:effectLst>
                  <a:outerShdw blurRad="38100" dist="38100" dir="2700000" algn="tl">
                    <a:srgbClr val="000000">
                      <a:alpha val="43137"/>
                    </a:srgbClr>
                  </a:outerShdw>
                </a:effectLst>
                <a:latin typeface="+mn-lt"/>
                <a:ea typeface="+mn-ea"/>
                <a:cs typeface="+mn-ea"/>
              </a:defRPr>
            </a:lvl1pPr>
          </a:lstStyle>
          <a:p>
            <a:r>
              <a:rPr lang="zh-CN" altLang="en-US" dirty="0"/>
              <a:t>谢谢大家的观看</a:t>
            </a:r>
            <a:endParaRPr lang="zh-CN" altLang="en-US" dirty="0"/>
          </a:p>
        </p:txBody>
      </p:sp>
      <p:sp>
        <p:nvSpPr>
          <p:cNvPr id="5" name="副标题 2"/>
          <p:cNvSpPr txBox="1"/>
          <p:nvPr/>
        </p:nvSpPr>
        <p:spPr>
          <a:xfrm>
            <a:off x="2740574" y="3641192"/>
            <a:ext cx="6710852" cy="341632"/>
          </a:xfrm>
          <a:prstGeom prst="rect">
            <a:avLst/>
          </a:prstGeom>
          <a:noFill/>
        </p:spPr>
        <p:txBody>
          <a:bodyPr vert="horz" wrap="square" lIns="91440" tIns="45720" rIns="91440" bIns="45720" rtlCol="0" anchor="ct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lang="zh-CN" altLang="en-US" sz="1800" b="1" i="1" kern="1200">
                <a:solidFill>
                  <a:schemeClr val="bg1"/>
                </a:solidFill>
                <a:effectLst>
                  <a:outerShdw blurRad="38100" dist="38100" dir="2700000" algn="tl">
                    <a:srgbClr val="000000">
                      <a:alpha val="43137"/>
                    </a:srgbClr>
                  </a:outerShdw>
                </a:effectLst>
                <a:latin typeface="+mn-lt"/>
                <a:ea typeface="+mn-ea"/>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lgn="ctr">
              <a:spcBef>
                <a:spcPct val="0"/>
              </a:spcBef>
              <a:buNone/>
            </a:pPr>
            <a:r>
              <a:rPr lang="en-US" altLang="zh-CN" dirty="0"/>
              <a:t>Thank you for watching</a:t>
            </a:r>
            <a:endParaRPr lang="zh-CN" altLang="en-US" dirty="0"/>
          </a:p>
        </p:txBody>
      </p:sp>
      <p:grpSp>
        <p:nvGrpSpPr>
          <p:cNvPr id="6" name="组合 5" descr="e7d195523061f1c0dc554706afe4c72a60a25314cbaece805811E654B44695D34D35691164BB3D154CCFD5D798F6FEAD99EAA8F1ADC3D4AFA5BC9ED0BB3A4B45073A038AC38E89AB54D31AA59602B9F151DC1BC696DEFD91A784B098E4CDB03312D3667B84F2337E8C6C63F51F3FB9CF487A7F7F97E7810D75B2888EB18C096304F22A00E24FB7ED"/>
          <p:cNvGrpSpPr>
            <a:grpSpLocks noResize="1"/>
          </p:cNvGrpSpPr>
          <p:nvPr/>
        </p:nvGrpSpPr>
        <p:grpSpPr>
          <a:xfrm>
            <a:off x="3205039" y="607785"/>
            <a:ext cx="5781922" cy="5642430"/>
            <a:chOff x="3721880" y="1055913"/>
            <a:chExt cx="4748240" cy="4633686"/>
          </a:xfrm>
          <a:solidFill>
            <a:schemeClr val="bg1">
              <a:alpha val="40000"/>
            </a:schemeClr>
          </a:solidFill>
        </p:grpSpPr>
        <p:sp>
          <p:nvSpPr>
            <p:cNvPr id="7" name="Freeform 5"/>
            <p:cNvSpPr/>
            <p:nvPr/>
          </p:nvSpPr>
          <p:spPr bwMode="auto">
            <a:xfrm>
              <a:off x="7930287" y="2016730"/>
              <a:ext cx="103098" cy="804738"/>
            </a:xfrm>
            <a:custGeom>
              <a:avLst/>
              <a:gdLst>
                <a:gd name="T0" fmla="*/ 0 w 72"/>
                <a:gd name="T1" fmla="*/ 9 h 562"/>
                <a:gd name="T2" fmla="*/ 59 w 72"/>
                <a:gd name="T3" fmla="*/ 562 h 562"/>
                <a:gd name="T4" fmla="*/ 72 w 72"/>
                <a:gd name="T5" fmla="*/ 562 h 562"/>
                <a:gd name="T6" fmla="*/ 9 w 72"/>
                <a:gd name="T7" fmla="*/ 0 h 562"/>
                <a:gd name="T8" fmla="*/ 0 w 72"/>
                <a:gd name="T9" fmla="*/ 9 h 562"/>
              </a:gdLst>
              <a:ahLst/>
              <a:cxnLst>
                <a:cxn ang="0">
                  <a:pos x="T0" y="T1"/>
                </a:cxn>
                <a:cxn ang="0">
                  <a:pos x="T2" y="T3"/>
                </a:cxn>
                <a:cxn ang="0">
                  <a:pos x="T4" y="T5"/>
                </a:cxn>
                <a:cxn ang="0">
                  <a:pos x="T6" y="T7"/>
                </a:cxn>
                <a:cxn ang="0">
                  <a:pos x="T8" y="T9"/>
                </a:cxn>
              </a:cxnLst>
              <a:rect l="0" t="0" r="r" b="b"/>
              <a:pathLst>
                <a:path w="72" h="562">
                  <a:moveTo>
                    <a:pt x="0" y="9"/>
                  </a:moveTo>
                  <a:lnTo>
                    <a:pt x="59" y="562"/>
                  </a:lnTo>
                  <a:lnTo>
                    <a:pt x="72" y="562"/>
                  </a:lnTo>
                  <a:lnTo>
                    <a:pt x="9" y="0"/>
                  </a:lnTo>
                  <a:lnTo>
                    <a:pt x="0" y="9"/>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 name="Freeform 6"/>
            <p:cNvSpPr/>
            <p:nvPr/>
          </p:nvSpPr>
          <p:spPr bwMode="auto">
            <a:xfrm>
              <a:off x="7930287" y="2003842"/>
              <a:ext cx="476829" cy="1346002"/>
            </a:xfrm>
            <a:custGeom>
              <a:avLst/>
              <a:gdLst>
                <a:gd name="T0" fmla="*/ 14 w 333"/>
                <a:gd name="T1" fmla="*/ 0 h 940"/>
                <a:gd name="T2" fmla="*/ 333 w 333"/>
                <a:gd name="T3" fmla="*/ 940 h 940"/>
                <a:gd name="T4" fmla="*/ 315 w 333"/>
                <a:gd name="T5" fmla="*/ 940 h 940"/>
                <a:gd name="T6" fmla="*/ 0 w 333"/>
                <a:gd name="T7" fmla="*/ 13 h 940"/>
                <a:gd name="T8" fmla="*/ 14 w 333"/>
                <a:gd name="T9" fmla="*/ 0 h 940"/>
              </a:gdLst>
              <a:ahLst/>
              <a:cxnLst>
                <a:cxn ang="0">
                  <a:pos x="T0" y="T1"/>
                </a:cxn>
                <a:cxn ang="0">
                  <a:pos x="T2" y="T3"/>
                </a:cxn>
                <a:cxn ang="0">
                  <a:pos x="T4" y="T5"/>
                </a:cxn>
                <a:cxn ang="0">
                  <a:pos x="T6" y="T7"/>
                </a:cxn>
                <a:cxn ang="0">
                  <a:pos x="T8" y="T9"/>
                </a:cxn>
              </a:cxnLst>
              <a:rect l="0" t="0" r="r" b="b"/>
              <a:pathLst>
                <a:path w="333" h="940">
                  <a:moveTo>
                    <a:pt x="14" y="0"/>
                  </a:moveTo>
                  <a:lnTo>
                    <a:pt x="333" y="940"/>
                  </a:lnTo>
                  <a:lnTo>
                    <a:pt x="315" y="940"/>
                  </a:lnTo>
                  <a:lnTo>
                    <a:pt x="0" y="13"/>
                  </a:lnTo>
                  <a:lnTo>
                    <a:pt x="14"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Freeform 7"/>
            <p:cNvSpPr/>
            <p:nvPr/>
          </p:nvSpPr>
          <p:spPr bwMode="auto">
            <a:xfrm>
              <a:off x="7918831" y="2016730"/>
              <a:ext cx="18615" cy="546992"/>
            </a:xfrm>
            <a:custGeom>
              <a:avLst/>
              <a:gdLst>
                <a:gd name="T0" fmla="*/ 0 w 13"/>
                <a:gd name="T1" fmla="*/ 0 h 382"/>
                <a:gd name="T2" fmla="*/ 0 w 13"/>
                <a:gd name="T3" fmla="*/ 382 h 382"/>
                <a:gd name="T4" fmla="*/ 13 w 13"/>
                <a:gd name="T5" fmla="*/ 382 h 382"/>
                <a:gd name="T6" fmla="*/ 13 w 13"/>
                <a:gd name="T7" fmla="*/ 13 h 382"/>
                <a:gd name="T8" fmla="*/ 0 w 13"/>
                <a:gd name="T9" fmla="*/ 0 h 382"/>
              </a:gdLst>
              <a:ahLst/>
              <a:cxnLst>
                <a:cxn ang="0">
                  <a:pos x="T0" y="T1"/>
                </a:cxn>
                <a:cxn ang="0">
                  <a:pos x="T2" y="T3"/>
                </a:cxn>
                <a:cxn ang="0">
                  <a:pos x="T4" y="T5"/>
                </a:cxn>
                <a:cxn ang="0">
                  <a:pos x="T6" y="T7"/>
                </a:cxn>
                <a:cxn ang="0">
                  <a:pos x="T8" y="T9"/>
                </a:cxn>
              </a:cxnLst>
              <a:rect l="0" t="0" r="r" b="b"/>
              <a:pathLst>
                <a:path w="13" h="382">
                  <a:moveTo>
                    <a:pt x="0" y="0"/>
                  </a:moveTo>
                  <a:lnTo>
                    <a:pt x="0" y="382"/>
                  </a:lnTo>
                  <a:lnTo>
                    <a:pt x="13" y="382"/>
                  </a:lnTo>
                  <a:lnTo>
                    <a:pt x="13" y="13"/>
                  </a:lnTo>
                  <a:lnTo>
                    <a:pt x="0"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Rectangle 8"/>
            <p:cNvSpPr>
              <a:spLocks noChangeArrowheads="1"/>
            </p:cNvSpPr>
            <p:nvPr/>
          </p:nvSpPr>
          <p:spPr bwMode="auto">
            <a:xfrm>
              <a:off x="5687903" y="5643777"/>
              <a:ext cx="1015230" cy="25775"/>
            </a:xfrm>
            <a:prstGeom prst="rect">
              <a:avLst/>
            </a:prstGeom>
            <a:grpFill/>
            <a:ln w="9525">
              <a:noFill/>
              <a:miter lim="800000"/>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Freeform 9"/>
            <p:cNvSpPr/>
            <p:nvPr/>
          </p:nvSpPr>
          <p:spPr bwMode="auto">
            <a:xfrm>
              <a:off x="5418703" y="5560726"/>
              <a:ext cx="186149" cy="77324"/>
            </a:xfrm>
            <a:custGeom>
              <a:avLst/>
              <a:gdLst>
                <a:gd name="T0" fmla="*/ 0 w 130"/>
                <a:gd name="T1" fmla="*/ 9 h 54"/>
                <a:gd name="T2" fmla="*/ 125 w 130"/>
                <a:gd name="T3" fmla="*/ 54 h 54"/>
                <a:gd name="T4" fmla="*/ 130 w 130"/>
                <a:gd name="T5" fmla="*/ 36 h 54"/>
                <a:gd name="T6" fmla="*/ 18 w 130"/>
                <a:gd name="T7" fmla="*/ 0 h 54"/>
                <a:gd name="T8" fmla="*/ 0 w 130"/>
                <a:gd name="T9" fmla="*/ 9 h 54"/>
              </a:gdLst>
              <a:ahLst/>
              <a:cxnLst>
                <a:cxn ang="0">
                  <a:pos x="T0" y="T1"/>
                </a:cxn>
                <a:cxn ang="0">
                  <a:pos x="T2" y="T3"/>
                </a:cxn>
                <a:cxn ang="0">
                  <a:pos x="T4" y="T5"/>
                </a:cxn>
                <a:cxn ang="0">
                  <a:pos x="T6" y="T7"/>
                </a:cxn>
                <a:cxn ang="0">
                  <a:pos x="T8" y="T9"/>
                </a:cxn>
              </a:cxnLst>
              <a:rect l="0" t="0" r="r" b="b"/>
              <a:pathLst>
                <a:path w="130" h="54">
                  <a:moveTo>
                    <a:pt x="0" y="9"/>
                  </a:moveTo>
                  <a:lnTo>
                    <a:pt x="125" y="54"/>
                  </a:lnTo>
                  <a:lnTo>
                    <a:pt x="130" y="36"/>
                  </a:lnTo>
                  <a:lnTo>
                    <a:pt x="18" y="0"/>
                  </a:lnTo>
                  <a:lnTo>
                    <a:pt x="0" y="9"/>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 name="Freeform 10"/>
            <p:cNvSpPr/>
            <p:nvPr/>
          </p:nvSpPr>
          <p:spPr bwMode="auto">
            <a:xfrm>
              <a:off x="4383426" y="1738938"/>
              <a:ext cx="51549" cy="406665"/>
            </a:xfrm>
            <a:custGeom>
              <a:avLst/>
              <a:gdLst>
                <a:gd name="T0" fmla="*/ 36 w 36"/>
                <a:gd name="T1" fmla="*/ 0 h 284"/>
                <a:gd name="T2" fmla="*/ 14 w 36"/>
                <a:gd name="T3" fmla="*/ 284 h 284"/>
                <a:gd name="T4" fmla="*/ 0 w 36"/>
                <a:gd name="T5" fmla="*/ 284 h 284"/>
                <a:gd name="T6" fmla="*/ 27 w 36"/>
                <a:gd name="T7" fmla="*/ 0 h 284"/>
                <a:gd name="T8" fmla="*/ 36 w 36"/>
                <a:gd name="T9" fmla="*/ 0 h 284"/>
              </a:gdLst>
              <a:ahLst/>
              <a:cxnLst>
                <a:cxn ang="0">
                  <a:pos x="T0" y="T1"/>
                </a:cxn>
                <a:cxn ang="0">
                  <a:pos x="T2" y="T3"/>
                </a:cxn>
                <a:cxn ang="0">
                  <a:pos x="T4" y="T5"/>
                </a:cxn>
                <a:cxn ang="0">
                  <a:pos x="T6" y="T7"/>
                </a:cxn>
                <a:cxn ang="0">
                  <a:pos x="T8" y="T9"/>
                </a:cxn>
              </a:cxnLst>
              <a:rect l="0" t="0" r="r" b="b"/>
              <a:pathLst>
                <a:path w="36" h="284">
                  <a:moveTo>
                    <a:pt x="36" y="0"/>
                  </a:moveTo>
                  <a:lnTo>
                    <a:pt x="14" y="284"/>
                  </a:lnTo>
                  <a:lnTo>
                    <a:pt x="0" y="284"/>
                  </a:lnTo>
                  <a:lnTo>
                    <a:pt x="27" y="0"/>
                  </a:lnTo>
                  <a:lnTo>
                    <a:pt x="36"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 name="Freeform 11"/>
            <p:cNvSpPr/>
            <p:nvPr/>
          </p:nvSpPr>
          <p:spPr bwMode="auto">
            <a:xfrm>
              <a:off x="4403473" y="1339433"/>
              <a:ext cx="950793" cy="819057"/>
            </a:xfrm>
            <a:custGeom>
              <a:avLst/>
              <a:gdLst>
                <a:gd name="T0" fmla="*/ 0 w 664"/>
                <a:gd name="T1" fmla="*/ 563 h 572"/>
                <a:gd name="T2" fmla="*/ 655 w 664"/>
                <a:gd name="T3" fmla="*/ 0 h 572"/>
                <a:gd name="T4" fmla="*/ 664 w 664"/>
                <a:gd name="T5" fmla="*/ 9 h 572"/>
                <a:gd name="T6" fmla="*/ 13 w 664"/>
                <a:gd name="T7" fmla="*/ 572 h 572"/>
                <a:gd name="T8" fmla="*/ 0 w 664"/>
                <a:gd name="T9" fmla="*/ 563 h 572"/>
              </a:gdLst>
              <a:ahLst/>
              <a:cxnLst>
                <a:cxn ang="0">
                  <a:pos x="T0" y="T1"/>
                </a:cxn>
                <a:cxn ang="0">
                  <a:pos x="T2" y="T3"/>
                </a:cxn>
                <a:cxn ang="0">
                  <a:pos x="T4" y="T5"/>
                </a:cxn>
                <a:cxn ang="0">
                  <a:pos x="T6" y="T7"/>
                </a:cxn>
                <a:cxn ang="0">
                  <a:pos x="T8" y="T9"/>
                </a:cxn>
              </a:cxnLst>
              <a:rect l="0" t="0" r="r" b="b"/>
              <a:pathLst>
                <a:path w="664" h="572">
                  <a:moveTo>
                    <a:pt x="0" y="563"/>
                  </a:moveTo>
                  <a:lnTo>
                    <a:pt x="655" y="0"/>
                  </a:lnTo>
                  <a:lnTo>
                    <a:pt x="664" y="9"/>
                  </a:lnTo>
                  <a:lnTo>
                    <a:pt x="13" y="572"/>
                  </a:lnTo>
                  <a:lnTo>
                    <a:pt x="0" y="563"/>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Freeform 12"/>
            <p:cNvSpPr/>
            <p:nvPr/>
          </p:nvSpPr>
          <p:spPr bwMode="auto">
            <a:xfrm>
              <a:off x="4634012" y="1320818"/>
              <a:ext cx="700208" cy="302135"/>
            </a:xfrm>
            <a:custGeom>
              <a:avLst/>
              <a:gdLst>
                <a:gd name="T0" fmla="*/ 489 w 489"/>
                <a:gd name="T1" fmla="*/ 18 h 211"/>
                <a:gd name="T2" fmla="*/ 5 w 489"/>
                <a:gd name="T3" fmla="*/ 211 h 211"/>
                <a:gd name="T4" fmla="*/ 0 w 489"/>
                <a:gd name="T5" fmla="*/ 207 h 211"/>
                <a:gd name="T6" fmla="*/ 489 w 489"/>
                <a:gd name="T7" fmla="*/ 0 h 211"/>
                <a:gd name="T8" fmla="*/ 489 w 489"/>
                <a:gd name="T9" fmla="*/ 18 h 211"/>
              </a:gdLst>
              <a:ahLst/>
              <a:cxnLst>
                <a:cxn ang="0">
                  <a:pos x="T0" y="T1"/>
                </a:cxn>
                <a:cxn ang="0">
                  <a:pos x="T2" y="T3"/>
                </a:cxn>
                <a:cxn ang="0">
                  <a:pos x="T4" y="T5"/>
                </a:cxn>
                <a:cxn ang="0">
                  <a:pos x="T6" y="T7"/>
                </a:cxn>
                <a:cxn ang="0">
                  <a:pos x="T8" y="T9"/>
                </a:cxn>
              </a:cxnLst>
              <a:rect l="0" t="0" r="r" b="b"/>
              <a:pathLst>
                <a:path w="489" h="211">
                  <a:moveTo>
                    <a:pt x="489" y="18"/>
                  </a:moveTo>
                  <a:lnTo>
                    <a:pt x="5" y="211"/>
                  </a:lnTo>
                  <a:lnTo>
                    <a:pt x="0" y="207"/>
                  </a:lnTo>
                  <a:lnTo>
                    <a:pt x="489" y="0"/>
                  </a:lnTo>
                  <a:lnTo>
                    <a:pt x="489" y="18"/>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Freeform 13"/>
            <p:cNvSpPr/>
            <p:nvPr/>
          </p:nvSpPr>
          <p:spPr bwMode="auto">
            <a:xfrm>
              <a:off x="5405815" y="1146124"/>
              <a:ext cx="250586" cy="148919"/>
            </a:xfrm>
            <a:custGeom>
              <a:avLst/>
              <a:gdLst>
                <a:gd name="T0" fmla="*/ 13 w 175"/>
                <a:gd name="T1" fmla="*/ 104 h 104"/>
                <a:gd name="T2" fmla="*/ 175 w 175"/>
                <a:gd name="T3" fmla="*/ 9 h 104"/>
                <a:gd name="T4" fmla="*/ 175 w 175"/>
                <a:gd name="T5" fmla="*/ 0 h 104"/>
                <a:gd name="T6" fmla="*/ 0 w 175"/>
                <a:gd name="T7" fmla="*/ 95 h 104"/>
                <a:gd name="T8" fmla="*/ 13 w 175"/>
                <a:gd name="T9" fmla="*/ 104 h 104"/>
              </a:gdLst>
              <a:ahLst/>
              <a:cxnLst>
                <a:cxn ang="0">
                  <a:pos x="T0" y="T1"/>
                </a:cxn>
                <a:cxn ang="0">
                  <a:pos x="T2" y="T3"/>
                </a:cxn>
                <a:cxn ang="0">
                  <a:pos x="T4" y="T5"/>
                </a:cxn>
                <a:cxn ang="0">
                  <a:pos x="T6" y="T7"/>
                </a:cxn>
                <a:cxn ang="0">
                  <a:pos x="T8" y="T9"/>
                </a:cxn>
              </a:cxnLst>
              <a:rect l="0" t="0" r="r" b="b"/>
              <a:pathLst>
                <a:path w="175" h="104">
                  <a:moveTo>
                    <a:pt x="13" y="104"/>
                  </a:moveTo>
                  <a:lnTo>
                    <a:pt x="175" y="9"/>
                  </a:lnTo>
                  <a:lnTo>
                    <a:pt x="175" y="0"/>
                  </a:lnTo>
                  <a:lnTo>
                    <a:pt x="0" y="95"/>
                  </a:lnTo>
                  <a:lnTo>
                    <a:pt x="13" y="104"/>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Freeform 14"/>
            <p:cNvSpPr/>
            <p:nvPr/>
          </p:nvSpPr>
          <p:spPr bwMode="auto">
            <a:xfrm>
              <a:off x="5418703" y="1197673"/>
              <a:ext cx="1258656" cy="115986"/>
            </a:xfrm>
            <a:custGeom>
              <a:avLst/>
              <a:gdLst>
                <a:gd name="T0" fmla="*/ 0 w 879"/>
                <a:gd name="T1" fmla="*/ 68 h 81"/>
                <a:gd name="T2" fmla="*/ 879 w 879"/>
                <a:gd name="T3" fmla="*/ 0 h 81"/>
                <a:gd name="T4" fmla="*/ 879 w 879"/>
                <a:gd name="T5" fmla="*/ 9 h 81"/>
                <a:gd name="T6" fmla="*/ 0 w 879"/>
                <a:gd name="T7" fmla="*/ 81 h 81"/>
                <a:gd name="T8" fmla="*/ 0 w 879"/>
                <a:gd name="T9" fmla="*/ 68 h 81"/>
              </a:gdLst>
              <a:ahLst/>
              <a:cxnLst>
                <a:cxn ang="0">
                  <a:pos x="T0" y="T1"/>
                </a:cxn>
                <a:cxn ang="0">
                  <a:pos x="T2" y="T3"/>
                </a:cxn>
                <a:cxn ang="0">
                  <a:pos x="T4" y="T5"/>
                </a:cxn>
                <a:cxn ang="0">
                  <a:pos x="T6" y="T7"/>
                </a:cxn>
                <a:cxn ang="0">
                  <a:pos x="T8" y="T9"/>
                </a:cxn>
              </a:cxnLst>
              <a:rect l="0" t="0" r="r" b="b"/>
              <a:pathLst>
                <a:path w="879" h="81">
                  <a:moveTo>
                    <a:pt x="0" y="68"/>
                  </a:moveTo>
                  <a:lnTo>
                    <a:pt x="879" y="0"/>
                  </a:lnTo>
                  <a:lnTo>
                    <a:pt x="879" y="9"/>
                  </a:lnTo>
                  <a:lnTo>
                    <a:pt x="0" y="81"/>
                  </a:lnTo>
                  <a:lnTo>
                    <a:pt x="0" y="68"/>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Freeform 15"/>
            <p:cNvSpPr/>
            <p:nvPr/>
          </p:nvSpPr>
          <p:spPr bwMode="auto">
            <a:xfrm>
              <a:off x="5315605" y="1346593"/>
              <a:ext cx="57277" cy="489716"/>
            </a:xfrm>
            <a:custGeom>
              <a:avLst/>
              <a:gdLst>
                <a:gd name="T0" fmla="*/ 31 w 40"/>
                <a:gd name="T1" fmla="*/ 0 h 342"/>
                <a:gd name="T2" fmla="*/ 0 w 40"/>
                <a:gd name="T3" fmla="*/ 342 h 342"/>
                <a:gd name="T4" fmla="*/ 13 w 40"/>
                <a:gd name="T5" fmla="*/ 337 h 342"/>
                <a:gd name="T6" fmla="*/ 40 w 40"/>
                <a:gd name="T7" fmla="*/ 0 h 342"/>
                <a:gd name="T8" fmla="*/ 31 w 40"/>
                <a:gd name="T9" fmla="*/ 0 h 342"/>
              </a:gdLst>
              <a:ahLst/>
              <a:cxnLst>
                <a:cxn ang="0">
                  <a:pos x="T0" y="T1"/>
                </a:cxn>
                <a:cxn ang="0">
                  <a:pos x="T2" y="T3"/>
                </a:cxn>
                <a:cxn ang="0">
                  <a:pos x="T4" y="T5"/>
                </a:cxn>
                <a:cxn ang="0">
                  <a:pos x="T6" y="T7"/>
                </a:cxn>
                <a:cxn ang="0">
                  <a:pos x="T8" y="T9"/>
                </a:cxn>
              </a:cxnLst>
              <a:rect l="0" t="0" r="r" b="b"/>
              <a:pathLst>
                <a:path w="40" h="342">
                  <a:moveTo>
                    <a:pt x="31" y="0"/>
                  </a:moveTo>
                  <a:lnTo>
                    <a:pt x="0" y="342"/>
                  </a:lnTo>
                  <a:lnTo>
                    <a:pt x="13" y="337"/>
                  </a:lnTo>
                  <a:lnTo>
                    <a:pt x="40" y="0"/>
                  </a:lnTo>
                  <a:lnTo>
                    <a:pt x="31"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 name="Freeform 16"/>
            <p:cNvSpPr/>
            <p:nvPr/>
          </p:nvSpPr>
          <p:spPr bwMode="auto">
            <a:xfrm>
              <a:off x="5405815" y="1326546"/>
              <a:ext cx="899244" cy="380890"/>
            </a:xfrm>
            <a:custGeom>
              <a:avLst/>
              <a:gdLst>
                <a:gd name="T0" fmla="*/ 0 w 628"/>
                <a:gd name="T1" fmla="*/ 14 h 266"/>
                <a:gd name="T2" fmla="*/ 624 w 628"/>
                <a:gd name="T3" fmla="*/ 266 h 266"/>
                <a:gd name="T4" fmla="*/ 628 w 628"/>
                <a:gd name="T5" fmla="*/ 252 h 266"/>
                <a:gd name="T6" fmla="*/ 4 w 628"/>
                <a:gd name="T7" fmla="*/ 0 h 266"/>
                <a:gd name="T8" fmla="*/ 0 w 628"/>
                <a:gd name="T9" fmla="*/ 9 h 266"/>
                <a:gd name="T10" fmla="*/ 0 w 628"/>
                <a:gd name="T11" fmla="*/ 14 h 266"/>
              </a:gdLst>
              <a:ahLst/>
              <a:cxnLst>
                <a:cxn ang="0">
                  <a:pos x="T0" y="T1"/>
                </a:cxn>
                <a:cxn ang="0">
                  <a:pos x="T2" y="T3"/>
                </a:cxn>
                <a:cxn ang="0">
                  <a:pos x="T4" y="T5"/>
                </a:cxn>
                <a:cxn ang="0">
                  <a:pos x="T6" y="T7"/>
                </a:cxn>
                <a:cxn ang="0">
                  <a:pos x="T8" y="T9"/>
                </a:cxn>
                <a:cxn ang="0">
                  <a:pos x="T10" y="T11"/>
                </a:cxn>
              </a:cxnLst>
              <a:rect l="0" t="0" r="r" b="b"/>
              <a:pathLst>
                <a:path w="628" h="266">
                  <a:moveTo>
                    <a:pt x="0" y="14"/>
                  </a:moveTo>
                  <a:lnTo>
                    <a:pt x="624" y="266"/>
                  </a:lnTo>
                  <a:lnTo>
                    <a:pt x="628" y="252"/>
                  </a:lnTo>
                  <a:lnTo>
                    <a:pt x="4" y="0"/>
                  </a:lnTo>
                  <a:lnTo>
                    <a:pt x="0" y="9"/>
                  </a:lnTo>
                  <a:lnTo>
                    <a:pt x="0" y="14"/>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Freeform 17"/>
            <p:cNvSpPr/>
            <p:nvPr/>
          </p:nvSpPr>
          <p:spPr bwMode="auto">
            <a:xfrm>
              <a:off x="5405815" y="1326546"/>
              <a:ext cx="899244" cy="380890"/>
            </a:xfrm>
            <a:custGeom>
              <a:avLst/>
              <a:gdLst>
                <a:gd name="T0" fmla="*/ 0 w 628"/>
                <a:gd name="T1" fmla="*/ 14 h 266"/>
                <a:gd name="T2" fmla="*/ 624 w 628"/>
                <a:gd name="T3" fmla="*/ 266 h 266"/>
                <a:gd name="T4" fmla="*/ 628 w 628"/>
                <a:gd name="T5" fmla="*/ 252 h 266"/>
                <a:gd name="T6" fmla="*/ 4 w 628"/>
                <a:gd name="T7" fmla="*/ 0 h 266"/>
                <a:gd name="T8" fmla="*/ 0 w 628"/>
                <a:gd name="T9" fmla="*/ 9 h 266"/>
              </a:gdLst>
              <a:ahLst/>
              <a:cxnLst>
                <a:cxn ang="0">
                  <a:pos x="T0" y="T1"/>
                </a:cxn>
                <a:cxn ang="0">
                  <a:pos x="T2" y="T3"/>
                </a:cxn>
                <a:cxn ang="0">
                  <a:pos x="T4" y="T5"/>
                </a:cxn>
                <a:cxn ang="0">
                  <a:pos x="T6" y="T7"/>
                </a:cxn>
                <a:cxn ang="0">
                  <a:pos x="T8" y="T9"/>
                </a:cxn>
              </a:cxnLst>
              <a:rect l="0" t="0" r="r" b="b"/>
              <a:pathLst>
                <a:path w="628" h="266">
                  <a:moveTo>
                    <a:pt x="0" y="14"/>
                  </a:moveTo>
                  <a:lnTo>
                    <a:pt x="624" y="266"/>
                  </a:lnTo>
                  <a:lnTo>
                    <a:pt x="628" y="252"/>
                  </a:lnTo>
                  <a:lnTo>
                    <a:pt x="4" y="0"/>
                  </a:lnTo>
                  <a:lnTo>
                    <a:pt x="0" y="9"/>
                  </a:lnTo>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 name="Freeform 18"/>
            <p:cNvSpPr/>
            <p:nvPr/>
          </p:nvSpPr>
          <p:spPr bwMode="auto">
            <a:xfrm>
              <a:off x="6362336" y="1210560"/>
              <a:ext cx="353684" cy="483988"/>
            </a:xfrm>
            <a:custGeom>
              <a:avLst/>
              <a:gdLst>
                <a:gd name="T0" fmla="*/ 234 w 247"/>
                <a:gd name="T1" fmla="*/ 0 h 338"/>
                <a:gd name="T2" fmla="*/ 0 w 247"/>
                <a:gd name="T3" fmla="*/ 329 h 338"/>
                <a:gd name="T4" fmla="*/ 14 w 247"/>
                <a:gd name="T5" fmla="*/ 338 h 338"/>
                <a:gd name="T6" fmla="*/ 247 w 247"/>
                <a:gd name="T7" fmla="*/ 9 h 338"/>
                <a:gd name="T8" fmla="*/ 234 w 247"/>
                <a:gd name="T9" fmla="*/ 0 h 338"/>
              </a:gdLst>
              <a:ahLst/>
              <a:cxnLst>
                <a:cxn ang="0">
                  <a:pos x="T0" y="T1"/>
                </a:cxn>
                <a:cxn ang="0">
                  <a:pos x="T2" y="T3"/>
                </a:cxn>
                <a:cxn ang="0">
                  <a:pos x="T4" y="T5"/>
                </a:cxn>
                <a:cxn ang="0">
                  <a:pos x="T6" y="T7"/>
                </a:cxn>
                <a:cxn ang="0">
                  <a:pos x="T8" y="T9"/>
                </a:cxn>
              </a:cxnLst>
              <a:rect l="0" t="0" r="r" b="b"/>
              <a:pathLst>
                <a:path w="247" h="338">
                  <a:moveTo>
                    <a:pt x="234" y="0"/>
                  </a:moveTo>
                  <a:lnTo>
                    <a:pt x="0" y="329"/>
                  </a:lnTo>
                  <a:lnTo>
                    <a:pt x="14" y="338"/>
                  </a:lnTo>
                  <a:lnTo>
                    <a:pt x="247" y="9"/>
                  </a:lnTo>
                  <a:lnTo>
                    <a:pt x="234"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 name="Freeform 19"/>
            <p:cNvSpPr/>
            <p:nvPr/>
          </p:nvSpPr>
          <p:spPr bwMode="auto">
            <a:xfrm>
              <a:off x="3837866" y="2197152"/>
              <a:ext cx="532673" cy="541265"/>
            </a:xfrm>
            <a:custGeom>
              <a:avLst/>
              <a:gdLst>
                <a:gd name="T0" fmla="*/ 0 w 372"/>
                <a:gd name="T1" fmla="*/ 373 h 378"/>
                <a:gd name="T2" fmla="*/ 363 w 372"/>
                <a:gd name="T3" fmla="*/ 0 h 378"/>
                <a:gd name="T4" fmla="*/ 372 w 372"/>
                <a:gd name="T5" fmla="*/ 9 h 378"/>
                <a:gd name="T6" fmla="*/ 4 w 372"/>
                <a:gd name="T7" fmla="*/ 378 h 378"/>
                <a:gd name="T8" fmla="*/ 0 w 372"/>
                <a:gd name="T9" fmla="*/ 373 h 378"/>
              </a:gdLst>
              <a:ahLst/>
              <a:cxnLst>
                <a:cxn ang="0">
                  <a:pos x="T0" y="T1"/>
                </a:cxn>
                <a:cxn ang="0">
                  <a:pos x="T2" y="T3"/>
                </a:cxn>
                <a:cxn ang="0">
                  <a:pos x="T4" y="T5"/>
                </a:cxn>
                <a:cxn ang="0">
                  <a:pos x="T6" y="T7"/>
                </a:cxn>
                <a:cxn ang="0">
                  <a:pos x="T8" y="T9"/>
                </a:cxn>
              </a:cxnLst>
              <a:rect l="0" t="0" r="r" b="b"/>
              <a:pathLst>
                <a:path w="372" h="378">
                  <a:moveTo>
                    <a:pt x="0" y="373"/>
                  </a:moveTo>
                  <a:lnTo>
                    <a:pt x="363" y="0"/>
                  </a:lnTo>
                  <a:lnTo>
                    <a:pt x="372" y="9"/>
                  </a:lnTo>
                  <a:lnTo>
                    <a:pt x="4" y="378"/>
                  </a:lnTo>
                  <a:lnTo>
                    <a:pt x="0" y="373"/>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 name="Freeform 20"/>
            <p:cNvSpPr/>
            <p:nvPr/>
          </p:nvSpPr>
          <p:spPr bwMode="auto">
            <a:xfrm>
              <a:off x="4049790" y="2222926"/>
              <a:ext cx="327910" cy="1185628"/>
            </a:xfrm>
            <a:custGeom>
              <a:avLst/>
              <a:gdLst>
                <a:gd name="T0" fmla="*/ 215 w 229"/>
                <a:gd name="T1" fmla="*/ 0 h 828"/>
                <a:gd name="T2" fmla="*/ 0 w 229"/>
                <a:gd name="T3" fmla="*/ 819 h 828"/>
                <a:gd name="T4" fmla="*/ 9 w 229"/>
                <a:gd name="T5" fmla="*/ 828 h 828"/>
                <a:gd name="T6" fmla="*/ 229 w 229"/>
                <a:gd name="T7" fmla="*/ 0 h 828"/>
                <a:gd name="T8" fmla="*/ 215 w 229"/>
                <a:gd name="T9" fmla="*/ 0 h 828"/>
              </a:gdLst>
              <a:ahLst/>
              <a:cxnLst>
                <a:cxn ang="0">
                  <a:pos x="T0" y="T1"/>
                </a:cxn>
                <a:cxn ang="0">
                  <a:pos x="T2" y="T3"/>
                </a:cxn>
                <a:cxn ang="0">
                  <a:pos x="T4" y="T5"/>
                </a:cxn>
                <a:cxn ang="0">
                  <a:pos x="T6" y="T7"/>
                </a:cxn>
                <a:cxn ang="0">
                  <a:pos x="T8" y="T9"/>
                </a:cxn>
              </a:cxnLst>
              <a:rect l="0" t="0" r="r" b="b"/>
              <a:pathLst>
                <a:path w="229" h="828">
                  <a:moveTo>
                    <a:pt x="215" y="0"/>
                  </a:moveTo>
                  <a:lnTo>
                    <a:pt x="0" y="819"/>
                  </a:lnTo>
                  <a:lnTo>
                    <a:pt x="9" y="828"/>
                  </a:lnTo>
                  <a:lnTo>
                    <a:pt x="229" y="0"/>
                  </a:lnTo>
                  <a:lnTo>
                    <a:pt x="215"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 name="Freeform 21"/>
            <p:cNvSpPr/>
            <p:nvPr/>
          </p:nvSpPr>
          <p:spPr bwMode="auto">
            <a:xfrm>
              <a:off x="3824978" y="2808580"/>
              <a:ext cx="173262" cy="148919"/>
            </a:xfrm>
            <a:custGeom>
              <a:avLst/>
              <a:gdLst>
                <a:gd name="T0" fmla="*/ 0 w 121"/>
                <a:gd name="T1" fmla="*/ 9 h 104"/>
                <a:gd name="T2" fmla="*/ 107 w 121"/>
                <a:gd name="T3" fmla="*/ 104 h 104"/>
                <a:gd name="T4" fmla="*/ 121 w 121"/>
                <a:gd name="T5" fmla="*/ 86 h 104"/>
                <a:gd name="T6" fmla="*/ 13 w 121"/>
                <a:gd name="T7" fmla="*/ 0 h 104"/>
                <a:gd name="T8" fmla="*/ 0 w 121"/>
                <a:gd name="T9" fmla="*/ 9 h 104"/>
              </a:gdLst>
              <a:ahLst/>
              <a:cxnLst>
                <a:cxn ang="0">
                  <a:pos x="T0" y="T1"/>
                </a:cxn>
                <a:cxn ang="0">
                  <a:pos x="T2" y="T3"/>
                </a:cxn>
                <a:cxn ang="0">
                  <a:pos x="T4" y="T5"/>
                </a:cxn>
                <a:cxn ang="0">
                  <a:pos x="T6" y="T7"/>
                </a:cxn>
                <a:cxn ang="0">
                  <a:pos x="T8" y="T9"/>
                </a:cxn>
              </a:cxnLst>
              <a:rect l="0" t="0" r="r" b="b"/>
              <a:pathLst>
                <a:path w="121" h="104">
                  <a:moveTo>
                    <a:pt x="0" y="9"/>
                  </a:moveTo>
                  <a:lnTo>
                    <a:pt x="107" y="104"/>
                  </a:lnTo>
                  <a:lnTo>
                    <a:pt x="121" y="86"/>
                  </a:lnTo>
                  <a:lnTo>
                    <a:pt x="13" y="0"/>
                  </a:lnTo>
                  <a:lnTo>
                    <a:pt x="0" y="9"/>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 name="Freeform 22"/>
            <p:cNvSpPr/>
            <p:nvPr/>
          </p:nvSpPr>
          <p:spPr bwMode="auto">
            <a:xfrm>
              <a:off x="3786317" y="2821468"/>
              <a:ext cx="230539" cy="587086"/>
            </a:xfrm>
            <a:custGeom>
              <a:avLst/>
              <a:gdLst>
                <a:gd name="T0" fmla="*/ 0 w 161"/>
                <a:gd name="T1" fmla="*/ 0 h 410"/>
                <a:gd name="T2" fmla="*/ 152 w 161"/>
                <a:gd name="T3" fmla="*/ 410 h 410"/>
                <a:gd name="T4" fmla="*/ 161 w 161"/>
                <a:gd name="T5" fmla="*/ 410 h 410"/>
                <a:gd name="T6" fmla="*/ 13 w 161"/>
                <a:gd name="T7" fmla="*/ 0 h 410"/>
                <a:gd name="T8" fmla="*/ 0 w 161"/>
                <a:gd name="T9" fmla="*/ 0 h 410"/>
              </a:gdLst>
              <a:ahLst/>
              <a:cxnLst>
                <a:cxn ang="0">
                  <a:pos x="T0" y="T1"/>
                </a:cxn>
                <a:cxn ang="0">
                  <a:pos x="T2" y="T3"/>
                </a:cxn>
                <a:cxn ang="0">
                  <a:pos x="T4" y="T5"/>
                </a:cxn>
                <a:cxn ang="0">
                  <a:pos x="T6" y="T7"/>
                </a:cxn>
                <a:cxn ang="0">
                  <a:pos x="T8" y="T9"/>
                </a:cxn>
              </a:cxnLst>
              <a:rect l="0" t="0" r="r" b="b"/>
              <a:pathLst>
                <a:path w="161" h="410">
                  <a:moveTo>
                    <a:pt x="0" y="0"/>
                  </a:moveTo>
                  <a:lnTo>
                    <a:pt x="152" y="410"/>
                  </a:lnTo>
                  <a:lnTo>
                    <a:pt x="161" y="410"/>
                  </a:lnTo>
                  <a:lnTo>
                    <a:pt x="13" y="0"/>
                  </a:lnTo>
                  <a:lnTo>
                    <a:pt x="0"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 name="Rectangle 23"/>
            <p:cNvSpPr>
              <a:spLocks noChangeArrowheads="1"/>
            </p:cNvSpPr>
            <p:nvPr/>
          </p:nvSpPr>
          <p:spPr bwMode="auto">
            <a:xfrm>
              <a:off x="5295558" y="1958021"/>
              <a:ext cx="20047" cy="12888"/>
            </a:xfrm>
            <a:prstGeom prst="rect">
              <a:avLst/>
            </a:prstGeom>
            <a:grpFill/>
            <a:ln w="9525">
              <a:noFill/>
              <a:miter lim="800000"/>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 name="Freeform 24"/>
            <p:cNvSpPr/>
            <p:nvPr/>
          </p:nvSpPr>
          <p:spPr bwMode="auto">
            <a:xfrm>
              <a:off x="4414928" y="2016730"/>
              <a:ext cx="849128" cy="173262"/>
            </a:xfrm>
            <a:custGeom>
              <a:avLst/>
              <a:gdLst>
                <a:gd name="T0" fmla="*/ 0 w 593"/>
                <a:gd name="T1" fmla="*/ 112 h 121"/>
                <a:gd name="T2" fmla="*/ 593 w 593"/>
                <a:gd name="T3" fmla="*/ 0 h 121"/>
                <a:gd name="T4" fmla="*/ 593 w 593"/>
                <a:gd name="T5" fmla="*/ 9 h 121"/>
                <a:gd name="T6" fmla="*/ 0 w 593"/>
                <a:gd name="T7" fmla="*/ 121 h 121"/>
                <a:gd name="T8" fmla="*/ 0 w 593"/>
                <a:gd name="T9" fmla="*/ 112 h 121"/>
              </a:gdLst>
              <a:ahLst/>
              <a:cxnLst>
                <a:cxn ang="0">
                  <a:pos x="T0" y="T1"/>
                </a:cxn>
                <a:cxn ang="0">
                  <a:pos x="T2" y="T3"/>
                </a:cxn>
                <a:cxn ang="0">
                  <a:pos x="T4" y="T5"/>
                </a:cxn>
                <a:cxn ang="0">
                  <a:pos x="T6" y="T7"/>
                </a:cxn>
                <a:cxn ang="0">
                  <a:pos x="T8" y="T9"/>
                </a:cxn>
              </a:cxnLst>
              <a:rect l="0" t="0" r="r" b="b"/>
              <a:pathLst>
                <a:path w="593" h="121">
                  <a:moveTo>
                    <a:pt x="0" y="112"/>
                  </a:moveTo>
                  <a:lnTo>
                    <a:pt x="593" y="0"/>
                  </a:lnTo>
                  <a:lnTo>
                    <a:pt x="593" y="9"/>
                  </a:lnTo>
                  <a:lnTo>
                    <a:pt x="0" y="121"/>
                  </a:lnTo>
                  <a:lnTo>
                    <a:pt x="0" y="112"/>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 name="Freeform 25"/>
            <p:cNvSpPr/>
            <p:nvPr/>
          </p:nvSpPr>
          <p:spPr bwMode="auto">
            <a:xfrm>
              <a:off x="4396314" y="2202879"/>
              <a:ext cx="443894" cy="715959"/>
            </a:xfrm>
            <a:custGeom>
              <a:avLst/>
              <a:gdLst>
                <a:gd name="T0" fmla="*/ 0 w 310"/>
                <a:gd name="T1" fmla="*/ 5 h 500"/>
                <a:gd name="T2" fmla="*/ 296 w 310"/>
                <a:gd name="T3" fmla="*/ 495 h 500"/>
                <a:gd name="T4" fmla="*/ 301 w 310"/>
                <a:gd name="T5" fmla="*/ 500 h 500"/>
                <a:gd name="T6" fmla="*/ 310 w 310"/>
                <a:gd name="T7" fmla="*/ 491 h 500"/>
                <a:gd name="T8" fmla="*/ 5 w 310"/>
                <a:gd name="T9" fmla="*/ 0 h 500"/>
                <a:gd name="T10" fmla="*/ 0 w 310"/>
                <a:gd name="T11" fmla="*/ 5 h 500"/>
              </a:gdLst>
              <a:ahLst/>
              <a:cxnLst>
                <a:cxn ang="0">
                  <a:pos x="T0" y="T1"/>
                </a:cxn>
                <a:cxn ang="0">
                  <a:pos x="T2" y="T3"/>
                </a:cxn>
                <a:cxn ang="0">
                  <a:pos x="T4" y="T5"/>
                </a:cxn>
                <a:cxn ang="0">
                  <a:pos x="T6" y="T7"/>
                </a:cxn>
                <a:cxn ang="0">
                  <a:pos x="T8" y="T9"/>
                </a:cxn>
                <a:cxn ang="0">
                  <a:pos x="T10" y="T11"/>
                </a:cxn>
              </a:cxnLst>
              <a:rect l="0" t="0" r="r" b="b"/>
              <a:pathLst>
                <a:path w="310" h="500">
                  <a:moveTo>
                    <a:pt x="0" y="5"/>
                  </a:moveTo>
                  <a:lnTo>
                    <a:pt x="296" y="495"/>
                  </a:lnTo>
                  <a:lnTo>
                    <a:pt x="301" y="500"/>
                  </a:lnTo>
                  <a:lnTo>
                    <a:pt x="310" y="491"/>
                  </a:lnTo>
                  <a:lnTo>
                    <a:pt x="5" y="0"/>
                  </a:lnTo>
                  <a:lnTo>
                    <a:pt x="0" y="5"/>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 name="Freeform 26"/>
            <p:cNvSpPr/>
            <p:nvPr/>
          </p:nvSpPr>
          <p:spPr bwMode="auto">
            <a:xfrm>
              <a:off x="4871710" y="2042505"/>
              <a:ext cx="423848" cy="863447"/>
            </a:xfrm>
            <a:custGeom>
              <a:avLst/>
              <a:gdLst>
                <a:gd name="T0" fmla="*/ 0 w 296"/>
                <a:gd name="T1" fmla="*/ 603 h 603"/>
                <a:gd name="T2" fmla="*/ 287 w 296"/>
                <a:gd name="T3" fmla="*/ 0 h 603"/>
                <a:gd name="T4" fmla="*/ 296 w 296"/>
                <a:gd name="T5" fmla="*/ 0 h 603"/>
                <a:gd name="T6" fmla="*/ 18 w 296"/>
                <a:gd name="T7" fmla="*/ 603 h 603"/>
                <a:gd name="T8" fmla="*/ 0 w 296"/>
                <a:gd name="T9" fmla="*/ 603 h 603"/>
              </a:gdLst>
              <a:ahLst/>
              <a:cxnLst>
                <a:cxn ang="0">
                  <a:pos x="T0" y="T1"/>
                </a:cxn>
                <a:cxn ang="0">
                  <a:pos x="T2" y="T3"/>
                </a:cxn>
                <a:cxn ang="0">
                  <a:pos x="T4" y="T5"/>
                </a:cxn>
                <a:cxn ang="0">
                  <a:pos x="T6" y="T7"/>
                </a:cxn>
                <a:cxn ang="0">
                  <a:pos x="T8" y="T9"/>
                </a:cxn>
              </a:cxnLst>
              <a:rect l="0" t="0" r="r" b="b"/>
              <a:pathLst>
                <a:path w="296" h="603">
                  <a:moveTo>
                    <a:pt x="0" y="603"/>
                  </a:moveTo>
                  <a:lnTo>
                    <a:pt x="287" y="0"/>
                  </a:lnTo>
                  <a:lnTo>
                    <a:pt x="296" y="0"/>
                  </a:lnTo>
                  <a:lnTo>
                    <a:pt x="18" y="603"/>
                  </a:lnTo>
                  <a:lnTo>
                    <a:pt x="0" y="603"/>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 name="Freeform 27"/>
            <p:cNvSpPr/>
            <p:nvPr/>
          </p:nvSpPr>
          <p:spPr bwMode="auto">
            <a:xfrm>
              <a:off x="5155230" y="2042505"/>
              <a:ext cx="140328" cy="1281567"/>
            </a:xfrm>
            <a:custGeom>
              <a:avLst/>
              <a:gdLst>
                <a:gd name="T0" fmla="*/ 89 w 98"/>
                <a:gd name="T1" fmla="*/ 0 h 895"/>
                <a:gd name="T2" fmla="*/ 0 w 98"/>
                <a:gd name="T3" fmla="*/ 895 h 895"/>
                <a:gd name="T4" fmla="*/ 9 w 98"/>
                <a:gd name="T5" fmla="*/ 895 h 895"/>
                <a:gd name="T6" fmla="*/ 98 w 98"/>
                <a:gd name="T7" fmla="*/ 0 h 895"/>
                <a:gd name="T8" fmla="*/ 89 w 98"/>
                <a:gd name="T9" fmla="*/ 0 h 895"/>
              </a:gdLst>
              <a:ahLst/>
              <a:cxnLst>
                <a:cxn ang="0">
                  <a:pos x="T0" y="T1"/>
                </a:cxn>
                <a:cxn ang="0">
                  <a:pos x="T2" y="T3"/>
                </a:cxn>
                <a:cxn ang="0">
                  <a:pos x="T4" y="T5"/>
                </a:cxn>
                <a:cxn ang="0">
                  <a:pos x="T6" y="T7"/>
                </a:cxn>
                <a:cxn ang="0">
                  <a:pos x="T8" y="T9"/>
                </a:cxn>
              </a:cxnLst>
              <a:rect l="0" t="0" r="r" b="b"/>
              <a:pathLst>
                <a:path w="98" h="895">
                  <a:moveTo>
                    <a:pt x="89" y="0"/>
                  </a:moveTo>
                  <a:lnTo>
                    <a:pt x="0" y="895"/>
                  </a:lnTo>
                  <a:lnTo>
                    <a:pt x="9" y="895"/>
                  </a:lnTo>
                  <a:lnTo>
                    <a:pt x="98" y="0"/>
                  </a:lnTo>
                  <a:lnTo>
                    <a:pt x="89"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 name="Freeform 28"/>
            <p:cNvSpPr/>
            <p:nvPr/>
          </p:nvSpPr>
          <p:spPr bwMode="auto">
            <a:xfrm>
              <a:off x="5341379" y="1733210"/>
              <a:ext cx="963681" cy="283520"/>
            </a:xfrm>
            <a:custGeom>
              <a:avLst/>
              <a:gdLst>
                <a:gd name="T0" fmla="*/ 0 w 673"/>
                <a:gd name="T1" fmla="*/ 184 h 198"/>
                <a:gd name="T2" fmla="*/ 673 w 673"/>
                <a:gd name="T3" fmla="*/ 0 h 198"/>
                <a:gd name="T4" fmla="*/ 673 w 673"/>
                <a:gd name="T5" fmla="*/ 13 h 198"/>
                <a:gd name="T6" fmla="*/ 0 w 673"/>
                <a:gd name="T7" fmla="*/ 198 h 198"/>
                <a:gd name="T8" fmla="*/ 0 w 673"/>
                <a:gd name="T9" fmla="*/ 184 h 198"/>
              </a:gdLst>
              <a:ahLst/>
              <a:cxnLst>
                <a:cxn ang="0">
                  <a:pos x="T0" y="T1"/>
                </a:cxn>
                <a:cxn ang="0">
                  <a:pos x="T2" y="T3"/>
                </a:cxn>
                <a:cxn ang="0">
                  <a:pos x="T4" y="T5"/>
                </a:cxn>
                <a:cxn ang="0">
                  <a:pos x="T6" y="T7"/>
                </a:cxn>
                <a:cxn ang="0">
                  <a:pos x="T8" y="T9"/>
                </a:cxn>
              </a:cxnLst>
              <a:rect l="0" t="0" r="r" b="b"/>
              <a:pathLst>
                <a:path w="673" h="198">
                  <a:moveTo>
                    <a:pt x="0" y="184"/>
                  </a:moveTo>
                  <a:lnTo>
                    <a:pt x="673" y="0"/>
                  </a:lnTo>
                  <a:lnTo>
                    <a:pt x="673" y="13"/>
                  </a:lnTo>
                  <a:lnTo>
                    <a:pt x="0" y="198"/>
                  </a:lnTo>
                  <a:lnTo>
                    <a:pt x="0" y="184"/>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 name="Freeform 29"/>
            <p:cNvSpPr/>
            <p:nvPr/>
          </p:nvSpPr>
          <p:spPr bwMode="auto">
            <a:xfrm>
              <a:off x="6767569" y="1230607"/>
              <a:ext cx="591382" cy="618588"/>
            </a:xfrm>
            <a:custGeom>
              <a:avLst/>
              <a:gdLst>
                <a:gd name="T0" fmla="*/ 0 w 413"/>
                <a:gd name="T1" fmla="*/ 9 h 432"/>
                <a:gd name="T2" fmla="*/ 404 w 413"/>
                <a:gd name="T3" fmla="*/ 432 h 432"/>
                <a:gd name="T4" fmla="*/ 413 w 413"/>
                <a:gd name="T5" fmla="*/ 427 h 432"/>
                <a:gd name="T6" fmla="*/ 0 w 413"/>
                <a:gd name="T7" fmla="*/ 0 h 432"/>
                <a:gd name="T8" fmla="*/ 0 w 413"/>
                <a:gd name="T9" fmla="*/ 9 h 432"/>
              </a:gdLst>
              <a:ahLst/>
              <a:cxnLst>
                <a:cxn ang="0">
                  <a:pos x="T0" y="T1"/>
                </a:cxn>
                <a:cxn ang="0">
                  <a:pos x="T2" y="T3"/>
                </a:cxn>
                <a:cxn ang="0">
                  <a:pos x="T4" y="T5"/>
                </a:cxn>
                <a:cxn ang="0">
                  <a:pos x="T6" y="T7"/>
                </a:cxn>
                <a:cxn ang="0">
                  <a:pos x="T8" y="T9"/>
                </a:cxn>
              </a:cxnLst>
              <a:rect l="0" t="0" r="r" b="b"/>
              <a:pathLst>
                <a:path w="413" h="432">
                  <a:moveTo>
                    <a:pt x="0" y="9"/>
                  </a:moveTo>
                  <a:lnTo>
                    <a:pt x="404" y="432"/>
                  </a:lnTo>
                  <a:lnTo>
                    <a:pt x="413" y="427"/>
                  </a:lnTo>
                  <a:lnTo>
                    <a:pt x="0" y="0"/>
                  </a:lnTo>
                  <a:lnTo>
                    <a:pt x="0" y="9"/>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2" name="Freeform 30"/>
            <p:cNvSpPr/>
            <p:nvPr/>
          </p:nvSpPr>
          <p:spPr bwMode="auto">
            <a:xfrm>
              <a:off x="6395271" y="1720323"/>
              <a:ext cx="945066" cy="154647"/>
            </a:xfrm>
            <a:custGeom>
              <a:avLst/>
              <a:gdLst>
                <a:gd name="T0" fmla="*/ 0 w 660"/>
                <a:gd name="T1" fmla="*/ 0 h 108"/>
                <a:gd name="T2" fmla="*/ 660 w 660"/>
                <a:gd name="T3" fmla="*/ 99 h 108"/>
                <a:gd name="T4" fmla="*/ 660 w 660"/>
                <a:gd name="T5" fmla="*/ 108 h 108"/>
                <a:gd name="T6" fmla="*/ 0 w 660"/>
                <a:gd name="T7" fmla="*/ 13 h 108"/>
                <a:gd name="T8" fmla="*/ 0 w 660"/>
                <a:gd name="T9" fmla="*/ 0 h 108"/>
              </a:gdLst>
              <a:ahLst/>
              <a:cxnLst>
                <a:cxn ang="0">
                  <a:pos x="T0" y="T1"/>
                </a:cxn>
                <a:cxn ang="0">
                  <a:pos x="T2" y="T3"/>
                </a:cxn>
                <a:cxn ang="0">
                  <a:pos x="T4" y="T5"/>
                </a:cxn>
                <a:cxn ang="0">
                  <a:pos x="T6" y="T7"/>
                </a:cxn>
                <a:cxn ang="0">
                  <a:pos x="T8" y="T9"/>
                </a:cxn>
              </a:cxnLst>
              <a:rect l="0" t="0" r="r" b="b"/>
              <a:pathLst>
                <a:path w="660" h="108">
                  <a:moveTo>
                    <a:pt x="0" y="0"/>
                  </a:moveTo>
                  <a:lnTo>
                    <a:pt x="660" y="99"/>
                  </a:lnTo>
                  <a:lnTo>
                    <a:pt x="660" y="108"/>
                  </a:lnTo>
                  <a:lnTo>
                    <a:pt x="0" y="13"/>
                  </a:lnTo>
                  <a:lnTo>
                    <a:pt x="0"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 name="Freeform 31"/>
            <p:cNvSpPr/>
            <p:nvPr/>
          </p:nvSpPr>
          <p:spPr bwMode="auto">
            <a:xfrm>
              <a:off x="7423388" y="1887858"/>
              <a:ext cx="436735" cy="83051"/>
            </a:xfrm>
            <a:custGeom>
              <a:avLst/>
              <a:gdLst>
                <a:gd name="T0" fmla="*/ 4 w 305"/>
                <a:gd name="T1" fmla="*/ 0 h 58"/>
                <a:gd name="T2" fmla="*/ 305 w 305"/>
                <a:gd name="T3" fmla="*/ 45 h 58"/>
                <a:gd name="T4" fmla="*/ 305 w 305"/>
                <a:gd name="T5" fmla="*/ 58 h 58"/>
                <a:gd name="T6" fmla="*/ 0 w 305"/>
                <a:gd name="T7" fmla="*/ 9 h 58"/>
                <a:gd name="T8" fmla="*/ 4 w 305"/>
                <a:gd name="T9" fmla="*/ 0 h 58"/>
              </a:gdLst>
              <a:ahLst/>
              <a:cxnLst>
                <a:cxn ang="0">
                  <a:pos x="T0" y="T1"/>
                </a:cxn>
                <a:cxn ang="0">
                  <a:pos x="T2" y="T3"/>
                </a:cxn>
                <a:cxn ang="0">
                  <a:pos x="T4" y="T5"/>
                </a:cxn>
                <a:cxn ang="0">
                  <a:pos x="T6" y="T7"/>
                </a:cxn>
                <a:cxn ang="0">
                  <a:pos x="T8" y="T9"/>
                </a:cxn>
              </a:cxnLst>
              <a:rect l="0" t="0" r="r" b="b"/>
              <a:pathLst>
                <a:path w="305" h="58">
                  <a:moveTo>
                    <a:pt x="4" y="0"/>
                  </a:moveTo>
                  <a:lnTo>
                    <a:pt x="305" y="45"/>
                  </a:lnTo>
                  <a:lnTo>
                    <a:pt x="305" y="58"/>
                  </a:lnTo>
                  <a:lnTo>
                    <a:pt x="0" y="9"/>
                  </a:lnTo>
                  <a:lnTo>
                    <a:pt x="4"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 name="Freeform 32"/>
            <p:cNvSpPr/>
            <p:nvPr/>
          </p:nvSpPr>
          <p:spPr bwMode="auto">
            <a:xfrm>
              <a:off x="7403341" y="1900744"/>
              <a:ext cx="469669" cy="708800"/>
            </a:xfrm>
            <a:custGeom>
              <a:avLst/>
              <a:gdLst>
                <a:gd name="T0" fmla="*/ 0 w 328"/>
                <a:gd name="T1" fmla="*/ 13 h 495"/>
                <a:gd name="T2" fmla="*/ 319 w 328"/>
                <a:gd name="T3" fmla="*/ 495 h 495"/>
                <a:gd name="T4" fmla="*/ 328 w 328"/>
                <a:gd name="T5" fmla="*/ 486 h 495"/>
                <a:gd name="T6" fmla="*/ 5 w 328"/>
                <a:gd name="T7" fmla="*/ 0 h 495"/>
                <a:gd name="T8" fmla="*/ 0 w 328"/>
                <a:gd name="T9" fmla="*/ 13 h 495"/>
              </a:gdLst>
              <a:ahLst/>
              <a:cxnLst>
                <a:cxn ang="0">
                  <a:pos x="T0" y="T1"/>
                </a:cxn>
                <a:cxn ang="0">
                  <a:pos x="T2" y="T3"/>
                </a:cxn>
                <a:cxn ang="0">
                  <a:pos x="T4" y="T5"/>
                </a:cxn>
                <a:cxn ang="0">
                  <a:pos x="T6" y="T7"/>
                </a:cxn>
                <a:cxn ang="0">
                  <a:pos x="T8" y="T9"/>
                </a:cxn>
              </a:cxnLst>
              <a:rect l="0" t="0" r="r" b="b"/>
              <a:pathLst>
                <a:path w="328" h="495">
                  <a:moveTo>
                    <a:pt x="0" y="13"/>
                  </a:moveTo>
                  <a:lnTo>
                    <a:pt x="319" y="495"/>
                  </a:lnTo>
                  <a:lnTo>
                    <a:pt x="328" y="486"/>
                  </a:lnTo>
                  <a:lnTo>
                    <a:pt x="5" y="0"/>
                  </a:lnTo>
                  <a:lnTo>
                    <a:pt x="0" y="13"/>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5" name="Freeform 33"/>
            <p:cNvSpPr/>
            <p:nvPr/>
          </p:nvSpPr>
          <p:spPr bwMode="auto">
            <a:xfrm>
              <a:off x="7095478" y="1913632"/>
              <a:ext cx="289247" cy="662978"/>
            </a:xfrm>
            <a:custGeom>
              <a:avLst/>
              <a:gdLst>
                <a:gd name="T0" fmla="*/ 189 w 202"/>
                <a:gd name="T1" fmla="*/ 0 h 463"/>
                <a:gd name="T2" fmla="*/ 0 w 202"/>
                <a:gd name="T3" fmla="*/ 463 h 463"/>
                <a:gd name="T4" fmla="*/ 13 w 202"/>
                <a:gd name="T5" fmla="*/ 463 h 463"/>
                <a:gd name="T6" fmla="*/ 202 w 202"/>
                <a:gd name="T7" fmla="*/ 0 h 463"/>
                <a:gd name="T8" fmla="*/ 189 w 202"/>
                <a:gd name="T9" fmla="*/ 0 h 463"/>
              </a:gdLst>
              <a:ahLst/>
              <a:cxnLst>
                <a:cxn ang="0">
                  <a:pos x="T0" y="T1"/>
                </a:cxn>
                <a:cxn ang="0">
                  <a:pos x="T2" y="T3"/>
                </a:cxn>
                <a:cxn ang="0">
                  <a:pos x="T4" y="T5"/>
                </a:cxn>
                <a:cxn ang="0">
                  <a:pos x="T6" y="T7"/>
                </a:cxn>
                <a:cxn ang="0">
                  <a:pos x="T8" y="T9"/>
                </a:cxn>
              </a:cxnLst>
              <a:rect l="0" t="0" r="r" b="b"/>
              <a:pathLst>
                <a:path w="202" h="463">
                  <a:moveTo>
                    <a:pt x="189" y="0"/>
                  </a:moveTo>
                  <a:lnTo>
                    <a:pt x="0" y="463"/>
                  </a:lnTo>
                  <a:lnTo>
                    <a:pt x="13" y="463"/>
                  </a:lnTo>
                  <a:lnTo>
                    <a:pt x="202" y="0"/>
                  </a:lnTo>
                  <a:lnTo>
                    <a:pt x="189"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 name="Freeform 34"/>
            <p:cNvSpPr/>
            <p:nvPr/>
          </p:nvSpPr>
          <p:spPr bwMode="auto">
            <a:xfrm>
              <a:off x="5308445" y="2035345"/>
              <a:ext cx="630044" cy="612861"/>
            </a:xfrm>
            <a:custGeom>
              <a:avLst/>
              <a:gdLst>
                <a:gd name="T0" fmla="*/ 0 w 440"/>
                <a:gd name="T1" fmla="*/ 0 h 428"/>
                <a:gd name="T2" fmla="*/ 431 w 440"/>
                <a:gd name="T3" fmla="*/ 428 h 428"/>
                <a:gd name="T4" fmla="*/ 440 w 440"/>
                <a:gd name="T5" fmla="*/ 414 h 428"/>
                <a:gd name="T6" fmla="*/ 9 w 440"/>
                <a:gd name="T7" fmla="*/ 0 h 428"/>
                <a:gd name="T8" fmla="*/ 0 w 440"/>
                <a:gd name="T9" fmla="*/ 0 h 428"/>
              </a:gdLst>
              <a:ahLst/>
              <a:cxnLst>
                <a:cxn ang="0">
                  <a:pos x="T0" y="T1"/>
                </a:cxn>
                <a:cxn ang="0">
                  <a:pos x="T2" y="T3"/>
                </a:cxn>
                <a:cxn ang="0">
                  <a:pos x="T4" y="T5"/>
                </a:cxn>
                <a:cxn ang="0">
                  <a:pos x="T6" y="T7"/>
                </a:cxn>
                <a:cxn ang="0">
                  <a:pos x="T8" y="T9"/>
                </a:cxn>
              </a:cxnLst>
              <a:rect l="0" t="0" r="r" b="b"/>
              <a:pathLst>
                <a:path w="440" h="428">
                  <a:moveTo>
                    <a:pt x="0" y="0"/>
                  </a:moveTo>
                  <a:lnTo>
                    <a:pt x="431" y="428"/>
                  </a:lnTo>
                  <a:lnTo>
                    <a:pt x="440" y="414"/>
                  </a:lnTo>
                  <a:lnTo>
                    <a:pt x="9" y="0"/>
                  </a:lnTo>
                  <a:lnTo>
                    <a:pt x="0"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7" name="Freeform 35"/>
            <p:cNvSpPr/>
            <p:nvPr/>
          </p:nvSpPr>
          <p:spPr bwMode="auto">
            <a:xfrm>
              <a:off x="5964263" y="1746097"/>
              <a:ext cx="366571" cy="889221"/>
            </a:xfrm>
            <a:custGeom>
              <a:avLst/>
              <a:gdLst>
                <a:gd name="T0" fmla="*/ 247 w 256"/>
                <a:gd name="T1" fmla="*/ 0 h 621"/>
                <a:gd name="T2" fmla="*/ 0 w 256"/>
                <a:gd name="T3" fmla="*/ 621 h 621"/>
                <a:gd name="T4" fmla="*/ 9 w 256"/>
                <a:gd name="T5" fmla="*/ 621 h 621"/>
                <a:gd name="T6" fmla="*/ 256 w 256"/>
                <a:gd name="T7" fmla="*/ 0 h 621"/>
                <a:gd name="T8" fmla="*/ 247 w 256"/>
                <a:gd name="T9" fmla="*/ 0 h 621"/>
              </a:gdLst>
              <a:ahLst/>
              <a:cxnLst>
                <a:cxn ang="0">
                  <a:pos x="T0" y="T1"/>
                </a:cxn>
                <a:cxn ang="0">
                  <a:pos x="T2" y="T3"/>
                </a:cxn>
                <a:cxn ang="0">
                  <a:pos x="T4" y="T5"/>
                </a:cxn>
                <a:cxn ang="0">
                  <a:pos x="T6" y="T7"/>
                </a:cxn>
                <a:cxn ang="0">
                  <a:pos x="T8" y="T9"/>
                </a:cxn>
              </a:cxnLst>
              <a:rect l="0" t="0" r="r" b="b"/>
              <a:pathLst>
                <a:path w="256" h="621">
                  <a:moveTo>
                    <a:pt x="247" y="0"/>
                  </a:moveTo>
                  <a:lnTo>
                    <a:pt x="0" y="621"/>
                  </a:lnTo>
                  <a:lnTo>
                    <a:pt x="9" y="621"/>
                  </a:lnTo>
                  <a:lnTo>
                    <a:pt x="256" y="0"/>
                  </a:lnTo>
                  <a:lnTo>
                    <a:pt x="247"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 name="Freeform 36"/>
            <p:cNvSpPr/>
            <p:nvPr/>
          </p:nvSpPr>
          <p:spPr bwMode="auto">
            <a:xfrm>
              <a:off x="6362336" y="1746097"/>
              <a:ext cx="714527" cy="843400"/>
            </a:xfrm>
            <a:custGeom>
              <a:avLst/>
              <a:gdLst>
                <a:gd name="T0" fmla="*/ 0 w 499"/>
                <a:gd name="T1" fmla="*/ 0 h 589"/>
                <a:gd name="T2" fmla="*/ 485 w 499"/>
                <a:gd name="T3" fmla="*/ 589 h 589"/>
                <a:gd name="T4" fmla="*/ 499 w 499"/>
                <a:gd name="T5" fmla="*/ 585 h 589"/>
                <a:gd name="T6" fmla="*/ 14 w 499"/>
                <a:gd name="T7" fmla="*/ 0 h 589"/>
                <a:gd name="T8" fmla="*/ 0 w 499"/>
                <a:gd name="T9" fmla="*/ 0 h 589"/>
              </a:gdLst>
              <a:ahLst/>
              <a:cxnLst>
                <a:cxn ang="0">
                  <a:pos x="T0" y="T1"/>
                </a:cxn>
                <a:cxn ang="0">
                  <a:pos x="T2" y="T3"/>
                </a:cxn>
                <a:cxn ang="0">
                  <a:pos x="T4" y="T5"/>
                </a:cxn>
                <a:cxn ang="0">
                  <a:pos x="T6" y="T7"/>
                </a:cxn>
                <a:cxn ang="0">
                  <a:pos x="T8" y="T9"/>
                </a:cxn>
              </a:cxnLst>
              <a:rect l="0" t="0" r="r" b="b"/>
              <a:pathLst>
                <a:path w="499" h="589">
                  <a:moveTo>
                    <a:pt x="0" y="0"/>
                  </a:moveTo>
                  <a:lnTo>
                    <a:pt x="485" y="589"/>
                  </a:lnTo>
                  <a:lnTo>
                    <a:pt x="499" y="585"/>
                  </a:lnTo>
                  <a:lnTo>
                    <a:pt x="14" y="0"/>
                  </a:lnTo>
                  <a:lnTo>
                    <a:pt x="0"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9" name="Freeform 37"/>
            <p:cNvSpPr/>
            <p:nvPr/>
          </p:nvSpPr>
          <p:spPr bwMode="auto">
            <a:xfrm>
              <a:off x="5971423" y="2622431"/>
              <a:ext cx="1085394" cy="38662"/>
            </a:xfrm>
            <a:custGeom>
              <a:avLst/>
              <a:gdLst>
                <a:gd name="T0" fmla="*/ 0 w 758"/>
                <a:gd name="T1" fmla="*/ 22 h 27"/>
                <a:gd name="T2" fmla="*/ 758 w 758"/>
                <a:gd name="T3" fmla="*/ 0 h 27"/>
                <a:gd name="T4" fmla="*/ 758 w 758"/>
                <a:gd name="T5" fmla="*/ 9 h 27"/>
                <a:gd name="T6" fmla="*/ 13 w 758"/>
                <a:gd name="T7" fmla="*/ 27 h 27"/>
                <a:gd name="T8" fmla="*/ 0 w 758"/>
                <a:gd name="T9" fmla="*/ 22 h 27"/>
              </a:gdLst>
              <a:ahLst/>
              <a:cxnLst>
                <a:cxn ang="0">
                  <a:pos x="T0" y="T1"/>
                </a:cxn>
                <a:cxn ang="0">
                  <a:pos x="T2" y="T3"/>
                </a:cxn>
                <a:cxn ang="0">
                  <a:pos x="T4" y="T5"/>
                </a:cxn>
                <a:cxn ang="0">
                  <a:pos x="T6" y="T7"/>
                </a:cxn>
                <a:cxn ang="0">
                  <a:pos x="T8" y="T9"/>
                </a:cxn>
              </a:cxnLst>
              <a:rect l="0" t="0" r="r" b="b"/>
              <a:pathLst>
                <a:path w="758" h="27">
                  <a:moveTo>
                    <a:pt x="0" y="22"/>
                  </a:moveTo>
                  <a:lnTo>
                    <a:pt x="758" y="0"/>
                  </a:lnTo>
                  <a:lnTo>
                    <a:pt x="758" y="9"/>
                  </a:lnTo>
                  <a:lnTo>
                    <a:pt x="13" y="27"/>
                  </a:lnTo>
                  <a:lnTo>
                    <a:pt x="0" y="22"/>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0" name="Freeform 38"/>
            <p:cNvSpPr/>
            <p:nvPr/>
          </p:nvSpPr>
          <p:spPr bwMode="auto">
            <a:xfrm>
              <a:off x="7950333" y="2679707"/>
              <a:ext cx="431008" cy="670137"/>
            </a:xfrm>
            <a:custGeom>
              <a:avLst/>
              <a:gdLst>
                <a:gd name="T0" fmla="*/ 0 w 301"/>
                <a:gd name="T1" fmla="*/ 0 h 468"/>
                <a:gd name="T2" fmla="*/ 287 w 301"/>
                <a:gd name="T3" fmla="*/ 468 h 468"/>
                <a:gd name="T4" fmla="*/ 301 w 301"/>
                <a:gd name="T5" fmla="*/ 468 h 468"/>
                <a:gd name="T6" fmla="*/ 13 w 301"/>
                <a:gd name="T7" fmla="*/ 0 h 468"/>
                <a:gd name="T8" fmla="*/ 0 w 301"/>
                <a:gd name="T9" fmla="*/ 0 h 468"/>
              </a:gdLst>
              <a:ahLst/>
              <a:cxnLst>
                <a:cxn ang="0">
                  <a:pos x="T0" y="T1"/>
                </a:cxn>
                <a:cxn ang="0">
                  <a:pos x="T2" y="T3"/>
                </a:cxn>
                <a:cxn ang="0">
                  <a:pos x="T4" y="T5"/>
                </a:cxn>
                <a:cxn ang="0">
                  <a:pos x="T6" y="T7"/>
                </a:cxn>
                <a:cxn ang="0">
                  <a:pos x="T8" y="T9"/>
                </a:cxn>
              </a:cxnLst>
              <a:rect l="0" t="0" r="r" b="b"/>
              <a:pathLst>
                <a:path w="301" h="468">
                  <a:moveTo>
                    <a:pt x="0" y="0"/>
                  </a:moveTo>
                  <a:lnTo>
                    <a:pt x="287" y="468"/>
                  </a:lnTo>
                  <a:lnTo>
                    <a:pt x="301" y="468"/>
                  </a:lnTo>
                  <a:lnTo>
                    <a:pt x="13" y="0"/>
                  </a:lnTo>
                  <a:lnTo>
                    <a:pt x="0"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1" name="Freeform 39"/>
            <p:cNvSpPr/>
            <p:nvPr/>
          </p:nvSpPr>
          <p:spPr bwMode="auto">
            <a:xfrm>
              <a:off x="7911671" y="2673980"/>
              <a:ext cx="462510" cy="675865"/>
            </a:xfrm>
            <a:custGeom>
              <a:avLst/>
              <a:gdLst>
                <a:gd name="T0" fmla="*/ 0 w 323"/>
                <a:gd name="T1" fmla="*/ 0 h 472"/>
                <a:gd name="T2" fmla="*/ 314 w 323"/>
                <a:gd name="T3" fmla="*/ 472 h 472"/>
                <a:gd name="T4" fmla="*/ 323 w 323"/>
                <a:gd name="T5" fmla="*/ 468 h 472"/>
                <a:gd name="T6" fmla="*/ 18 w 323"/>
                <a:gd name="T7" fmla="*/ 0 h 472"/>
                <a:gd name="T8" fmla="*/ 0 w 323"/>
                <a:gd name="T9" fmla="*/ 0 h 472"/>
              </a:gdLst>
              <a:ahLst/>
              <a:cxnLst>
                <a:cxn ang="0">
                  <a:pos x="T0" y="T1"/>
                </a:cxn>
                <a:cxn ang="0">
                  <a:pos x="T2" y="T3"/>
                </a:cxn>
                <a:cxn ang="0">
                  <a:pos x="T4" y="T5"/>
                </a:cxn>
                <a:cxn ang="0">
                  <a:pos x="T6" y="T7"/>
                </a:cxn>
                <a:cxn ang="0">
                  <a:pos x="T8" y="T9"/>
                </a:cxn>
              </a:cxnLst>
              <a:rect l="0" t="0" r="r" b="b"/>
              <a:pathLst>
                <a:path w="323" h="472">
                  <a:moveTo>
                    <a:pt x="0" y="0"/>
                  </a:moveTo>
                  <a:lnTo>
                    <a:pt x="314" y="472"/>
                  </a:lnTo>
                  <a:lnTo>
                    <a:pt x="323" y="468"/>
                  </a:lnTo>
                  <a:lnTo>
                    <a:pt x="18" y="0"/>
                  </a:lnTo>
                  <a:lnTo>
                    <a:pt x="0"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2" name="Freeform 40"/>
            <p:cNvSpPr/>
            <p:nvPr/>
          </p:nvSpPr>
          <p:spPr bwMode="auto">
            <a:xfrm>
              <a:off x="7121253" y="2615272"/>
              <a:ext cx="867742" cy="244858"/>
            </a:xfrm>
            <a:custGeom>
              <a:avLst/>
              <a:gdLst>
                <a:gd name="T0" fmla="*/ 0 w 606"/>
                <a:gd name="T1" fmla="*/ 0 h 171"/>
                <a:gd name="T2" fmla="*/ 606 w 606"/>
                <a:gd name="T3" fmla="*/ 162 h 171"/>
                <a:gd name="T4" fmla="*/ 592 w 606"/>
                <a:gd name="T5" fmla="*/ 171 h 171"/>
                <a:gd name="T6" fmla="*/ 0 w 606"/>
                <a:gd name="T7" fmla="*/ 14 h 171"/>
                <a:gd name="T8" fmla="*/ 0 w 606"/>
                <a:gd name="T9" fmla="*/ 0 h 171"/>
              </a:gdLst>
              <a:ahLst/>
              <a:cxnLst>
                <a:cxn ang="0">
                  <a:pos x="T0" y="T1"/>
                </a:cxn>
                <a:cxn ang="0">
                  <a:pos x="T2" y="T3"/>
                </a:cxn>
                <a:cxn ang="0">
                  <a:pos x="T4" y="T5"/>
                </a:cxn>
                <a:cxn ang="0">
                  <a:pos x="T6" y="T7"/>
                </a:cxn>
                <a:cxn ang="0">
                  <a:pos x="T8" y="T9"/>
                </a:cxn>
              </a:cxnLst>
              <a:rect l="0" t="0" r="r" b="b"/>
              <a:pathLst>
                <a:path w="606" h="171">
                  <a:moveTo>
                    <a:pt x="0" y="0"/>
                  </a:moveTo>
                  <a:lnTo>
                    <a:pt x="606" y="162"/>
                  </a:lnTo>
                  <a:lnTo>
                    <a:pt x="592" y="171"/>
                  </a:lnTo>
                  <a:lnTo>
                    <a:pt x="0" y="14"/>
                  </a:lnTo>
                  <a:lnTo>
                    <a:pt x="0"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3" name="Freeform 41"/>
            <p:cNvSpPr/>
            <p:nvPr/>
          </p:nvSpPr>
          <p:spPr bwMode="auto">
            <a:xfrm>
              <a:off x="7089750" y="2641046"/>
              <a:ext cx="359412" cy="1069643"/>
            </a:xfrm>
            <a:custGeom>
              <a:avLst/>
              <a:gdLst>
                <a:gd name="T0" fmla="*/ 0 w 251"/>
                <a:gd name="T1" fmla="*/ 0 h 747"/>
                <a:gd name="T2" fmla="*/ 242 w 251"/>
                <a:gd name="T3" fmla="*/ 747 h 747"/>
                <a:gd name="T4" fmla="*/ 251 w 251"/>
                <a:gd name="T5" fmla="*/ 747 h 747"/>
                <a:gd name="T6" fmla="*/ 9 w 251"/>
                <a:gd name="T7" fmla="*/ 0 h 747"/>
                <a:gd name="T8" fmla="*/ 0 w 251"/>
                <a:gd name="T9" fmla="*/ 0 h 747"/>
              </a:gdLst>
              <a:ahLst/>
              <a:cxnLst>
                <a:cxn ang="0">
                  <a:pos x="T0" y="T1"/>
                </a:cxn>
                <a:cxn ang="0">
                  <a:pos x="T2" y="T3"/>
                </a:cxn>
                <a:cxn ang="0">
                  <a:pos x="T4" y="T5"/>
                </a:cxn>
                <a:cxn ang="0">
                  <a:pos x="T6" y="T7"/>
                </a:cxn>
                <a:cxn ang="0">
                  <a:pos x="T8" y="T9"/>
                </a:cxn>
              </a:cxnLst>
              <a:rect l="0" t="0" r="r" b="b"/>
              <a:pathLst>
                <a:path w="251" h="747">
                  <a:moveTo>
                    <a:pt x="0" y="0"/>
                  </a:moveTo>
                  <a:lnTo>
                    <a:pt x="242" y="747"/>
                  </a:lnTo>
                  <a:lnTo>
                    <a:pt x="251" y="747"/>
                  </a:lnTo>
                  <a:lnTo>
                    <a:pt x="9" y="0"/>
                  </a:lnTo>
                  <a:lnTo>
                    <a:pt x="0"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4" name="Freeform 42"/>
            <p:cNvSpPr/>
            <p:nvPr/>
          </p:nvSpPr>
          <p:spPr bwMode="auto">
            <a:xfrm>
              <a:off x="6587148" y="2648205"/>
              <a:ext cx="489716" cy="760349"/>
            </a:xfrm>
            <a:custGeom>
              <a:avLst/>
              <a:gdLst>
                <a:gd name="T0" fmla="*/ 0 w 342"/>
                <a:gd name="T1" fmla="*/ 531 h 531"/>
                <a:gd name="T2" fmla="*/ 333 w 342"/>
                <a:gd name="T3" fmla="*/ 0 h 531"/>
                <a:gd name="T4" fmla="*/ 342 w 342"/>
                <a:gd name="T5" fmla="*/ 0 h 531"/>
                <a:gd name="T6" fmla="*/ 9 w 342"/>
                <a:gd name="T7" fmla="*/ 531 h 531"/>
                <a:gd name="T8" fmla="*/ 0 w 342"/>
                <a:gd name="T9" fmla="*/ 531 h 531"/>
              </a:gdLst>
              <a:ahLst/>
              <a:cxnLst>
                <a:cxn ang="0">
                  <a:pos x="T0" y="T1"/>
                </a:cxn>
                <a:cxn ang="0">
                  <a:pos x="T2" y="T3"/>
                </a:cxn>
                <a:cxn ang="0">
                  <a:pos x="T4" y="T5"/>
                </a:cxn>
                <a:cxn ang="0">
                  <a:pos x="T6" y="T7"/>
                </a:cxn>
                <a:cxn ang="0">
                  <a:pos x="T8" y="T9"/>
                </a:cxn>
              </a:cxnLst>
              <a:rect l="0" t="0" r="r" b="b"/>
              <a:pathLst>
                <a:path w="342" h="531">
                  <a:moveTo>
                    <a:pt x="0" y="531"/>
                  </a:moveTo>
                  <a:lnTo>
                    <a:pt x="333" y="0"/>
                  </a:lnTo>
                  <a:lnTo>
                    <a:pt x="342" y="0"/>
                  </a:lnTo>
                  <a:lnTo>
                    <a:pt x="9" y="531"/>
                  </a:lnTo>
                  <a:lnTo>
                    <a:pt x="0" y="531"/>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5" name="Freeform 43"/>
            <p:cNvSpPr/>
            <p:nvPr/>
          </p:nvSpPr>
          <p:spPr bwMode="auto">
            <a:xfrm>
              <a:off x="6568532" y="2963227"/>
              <a:ext cx="141760" cy="445327"/>
            </a:xfrm>
            <a:custGeom>
              <a:avLst/>
              <a:gdLst>
                <a:gd name="T0" fmla="*/ 90 w 99"/>
                <a:gd name="T1" fmla="*/ 0 h 311"/>
                <a:gd name="T2" fmla="*/ 0 w 99"/>
                <a:gd name="T3" fmla="*/ 311 h 311"/>
                <a:gd name="T4" fmla="*/ 9 w 99"/>
                <a:gd name="T5" fmla="*/ 311 h 311"/>
                <a:gd name="T6" fmla="*/ 99 w 99"/>
                <a:gd name="T7" fmla="*/ 0 h 311"/>
                <a:gd name="T8" fmla="*/ 90 w 99"/>
                <a:gd name="T9" fmla="*/ 0 h 311"/>
              </a:gdLst>
              <a:ahLst/>
              <a:cxnLst>
                <a:cxn ang="0">
                  <a:pos x="T0" y="T1"/>
                </a:cxn>
                <a:cxn ang="0">
                  <a:pos x="T2" y="T3"/>
                </a:cxn>
                <a:cxn ang="0">
                  <a:pos x="T4" y="T5"/>
                </a:cxn>
                <a:cxn ang="0">
                  <a:pos x="T6" y="T7"/>
                </a:cxn>
                <a:cxn ang="0">
                  <a:pos x="T8" y="T9"/>
                </a:cxn>
              </a:cxnLst>
              <a:rect l="0" t="0" r="r" b="b"/>
              <a:pathLst>
                <a:path w="99" h="311">
                  <a:moveTo>
                    <a:pt x="90" y="0"/>
                  </a:moveTo>
                  <a:lnTo>
                    <a:pt x="0" y="311"/>
                  </a:lnTo>
                  <a:lnTo>
                    <a:pt x="9" y="311"/>
                  </a:lnTo>
                  <a:lnTo>
                    <a:pt x="99" y="0"/>
                  </a:lnTo>
                  <a:lnTo>
                    <a:pt x="90"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Freeform 44"/>
            <p:cNvSpPr/>
            <p:nvPr/>
          </p:nvSpPr>
          <p:spPr bwMode="auto">
            <a:xfrm>
              <a:off x="5964263" y="2673980"/>
              <a:ext cx="591382" cy="734574"/>
            </a:xfrm>
            <a:custGeom>
              <a:avLst/>
              <a:gdLst>
                <a:gd name="T0" fmla="*/ 0 w 413"/>
                <a:gd name="T1" fmla="*/ 0 h 513"/>
                <a:gd name="T2" fmla="*/ 404 w 413"/>
                <a:gd name="T3" fmla="*/ 513 h 513"/>
                <a:gd name="T4" fmla="*/ 413 w 413"/>
                <a:gd name="T5" fmla="*/ 513 h 513"/>
                <a:gd name="T6" fmla="*/ 9 w 413"/>
                <a:gd name="T7" fmla="*/ 0 h 513"/>
                <a:gd name="T8" fmla="*/ 0 w 413"/>
                <a:gd name="T9" fmla="*/ 0 h 513"/>
              </a:gdLst>
              <a:ahLst/>
              <a:cxnLst>
                <a:cxn ang="0">
                  <a:pos x="T0" y="T1"/>
                </a:cxn>
                <a:cxn ang="0">
                  <a:pos x="T2" y="T3"/>
                </a:cxn>
                <a:cxn ang="0">
                  <a:pos x="T4" y="T5"/>
                </a:cxn>
                <a:cxn ang="0">
                  <a:pos x="T6" y="T7"/>
                </a:cxn>
                <a:cxn ang="0">
                  <a:pos x="T8" y="T9"/>
                </a:cxn>
              </a:cxnLst>
              <a:rect l="0" t="0" r="r" b="b"/>
              <a:pathLst>
                <a:path w="413" h="513">
                  <a:moveTo>
                    <a:pt x="0" y="0"/>
                  </a:moveTo>
                  <a:lnTo>
                    <a:pt x="404" y="513"/>
                  </a:lnTo>
                  <a:lnTo>
                    <a:pt x="413" y="513"/>
                  </a:lnTo>
                  <a:lnTo>
                    <a:pt x="9" y="0"/>
                  </a:lnTo>
                  <a:lnTo>
                    <a:pt x="0"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7" name="Freeform 45"/>
            <p:cNvSpPr/>
            <p:nvPr/>
          </p:nvSpPr>
          <p:spPr bwMode="auto">
            <a:xfrm>
              <a:off x="4917532" y="2661093"/>
              <a:ext cx="1020958" cy="289247"/>
            </a:xfrm>
            <a:custGeom>
              <a:avLst/>
              <a:gdLst>
                <a:gd name="T0" fmla="*/ 0 w 713"/>
                <a:gd name="T1" fmla="*/ 193 h 202"/>
                <a:gd name="T2" fmla="*/ 4 w 713"/>
                <a:gd name="T3" fmla="*/ 189 h 202"/>
                <a:gd name="T4" fmla="*/ 713 w 713"/>
                <a:gd name="T5" fmla="*/ 0 h 202"/>
                <a:gd name="T6" fmla="*/ 713 w 713"/>
                <a:gd name="T7" fmla="*/ 13 h 202"/>
                <a:gd name="T8" fmla="*/ 0 w 713"/>
                <a:gd name="T9" fmla="*/ 202 h 202"/>
                <a:gd name="T10" fmla="*/ 0 w 713"/>
                <a:gd name="T11" fmla="*/ 193 h 202"/>
              </a:gdLst>
              <a:ahLst/>
              <a:cxnLst>
                <a:cxn ang="0">
                  <a:pos x="T0" y="T1"/>
                </a:cxn>
                <a:cxn ang="0">
                  <a:pos x="T2" y="T3"/>
                </a:cxn>
                <a:cxn ang="0">
                  <a:pos x="T4" y="T5"/>
                </a:cxn>
                <a:cxn ang="0">
                  <a:pos x="T6" y="T7"/>
                </a:cxn>
                <a:cxn ang="0">
                  <a:pos x="T8" y="T9"/>
                </a:cxn>
                <a:cxn ang="0">
                  <a:pos x="T10" y="T11"/>
                </a:cxn>
              </a:cxnLst>
              <a:rect l="0" t="0" r="r" b="b"/>
              <a:pathLst>
                <a:path w="713" h="202">
                  <a:moveTo>
                    <a:pt x="0" y="193"/>
                  </a:moveTo>
                  <a:lnTo>
                    <a:pt x="4" y="189"/>
                  </a:lnTo>
                  <a:lnTo>
                    <a:pt x="713" y="0"/>
                  </a:lnTo>
                  <a:lnTo>
                    <a:pt x="713" y="13"/>
                  </a:lnTo>
                  <a:lnTo>
                    <a:pt x="0" y="202"/>
                  </a:lnTo>
                  <a:lnTo>
                    <a:pt x="0" y="193"/>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8" name="Freeform 46"/>
            <p:cNvSpPr/>
            <p:nvPr/>
          </p:nvSpPr>
          <p:spPr bwMode="auto">
            <a:xfrm>
              <a:off x="4917532" y="2661093"/>
              <a:ext cx="1020958" cy="289247"/>
            </a:xfrm>
            <a:custGeom>
              <a:avLst/>
              <a:gdLst>
                <a:gd name="T0" fmla="*/ 0 w 713"/>
                <a:gd name="T1" fmla="*/ 193 h 202"/>
                <a:gd name="T2" fmla="*/ 4 w 713"/>
                <a:gd name="T3" fmla="*/ 189 h 202"/>
                <a:gd name="T4" fmla="*/ 713 w 713"/>
                <a:gd name="T5" fmla="*/ 0 h 202"/>
                <a:gd name="T6" fmla="*/ 713 w 713"/>
                <a:gd name="T7" fmla="*/ 13 h 202"/>
                <a:gd name="T8" fmla="*/ 0 w 713"/>
                <a:gd name="T9" fmla="*/ 202 h 202"/>
              </a:gdLst>
              <a:ahLst/>
              <a:cxnLst>
                <a:cxn ang="0">
                  <a:pos x="T0" y="T1"/>
                </a:cxn>
                <a:cxn ang="0">
                  <a:pos x="T2" y="T3"/>
                </a:cxn>
                <a:cxn ang="0">
                  <a:pos x="T4" y="T5"/>
                </a:cxn>
                <a:cxn ang="0">
                  <a:pos x="T6" y="T7"/>
                </a:cxn>
                <a:cxn ang="0">
                  <a:pos x="T8" y="T9"/>
                </a:cxn>
              </a:cxnLst>
              <a:rect l="0" t="0" r="r" b="b"/>
              <a:pathLst>
                <a:path w="713" h="202">
                  <a:moveTo>
                    <a:pt x="0" y="193"/>
                  </a:moveTo>
                  <a:lnTo>
                    <a:pt x="4" y="189"/>
                  </a:lnTo>
                  <a:lnTo>
                    <a:pt x="713" y="0"/>
                  </a:lnTo>
                  <a:lnTo>
                    <a:pt x="713" y="13"/>
                  </a:lnTo>
                  <a:lnTo>
                    <a:pt x="0" y="202"/>
                  </a:lnTo>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Freeform 47"/>
            <p:cNvSpPr/>
            <p:nvPr/>
          </p:nvSpPr>
          <p:spPr bwMode="auto">
            <a:xfrm>
              <a:off x="5630627" y="2679707"/>
              <a:ext cx="320750" cy="1043868"/>
            </a:xfrm>
            <a:custGeom>
              <a:avLst/>
              <a:gdLst>
                <a:gd name="T0" fmla="*/ 215 w 224"/>
                <a:gd name="T1" fmla="*/ 0 h 729"/>
                <a:gd name="T2" fmla="*/ 0 w 224"/>
                <a:gd name="T3" fmla="*/ 729 h 729"/>
                <a:gd name="T4" fmla="*/ 13 w 224"/>
                <a:gd name="T5" fmla="*/ 729 h 729"/>
                <a:gd name="T6" fmla="*/ 224 w 224"/>
                <a:gd name="T7" fmla="*/ 5 h 729"/>
                <a:gd name="T8" fmla="*/ 215 w 224"/>
                <a:gd name="T9" fmla="*/ 0 h 729"/>
              </a:gdLst>
              <a:ahLst/>
              <a:cxnLst>
                <a:cxn ang="0">
                  <a:pos x="T0" y="T1"/>
                </a:cxn>
                <a:cxn ang="0">
                  <a:pos x="T2" y="T3"/>
                </a:cxn>
                <a:cxn ang="0">
                  <a:pos x="T4" y="T5"/>
                </a:cxn>
                <a:cxn ang="0">
                  <a:pos x="T6" y="T7"/>
                </a:cxn>
                <a:cxn ang="0">
                  <a:pos x="T8" y="T9"/>
                </a:cxn>
              </a:cxnLst>
              <a:rect l="0" t="0" r="r" b="b"/>
              <a:pathLst>
                <a:path w="224" h="729">
                  <a:moveTo>
                    <a:pt x="215" y="0"/>
                  </a:moveTo>
                  <a:lnTo>
                    <a:pt x="0" y="729"/>
                  </a:lnTo>
                  <a:lnTo>
                    <a:pt x="13" y="729"/>
                  </a:lnTo>
                  <a:lnTo>
                    <a:pt x="224" y="5"/>
                  </a:lnTo>
                  <a:lnTo>
                    <a:pt x="215"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0" name="Freeform 48"/>
            <p:cNvSpPr/>
            <p:nvPr/>
          </p:nvSpPr>
          <p:spPr bwMode="auto">
            <a:xfrm>
              <a:off x="5206779" y="2911678"/>
              <a:ext cx="1477739" cy="489716"/>
            </a:xfrm>
            <a:custGeom>
              <a:avLst/>
              <a:gdLst>
                <a:gd name="T0" fmla="*/ 0 w 1032"/>
                <a:gd name="T1" fmla="*/ 329 h 342"/>
                <a:gd name="T2" fmla="*/ 1023 w 1032"/>
                <a:gd name="T3" fmla="*/ 0 h 342"/>
                <a:gd name="T4" fmla="*/ 1032 w 1032"/>
                <a:gd name="T5" fmla="*/ 9 h 342"/>
                <a:gd name="T6" fmla="*/ 9 w 1032"/>
                <a:gd name="T7" fmla="*/ 342 h 342"/>
                <a:gd name="T8" fmla="*/ 0 w 1032"/>
                <a:gd name="T9" fmla="*/ 329 h 342"/>
              </a:gdLst>
              <a:ahLst/>
              <a:cxnLst>
                <a:cxn ang="0">
                  <a:pos x="T0" y="T1"/>
                </a:cxn>
                <a:cxn ang="0">
                  <a:pos x="T2" y="T3"/>
                </a:cxn>
                <a:cxn ang="0">
                  <a:pos x="T4" y="T5"/>
                </a:cxn>
                <a:cxn ang="0">
                  <a:pos x="T6" y="T7"/>
                </a:cxn>
                <a:cxn ang="0">
                  <a:pos x="T8" y="T9"/>
                </a:cxn>
              </a:cxnLst>
              <a:rect l="0" t="0" r="r" b="b"/>
              <a:pathLst>
                <a:path w="1032" h="342">
                  <a:moveTo>
                    <a:pt x="0" y="329"/>
                  </a:moveTo>
                  <a:lnTo>
                    <a:pt x="1023" y="0"/>
                  </a:lnTo>
                  <a:lnTo>
                    <a:pt x="1032" y="9"/>
                  </a:lnTo>
                  <a:lnTo>
                    <a:pt x="9" y="342"/>
                  </a:lnTo>
                  <a:lnTo>
                    <a:pt x="0" y="329"/>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1" name="Freeform 49"/>
            <p:cNvSpPr/>
            <p:nvPr/>
          </p:nvSpPr>
          <p:spPr bwMode="auto">
            <a:xfrm>
              <a:off x="4068404" y="2989002"/>
              <a:ext cx="1015230" cy="399505"/>
            </a:xfrm>
            <a:custGeom>
              <a:avLst/>
              <a:gdLst>
                <a:gd name="T0" fmla="*/ 0 w 709"/>
                <a:gd name="T1" fmla="*/ 9 h 279"/>
                <a:gd name="T2" fmla="*/ 709 w 709"/>
                <a:gd name="T3" fmla="*/ 279 h 279"/>
                <a:gd name="T4" fmla="*/ 709 w 709"/>
                <a:gd name="T5" fmla="*/ 270 h 279"/>
                <a:gd name="T6" fmla="*/ 14 w 709"/>
                <a:gd name="T7" fmla="*/ 0 h 279"/>
                <a:gd name="T8" fmla="*/ 0 w 709"/>
                <a:gd name="T9" fmla="*/ 9 h 279"/>
              </a:gdLst>
              <a:ahLst/>
              <a:cxnLst>
                <a:cxn ang="0">
                  <a:pos x="T0" y="T1"/>
                </a:cxn>
                <a:cxn ang="0">
                  <a:pos x="T2" y="T3"/>
                </a:cxn>
                <a:cxn ang="0">
                  <a:pos x="T4" y="T5"/>
                </a:cxn>
                <a:cxn ang="0">
                  <a:pos x="T6" y="T7"/>
                </a:cxn>
                <a:cxn ang="0">
                  <a:pos x="T8" y="T9"/>
                </a:cxn>
              </a:cxnLst>
              <a:rect l="0" t="0" r="r" b="b"/>
              <a:pathLst>
                <a:path w="709" h="279">
                  <a:moveTo>
                    <a:pt x="0" y="9"/>
                  </a:moveTo>
                  <a:lnTo>
                    <a:pt x="709" y="279"/>
                  </a:lnTo>
                  <a:lnTo>
                    <a:pt x="709" y="270"/>
                  </a:lnTo>
                  <a:lnTo>
                    <a:pt x="14" y="0"/>
                  </a:lnTo>
                  <a:lnTo>
                    <a:pt x="0" y="9"/>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2" name="Freeform 50"/>
            <p:cNvSpPr/>
            <p:nvPr/>
          </p:nvSpPr>
          <p:spPr bwMode="auto">
            <a:xfrm>
              <a:off x="4075564" y="2957499"/>
              <a:ext cx="777532" cy="476829"/>
            </a:xfrm>
            <a:custGeom>
              <a:avLst/>
              <a:gdLst>
                <a:gd name="T0" fmla="*/ 0 w 543"/>
                <a:gd name="T1" fmla="*/ 328 h 333"/>
                <a:gd name="T2" fmla="*/ 538 w 543"/>
                <a:gd name="T3" fmla="*/ 0 h 333"/>
                <a:gd name="T4" fmla="*/ 543 w 543"/>
                <a:gd name="T5" fmla="*/ 9 h 333"/>
                <a:gd name="T6" fmla="*/ 4 w 543"/>
                <a:gd name="T7" fmla="*/ 333 h 333"/>
                <a:gd name="T8" fmla="*/ 0 w 543"/>
                <a:gd name="T9" fmla="*/ 328 h 333"/>
              </a:gdLst>
              <a:ahLst/>
              <a:cxnLst>
                <a:cxn ang="0">
                  <a:pos x="T0" y="T1"/>
                </a:cxn>
                <a:cxn ang="0">
                  <a:pos x="T2" y="T3"/>
                </a:cxn>
                <a:cxn ang="0">
                  <a:pos x="T4" y="T5"/>
                </a:cxn>
                <a:cxn ang="0">
                  <a:pos x="T6" y="T7"/>
                </a:cxn>
                <a:cxn ang="0">
                  <a:pos x="T8" y="T9"/>
                </a:cxn>
              </a:cxnLst>
              <a:rect l="0" t="0" r="r" b="b"/>
              <a:pathLst>
                <a:path w="543" h="333">
                  <a:moveTo>
                    <a:pt x="0" y="328"/>
                  </a:moveTo>
                  <a:lnTo>
                    <a:pt x="538" y="0"/>
                  </a:lnTo>
                  <a:lnTo>
                    <a:pt x="543" y="9"/>
                  </a:lnTo>
                  <a:lnTo>
                    <a:pt x="4" y="333"/>
                  </a:lnTo>
                  <a:lnTo>
                    <a:pt x="0" y="328"/>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 name="Freeform 51"/>
            <p:cNvSpPr/>
            <p:nvPr/>
          </p:nvSpPr>
          <p:spPr bwMode="auto">
            <a:xfrm>
              <a:off x="3812091" y="3478717"/>
              <a:ext cx="211924" cy="548425"/>
            </a:xfrm>
            <a:custGeom>
              <a:avLst/>
              <a:gdLst>
                <a:gd name="T0" fmla="*/ 139 w 148"/>
                <a:gd name="T1" fmla="*/ 0 h 383"/>
                <a:gd name="T2" fmla="*/ 0 w 148"/>
                <a:gd name="T3" fmla="*/ 383 h 383"/>
                <a:gd name="T4" fmla="*/ 13 w 148"/>
                <a:gd name="T5" fmla="*/ 383 h 383"/>
                <a:gd name="T6" fmla="*/ 148 w 148"/>
                <a:gd name="T7" fmla="*/ 5 h 383"/>
                <a:gd name="T8" fmla="*/ 139 w 148"/>
                <a:gd name="T9" fmla="*/ 0 h 383"/>
              </a:gdLst>
              <a:ahLst/>
              <a:cxnLst>
                <a:cxn ang="0">
                  <a:pos x="T0" y="T1"/>
                </a:cxn>
                <a:cxn ang="0">
                  <a:pos x="T2" y="T3"/>
                </a:cxn>
                <a:cxn ang="0">
                  <a:pos x="T4" y="T5"/>
                </a:cxn>
                <a:cxn ang="0">
                  <a:pos x="T6" y="T7"/>
                </a:cxn>
                <a:cxn ang="0">
                  <a:pos x="T8" y="T9"/>
                </a:cxn>
              </a:cxnLst>
              <a:rect l="0" t="0" r="r" b="b"/>
              <a:pathLst>
                <a:path w="148" h="383">
                  <a:moveTo>
                    <a:pt x="139" y="0"/>
                  </a:moveTo>
                  <a:lnTo>
                    <a:pt x="0" y="383"/>
                  </a:lnTo>
                  <a:lnTo>
                    <a:pt x="13" y="383"/>
                  </a:lnTo>
                  <a:lnTo>
                    <a:pt x="148" y="5"/>
                  </a:lnTo>
                  <a:lnTo>
                    <a:pt x="139"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 name="Freeform 52"/>
            <p:cNvSpPr/>
            <p:nvPr/>
          </p:nvSpPr>
          <p:spPr bwMode="auto">
            <a:xfrm>
              <a:off x="4029743" y="3478717"/>
              <a:ext cx="373731" cy="1179900"/>
            </a:xfrm>
            <a:custGeom>
              <a:avLst/>
              <a:gdLst>
                <a:gd name="T0" fmla="*/ 0 w 261"/>
                <a:gd name="T1" fmla="*/ 0 h 824"/>
                <a:gd name="T2" fmla="*/ 247 w 261"/>
                <a:gd name="T3" fmla="*/ 824 h 824"/>
                <a:gd name="T4" fmla="*/ 261 w 261"/>
                <a:gd name="T5" fmla="*/ 824 h 824"/>
                <a:gd name="T6" fmla="*/ 14 w 261"/>
                <a:gd name="T7" fmla="*/ 0 h 824"/>
                <a:gd name="T8" fmla="*/ 0 w 261"/>
                <a:gd name="T9" fmla="*/ 0 h 824"/>
              </a:gdLst>
              <a:ahLst/>
              <a:cxnLst>
                <a:cxn ang="0">
                  <a:pos x="T0" y="T1"/>
                </a:cxn>
                <a:cxn ang="0">
                  <a:pos x="T2" y="T3"/>
                </a:cxn>
                <a:cxn ang="0">
                  <a:pos x="T4" y="T5"/>
                </a:cxn>
                <a:cxn ang="0">
                  <a:pos x="T6" y="T7"/>
                </a:cxn>
                <a:cxn ang="0">
                  <a:pos x="T8" y="T9"/>
                </a:cxn>
              </a:cxnLst>
              <a:rect l="0" t="0" r="r" b="b"/>
              <a:pathLst>
                <a:path w="261" h="824">
                  <a:moveTo>
                    <a:pt x="0" y="0"/>
                  </a:moveTo>
                  <a:lnTo>
                    <a:pt x="247" y="824"/>
                  </a:lnTo>
                  <a:lnTo>
                    <a:pt x="261" y="824"/>
                  </a:lnTo>
                  <a:lnTo>
                    <a:pt x="14" y="0"/>
                  </a:lnTo>
                  <a:lnTo>
                    <a:pt x="0"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5" name="Freeform 53"/>
            <p:cNvSpPr/>
            <p:nvPr/>
          </p:nvSpPr>
          <p:spPr bwMode="auto">
            <a:xfrm>
              <a:off x="3824978" y="4104466"/>
              <a:ext cx="545561" cy="572767"/>
            </a:xfrm>
            <a:custGeom>
              <a:avLst/>
              <a:gdLst>
                <a:gd name="T0" fmla="*/ 0 w 381"/>
                <a:gd name="T1" fmla="*/ 13 h 400"/>
                <a:gd name="T2" fmla="*/ 377 w 381"/>
                <a:gd name="T3" fmla="*/ 400 h 400"/>
                <a:gd name="T4" fmla="*/ 381 w 381"/>
                <a:gd name="T5" fmla="*/ 382 h 400"/>
                <a:gd name="T6" fmla="*/ 4 w 381"/>
                <a:gd name="T7" fmla="*/ 0 h 400"/>
                <a:gd name="T8" fmla="*/ 0 w 381"/>
                <a:gd name="T9" fmla="*/ 13 h 400"/>
              </a:gdLst>
              <a:ahLst/>
              <a:cxnLst>
                <a:cxn ang="0">
                  <a:pos x="T0" y="T1"/>
                </a:cxn>
                <a:cxn ang="0">
                  <a:pos x="T2" y="T3"/>
                </a:cxn>
                <a:cxn ang="0">
                  <a:pos x="T4" y="T5"/>
                </a:cxn>
                <a:cxn ang="0">
                  <a:pos x="T6" y="T7"/>
                </a:cxn>
                <a:cxn ang="0">
                  <a:pos x="T8" y="T9"/>
                </a:cxn>
              </a:cxnLst>
              <a:rect l="0" t="0" r="r" b="b"/>
              <a:pathLst>
                <a:path w="381" h="400">
                  <a:moveTo>
                    <a:pt x="0" y="13"/>
                  </a:moveTo>
                  <a:lnTo>
                    <a:pt x="377" y="400"/>
                  </a:lnTo>
                  <a:lnTo>
                    <a:pt x="381" y="382"/>
                  </a:lnTo>
                  <a:lnTo>
                    <a:pt x="4" y="0"/>
                  </a:lnTo>
                  <a:lnTo>
                    <a:pt x="0" y="13"/>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6" name="Freeform 54"/>
            <p:cNvSpPr/>
            <p:nvPr/>
          </p:nvSpPr>
          <p:spPr bwMode="auto">
            <a:xfrm>
              <a:off x="4530914" y="4014255"/>
              <a:ext cx="199037" cy="559880"/>
            </a:xfrm>
            <a:custGeom>
              <a:avLst/>
              <a:gdLst>
                <a:gd name="T0" fmla="*/ 135 w 139"/>
                <a:gd name="T1" fmla="*/ 0 h 391"/>
                <a:gd name="T2" fmla="*/ 0 w 139"/>
                <a:gd name="T3" fmla="*/ 373 h 391"/>
                <a:gd name="T4" fmla="*/ 9 w 139"/>
                <a:gd name="T5" fmla="*/ 391 h 391"/>
                <a:gd name="T6" fmla="*/ 139 w 139"/>
                <a:gd name="T7" fmla="*/ 9 h 391"/>
                <a:gd name="T8" fmla="*/ 135 w 139"/>
                <a:gd name="T9" fmla="*/ 0 h 391"/>
              </a:gdLst>
              <a:ahLst/>
              <a:cxnLst>
                <a:cxn ang="0">
                  <a:pos x="T0" y="T1"/>
                </a:cxn>
                <a:cxn ang="0">
                  <a:pos x="T2" y="T3"/>
                </a:cxn>
                <a:cxn ang="0">
                  <a:pos x="T4" y="T5"/>
                </a:cxn>
                <a:cxn ang="0">
                  <a:pos x="T6" y="T7"/>
                </a:cxn>
                <a:cxn ang="0">
                  <a:pos x="T8" y="T9"/>
                </a:cxn>
              </a:cxnLst>
              <a:rect l="0" t="0" r="r" b="b"/>
              <a:pathLst>
                <a:path w="139" h="391">
                  <a:moveTo>
                    <a:pt x="135" y="0"/>
                  </a:moveTo>
                  <a:lnTo>
                    <a:pt x="0" y="373"/>
                  </a:lnTo>
                  <a:lnTo>
                    <a:pt x="9" y="391"/>
                  </a:lnTo>
                  <a:lnTo>
                    <a:pt x="139" y="9"/>
                  </a:lnTo>
                  <a:lnTo>
                    <a:pt x="135"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7" name="Freeform 55"/>
            <p:cNvSpPr/>
            <p:nvPr/>
          </p:nvSpPr>
          <p:spPr bwMode="auto">
            <a:xfrm>
              <a:off x="4049790" y="3460103"/>
              <a:ext cx="654387" cy="508331"/>
            </a:xfrm>
            <a:custGeom>
              <a:avLst/>
              <a:gdLst>
                <a:gd name="T0" fmla="*/ 0 w 457"/>
                <a:gd name="T1" fmla="*/ 13 h 355"/>
                <a:gd name="T2" fmla="*/ 448 w 457"/>
                <a:gd name="T3" fmla="*/ 355 h 355"/>
                <a:gd name="T4" fmla="*/ 457 w 457"/>
                <a:gd name="T5" fmla="*/ 346 h 355"/>
                <a:gd name="T6" fmla="*/ 13 w 457"/>
                <a:gd name="T7" fmla="*/ 0 h 355"/>
                <a:gd name="T8" fmla="*/ 0 w 457"/>
                <a:gd name="T9" fmla="*/ 13 h 355"/>
              </a:gdLst>
              <a:ahLst/>
              <a:cxnLst>
                <a:cxn ang="0">
                  <a:pos x="T0" y="T1"/>
                </a:cxn>
                <a:cxn ang="0">
                  <a:pos x="T2" y="T3"/>
                </a:cxn>
                <a:cxn ang="0">
                  <a:pos x="T4" y="T5"/>
                </a:cxn>
                <a:cxn ang="0">
                  <a:pos x="T6" y="T7"/>
                </a:cxn>
                <a:cxn ang="0">
                  <a:pos x="T8" y="T9"/>
                </a:cxn>
              </a:cxnLst>
              <a:rect l="0" t="0" r="r" b="b"/>
              <a:pathLst>
                <a:path w="457" h="355">
                  <a:moveTo>
                    <a:pt x="0" y="13"/>
                  </a:moveTo>
                  <a:lnTo>
                    <a:pt x="448" y="355"/>
                  </a:lnTo>
                  <a:lnTo>
                    <a:pt x="457" y="346"/>
                  </a:lnTo>
                  <a:lnTo>
                    <a:pt x="13" y="0"/>
                  </a:lnTo>
                  <a:lnTo>
                    <a:pt x="0" y="13"/>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8" name="Freeform 56"/>
            <p:cNvSpPr/>
            <p:nvPr/>
          </p:nvSpPr>
          <p:spPr bwMode="auto">
            <a:xfrm>
              <a:off x="4742838" y="2963227"/>
              <a:ext cx="123145" cy="973704"/>
            </a:xfrm>
            <a:custGeom>
              <a:avLst/>
              <a:gdLst>
                <a:gd name="T0" fmla="*/ 72 w 86"/>
                <a:gd name="T1" fmla="*/ 0 h 680"/>
                <a:gd name="T2" fmla="*/ 0 w 86"/>
                <a:gd name="T3" fmla="*/ 680 h 680"/>
                <a:gd name="T4" fmla="*/ 9 w 86"/>
                <a:gd name="T5" fmla="*/ 680 h 680"/>
                <a:gd name="T6" fmla="*/ 86 w 86"/>
                <a:gd name="T7" fmla="*/ 0 h 680"/>
                <a:gd name="T8" fmla="*/ 72 w 86"/>
                <a:gd name="T9" fmla="*/ 0 h 680"/>
              </a:gdLst>
              <a:ahLst/>
              <a:cxnLst>
                <a:cxn ang="0">
                  <a:pos x="T0" y="T1"/>
                </a:cxn>
                <a:cxn ang="0">
                  <a:pos x="T2" y="T3"/>
                </a:cxn>
                <a:cxn ang="0">
                  <a:pos x="T4" y="T5"/>
                </a:cxn>
                <a:cxn ang="0">
                  <a:pos x="T6" y="T7"/>
                </a:cxn>
                <a:cxn ang="0">
                  <a:pos x="T8" y="T9"/>
                </a:cxn>
              </a:cxnLst>
              <a:rect l="0" t="0" r="r" b="b"/>
              <a:pathLst>
                <a:path w="86" h="680">
                  <a:moveTo>
                    <a:pt x="72" y="0"/>
                  </a:moveTo>
                  <a:lnTo>
                    <a:pt x="0" y="680"/>
                  </a:lnTo>
                  <a:lnTo>
                    <a:pt x="9" y="680"/>
                  </a:lnTo>
                  <a:lnTo>
                    <a:pt x="86" y="0"/>
                  </a:lnTo>
                  <a:lnTo>
                    <a:pt x="72"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 name="Freeform 57"/>
            <p:cNvSpPr/>
            <p:nvPr/>
          </p:nvSpPr>
          <p:spPr bwMode="auto">
            <a:xfrm>
              <a:off x="4865983" y="2976115"/>
              <a:ext cx="751757" cy="747461"/>
            </a:xfrm>
            <a:custGeom>
              <a:avLst/>
              <a:gdLst>
                <a:gd name="T0" fmla="*/ 0 w 525"/>
                <a:gd name="T1" fmla="*/ 0 h 522"/>
                <a:gd name="T2" fmla="*/ 516 w 525"/>
                <a:gd name="T3" fmla="*/ 522 h 522"/>
                <a:gd name="T4" fmla="*/ 525 w 525"/>
                <a:gd name="T5" fmla="*/ 522 h 522"/>
                <a:gd name="T6" fmla="*/ 13 w 525"/>
                <a:gd name="T7" fmla="*/ 0 h 522"/>
                <a:gd name="T8" fmla="*/ 0 w 525"/>
                <a:gd name="T9" fmla="*/ 0 h 522"/>
              </a:gdLst>
              <a:ahLst/>
              <a:cxnLst>
                <a:cxn ang="0">
                  <a:pos x="T0" y="T1"/>
                </a:cxn>
                <a:cxn ang="0">
                  <a:pos x="T2" y="T3"/>
                </a:cxn>
                <a:cxn ang="0">
                  <a:pos x="T4" y="T5"/>
                </a:cxn>
                <a:cxn ang="0">
                  <a:pos x="T6" y="T7"/>
                </a:cxn>
                <a:cxn ang="0">
                  <a:pos x="T8" y="T9"/>
                </a:cxn>
              </a:cxnLst>
              <a:rect l="0" t="0" r="r" b="b"/>
              <a:pathLst>
                <a:path w="525" h="522">
                  <a:moveTo>
                    <a:pt x="0" y="0"/>
                  </a:moveTo>
                  <a:lnTo>
                    <a:pt x="516" y="522"/>
                  </a:lnTo>
                  <a:lnTo>
                    <a:pt x="525" y="522"/>
                  </a:lnTo>
                  <a:lnTo>
                    <a:pt x="13" y="0"/>
                  </a:lnTo>
                  <a:lnTo>
                    <a:pt x="0"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0" name="Freeform 58"/>
            <p:cNvSpPr/>
            <p:nvPr/>
          </p:nvSpPr>
          <p:spPr bwMode="auto">
            <a:xfrm>
              <a:off x="4556688" y="3447215"/>
              <a:ext cx="572767" cy="1101145"/>
            </a:xfrm>
            <a:custGeom>
              <a:avLst/>
              <a:gdLst>
                <a:gd name="T0" fmla="*/ 391 w 400"/>
                <a:gd name="T1" fmla="*/ 0 h 769"/>
                <a:gd name="T2" fmla="*/ 0 w 400"/>
                <a:gd name="T3" fmla="*/ 769 h 769"/>
                <a:gd name="T4" fmla="*/ 14 w 400"/>
                <a:gd name="T5" fmla="*/ 769 h 769"/>
                <a:gd name="T6" fmla="*/ 400 w 400"/>
                <a:gd name="T7" fmla="*/ 13 h 769"/>
                <a:gd name="T8" fmla="*/ 391 w 400"/>
                <a:gd name="T9" fmla="*/ 0 h 769"/>
              </a:gdLst>
              <a:ahLst/>
              <a:cxnLst>
                <a:cxn ang="0">
                  <a:pos x="T0" y="T1"/>
                </a:cxn>
                <a:cxn ang="0">
                  <a:pos x="T2" y="T3"/>
                </a:cxn>
                <a:cxn ang="0">
                  <a:pos x="T4" y="T5"/>
                </a:cxn>
                <a:cxn ang="0">
                  <a:pos x="T6" y="T7"/>
                </a:cxn>
                <a:cxn ang="0">
                  <a:pos x="T8" y="T9"/>
                </a:cxn>
              </a:cxnLst>
              <a:rect l="0" t="0" r="r" b="b"/>
              <a:pathLst>
                <a:path w="400" h="769">
                  <a:moveTo>
                    <a:pt x="391" y="0"/>
                  </a:moveTo>
                  <a:lnTo>
                    <a:pt x="0" y="769"/>
                  </a:lnTo>
                  <a:lnTo>
                    <a:pt x="14" y="769"/>
                  </a:lnTo>
                  <a:lnTo>
                    <a:pt x="400" y="13"/>
                  </a:lnTo>
                  <a:lnTo>
                    <a:pt x="391"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1" name="Freeform 59"/>
            <p:cNvSpPr/>
            <p:nvPr/>
          </p:nvSpPr>
          <p:spPr bwMode="auto">
            <a:xfrm>
              <a:off x="4788659" y="3743623"/>
              <a:ext cx="816193" cy="244858"/>
            </a:xfrm>
            <a:custGeom>
              <a:avLst/>
              <a:gdLst>
                <a:gd name="T0" fmla="*/ 0 w 570"/>
                <a:gd name="T1" fmla="*/ 157 h 171"/>
                <a:gd name="T2" fmla="*/ 570 w 570"/>
                <a:gd name="T3" fmla="*/ 0 h 171"/>
                <a:gd name="T4" fmla="*/ 570 w 570"/>
                <a:gd name="T5" fmla="*/ 9 h 171"/>
                <a:gd name="T6" fmla="*/ 0 w 570"/>
                <a:gd name="T7" fmla="*/ 171 h 171"/>
                <a:gd name="T8" fmla="*/ 0 w 570"/>
                <a:gd name="T9" fmla="*/ 157 h 171"/>
              </a:gdLst>
              <a:ahLst/>
              <a:cxnLst>
                <a:cxn ang="0">
                  <a:pos x="T0" y="T1"/>
                </a:cxn>
                <a:cxn ang="0">
                  <a:pos x="T2" y="T3"/>
                </a:cxn>
                <a:cxn ang="0">
                  <a:pos x="T4" y="T5"/>
                </a:cxn>
                <a:cxn ang="0">
                  <a:pos x="T6" y="T7"/>
                </a:cxn>
                <a:cxn ang="0">
                  <a:pos x="T8" y="T9"/>
                </a:cxn>
              </a:cxnLst>
              <a:rect l="0" t="0" r="r" b="b"/>
              <a:pathLst>
                <a:path w="570" h="171">
                  <a:moveTo>
                    <a:pt x="0" y="157"/>
                  </a:moveTo>
                  <a:lnTo>
                    <a:pt x="570" y="0"/>
                  </a:lnTo>
                  <a:lnTo>
                    <a:pt x="570" y="9"/>
                  </a:lnTo>
                  <a:lnTo>
                    <a:pt x="0" y="171"/>
                  </a:lnTo>
                  <a:lnTo>
                    <a:pt x="0" y="157"/>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2" name="Freeform 60"/>
            <p:cNvSpPr/>
            <p:nvPr/>
          </p:nvSpPr>
          <p:spPr bwMode="auto">
            <a:xfrm>
              <a:off x="5656401" y="3447215"/>
              <a:ext cx="899244" cy="296407"/>
            </a:xfrm>
            <a:custGeom>
              <a:avLst/>
              <a:gdLst>
                <a:gd name="T0" fmla="*/ 0 w 628"/>
                <a:gd name="T1" fmla="*/ 198 h 207"/>
                <a:gd name="T2" fmla="*/ 628 w 628"/>
                <a:gd name="T3" fmla="*/ 0 h 207"/>
                <a:gd name="T4" fmla="*/ 628 w 628"/>
                <a:gd name="T5" fmla="*/ 9 h 207"/>
                <a:gd name="T6" fmla="*/ 0 w 628"/>
                <a:gd name="T7" fmla="*/ 207 h 207"/>
                <a:gd name="T8" fmla="*/ 0 w 628"/>
                <a:gd name="T9" fmla="*/ 198 h 207"/>
              </a:gdLst>
              <a:ahLst/>
              <a:cxnLst>
                <a:cxn ang="0">
                  <a:pos x="T0" y="T1"/>
                </a:cxn>
                <a:cxn ang="0">
                  <a:pos x="T2" y="T3"/>
                </a:cxn>
                <a:cxn ang="0">
                  <a:pos x="T4" y="T5"/>
                </a:cxn>
                <a:cxn ang="0">
                  <a:pos x="T6" y="T7"/>
                </a:cxn>
                <a:cxn ang="0">
                  <a:pos x="T8" y="T9"/>
                </a:cxn>
              </a:cxnLst>
              <a:rect l="0" t="0" r="r" b="b"/>
              <a:pathLst>
                <a:path w="628" h="207">
                  <a:moveTo>
                    <a:pt x="0" y="198"/>
                  </a:moveTo>
                  <a:lnTo>
                    <a:pt x="628" y="0"/>
                  </a:lnTo>
                  <a:lnTo>
                    <a:pt x="628" y="9"/>
                  </a:lnTo>
                  <a:lnTo>
                    <a:pt x="0" y="207"/>
                  </a:lnTo>
                  <a:lnTo>
                    <a:pt x="0" y="198"/>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3" name="Freeform 61"/>
            <p:cNvSpPr/>
            <p:nvPr/>
          </p:nvSpPr>
          <p:spPr bwMode="auto">
            <a:xfrm>
              <a:off x="6594307" y="3447215"/>
              <a:ext cx="821921" cy="289247"/>
            </a:xfrm>
            <a:custGeom>
              <a:avLst/>
              <a:gdLst>
                <a:gd name="T0" fmla="*/ 0 w 574"/>
                <a:gd name="T1" fmla="*/ 9 h 202"/>
                <a:gd name="T2" fmla="*/ 570 w 574"/>
                <a:gd name="T3" fmla="*/ 202 h 202"/>
                <a:gd name="T4" fmla="*/ 574 w 574"/>
                <a:gd name="T5" fmla="*/ 193 h 202"/>
                <a:gd name="T6" fmla="*/ 0 w 574"/>
                <a:gd name="T7" fmla="*/ 0 h 202"/>
                <a:gd name="T8" fmla="*/ 0 w 574"/>
                <a:gd name="T9" fmla="*/ 9 h 202"/>
              </a:gdLst>
              <a:ahLst/>
              <a:cxnLst>
                <a:cxn ang="0">
                  <a:pos x="T0" y="T1"/>
                </a:cxn>
                <a:cxn ang="0">
                  <a:pos x="T2" y="T3"/>
                </a:cxn>
                <a:cxn ang="0">
                  <a:pos x="T4" y="T5"/>
                </a:cxn>
                <a:cxn ang="0">
                  <a:pos x="T6" y="T7"/>
                </a:cxn>
                <a:cxn ang="0">
                  <a:pos x="T8" y="T9"/>
                </a:cxn>
              </a:cxnLst>
              <a:rect l="0" t="0" r="r" b="b"/>
              <a:pathLst>
                <a:path w="574" h="202">
                  <a:moveTo>
                    <a:pt x="0" y="9"/>
                  </a:moveTo>
                  <a:lnTo>
                    <a:pt x="570" y="202"/>
                  </a:lnTo>
                  <a:lnTo>
                    <a:pt x="574" y="193"/>
                  </a:lnTo>
                  <a:lnTo>
                    <a:pt x="0" y="0"/>
                  </a:lnTo>
                  <a:lnTo>
                    <a:pt x="0" y="9"/>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4" name="Freeform 62"/>
            <p:cNvSpPr/>
            <p:nvPr/>
          </p:nvSpPr>
          <p:spPr bwMode="auto">
            <a:xfrm>
              <a:off x="7480664" y="2880176"/>
              <a:ext cx="514059" cy="830512"/>
            </a:xfrm>
            <a:custGeom>
              <a:avLst/>
              <a:gdLst>
                <a:gd name="T0" fmla="*/ 359 w 359"/>
                <a:gd name="T1" fmla="*/ 0 h 580"/>
                <a:gd name="T2" fmla="*/ 0 w 359"/>
                <a:gd name="T3" fmla="*/ 580 h 580"/>
                <a:gd name="T4" fmla="*/ 5 w 359"/>
                <a:gd name="T5" fmla="*/ 580 h 580"/>
                <a:gd name="T6" fmla="*/ 359 w 359"/>
                <a:gd name="T7" fmla="*/ 13 h 580"/>
                <a:gd name="T8" fmla="*/ 359 w 359"/>
                <a:gd name="T9" fmla="*/ 0 h 580"/>
              </a:gdLst>
              <a:ahLst/>
              <a:cxnLst>
                <a:cxn ang="0">
                  <a:pos x="T0" y="T1"/>
                </a:cxn>
                <a:cxn ang="0">
                  <a:pos x="T2" y="T3"/>
                </a:cxn>
                <a:cxn ang="0">
                  <a:pos x="T4" y="T5"/>
                </a:cxn>
                <a:cxn ang="0">
                  <a:pos x="T6" y="T7"/>
                </a:cxn>
                <a:cxn ang="0">
                  <a:pos x="T8" y="T9"/>
                </a:cxn>
              </a:cxnLst>
              <a:rect l="0" t="0" r="r" b="b"/>
              <a:pathLst>
                <a:path w="359" h="580">
                  <a:moveTo>
                    <a:pt x="359" y="0"/>
                  </a:moveTo>
                  <a:lnTo>
                    <a:pt x="0" y="580"/>
                  </a:lnTo>
                  <a:lnTo>
                    <a:pt x="5" y="580"/>
                  </a:lnTo>
                  <a:lnTo>
                    <a:pt x="359" y="13"/>
                  </a:lnTo>
                  <a:lnTo>
                    <a:pt x="359"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5" name="Freeform 63"/>
            <p:cNvSpPr/>
            <p:nvPr/>
          </p:nvSpPr>
          <p:spPr bwMode="auto">
            <a:xfrm>
              <a:off x="8033385" y="2893064"/>
              <a:ext cx="77324" cy="1088257"/>
            </a:xfrm>
            <a:custGeom>
              <a:avLst/>
              <a:gdLst>
                <a:gd name="T0" fmla="*/ 0 w 54"/>
                <a:gd name="T1" fmla="*/ 0 h 760"/>
                <a:gd name="T2" fmla="*/ 45 w 54"/>
                <a:gd name="T3" fmla="*/ 760 h 760"/>
                <a:gd name="T4" fmla="*/ 54 w 54"/>
                <a:gd name="T5" fmla="*/ 760 h 760"/>
                <a:gd name="T6" fmla="*/ 9 w 54"/>
                <a:gd name="T7" fmla="*/ 0 h 760"/>
                <a:gd name="T8" fmla="*/ 0 w 54"/>
                <a:gd name="T9" fmla="*/ 0 h 760"/>
              </a:gdLst>
              <a:ahLst/>
              <a:cxnLst>
                <a:cxn ang="0">
                  <a:pos x="T0" y="T1"/>
                </a:cxn>
                <a:cxn ang="0">
                  <a:pos x="T2" y="T3"/>
                </a:cxn>
                <a:cxn ang="0">
                  <a:pos x="T4" y="T5"/>
                </a:cxn>
                <a:cxn ang="0">
                  <a:pos x="T6" y="T7"/>
                </a:cxn>
                <a:cxn ang="0">
                  <a:pos x="T8" y="T9"/>
                </a:cxn>
              </a:cxnLst>
              <a:rect l="0" t="0" r="r" b="b"/>
              <a:pathLst>
                <a:path w="54" h="760">
                  <a:moveTo>
                    <a:pt x="0" y="0"/>
                  </a:moveTo>
                  <a:lnTo>
                    <a:pt x="45" y="760"/>
                  </a:lnTo>
                  <a:lnTo>
                    <a:pt x="54" y="760"/>
                  </a:lnTo>
                  <a:lnTo>
                    <a:pt x="9" y="0"/>
                  </a:lnTo>
                  <a:lnTo>
                    <a:pt x="0"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6" name="Freeform 64"/>
            <p:cNvSpPr/>
            <p:nvPr/>
          </p:nvSpPr>
          <p:spPr bwMode="auto">
            <a:xfrm>
              <a:off x="8123595" y="3434328"/>
              <a:ext cx="289247" cy="559880"/>
            </a:xfrm>
            <a:custGeom>
              <a:avLst/>
              <a:gdLst>
                <a:gd name="T0" fmla="*/ 189 w 202"/>
                <a:gd name="T1" fmla="*/ 0 h 391"/>
                <a:gd name="T2" fmla="*/ 0 w 202"/>
                <a:gd name="T3" fmla="*/ 382 h 391"/>
                <a:gd name="T4" fmla="*/ 9 w 202"/>
                <a:gd name="T5" fmla="*/ 391 h 391"/>
                <a:gd name="T6" fmla="*/ 202 w 202"/>
                <a:gd name="T7" fmla="*/ 0 h 391"/>
                <a:gd name="T8" fmla="*/ 189 w 202"/>
                <a:gd name="T9" fmla="*/ 0 h 391"/>
              </a:gdLst>
              <a:ahLst/>
              <a:cxnLst>
                <a:cxn ang="0">
                  <a:pos x="T0" y="T1"/>
                </a:cxn>
                <a:cxn ang="0">
                  <a:pos x="T2" y="T3"/>
                </a:cxn>
                <a:cxn ang="0">
                  <a:pos x="T4" y="T5"/>
                </a:cxn>
                <a:cxn ang="0">
                  <a:pos x="T6" y="T7"/>
                </a:cxn>
                <a:cxn ang="0">
                  <a:pos x="T8" y="T9"/>
                </a:cxn>
              </a:cxnLst>
              <a:rect l="0" t="0" r="r" b="b"/>
              <a:pathLst>
                <a:path w="202" h="391">
                  <a:moveTo>
                    <a:pt x="189" y="0"/>
                  </a:moveTo>
                  <a:lnTo>
                    <a:pt x="0" y="382"/>
                  </a:lnTo>
                  <a:lnTo>
                    <a:pt x="9" y="391"/>
                  </a:lnTo>
                  <a:lnTo>
                    <a:pt x="202" y="0"/>
                  </a:lnTo>
                  <a:lnTo>
                    <a:pt x="189"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7" name="Freeform 65"/>
            <p:cNvSpPr/>
            <p:nvPr/>
          </p:nvSpPr>
          <p:spPr bwMode="auto">
            <a:xfrm>
              <a:off x="7480664" y="3756509"/>
              <a:ext cx="572767" cy="270633"/>
            </a:xfrm>
            <a:custGeom>
              <a:avLst/>
              <a:gdLst>
                <a:gd name="T0" fmla="*/ 0 w 400"/>
                <a:gd name="T1" fmla="*/ 9 h 189"/>
                <a:gd name="T2" fmla="*/ 400 w 400"/>
                <a:gd name="T3" fmla="*/ 189 h 189"/>
                <a:gd name="T4" fmla="*/ 400 w 400"/>
                <a:gd name="T5" fmla="*/ 171 h 189"/>
                <a:gd name="T6" fmla="*/ 0 w 400"/>
                <a:gd name="T7" fmla="*/ 0 h 189"/>
                <a:gd name="T8" fmla="*/ 0 w 400"/>
                <a:gd name="T9" fmla="*/ 9 h 189"/>
              </a:gdLst>
              <a:ahLst/>
              <a:cxnLst>
                <a:cxn ang="0">
                  <a:pos x="T0" y="T1"/>
                </a:cxn>
                <a:cxn ang="0">
                  <a:pos x="T2" y="T3"/>
                </a:cxn>
                <a:cxn ang="0">
                  <a:pos x="T4" y="T5"/>
                </a:cxn>
                <a:cxn ang="0">
                  <a:pos x="T6" y="T7"/>
                </a:cxn>
                <a:cxn ang="0">
                  <a:pos x="T8" y="T9"/>
                </a:cxn>
              </a:cxnLst>
              <a:rect l="0" t="0" r="r" b="b"/>
              <a:pathLst>
                <a:path w="400" h="189">
                  <a:moveTo>
                    <a:pt x="0" y="9"/>
                  </a:moveTo>
                  <a:lnTo>
                    <a:pt x="400" y="189"/>
                  </a:lnTo>
                  <a:lnTo>
                    <a:pt x="400" y="171"/>
                  </a:lnTo>
                  <a:lnTo>
                    <a:pt x="0" y="0"/>
                  </a:lnTo>
                  <a:lnTo>
                    <a:pt x="0" y="9"/>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8" name="Freeform 66"/>
            <p:cNvSpPr/>
            <p:nvPr/>
          </p:nvSpPr>
          <p:spPr bwMode="auto">
            <a:xfrm>
              <a:off x="7937446" y="4065804"/>
              <a:ext cx="160375" cy="727414"/>
            </a:xfrm>
            <a:custGeom>
              <a:avLst/>
              <a:gdLst>
                <a:gd name="T0" fmla="*/ 108 w 112"/>
                <a:gd name="T1" fmla="*/ 0 h 508"/>
                <a:gd name="T2" fmla="*/ 0 w 112"/>
                <a:gd name="T3" fmla="*/ 508 h 508"/>
                <a:gd name="T4" fmla="*/ 13 w 112"/>
                <a:gd name="T5" fmla="*/ 508 h 508"/>
                <a:gd name="T6" fmla="*/ 112 w 112"/>
                <a:gd name="T7" fmla="*/ 0 h 508"/>
                <a:gd name="T8" fmla="*/ 108 w 112"/>
                <a:gd name="T9" fmla="*/ 0 h 508"/>
              </a:gdLst>
              <a:ahLst/>
              <a:cxnLst>
                <a:cxn ang="0">
                  <a:pos x="T0" y="T1"/>
                </a:cxn>
                <a:cxn ang="0">
                  <a:pos x="T2" y="T3"/>
                </a:cxn>
                <a:cxn ang="0">
                  <a:pos x="T4" y="T5"/>
                </a:cxn>
                <a:cxn ang="0">
                  <a:pos x="T6" y="T7"/>
                </a:cxn>
                <a:cxn ang="0">
                  <a:pos x="T8" y="T9"/>
                </a:cxn>
              </a:cxnLst>
              <a:rect l="0" t="0" r="r" b="b"/>
              <a:pathLst>
                <a:path w="112" h="508">
                  <a:moveTo>
                    <a:pt x="108" y="0"/>
                  </a:moveTo>
                  <a:lnTo>
                    <a:pt x="0" y="508"/>
                  </a:lnTo>
                  <a:lnTo>
                    <a:pt x="13" y="508"/>
                  </a:lnTo>
                  <a:lnTo>
                    <a:pt x="112" y="0"/>
                  </a:lnTo>
                  <a:lnTo>
                    <a:pt x="108"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9" name="Freeform 67"/>
            <p:cNvSpPr/>
            <p:nvPr/>
          </p:nvSpPr>
          <p:spPr bwMode="auto">
            <a:xfrm>
              <a:off x="7371839" y="3775125"/>
              <a:ext cx="90211" cy="1051027"/>
            </a:xfrm>
            <a:custGeom>
              <a:avLst/>
              <a:gdLst>
                <a:gd name="T0" fmla="*/ 54 w 63"/>
                <a:gd name="T1" fmla="*/ 0 h 734"/>
                <a:gd name="T2" fmla="*/ 0 w 63"/>
                <a:gd name="T3" fmla="*/ 734 h 734"/>
                <a:gd name="T4" fmla="*/ 5 w 63"/>
                <a:gd name="T5" fmla="*/ 734 h 734"/>
                <a:gd name="T6" fmla="*/ 63 w 63"/>
                <a:gd name="T7" fmla="*/ 0 h 734"/>
                <a:gd name="T8" fmla="*/ 54 w 63"/>
                <a:gd name="T9" fmla="*/ 0 h 734"/>
              </a:gdLst>
              <a:ahLst/>
              <a:cxnLst>
                <a:cxn ang="0">
                  <a:pos x="T0" y="T1"/>
                </a:cxn>
                <a:cxn ang="0">
                  <a:pos x="T2" y="T3"/>
                </a:cxn>
                <a:cxn ang="0">
                  <a:pos x="T4" y="T5"/>
                </a:cxn>
                <a:cxn ang="0">
                  <a:pos x="T6" y="T7"/>
                </a:cxn>
                <a:cxn ang="0">
                  <a:pos x="T8" y="T9"/>
                </a:cxn>
              </a:cxnLst>
              <a:rect l="0" t="0" r="r" b="b"/>
              <a:pathLst>
                <a:path w="63" h="734">
                  <a:moveTo>
                    <a:pt x="54" y="0"/>
                  </a:moveTo>
                  <a:lnTo>
                    <a:pt x="0" y="734"/>
                  </a:lnTo>
                  <a:lnTo>
                    <a:pt x="5" y="734"/>
                  </a:lnTo>
                  <a:lnTo>
                    <a:pt x="63" y="0"/>
                  </a:lnTo>
                  <a:lnTo>
                    <a:pt x="54"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0" name="Freeform 68"/>
            <p:cNvSpPr/>
            <p:nvPr/>
          </p:nvSpPr>
          <p:spPr bwMode="auto">
            <a:xfrm>
              <a:off x="7390453" y="4065804"/>
              <a:ext cx="701640" cy="760349"/>
            </a:xfrm>
            <a:custGeom>
              <a:avLst/>
              <a:gdLst>
                <a:gd name="T0" fmla="*/ 481 w 490"/>
                <a:gd name="T1" fmla="*/ 0 h 531"/>
                <a:gd name="T2" fmla="*/ 0 w 490"/>
                <a:gd name="T3" fmla="*/ 526 h 531"/>
                <a:gd name="T4" fmla="*/ 9 w 490"/>
                <a:gd name="T5" fmla="*/ 531 h 531"/>
                <a:gd name="T6" fmla="*/ 490 w 490"/>
                <a:gd name="T7" fmla="*/ 0 h 531"/>
                <a:gd name="T8" fmla="*/ 481 w 490"/>
                <a:gd name="T9" fmla="*/ 0 h 531"/>
              </a:gdLst>
              <a:ahLst/>
              <a:cxnLst>
                <a:cxn ang="0">
                  <a:pos x="T0" y="T1"/>
                </a:cxn>
                <a:cxn ang="0">
                  <a:pos x="T2" y="T3"/>
                </a:cxn>
                <a:cxn ang="0">
                  <a:pos x="T4" y="T5"/>
                </a:cxn>
                <a:cxn ang="0">
                  <a:pos x="T6" y="T7"/>
                </a:cxn>
                <a:cxn ang="0">
                  <a:pos x="T8" y="T9"/>
                </a:cxn>
              </a:cxnLst>
              <a:rect l="0" t="0" r="r" b="b"/>
              <a:pathLst>
                <a:path w="490" h="531">
                  <a:moveTo>
                    <a:pt x="481" y="0"/>
                  </a:moveTo>
                  <a:lnTo>
                    <a:pt x="0" y="526"/>
                  </a:lnTo>
                  <a:lnTo>
                    <a:pt x="9" y="531"/>
                  </a:lnTo>
                  <a:lnTo>
                    <a:pt x="490" y="0"/>
                  </a:lnTo>
                  <a:lnTo>
                    <a:pt x="481"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1" name="Freeform 69"/>
            <p:cNvSpPr/>
            <p:nvPr/>
          </p:nvSpPr>
          <p:spPr bwMode="auto">
            <a:xfrm>
              <a:off x="7795686" y="4181789"/>
              <a:ext cx="128873" cy="611429"/>
            </a:xfrm>
            <a:custGeom>
              <a:avLst/>
              <a:gdLst>
                <a:gd name="T0" fmla="*/ 0 w 90"/>
                <a:gd name="T1" fmla="*/ 0 h 427"/>
                <a:gd name="T2" fmla="*/ 77 w 90"/>
                <a:gd name="T3" fmla="*/ 427 h 427"/>
                <a:gd name="T4" fmla="*/ 90 w 90"/>
                <a:gd name="T5" fmla="*/ 427 h 427"/>
                <a:gd name="T6" fmla="*/ 14 w 90"/>
                <a:gd name="T7" fmla="*/ 0 h 427"/>
                <a:gd name="T8" fmla="*/ 0 w 90"/>
                <a:gd name="T9" fmla="*/ 0 h 427"/>
              </a:gdLst>
              <a:ahLst/>
              <a:cxnLst>
                <a:cxn ang="0">
                  <a:pos x="T0" y="T1"/>
                </a:cxn>
                <a:cxn ang="0">
                  <a:pos x="T2" y="T3"/>
                </a:cxn>
                <a:cxn ang="0">
                  <a:pos x="T4" y="T5"/>
                </a:cxn>
                <a:cxn ang="0">
                  <a:pos x="T6" y="T7"/>
                </a:cxn>
                <a:cxn ang="0">
                  <a:pos x="T8" y="T9"/>
                </a:cxn>
              </a:cxnLst>
              <a:rect l="0" t="0" r="r" b="b"/>
              <a:pathLst>
                <a:path w="90" h="427">
                  <a:moveTo>
                    <a:pt x="0" y="0"/>
                  </a:moveTo>
                  <a:lnTo>
                    <a:pt x="77" y="427"/>
                  </a:lnTo>
                  <a:lnTo>
                    <a:pt x="90" y="427"/>
                  </a:lnTo>
                  <a:lnTo>
                    <a:pt x="14" y="0"/>
                  </a:lnTo>
                  <a:lnTo>
                    <a:pt x="0"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2" name="Freeform 70"/>
            <p:cNvSpPr/>
            <p:nvPr/>
          </p:nvSpPr>
          <p:spPr bwMode="auto">
            <a:xfrm>
              <a:off x="6516983" y="3460103"/>
              <a:ext cx="64437" cy="933610"/>
            </a:xfrm>
            <a:custGeom>
              <a:avLst/>
              <a:gdLst>
                <a:gd name="T0" fmla="*/ 36 w 45"/>
                <a:gd name="T1" fmla="*/ 4 h 652"/>
                <a:gd name="T2" fmla="*/ 0 w 45"/>
                <a:gd name="T3" fmla="*/ 652 h 652"/>
                <a:gd name="T4" fmla="*/ 9 w 45"/>
                <a:gd name="T5" fmla="*/ 652 h 652"/>
                <a:gd name="T6" fmla="*/ 45 w 45"/>
                <a:gd name="T7" fmla="*/ 0 h 652"/>
                <a:gd name="T8" fmla="*/ 36 w 45"/>
                <a:gd name="T9" fmla="*/ 4 h 652"/>
              </a:gdLst>
              <a:ahLst/>
              <a:cxnLst>
                <a:cxn ang="0">
                  <a:pos x="T0" y="T1"/>
                </a:cxn>
                <a:cxn ang="0">
                  <a:pos x="T2" y="T3"/>
                </a:cxn>
                <a:cxn ang="0">
                  <a:pos x="T4" y="T5"/>
                </a:cxn>
                <a:cxn ang="0">
                  <a:pos x="T6" y="T7"/>
                </a:cxn>
                <a:cxn ang="0">
                  <a:pos x="T8" y="T9"/>
                </a:cxn>
              </a:cxnLst>
              <a:rect l="0" t="0" r="r" b="b"/>
              <a:pathLst>
                <a:path w="45" h="652">
                  <a:moveTo>
                    <a:pt x="36" y="4"/>
                  </a:moveTo>
                  <a:lnTo>
                    <a:pt x="0" y="652"/>
                  </a:lnTo>
                  <a:lnTo>
                    <a:pt x="9" y="652"/>
                  </a:lnTo>
                  <a:lnTo>
                    <a:pt x="45" y="0"/>
                  </a:lnTo>
                  <a:lnTo>
                    <a:pt x="36" y="4"/>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3" name="Freeform 71"/>
            <p:cNvSpPr/>
            <p:nvPr/>
          </p:nvSpPr>
          <p:spPr bwMode="auto">
            <a:xfrm>
              <a:off x="6542758" y="3769397"/>
              <a:ext cx="893517" cy="650091"/>
            </a:xfrm>
            <a:custGeom>
              <a:avLst/>
              <a:gdLst>
                <a:gd name="T0" fmla="*/ 0 w 624"/>
                <a:gd name="T1" fmla="*/ 445 h 454"/>
                <a:gd name="T2" fmla="*/ 619 w 624"/>
                <a:gd name="T3" fmla="*/ 0 h 454"/>
                <a:gd name="T4" fmla="*/ 624 w 624"/>
                <a:gd name="T5" fmla="*/ 9 h 454"/>
                <a:gd name="T6" fmla="*/ 0 w 624"/>
                <a:gd name="T7" fmla="*/ 454 h 454"/>
                <a:gd name="T8" fmla="*/ 0 w 624"/>
                <a:gd name="T9" fmla="*/ 445 h 454"/>
              </a:gdLst>
              <a:ahLst/>
              <a:cxnLst>
                <a:cxn ang="0">
                  <a:pos x="T0" y="T1"/>
                </a:cxn>
                <a:cxn ang="0">
                  <a:pos x="T2" y="T3"/>
                </a:cxn>
                <a:cxn ang="0">
                  <a:pos x="T4" y="T5"/>
                </a:cxn>
                <a:cxn ang="0">
                  <a:pos x="T6" y="T7"/>
                </a:cxn>
                <a:cxn ang="0">
                  <a:pos x="T8" y="T9"/>
                </a:cxn>
              </a:cxnLst>
              <a:rect l="0" t="0" r="r" b="b"/>
              <a:pathLst>
                <a:path w="624" h="454">
                  <a:moveTo>
                    <a:pt x="0" y="445"/>
                  </a:moveTo>
                  <a:lnTo>
                    <a:pt x="619" y="0"/>
                  </a:lnTo>
                  <a:lnTo>
                    <a:pt x="624" y="9"/>
                  </a:lnTo>
                  <a:lnTo>
                    <a:pt x="0" y="454"/>
                  </a:lnTo>
                  <a:lnTo>
                    <a:pt x="0" y="445"/>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4" name="Freeform 72"/>
            <p:cNvSpPr/>
            <p:nvPr/>
          </p:nvSpPr>
          <p:spPr bwMode="auto">
            <a:xfrm>
              <a:off x="6542758" y="4426647"/>
              <a:ext cx="797579" cy="431008"/>
            </a:xfrm>
            <a:custGeom>
              <a:avLst/>
              <a:gdLst>
                <a:gd name="T0" fmla="*/ 0 w 557"/>
                <a:gd name="T1" fmla="*/ 13 h 301"/>
                <a:gd name="T2" fmla="*/ 548 w 557"/>
                <a:gd name="T3" fmla="*/ 301 h 301"/>
                <a:gd name="T4" fmla="*/ 557 w 557"/>
                <a:gd name="T5" fmla="*/ 297 h 301"/>
                <a:gd name="T6" fmla="*/ 5 w 557"/>
                <a:gd name="T7" fmla="*/ 0 h 301"/>
                <a:gd name="T8" fmla="*/ 0 w 557"/>
                <a:gd name="T9" fmla="*/ 13 h 301"/>
              </a:gdLst>
              <a:ahLst/>
              <a:cxnLst>
                <a:cxn ang="0">
                  <a:pos x="T0" y="T1"/>
                </a:cxn>
                <a:cxn ang="0">
                  <a:pos x="T2" y="T3"/>
                </a:cxn>
                <a:cxn ang="0">
                  <a:pos x="T4" y="T5"/>
                </a:cxn>
                <a:cxn ang="0">
                  <a:pos x="T6" y="T7"/>
                </a:cxn>
                <a:cxn ang="0">
                  <a:pos x="T8" y="T9"/>
                </a:cxn>
              </a:cxnLst>
              <a:rect l="0" t="0" r="r" b="b"/>
              <a:pathLst>
                <a:path w="557" h="301">
                  <a:moveTo>
                    <a:pt x="0" y="13"/>
                  </a:moveTo>
                  <a:lnTo>
                    <a:pt x="548" y="301"/>
                  </a:lnTo>
                  <a:lnTo>
                    <a:pt x="557" y="297"/>
                  </a:lnTo>
                  <a:lnTo>
                    <a:pt x="5" y="0"/>
                  </a:lnTo>
                  <a:lnTo>
                    <a:pt x="0" y="13"/>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5" name="Freeform 73"/>
            <p:cNvSpPr/>
            <p:nvPr/>
          </p:nvSpPr>
          <p:spPr bwMode="auto">
            <a:xfrm>
              <a:off x="5643514" y="3743623"/>
              <a:ext cx="847695" cy="683025"/>
            </a:xfrm>
            <a:custGeom>
              <a:avLst/>
              <a:gdLst>
                <a:gd name="T0" fmla="*/ 0 w 592"/>
                <a:gd name="T1" fmla="*/ 13 h 477"/>
                <a:gd name="T2" fmla="*/ 592 w 592"/>
                <a:gd name="T3" fmla="*/ 477 h 477"/>
                <a:gd name="T4" fmla="*/ 592 w 592"/>
                <a:gd name="T5" fmla="*/ 463 h 477"/>
                <a:gd name="T6" fmla="*/ 4 w 592"/>
                <a:gd name="T7" fmla="*/ 0 h 477"/>
                <a:gd name="T8" fmla="*/ 0 w 592"/>
                <a:gd name="T9" fmla="*/ 13 h 477"/>
              </a:gdLst>
              <a:ahLst/>
              <a:cxnLst>
                <a:cxn ang="0">
                  <a:pos x="T0" y="T1"/>
                </a:cxn>
                <a:cxn ang="0">
                  <a:pos x="T2" y="T3"/>
                </a:cxn>
                <a:cxn ang="0">
                  <a:pos x="T4" y="T5"/>
                </a:cxn>
                <a:cxn ang="0">
                  <a:pos x="T6" y="T7"/>
                </a:cxn>
                <a:cxn ang="0">
                  <a:pos x="T8" y="T9"/>
                </a:cxn>
              </a:cxnLst>
              <a:rect l="0" t="0" r="r" b="b"/>
              <a:pathLst>
                <a:path w="592" h="477">
                  <a:moveTo>
                    <a:pt x="0" y="13"/>
                  </a:moveTo>
                  <a:lnTo>
                    <a:pt x="592" y="477"/>
                  </a:lnTo>
                  <a:lnTo>
                    <a:pt x="592" y="463"/>
                  </a:lnTo>
                  <a:lnTo>
                    <a:pt x="4" y="0"/>
                  </a:lnTo>
                  <a:lnTo>
                    <a:pt x="0" y="13"/>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6" name="Freeform 74"/>
            <p:cNvSpPr/>
            <p:nvPr/>
          </p:nvSpPr>
          <p:spPr bwMode="auto">
            <a:xfrm>
              <a:off x="5431590" y="3756509"/>
              <a:ext cx="204765" cy="985159"/>
            </a:xfrm>
            <a:custGeom>
              <a:avLst/>
              <a:gdLst>
                <a:gd name="T0" fmla="*/ 139 w 143"/>
                <a:gd name="T1" fmla="*/ 0 h 688"/>
                <a:gd name="T2" fmla="*/ 0 w 143"/>
                <a:gd name="T3" fmla="*/ 688 h 688"/>
                <a:gd name="T4" fmla="*/ 13 w 143"/>
                <a:gd name="T5" fmla="*/ 688 h 688"/>
                <a:gd name="T6" fmla="*/ 143 w 143"/>
                <a:gd name="T7" fmla="*/ 4 h 688"/>
                <a:gd name="T8" fmla="*/ 139 w 143"/>
                <a:gd name="T9" fmla="*/ 0 h 688"/>
              </a:gdLst>
              <a:ahLst/>
              <a:cxnLst>
                <a:cxn ang="0">
                  <a:pos x="T0" y="T1"/>
                </a:cxn>
                <a:cxn ang="0">
                  <a:pos x="T2" y="T3"/>
                </a:cxn>
                <a:cxn ang="0">
                  <a:pos x="T4" y="T5"/>
                </a:cxn>
                <a:cxn ang="0">
                  <a:pos x="T6" y="T7"/>
                </a:cxn>
                <a:cxn ang="0">
                  <a:pos x="T8" y="T9"/>
                </a:cxn>
              </a:cxnLst>
              <a:rect l="0" t="0" r="r" b="b"/>
              <a:pathLst>
                <a:path w="143" h="688">
                  <a:moveTo>
                    <a:pt x="139" y="0"/>
                  </a:moveTo>
                  <a:lnTo>
                    <a:pt x="0" y="688"/>
                  </a:lnTo>
                  <a:lnTo>
                    <a:pt x="13" y="688"/>
                  </a:lnTo>
                  <a:lnTo>
                    <a:pt x="143" y="4"/>
                  </a:lnTo>
                  <a:lnTo>
                    <a:pt x="139"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7" name="Freeform 75"/>
            <p:cNvSpPr/>
            <p:nvPr/>
          </p:nvSpPr>
          <p:spPr bwMode="auto">
            <a:xfrm>
              <a:off x="4737110" y="4007095"/>
              <a:ext cx="661546" cy="734574"/>
            </a:xfrm>
            <a:custGeom>
              <a:avLst/>
              <a:gdLst>
                <a:gd name="T0" fmla="*/ 0 w 462"/>
                <a:gd name="T1" fmla="*/ 9 h 513"/>
                <a:gd name="T2" fmla="*/ 453 w 462"/>
                <a:gd name="T3" fmla="*/ 513 h 513"/>
                <a:gd name="T4" fmla="*/ 462 w 462"/>
                <a:gd name="T5" fmla="*/ 513 h 513"/>
                <a:gd name="T6" fmla="*/ 13 w 462"/>
                <a:gd name="T7" fmla="*/ 0 h 513"/>
                <a:gd name="T8" fmla="*/ 0 w 462"/>
                <a:gd name="T9" fmla="*/ 9 h 513"/>
              </a:gdLst>
              <a:ahLst/>
              <a:cxnLst>
                <a:cxn ang="0">
                  <a:pos x="T0" y="T1"/>
                </a:cxn>
                <a:cxn ang="0">
                  <a:pos x="T2" y="T3"/>
                </a:cxn>
                <a:cxn ang="0">
                  <a:pos x="T4" y="T5"/>
                </a:cxn>
                <a:cxn ang="0">
                  <a:pos x="T6" y="T7"/>
                </a:cxn>
                <a:cxn ang="0">
                  <a:pos x="T8" y="T9"/>
                </a:cxn>
              </a:cxnLst>
              <a:rect l="0" t="0" r="r" b="b"/>
              <a:pathLst>
                <a:path w="462" h="513">
                  <a:moveTo>
                    <a:pt x="0" y="9"/>
                  </a:moveTo>
                  <a:lnTo>
                    <a:pt x="453" y="513"/>
                  </a:lnTo>
                  <a:lnTo>
                    <a:pt x="462" y="513"/>
                  </a:lnTo>
                  <a:lnTo>
                    <a:pt x="13" y="0"/>
                  </a:lnTo>
                  <a:lnTo>
                    <a:pt x="0" y="9"/>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8" name="Freeform 76"/>
            <p:cNvSpPr/>
            <p:nvPr/>
          </p:nvSpPr>
          <p:spPr bwMode="auto">
            <a:xfrm>
              <a:off x="5470252" y="4426647"/>
              <a:ext cx="1033845" cy="347956"/>
            </a:xfrm>
            <a:custGeom>
              <a:avLst/>
              <a:gdLst>
                <a:gd name="T0" fmla="*/ 0 w 722"/>
                <a:gd name="T1" fmla="*/ 234 h 243"/>
                <a:gd name="T2" fmla="*/ 722 w 722"/>
                <a:gd name="T3" fmla="*/ 0 h 243"/>
                <a:gd name="T4" fmla="*/ 722 w 722"/>
                <a:gd name="T5" fmla="*/ 13 h 243"/>
                <a:gd name="T6" fmla="*/ 0 w 722"/>
                <a:gd name="T7" fmla="*/ 243 h 243"/>
                <a:gd name="T8" fmla="*/ 0 w 722"/>
                <a:gd name="T9" fmla="*/ 234 h 243"/>
              </a:gdLst>
              <a:ahLst/>
              <a:cxnLst>
                <a:cxn ang="0">
                  <a:pos x="T0" y="T1"/>
                </a:cxn>
                <a:cxn ang="0">
                  <a:pos x="T2" y="T3"/>
                </a:cxn>
                <a:cxn ang="0">
                  <a:pos x="T4" y="T5"/>
                </a:cxn>
                <a:cxn ang="0">
                  <a:pos x="T6" y="T7"/>
                </a:cxn>
                <a:cxn ang="0">
                  <a:pos x="T8" y="T9"/>
                </a:cxn>
              </a:cxnLst>
              <a:rect l="0" t="0" r="r" b="b"/>
              <a:pathLst>
                <a:path w="722" h="243">
                  <a:moveTo>
                    <a:pt x="0" y="234"/>
                  </a:moveTo>
                  <a:lnTo>
                    <a:pt x="722" y="0"/>
                  </a:lnTo>
                  <a:lnTo>
                    <a:pt x="722" y="13"/>
                  </a:lnTo>
                  <a:lnTo>
                    <a:pt x="0" y="243"/>
                  </a:lnTo>
                  <a:lnTo>
                    <a:pt x="0" y="234"/>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9" name="Freeform 77"/>
            <p:cNvSpPr/>
            <p:nvPr/>
          </p:nvSpPr>
          <p:spPr bwMode="auto">
            <a:xfrm>
              <a:off x="6330834" y="4445262"/>
              <a:ext cx="193309" cy="780395"/>
            </a:xfrm>
            <a:custGeom>
              <a:avLst/>
              <a:gdLst>
                <a:gd name="T0" fmla="*/ 130 w 135"/>
                <a:gd name="T1" fmla="*/ 0 h 545"/>
                <a:gd name="T2" fmla="*/ 0 w 135"/>
                <a:gd name="T3" fmla="*/ 545 h 545"/>
                <a:gd name="T4" fmla="*/ 9 w 135"/>
                <a:gd name="T5" fmla="*/ 545 h 545"/>
                <a:gd name="T6" fmla="*/ 135 w 135"/>
                <a:gd name="T7" fmla="*/ 0 h 545"/>
                <a:gd name="T8" fmla="*/ 130 w 135"/>
                <a:gd name="T9" fmla="*/ 0 h 545"/>
              </a:gdLst>
              <a:ahLst/>
              <a:cxnLst>
                <a:cxn ang="0">
                  <a:pos x="T0" y="T1"/>
                </a:cxn>
                <a:cxn ang="0">
                  <a:pos x="T2" y="T3"/>
                </a:cxn>
                <a:cxn ang="0">
                  <a:pos x="T4" y="T5"/>
                </a:cxn>
                <a:cxn ang="0">
                  <a:pos x="T6" y="T7"/>
                </a:cxn>
                <a:cxn ang="0">
                  <a:pos x="T8" y="T9"/>
                </a:cxn>
              </a:cxnLst>
              <a:rect l="0" t="0" r="r" b="b"/>
              <a:pathLst>
                <a:path w="135" h="545">
                  <a:moveTo>
                    <a:pt x="130" y="0"/>
                  </a:moveTo>
                  <a:lnTo>
                    <a:pt x="0" y="545"/>
                  </a:lnTo>
                  <a:lnTo>
                    <a:pt x="9" y="545"/>
                  </a:lnTo>
                  <a:lnTo>
                    <a:pt x="135" y="0"/>
                  </a:lnTo>
                  <a:lnTo>
                    <a:pt x="130"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0" name="Freeform 78"/>
            <p:cNvSpPr/>
            <p:nvPr/>
          </p:nvSpPr>
          <p:spPr bwMode="auto">
            <a:xfrm>
              <a:off x="4582463" y="4607068"/>
              <a:ext cx="1529288" cy="70164"/>
            </a:xfrm>
            <a:custGeom>
              <a:avLst/>
              <a:gdLst>
                <a:gd name="T0" fmla="*/ 0 w 1068"/>
                <a:gd name="T1" fmla="*/ 0 h 49"/>
                <a:gd name="T2" fmla="*/ 1068 w 1068"/>
                <a:gd name="T3" fmla="*/ 36 h 49"/>
                <a:gd name="T4" fmla="*/ 1068 w 1068"/>
                <a:gd name="T5" fmla="*/ 49 h 49"/>
                <a:gd name="T6" fmla="*/ 0 w 1068"/>
                <a:gd name="T7" fmla="*/ 9 h 49"/>
                <a:gd name="T8" fmla="*/ 0 w 1068"/>
                <a:gd name="T9" fmla="*/ 0 h 49"/>
              </a:gdLst>
              <a:ahLst/>
              <a:cxnLst>
                <a:cxn ang="0">
                  <a:pos x="T0" y="T1"/>
                </a:cxn>
                <a:cxn ang="0">
                  <a:pos x="T2" y="T3"/>
                </a:cxn>
                <a:cxn ang="0">
                  <a:pos x="T4" y="T5"/>
                </a:cxn>
                <a:cxn ang="0">
                  <a:pos x="T6" y="T7"/>
                </a:cxn>
                <a:cxn ang="0">
                  <a:pos x="T8" y="T9"/>
                </a:cxn>
              </a:cxnLst>
              <a:rect l="0" t="0" r="r" b="b"/>
              <a:pathLst>
                <a:path w="1068" h="49">
                  <a:moveTo>
                    <a:pt x="0" y="0"/>
                  </a:moveTo>
                  <a:lnTo>
                    <a:pt x="1068" y="36"/>
                  </a:lnTo>
                  <a:lnTo>
                    <a:pt x="1068" y="49"/>
                  </a:lnTo>
                  <a:lnTo>
                    <a:pt x="0" y="9"/>
                  </a:lnTo>
                  <a:lnTo>
                    <a:pt x="0"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1" name="Freeform 79"/>
            <p:cNvSpPr/>
            <p:nvPr/>
          </p:nvSpPr>
          <p:spPr bwMode="auto">
            <a:xfrm>
              <a:off x="4440703" y="4703007"/>
              <a:ext cx="939338" cy="84484"/>
            </a:xfrm>
            <a:custGeom>
              <a:avLst/>
              <a:gdLst>
                <a:gd name="T0" fmla="*/ 0 w 656"/>
                <a:gd name="T1" fmla="*/ 0 h 59"/>
                <a:gd name="T2" fmla="*/ 656 w 656"/>
                <a:gd name="T3" fmla="*/ 50 h 59"/>
                <a:gd name="T4" fmla="*/ 656 w 656"/>
                <a:gd name="T5" fmla="*/ 59 h 59"/>
                <a:gd name="T6" fmla="*/ 0 w 656"/>
                <a:gd name="T7" fmla="*/ 9 h 59"/>
                <a:gd name="T8" fmla="*/ 0 w 656"/>
                <a:gd name="T9" fmla="*/ 0 h 59"/>
              </a:gdLst>
              <a:ahLst/>
              <a:cxnLst>
                <a:cxn ang="0">
                  <a:pos x="T0" y="T1"/>
                </a:cxn>
                <a:cxn ang="0">
                  <a:pos x="T2" y="T3"/>
                </a:cxn>
                <a:cxn ang="0">
                  <a:pos x="T4" y="T5"/>
                </a:cxn>
                <a:cxn ang="0">
                  <a:pos x="T6" y="T7"/>
                </a:cxn>
                <a:cxn ang="0">
                  <a:pos x="T8" y="T9"/>
                </a:cxn>
              </a:cxnLst>
              <a:rect l="0" t="0" r="r" b="b"/>
              <a:pathLst>
                <a:path w="656" h="59">
                  <a:moveTo>
                    <a:pt x="0" y="0"/>
                  </a:moveTo>
                  <a:lnTo>
                    <a:pt x="656" y="50"/>
                  </a:lnTo>
                  <a:lnTo>
                    <a:pt x="656" y="59"/>
                  </a:lnTo>
                  <a:lnTo>
                    <a:pt x="0" y="9"/>
                  </a:lnTo>
                  <a:lnTo>
                    <a:pt x="0"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2" name="Freeform 80"/>
            <p:cNvSpPr/>
            <p:nvPr/>
          </p:nvSpPr>
          <p:spPr bwMode="auto">
            <a:xfrm>
              <a:off x="4409200" y="4723054"/>
              <a:ext cx="95939" cy="418120"/>
            </a:xfrm>
            <a:custGeom>
              <a:avLst/>
              <a:gdLst>
                <a:gd name="T0" fmla="*/ 0 w 67"/>
                <a:gd name="T1" fmla="*/ 0 h 292"/>
                <a:gd name="T2" fmla="*/ 58 w 67"/>
                <a:gd name="T3" fmla="*/ 292 h 292"/>
                <a:gd name="T4" fmla="*/ 67 w 67"/>
                <a:gd name="T5" fmla="*/ 292 h 292"/>
                <a:gd name="T6" fmla="*/ 9 w 67"/>
                <a:gd name="T7" fmla="*/ 0 h 292"/>
                <a:gd name="T8" fmla="*/ 0 w 67"/>
                <a:gd name="T9" fmla="*/ 0 h 292"/>
              </a:gdLst>
              <a:ahLst/>
              <a:cxnLst>
                <a:cxn ang="0">
                  <a:pos x="T0" y="T1"/>
                </a:cxn>
                <a:cxn ang="0">
                  <a:pos x="T2" y="T3"/>
                </a:cxn>
                <a:cxn ang="0">
                  <a:pos x="T4" y="T5"/>
                </a:cxn>
                <a:cxn ang="0">
                  <a:pos x="T6" y="T7"/>
                </a:cxn>
                <a:cxn ang="0">
                  <a:pos x="T8" y="T9"/>
                </a:cxn>
              </a:cxnLst>
              <a:rect l="0" t="0" r="r" b="b"/>
              <a:pathLst>
                <a:path w="67" h="292">
                  <a:moveTo>
                    <a:pt x="0" y="0"/>
                  </a:moveTo>
                  <a:lnTo>
                    <a:pt x="58" y="292"/>
                  </a:lnTo>
                  <a:lnTo>
                    <a:pt x="67" y="292"/>
                  </a:lnTo>
                  <a:lnTo>
                    <a:pt x="9" y="0"/>
                  </a:lnTo>
                  <a:lnTo>
                    <a:pt x="0"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3" name="Freeform 81"/>
            <p:cNvSpPr/>
            <p:nvPr/>
          </p:nvSpPr>
          <p:spPr bwMode="auto">
            <a:xfrm>
              <a:off x="4414928" y="4710167"/>
              <a:ext cx="957953" cy="817625"/>
            </a:xfrm>
            <a:custGeom>
              <a:avLst/>
              <a:gdLst>
                <a:gd name="T0" fmla="*/ 0 w 669"/>
                <a:gd name="T1" fmla="*/ 9 h 571"/>
                <a:gd name="T2" fmla="*/ 665 w 669"/>
                <a:gd name="T3" fmla="*/ 571 h 571"/>
                <a:gd name="T4" fmla="*/ 669 w 669"/>
                <a:gd name="T5" fmla="*/ 562 h 571"/>
                <a:gd name="T6" fmla="*/ 9 w 669"/>
                <a:gd name="T7" fmla="*/ 0 h 571"/>
                <a:gd name="T8" fmla="*/ 0 w 669"/>
                <a:gd name="T9" fmla="*/ 9 h 571"/>
              </a:gdLst>
              <a:ahLst/>
              <a:cxnLst>
                <a:cxn ang="0">
                  <a:pos x="T0" y="T1"/>
                </a:cxn>
                <a:cxn ang="0">
                  <a:pos x="T2" y="T3"/>
                </a:cxn>
                <a:cxn ang="0">
                  <a:pos x="T4" y="T5"/>
                </a:cxn>
                <a:cxn ang="0">
                  <a:pos x="T6" y="T7"/>
                </a:cxn>
                <a:cxn ang="0">
                  <a:pos x="T8" y="T9"/>
                </a:cxn>
              </a:cxnLst>
              <a:rect l="0" t="0" r="r" b="b"/>
              <a:pathLst>
                <a:path w="669" h="571">
                  <a:moveTo>
                    <a:pt x="0" y="9"/>
                  </a:moveTo>
                  <a:lnTo>
                    <a:pt x="665" y="571"/>
                  </a:lnTo>
                  <a:lnTo>
                    <a:pt x="669" y="562"/>
                  </a:lnTo>
                  <a:lnTo>
                    <a:pt x="9" y="0"/>
                  </a:lnTo>
                  <a:lnTo>
                    <a:pt x="0" y="9"/>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4" name="Freeform 82"/>
            <p:cNvSpPr/>
            <p:nvPr/>
          </p:nvSpPr>
          <p:spPr bwMode="auto">
            <a:xfrm>
              <a:off x="5398656" y="4831880"/>
              <a:ext cx="32935" cy="664410"/>
            </a:xfrm>
            <a:custGeom>
              <a:avLst/>
              <a:gdLst>
                <a:gd name="T0" fmla="*/ 14 w 23"/>
                <a:gd name="T1" fmla="*/ 9 h 464"/>
                <a:gd name="T2" fmla="*/ 0 w 23"/>
                <a:gd name="T3" fmla="*/ 464 h 464"/>
                <a:gd name="T4" fmla="*/ 14 w 23"/>
                <a:gd name="T5" fmla="*/ 464 h 464"/>
                <a:gd name="T6" fmla="*/ 23 w 23"/>
                <a:gd name="T7" fmla="*/ 0 h 464"/>
                <a:gd name="T8" fmla="*/ 14 w 23"/>
                <a:gd name="T9" fmla="*/ 9 h 464"/>
              </a:gdLst>
              <a:ahLst/>
              <a:cxnLst>
                <a:cxn ang="0">
                  <a:pos x="T0" y="T1"/>
                </a:cxn>
                <a:cxn ang="0">
                  <a:pos x="T2" y="T3"/>
                </a:cxn>
                <a:cxn ang="0">
                  <a:pos x="T4" y="T5"/>
                </a:cxn>
                <a:cxn ang="0">
                  <a:pos x="T6" y="T7"/>
                </a:cxn>
                <a:cxn ang="0">
                  <a:pos x="T8" y="T9"/>
                </a:cxn>
              </a:cxnLst>
              <a:rect l="0" t="0" r="r" b="b"/>
              <a:pathLst>
                <a:path w="23" h="464">
                  <a:moveTo>
                    <a:pt x="14" y="9"/>
                  </a:moveTo>
                  <a:lnTo>
                    <a:pt x="0" y="464"/>
                  </a:lnTo>
                  <a:lnTo>
                    <a:pt x="14" y="464"/>
                  </a:lnTo>
                  <a:lnTo>
                    <a:pt x="23" y="0"/>
                  </a:lnTo>
                  <a:lnTo>
                    <a:pt x="14" y="9"/>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5" name="Freeform 83"/>
            <p:cNvSpPr/>
            <p:nvPr/>
          </p:nvSpPr>
          <p:spPr bwMode="auto">
            <a:xfrm>
              <a:off x="5470252" y="4787490"/>
              <a:ext cx="816193" cy="469669"/>
            </a:xfrm>
            <a:custGeom>
              <a:avLst/>
              <a:gdLst>
                <a:gd name="T0" fmla="*/ 0 w 570"/>
                <a:gd name="T1" fmla="*/ 22 h 328"/>
                <a:gd name="T2" fmla="*/ 561 w 570"/>
                <a:gd name="T3" fmla="*/ 328 h 328"/>
                <a:gd name="T4" fmla="*/ 570 w 570"/>
                <a:gd name="T5" fmla="*/ 319 h 328"/>
                <a:gd name="T6" fmla="*/ 0 w 570"/>
                <a:gd name="T7" fmla="*/ 0 h 328"/>
                <a:gd name="T8" fmla="*/ 0 w 570"/>
                <a:gd name="T9" fmla="*/ 22 h 328"/>
              </a:gdLst>
              <a:ahLst/>
              <a:cxnLst>
                <a:cxn ang="0">
                  <a:pos x="T0" y="T1"/>
                </a:cxn>
                <a:cxn ang="0">
                  <a:pos x="T2" y="T3"/>
                </a:cxn>
                <a:cxn ang="0">
                  <a:pos x="T4" y="T5"/>
                </a:cxn>
                <a:cxn ang="0">
                  <a:pos x="T6" y="T7"/>
                </a:cxn>
                <a:cxn ang="0">
                  <a:pos x="T8" y="T9"/>
                </a:cxn>
              </a:cxnLst>
              <a:rect l="0" t="0" r="r" b="b"/>
              <a:pathLst>
                <a:path w="570" h="328">
                  <a:moveTo>
                    <a:pt x="0" y="22"/>
                  </a:moveTo>
                  <a:lnTo>
                    <a:pt x="561" y="328"/>
                  </a:lnTo>
                  <a:lnTo>
                    <a:pt x="570" y="319"/>
                  </a:lnTo>
                  <a:lnTo>
                    <a:pt x="0" y="0"/>
                  </a:lnTo>
                  <a:lnTo>
                    <a:pt x="0" y="22"/>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6" name="Freeform 84"/>
            <p:cNvSpPr/>
            <p:nvPr/>
          </p:nvSpPr>
          <p:spPr bwMode="auto">
            <a:xfrm>
              <a:off x="6356609" y="4870541"/>
              <a:ext cx="970840" cy="393778"/>
            </a:xfrm>
            <a:custGeom>
              <a:avLst/>
              <a:gdLst>
                <a:gd name="T0" fmla="*/ 0 w 678"/>
                <a:gd name="T1" fmla="*/ 257 h 275"/>
                <a:gd name="T2" fmla="*/ 678 w 678"/>
                <a:gd name="T3" fmla="*/ 0 h 275"/>
                <a:gd name="T4" fmla="*/ 678 w 678"/>
                <a:gd name="T5" fmla="*/ 14 h 275"/>
                <a:gd name="T6" fmla="*/ 0 w 678"/>
                <a:gd name="T7" fmla="*/ 275 h 275"/>
                <a:gd name="T8" fmla="*/ 0 w 678"/>
                <a:gd name="T9" fmla="*/ 257 h 275"/>
              </a:gdLst>
              <a:ahLst/>
              <a:cxnLst>
                <a:cxn ang="0">
                  <a:pos x="T0" y="T1"/>
                </a:cxn>
                <a:cxn ang="0">
                  <a:pos x="T2" y="T3"/>
                </a:cxn>
                <a:cxn ang="0">
                  <a:pos x="T4" y="T5"/>
                </a:cxn>
                <a:cxn ang="0">
                  <a:pos x="T6" y="T7"/>
                </a:cxn>
                <a:cxn ang="0">
                  <a:pos x="T8" y="T9"/>
                </a:cxn>
              </a:cxnLst>
              <a:rect l="0" t="0" r="r" b="b"/>
              <a:pathLst>
                <a:path w="678" h="275">
                  <a:moveTo>
                    <a:pt x="0" y="257"/>
                  </a:moveTo>
                  <a:lnTo>
                    <a:pt x="678" y="0"/>
                  </a:lnTo>
                  <a:lnTo>
                    <a:pt x="678" y="14"/>
                  </a:lnTo>
                  <a:lnTo>
                    <a:pt x="0" y="275"/>
                  </a:lnTo>
                  <a:lnTo>
                    <a:pt x="0" y="257"/>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7" name="Freeform 85"/>
            <p:cNvSpPr/>
            <p:nvPr/>
          </p:nvSpPr>
          <p:spPr bwMode="auto">
            <a:xfrm>
              <a:off x="7416228" y="4844767"/>
              <a:ext cx="443894" cy="25775"/>
            </a:xfrm>
            <a:custGeom>
              <a:avLst/>
              <a:gdLst>
                <a:gd name="T0" fmla="*/ 0 w 310"/>
                <a:gd name="T1" fmla="*/ 5 h 18"/>
                <a:gd name="T2" fmla="*/ 310 w 310"/>
                <a:gd name="T3" fmla="*/ 0 h 18"/>
                <a:gd name="T4" fmla="*/ 310 w 310"/>
                <a:gd name="T5" fmla="*/ 5 h 18"/>
                <a:gd name="T6" fmla="*/ 0 w 310"/>
                <a:gd name="T7" fmla="*/ 18 h 18"/>
                <a:gd name="T8" fmla="*/ 0 w 310"/>
                <a:gd name="T9" fmla="*/ 5 h 18"/>
              </a:gdLst>
              <a:ahLst/>
              <a:cxnLst>
                <a:cxn ang="0">
                  <a:pos x="T0" y="T1"/>
                </a:cxn>
                <a:cxn ang="0">
                  <a:pos x="T2" y="T3"/>
                </a:cxn>
                <a:cxn ang="0">
                  <a:pos x="T4" y="T5"/>
                </a:cxn>
                <a:cxn ang="0">
                  <a:pos x="T6" y="T7"/>
                </a:cxn>
                <a:cxn ang="0">
                  <a:pos x="T8" y="T9"/>
                </a:cxn>
              </a:cxnLst>
              <a:rect l="0" t="0" r="r" b="b"/>
              <a:pathLst>
                <a:path w="310" h="18">
                  <a:moveTo>
                    <a:pt x="0" y="5"/>
                  </a:moveTo>
                  <a:lnTo>
                    <a:pt x="310" y="0"/>
                  </a:lnTo>
                  <a:lnTo>
                    <a:pt x="310" y="5"/>
                  </a:lnTo>
                  <a:lnTo>
                    <a:pt x="0" y="18"/>
                  </a:lnTo>
                  <a:lnTo>
                    <a:pt x="0" y="5"/>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8" name="Freeform 86"/>
            <p:cNvSpPr/>
            <p:nvPr/>
          </p:nvSpPr>
          <p:spPr bwMode="auto">
            <a:xfrm>
              <a:off x="6767569" y="4877701"/>
              <a:ext cx="565608" cy="714527"/>
            </a:xfrm>
            <a:custGeom>
              <a:avLst/>
              <a:gdLst>
                <a:gd name="T0" fmla="*/ 395 w 395"/>
                <a:gd name="T1" fmla="*/ 0 h 499"/>
                <a:gd name="T2" fmla="*/ 0 w 395"/>
                <a:gd name="T3" fmla="*/ 499 h 499"/>
                <a:gd name="T4" fmla="*/ 18 w 395"/>
                <a:gd name="T5" fmla="*/ 499 h 499"/>
                <a:gd name="T6" fmla="*/ 395 w 395"/>
                <a:gd name="T7" fmla="*/ 9 h 499"/>
                <a:gd name="T8" fmla="*/ 395 w 395"/>
                <a:gd name="T9" fmla="*/ 0 h 499"/>
              </a:gdLst>
              <a:ahLst/>
              <a:cxnLst>
                <a:cxn ang="0">
                  <a:pos x="T0" y="T1"/>
                </a:cxn>
                <a:cxn ang="0">
                  <a:pos x="T2" y="T3"/>
                </a:cxn>
                <a:cxn ang="0">
                  <a:pos x="T4" y="T5"/>
                </a:cxn>
                <a:cxn ang="0">
                  <a:pos x="T6" y="T7"/>
                </a:cxn>
                <a:cxn ang="0">
                  <a:pos x="T8" y="T9"/>
                </a:cxn>
              </a:cxnLst>
              <a:rect l="0" t="0" r="r" b="b"/>
              <a:pathLst>
                <a:path w="395" h="499">
                  <a:moveTo>
                    <a:pt x="395" y="0"/>
                  </a:moveTo>
                  <a:lnTo>
                    <a:pt x="0" y="499"/>
                  </a:lnTo>
                  <a:lnTo>
                    <a:pt x="18" y="499"/>
                  </a:lnTo>
                  <a:lnTo>
                    <a:pt x="395" y="9"/>
                  </a:lnTo>
                  <a:lnTo>
                    <a:pt x="395"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9" name="Freeform 87"/>
            <p:cNvSpPr/>
            <p:nvPr/>
          </p:nvSpPr>
          <p:spPr bwMode="auto">
            <a:xfrm>
              <a:off x="7063976" y="4890588"/>
              <a:ext cx="289247" cy="425280"/>
            </a:xfrm>
            <a:custGeom>
              <a:avLst/>
              <a:gdLst>
                <a:gd name="T0" fmla="*/ 188 w 202"/>
                <a:gd name="T1" fmla="*/ 0 h 297"/>
                <a:gd name="T2" fmla="*/ 0 w 202"/>
                <a:gd name="T3" fmla="*/ 292 h 297"/>
                <a:gd name="T4" fmla="*/ 18 w 202"/>
                <a:gd name="T5" fmla="*/ 297 h 297"/>
                <a:gd name="T6" fmla="*/ 202 w 202"/>
                <a:gd name="T7" fmla="*/ 0 h 297"/>
                <a:gd name="T8" fmla="*/ 188 w 202"/>
                <a:gd name="T9" fmla="*/ 0 h 297"/>
              </a:gdLst>
              <a:ahLst/>
              <a:cxnLst>
                <a:cxn ang="0">
                  <a:pos x="T0" y="T1"/>
                </a:cxn>
                <a:cxn ang="0">
                  <a:pos x="T2" y="T3"/>
                </a:cxn>
                <a:cxn ang="0">
                  <a:pos x="T4" y="T5"/>
                </a:cxn>
                <a:cxn ang="0">
                  <a:pos x="T6" y="T7"/>
                </a:cxn>
                <a:cxn ang="0">
                  <a:pos x="T8" y="T9"/>
                </a:cxn>
              </a:cxnLst>
              <a:rect l="0" t="0" r="r" b="b"/>
              <a:pathLst>
                <a:path w="202" h="297">
                  <a:moveTo>
                    <a:pt x="188" y="0"/>
                  </a:moveTo>
                  <a:lnTo>
                    <a:pt x="0" y="292"/>
                  </a:lnTo>
                  <a:lnTo>
                    <a:pt x="18" y="297"/>
                  </a:lnTo>
                  <a:lnTo>
                    <a:pt x="202" y="0"/>
                  </a:lnTo>
                  <a:lnTo>
                    <a:pt x="188"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0" name="Freeform 88"/>
            <p:cNvSpPr/>
            <p:nvPr/>
          </p:nvSpPr>
          <p:spPr bwMode="auto">
            <a:xfrm>
              <a:off x="6780456" y="5373145"/>
              <a:ext cx="237698" cy="226243"/>
            </a:xfrm>
            <a:custGeom>
              <a:avLst/>
              <a:gdLst>
                <a:gd name="T0" fmla="*/ 166 w 166"/>
                <a:gd name="T1" fmla="*/ 0 h 158"/>
                <a:gd name="T2" fmla="*/ 0 w 166"/>
                <a:gd name="T3" fmla="*/ 149 h 158"/>
                <a:gd name="T4" fmla="*/ 9 w 166"/>
                <a:gd name="T5" fmla="*/ 158 h 158"/>
                <a:gd name="T6" fmla="*/ 166 w 166"/>
                <a:gd name="T7" fmla="*/ 9 h 158"/>
                <a:gd name="T8" fmla="*/ 166 w 166"/>
                <a:gd name="T9" fmla="*/ 0 h 158"/>
              </a:gdLst>
              <a:ahLst/>
              <a:cxnLst>
                <a:cxn ang="0">
                  <a:pos x="T0" y="T1"/>
                </a:cxn>
                <a:cxn ang="0">
                  <a:pos x="T2" y="T3"/>
                </a:cxn>
                <a:cxn ang="0">
                  <a:pos x="T4" y="T5"/>
                </a:cxn>
                <a:cxn ang="0">
                  <a:pos x="T6" y="T7"/>
                </a:cxn>
                <a:cxn ang="0">
                  <a:pos x="T8" y="T9"/>
                </a:cxn>
              </a:cxnLst>
              <a:rect l="0" t="0" r="r" b="b"/>
              <a:pathLst>
                <a:path w="166" h="158">
                  <a:moveTo>
                    <a:pt x="166" y="0"/>
                  </a:moveTo>
                  <a:lnTo>
                    <a:pt x="0" y="149"/>
                  </a:lnTo>
                  <a:lnTo>
                    <a:pt x="9" y="158"/>
                  </a:lnTo>
                  <a:lnTo>
                    <a:pt x="166" y="9"/>
                  </a:lnTo>
                  <a:lnTo>
                    <a:pt x="166"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1" name="Freeform 89"/>
            <p:cNvSpPr/>
            <p:nvPr/>
          </p:nvSpPr>
          <p:spPr bwMode="auto">
            <a:xfrm>
              <a:off x="5437317" y="5270047"/>
              <a:ext cx="849128" cy="257745"/>
            </a:xfrm>
            <a:custGeom>
              <a:avLst/>
              <a:gdLst>
                <a:gd name="T0" fmla="*/ 0 w 593"/>
                <a:gd name="T1" fmla="*/ 167 h 180"/>
                <a:gd name="T2" fmla="*/ 588 w 593"/>
                <a:gd name="T3" fmla="*/ 0 h 180"/>
                <a:gd name="T4" fmla="*/ 593 w 593"/>
                <a:gd name="T5" fmla="*/ 9 h 180"/>
                <a:gd name="T6" fmla="*/ 0 w 593"/>
                <a:gd name="T7" fmla="*/ 180 h 180"/>
                <a:gd name="T8" fmla="*/ 0 w 593"/>
                <a:gd name="T9" fmla="*/ 167 h 180"/>
              </a:gdLst>
              <a:ahLst/>
              <a:cxnLst>
                <a:cxn ang="0">
                  <a:pos x="T0" y="T1"/>
                </a:cxn>
                <a:cxn ang="0">
                  <a:pos x="T2" y="T3"/>
                </a:cxn>
                <a:cxn ang="0">
                  <a:pos x="T4" y="T5"/>
                </a:cxn>
                <a:cxn ang="0">
                  <a:pos x="T6" y="T7"/>
                </a:cxn>
                <a:cxn ang="0">
                  <a:pos x="T8" y="T9"/>
                </a:cxn>
              </a:cxnLst>
              <a:rect l="0" t="0" r="r" b="b"/>
              <a:pathLst>
                <a:path w="593" h="180">
                  <a:moveTo>
                    <a:pt x="0" y="167"/>
                  </a:moveTo>
                  <a:lnTo>
                    <a:pt x="588" y="0"/>
                  </a:lnTo>
                  <a:lnTo>
                    <a:pt x="593" y="9"/>
                  </a:lnTo>
                  <a:lnTo>
                    <a:pt x="0" y="180"/>
                  </a:lnTo>
                  <a:lnTo>
                    <a:pt x="0" y="167"/>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2" name="Freeform 90"/>
            <p:cNvSpPr/>
            <p:nvPr/>
          </p:nvSpPr>
          <p:spPr bwMode="auto">
            <a:xfrm>
              <a:off x="5450205" y="5534951"/>
              <a:ext cx="1247201" cy="95939"/>
            </a:xfrm>
            <a:custGeom>
              <a:avLst/>
              <a:gdLst>
                <a:gd name="T0" fmla="*/ 0 w 871"/>
                <a:gd name="T1" fmla="*/ 0 h 67"/>
                <a:gd name="T2" fmla="*/ 871 w 871"/>
                <a:gd name="T3" fmla="*/ 58 h 67"/>
                <a:gd name="T4" fmla="*/ 871 w 871"/>
                <a:gd name="T5" fmla="*/ 67 h 67"/>
                <a:gd name="T6" fmla="*/ 0 w 871"/>
                <a:gd name="T7" fmla="*/ 9 h 67"/>
                <a:gd name="T8" fmla="*/ 0 w 871"/>
                <a:gd name="T9" fmla="*/ 0 h 67"/>
              </a:gdLst>
              <a:ahLst/>
              <a:cxnLst>
                <a:cxn ang="0">
                  <a:pos x="T0" y="T1"/>
                </a:cxn>
                <a:cxn ang="0">
                  <a:pos x="T2" y="T3"/>
                </a:cxn>
                <a:cxn ang="0">
                  <a:pos x="T4" y="T5"/>
                </a:cxn>
                <a:cxn ang="0">
                  <a:pos x="T6" y="T7"/>
                </a:cxn>
                <a:cxn ang="0">
                  <a:pos x="T8" y="T9"/>
                </a:cxn>
              </a:cxnLst>
              <a:rect l="0" t="0" r="r" b="b"/>
              <a:pathLst>
                <a:path w="871" h="67">
                  <a:moveTo>
                    <a:pt x="0" y="0"/>
                  </a:moveTo>
                  <a:lnTo>
                    <a:pt x="871" y="58"/>
                  </a:lnTo>
                  <a:lnTo>
                    <a:pt x="871" y="67"/>
                  </a:lnTo>
                  <a:lnTo>
                    <a:pt x="0" y="9"/>
                  </a:lnTo>
                  <a:lnTo>
                    <a:pt x="0"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3" name="Freeform 91"/>
            <p:cNvSpPr/>
            <p:nvPr/>
          </p:nvSpPr>
          <p:spPr bwMode="auto">
            <a:xfrm>
              <a:off x="6330834" y="5277206"/>
              <a:ext cx="372299" cy="335069"/>
            </a:xfrm>
            <a:custGeom>
              <a:avLst/>
              <a:gdLst>
                <a:gd name="T0" fmla="*/ 0 w 260"/>
                <a:gd name="T1" fmla="*/ 0 h 234"/>
                <a:gd name="T2" fmla="*/ 260 w 260"/>
                <a:gd name="T3" fmla="*/ 234 h 234"/>
                <a:gd name="T4" fmla="*/ 260 w 260"/>
                <a:gd name="T5" fmla="*/ 220 h 234"/>
                <a:gd name="T6" fmla="*/ 13 w 260"/>
                <a:gd name="T7" fmla="*/ 0 h 234"/>
                <a:gd name="T8" fmla="*/ 0 w 260"/>
                <a:gd name="T9" fmla="*/ 0 h 234"/>
              </a:gdLst>
              <a:ahLst/>
              <a:cxnLst>
                <a:cxn ang="0">
                  <a:pos x="T0" y="T1"/>
                </a:cxn>
                <a:cxn ang="0">
                  <a:pos x="T2" y="T3"/>
                </a:cxn>
                <a:cxn ang="0">
                  <a:pos x="T4" y="T5"/>
                </a:cxn>
                <a:cxn ang="0">
                  <a:pos x="T6" y="T7"/>
                </a:cxn>
                <a:cxn ang="0">
                  <a:pos x="T8" y="T9"/>
                </a:cxn>
              </a:cxnLst>
              <a:rect l="0" t="0" r="r" b="b"/>
              <a:pathLst>
                <a:path w="260" h="234">
                  <a:moveTo>
                    <a:pt x="0" y="0"/>
                  </a:moveTo>
                  <a:lnTo>
                    <a:pt x="260" y="234"/>
                  </a:lnTo>
                  <a:lnTo>
                    <a:pt x="260" y="220"/>
                  </a:lnTo>
                  <a:lnTo>
                    <a:pt x="13" y="0"/>
                  </a:lnTo>
                  <a:lnTo>
                    <a:pt x="0"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4" name="Oval 92"/>
            <p:cNvSpPr>
              <a:spLocks noChangeArrowheads="1"/>
            </p:cNvSpPr>
            <p:nvPr/>
          </p:nvSpPr>
          <p:spPr bwMode="auto">
            <a:xfrm>
              <a:off x="4383426" y="1642999"/>
              <a:ext cx="121713" cy="121713"/>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5" name="Oval 93"/>
            <p:cNvSpPr>
              <a:spLocks noChangeArrowheads="1"/>
            </p:cNvSpPr>
            <p:nvPr/>
          </p:nvSpPr>
          <p:spPr bwMode="auto">
            <a:xfrm>
              <a:off x="5244009" y="1816262"/>
              <a:ext cx="136033" cy="141760"/>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6" name="Oval 94"/>
            <p:cNvSpPr>
              <a:spLocks noChangeArrowheads="1"/>
            </p:cNvSpPr>
            <p:nvPr/>
          </p:nvSpPr>
          <p:spPr bwMode="auto">
            <a:xfrm>
              <a:off x="5321333" y="1256381"/>
              <a:ext cx="103098" cy="103098"/>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7" name="Oval 95"/>
            <p:cNvSpPr>
              <a:spLocks noChangeArrowheads="1"/>
            </p:cNvSpPr>
            <p:nvPr/>
          </p:nvSpPr>
          <p:spPr bwMode="auto">
            <a:xfrm>
              <a:off x="5630627" y="1055913"/>
              <a:ext cx="128873" cy="123145"/>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8" name="Oval 96"/>
            <p:cNvSpPr>
              <a:spLocks noChangeArrowheads="1"/>
            </p:cNvSpPr>
            <p:nvPr/>
          </p:nvSpPr>
          <p:spPr bwMode="auto">
            <a:xfrm>
              <a:off x="6299332" y="1668774"/>
              <a:ext cx="95939" cy="103098"/>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9" name="Oval 97"/>
            <p:cNvSpPr>
              <a:spLocks noChangeArrowheads="1"/>
            </p:cNvSpPr>
            <p:nvPr/>
          </p:nvSpPr>
          <p:spPr bwMode="auto">
            <a:xfrm>
              <a:off x="6857780" y="1429644"/>
              <a:ext cx="134600" cy="141760"/>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0" name="Oval 98"/>
            <p:cNvSpPr>
              <a:spLocks noChangeArrowheads="1"/>
            </p:cNvSpPr>
            <p:nvPr/>
          </p:nvSpPr>
          <p:spPr bwMode="auto">
            <a:xfrm>
              <a:off x="7327449" y="1816262"/>
              <a:ext cx="108826" cy="110258"/>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1" name="Oval 99"/>
            <p:cNvSpPr>
              <a:spLocks noChangeArrowheads="1"/>
            </p:cNvSpPr>
            <p:nvPr/>
          </p:nvSpPr>
          <p:spPr bwMode="auto">
            <a:xfrm>
              <a:off x="7403341" y="3692074"/>
              <a:ext cx="97370" cy="103098"/>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2" name="Oval 100"/>
            <p:cNvSpPr>
              <a:spLocks noChangeArrowheads="1"/>
            </p:cNvSpPr>
            <p:nvPr/>
          </p:nvSpPr>
          <p:spPr bwMode="auto">
            <a:xfrm>
              <a:off x="5912714" y="2615272"/>
              <a:ext cx="77324" cy="77324"/>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3" name="Oval 101"/>
            <p:cNvSpPr>
              <a:spLocks noChangeArrowheads="1"/>
            </p:cNvSpPr>
            <p:nvPr/>
          </p:nvSpPr>
          <p:spPr bwMode="auto">
            <a:xfrm>
              <a:off x="7718363" y="4065804"/>
              <a:ext cx="148919" cy="141760"/>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4" name="Oval 102"/>
            <p:cNvSpPr>
              <a:spLocks noChangeArrowheads="1"/>
            </p:cNvSpPr>
            <p:nvPr/>
          </p:nvSpPr>
          <p:spPr bwMode="auto">
            <a:xfrm>
              <a:off x="6651584" y="2808580"/>
              <a:ext cx="167535" cy="167535"/>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5" name="Oval 103"/>
            <p:cNvSpPr>
              <a:spLocks noChangeArrowheads="1"/>
            </p:cNvSpPr>
            <p:nvPr/>
          </p:nvSpPr>
          <p:spPr bwMode="auto">
            <a:xfrm>
              <a:off x="7043929" y="2563723"/>
              <a:ext cx="95939" cy="97370"/>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6" name="Oval 104"/>
            <p:cNvSpPr>
              <a:spLocks noChangeArrowheads="1"/>
            </p:cNvSpPr>
            <p:nvPr/>
          </p:nvSpPr>
          <p:spPr bwMode="auto">
            <a:xfrm>
              <a:off x="7854394" y="1893585"/>
              <a:ext cx="134600" cy="136033"/>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7" name="Oval 105"/>
            <p:cNvSpPr>
              <a:spLocks noChangeArrowheads="1"/>
            </p:cNvSpPr>
            <p:nvPr/>
          </p:nvSpPr>
          <p:spPr bwMode="auto">
            <a:xfrm>
              <a:off x="7860122" y="2545107"/>
              <a:ext cx="147488" cy="147488"/>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8" name="Oval 106"/>
            <p:cNvSpPr>
              <a:spLocks noChangeArrowheads="1"/>
            </p:cNvSpPr>
            <p:nvPr/>
          </p:nvSpPr>
          <p:spPr bwMode="auto">
            <a:xfrm>
              <a:off x="8046271" y="3968433"/>
              <a:ext cx="103098" cy="103098"/>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9" name="Oval 107"/>
            <p:cNvSpPr>
              <a:spLocks noChangeArrowheads="1"/>
            </p:cNvSpPr>
            <p:nvPr/>
          </p:nvSpPr>
          <p:spPr bwMode="auto">
            <a:xfrm>
              <a:off x="8342679" y="3336958"/>
              <a:ext cx="127441" cy="128873"/>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0" name="Oval 108"/>
            <p:cNvSpPr>
              <a:spLocks noChangeArrowheads="1"/>
            </p:cNvSpPr>
            <p:nvPr/>
          </p:nvSpPr>
          <p:spPr bwMode="auto">
            <a:xfrm>
              <a:off x="6537030" y="3401394"/>
              <a:ext cx="75892" cy="77324"/>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1" name="Oval 109"/>
            <p:cNvSpPr>
              <a:spLocks noChangeArrowheads="1"/>
            </p:cNvSpPr>
            <p:nvPr/>
          </p:nvSpPr>
          <p:spPr bwMode="auto">
            <a:xfrm>
              <a:off x="6684518" y="5573613"/>
              <a:ext cx="121713" cy="115986"/>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2" name="Oval 110"/>
            <p:cNvSpPr>
              <a:spLocks noChangeArrowheads="1"/>
            </p:cNvSpPr>
            <p:nvPr/>
          </p:nvSpPr>
          <p:spPr bwMode="auto">
            <a:xfrm>
              <a:off x="6986652" y="5290094"/>
              <a:ext cx="115986" cy="115986"/>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3" name="Oval 111"/>
            <p:cNvSpPr>
              <a:spLocks noChangeArrowheads="1"/>
            </p:cNvSpPr>
            <p:nvPr/>
          </p:nvSpPr>
          <p:spPr bwMode="auto">
            <a:xfrm>
              <a:off x="7320290" y="4806105"/>
              <a:ext cx="95939" cy="103098"/>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4" name="Oval 112"/>
            <p:cNvSpPr>
              <a:spLocks noChangeArrowheads="1"/>
            </p:cNvSpPr>
            <p:nvPr/>
          </p:nvSpPr>
          <p:spPr bwMode="auto">
            <a:xfrm>
              <a:off x="7860122" y="4780331"/>
              <a:ext cx="128873" cy="128873"/>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5" name="Oval 113"/>
            <p:cNvSpPr>
              <a:spLocks noChangeArrowheads="1"/>
            </p:cNvSpPr>
            <p:nvPr/>
          </p:nvSpPr>
          <p:spPr bwMode="auto">
            <a:xfrm>
              <a:off x="6266398" y="5205610"/>
              <a:ext cx="95939" cy="103098"/>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6" name="Oval 114"/>
            <p:cNvSpPr>
              <a:spLocks noChangeArrowheads="1"/>
            </p:cNvSpPr>
            <p:nvPr/>
          </p:nvSpPr>
          <p:spPr bwMode="auto">
            <a:xfrm>
              <a:off x="5256896" y="1965181"/>
              <a:ext cx="90211" cy="90211"/>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7" name="Oval 115"/>
            <p:cNvSpPr>
              <a:spLocks noChangeArrowheads="1"/>
            </p:cNvSpPr>
            <p:nvPr/>
          </p:nvSpPr>
          <p:spPr bwMode="auto">
            <a:xfrm>
              <a:off x="3985353" y="3395666"/>
              <a:ext cx="95939" cy="95939"/>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8" name="Oval 116"/>
            <p:cNvSpPr>
              <a:spLocks noChangeArrowheads="1"/>
            </p:cNvSpPr>
            <p:nvPr/>
          </p:nvSpPr>
          <p:spPr bwMode="auto">
            <a:xfrm>
              <a:off x="3721880" y="4001368"/>
              <a:ext cx="141760" cy="134600"/>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9" name="Oval 117"/>
            <p:cNvSpPr>
              <a:spLocks noChangeArrowheads="1"/>
            </p:cNvSpPr>
            <p:nvPr/>
          </p:nvSpPr>
          <p:spPr bwMode="auto">
            <a:xfrm>
              <a:off x="4447863" y="5135446"/>
              <a:ext cx="115986" cy="115986"/>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0" name="Oval 118"/>
            <p:cNvSpPr>
              <a:spLocks noChangeArrowheads="1"/>
            </p:cNvSpPr>
            <p:nvPr/>
          </p:nvSpPr>
          <p:spPr bwMode="auto">
            <a:xfrm>
              <a:off x="4357651" y="4638571"/>
              <a:ext cx="103098" cy="103098"/>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1" name="Oval 119"/>
            <p:cNvSpPr>
              <a:spLocks noChangeArrowheads="1"/>
            </p:cNvSpPr>
            <p:nvPr/>
          </p:nvSpPr>
          <p:spPr bwMode="auto">
            <a:xfrm>
              <a:off x="4447863" y="4522586"/>
              <a:ext cx="147488" cy="148919"/>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2" name="Oval 120"/>
            <p:cNvSpPr>
              <a:spLocks noChangeArrowheads="1"/>
            </p:cNvSpPr>
            <p:nvPr/>
          </p:nvSpPr>
          <p:spPr bwMode="auto">
            <a:xfrm>
              <a:off x="3721880" y="2699754"/>
              <a:ext cx="134600" cy="141760"/>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3" name="Oval 121"/>
            <p:cNvSpPr>
              <a:spLocks noChangeArrowheads="1"/>
            </p:cNvSpPr>
            <p:nvPr/>
          </p:nvSpPr>
          <p:spPr bwMode="auto">
            <a:xfrm>
              <a:off x="5597692" y="3704960"/>
              <a:ext cx="71596" cy="70164"/>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4" name="Oval 122"/>
            <p:cNvSpPr>
              <a:spLocks noChangeArrowheads="1"/>
            </p:cNvSpPr>
            <p:nvPr/>
          </p:nvSpPr>
          <p:spPr bwMode="auto">
            <a:xfrm>
              <a:off x="5380041" y="4728782"/>
              <a:ext cx="95939" cy="90211"/>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5" name="Oval 123"/>
            <p:cNvSpPr>
              <a:spLocks noChangeArrowheads="1"/>
            </p:cNvSpPr>
            <p:nvPr/>
          </p:nvSpPr>
          <p:spPr bwMode="auto">
            <a:xfrm>
              <a:off x="5591965" y="5566453"/>
              <a:ext cx="115986" cy="123145"/>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6" name="Oval 124"/>
            <p:cNvSpPr>
              <a:spLocks noChangeArrowheads="1"/>
            </p:cNvSpPr>
            <p:nvPr/>
          </p:nvSpPr>
          <p:spPr bwMode="auto">
            <a:xfrm>
              <a:off x="5354266" y="5489130"/>
              <a:ext cx="95939" cy="97370"/>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7" name="Oval 125"/>
            <p:cNvSpPr>
              <a:spLocks noChangeArrowheads="1"/>
            </p:cNvSpPr>
            <p:nvPr/>
          </p:nvSpPr>
          <p:spPr bwMode="auto">
            <a:xfrm>
              <a:off x="4326149" y="2125556"/>
              <a:ext cx="101667" cy="103098"/>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8" name="Oval 126"/>
            <p:cNvSpPr>
              <a:spLocks noChangeArrowheads="1"/>
            </p:cNvSpPr>
            <p:nvPr/>
          </p:nvSpPr>
          <p:spPr bwMode="auto">
            <a:xfrm>
              <a:off x="3965306" y="2893064"/>
              <a:ext cx="148919" cy="147488"/>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9" name="Oval 127"/>
            <p:cNvSpPr>
              <a:spLocks noChangeArrowheads="1"/>
            </p:cNvSpPr>
            <p:nvPr/>
          </p:nvSpPr>
          <p:spPr bwMode="auto">
            <a:xfrm>
              <a:off x="4820161" y="2893064"/>
              <a:ext cx="97370" cy="95939"/>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0" name="Oval 128"/>
            <p:cNvSpPr>
              <a:spLocks noChangeArrowheads="1"/>
            </p:cNvSpPr>
            <p:nvPr/>
          </p:nvSpPr>
          <p:spPr bwMode="auto">
            <a:xfrm>
              <a:off x="5065019" y="3324070"/>
              <a:ext cx="160375" cy="161807"/>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1" name="Oval 129"/>
            <p:cNvSpPr>
              <a:spLocks noChangeArrowheads="1"/>
            </p:cNvSpPr>
            <p:nvPr/>
          </p:nvSpPr>
          <p:spPr bwMode="auto">
            <a:xfrm>
              <a:off x="4685561" y="3929772"/>
              <a:ext cx="103098" cy="97370"/>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2" name="Oval 130"/>
            <p:cNvSpPr>
              <a:spLocks noChangeArrowheads="1"/>
            </p:cNvSpPr>
            <p:nvPr/>
          </p:nvSpPr>
          <p:spPr bwMode="auto">
            <a:xfrm>
              <a:off x="6098863" y="4587022"/>
              <a:ext cx="161807" cy="161807"/>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3" name="Oval 131"/>
            <p:cNvSpPr>
              <a:spLocks noChangeArrowheads="1"/>
            </p:cNvSpPr>
            <p:nvPr/>
          </p:nvSpPr>
          <p:spPr bwMode="auto">
            <a:xfrm>
              <a:off x="6485481" y="4387986"/>
              <a:ext cx="70164" cy="70164"/>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4" name="Oval 132"/>
            <p:cNvSpPr>
              <a:spLocks noChangeArrowheads="1"/>
            </p:cNvSpPr>
            <p:nvPr/>
          </p:nvSpPr>
          <p:spPr bwMode="auto">
            <a:xfrm>
              <a:off x="6671630" y="1127509"/>
              <a:ext cx="121713" cy="121713"/>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5" name="Freeform 133"/>
            <p:cNvSpPr/>
            <p:nvPr/>
          </p:nvSpPr>
          <p:spPr bwMode="auto">
            <a:xfrm>
              <a:off x="4486524" y="1127509"/>
              <a:ext cx="1169877" cy="567039"/>
            </a:xfrm>
            <a:custGeom>
              <a:avLst/>
              <a:gdLst>
                <a:gd name="T0" fmla="*/ 0 w 817"/>
                <a:gd name="T1" fmla="*/ 382 h 396"/>
                <a:gd name="T2" fmla="*/ 808 w 817"/>
                <a:gd name="T3" fmla="*/ 0 h 396"/>
                <a:gd name="T4" fmla="*/ 817 w 817"/>
                <a:gd name="T5" fmla="*/ 13 h 396"/>
                <a:gd name="T6" fmla="*/ 4 w 817"/>
                <a:gd name="T7" fmla="*/ 396 h 396"/>
                <a:gd name="T8" fmla="*/ 0 w 817"/>
                <a:gd name="T9" fmla="*/ 382 h 396"/>
              </a:gdLst>
              <a:ahLst/>
              <a:cxnLst>
                <a:cxn ang="0">
                  <a:pos x="T0" y="T1"/>
                </a:cxn>
                <a:cxn ang="0">
                  <a:pos x="T2" y="T3"/>
                </a:cxn>
                <a:cxn ang="0">
                  <a:pos x="T4" y="T5"/>
                </a:cxn>
                <a:cxn ang="0">
                  <a:pos x="T6" y="T7"/>
                </a:cxn>
                <a:cxn ang="0">
                  <a:pos x="T8" y="T9"/>
                </a:cxn>
              </a:cxnLst>
              <a:rect l="0" t="0" r="r" b="b"/>
              <a:pathLst>
                <a:path w="817" h="396">
                  <a:moveTo>
                    <a:pt x="0" y="382"/>
                  </a:moveTo>
                  <a:lnTo>
                    <a:pt x="808" y="0"/>
                  </a:lnTo>
                  <a:lnTo>
                    <a:pt x="817" y="13"/>
                  </a:lnTo>
                  <a:lnTo>
                    <a:pt x="4" y="396"/>
                  </a:lnTo>
                  <a:lnTo>
                    <a:pt x="0" y="382"/>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6" name="Freeform 134"/>
            <p:cNvSpPr/>
            <p:nvPr/>
          </p:nvSpPr>
          <p:spPr bwMode="auto">
            <a:xfrm>
              <a:off x="5746612" y="1120350"/>
              <a:ext cx="930747" cy="77324"/>
            </a:xfrm>
            <a:custGeom>
              <a:avLst/>
              <a:gdLst>
                <a:gd name="T0" fmla="*/ 0 w 650"/>
                <a:gd name="T1" fmla="*/ 0 h 54"/>
                <a:gd name="T2" fmla="*/ 650 w 650"/>
                <a:gd name="T3" fmla="*/ 45 h 54"/>
                <a:gd name="T4" fmla="*/ 650 w 650"/>
                <a:gd name="T5" fmla="*/ 54 h 54"/>
                <a:gd name="T6" fmla="*/ 0 w 650"/>
                <a:gd name="T7" fmla="*/ 14 h 54"/>
                <a:gd name="T8" fmla="*/ 0 w 650"/>
                <a:gd name="T9" fmla="*/ 0 h 54"/>
              </a:gdLst>
              <a:ahLst/>
              <a:cxnLst>
                <a:cxn ang="0">
                  <a:pos x="T0" y="T1"/>
                </a:cxn>
                <a:cxn ang="0">
                  <a:pos x="T2" y="T3"/>
                </a:cxn>
                <a:cxn ang="0">
                  <a:pos x="T4" y="T5"/>
                </a:cxn>
                <a:cxn ang="0">
                  <a:pos x="T6" y="T7"/>
                </a:cxn>
                <a:cxn ang="0">
                  <a:pos x="T8" y="T9"/>
                </a:cxn>
              </a:cxnLst>
              <a:rect l="0" t="0" r="r" b="b"/>
              <a:pathLst>
                <a:path w="650" h="54">
                  <a:moveTo>
                    <a:pt x="0" y="0"/>
                  </a:moveTo>
                  <a:lnTo>
                    <a:pt x="650" y="45"/>
                  </a:lnTo>
                  <a:lnTo>
                    <a:pt x="650" y="54"/>
                  </a:lnTo>
                  <a:lnTo>
                    <a:pt x="0" y="14"/>
                  </a:lnTo>
                  <a:lnTo>
                    <a:pt x="0"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7" name="Freeform 135"/>
            <p:cNvSpPr/>
            <p:nvPr/>
          </p:nvSpPr>
          <p:spPr bwMode="auto">
            <a:xfrm>
              <a:off x="5746612" y="1127509"/>
              <a:ext cx="1124056" cy="373731"/>
            </a:xfrm>
            <a:custGeom>
              <a:avLst/>
              <a:gdLst>
                <a:gd name="T0" fmla="*/ 0 w 785"/>
                <a:gd name="T1" fmla="*/ 9 h 261"/>
                <a:gd name="T2" fmla="*/ 785 w 785"/>
                <a:gd name="T3" fmla="*/ 261 h 261"/>
                <a:gd name="T4" fmla="*/ 785 w 785"/>
                <a:gd name="T5" fmla="*/ 247 h 261"/>
                <a:gd name="T6" fmla="*/ 0 w 785"/>
                <a:gd name="T7" fmla="*/ 0 h 261"/>
                <a:gd name="T8" fmla="*/ 0 w 785"/>
                <a:gd name="T9" fmla="*/ 9 h 261"/>
              </a:gdLst>
              <a:ahLst/>
              <a:cxnLst>
                <a:cxn ang="0">
                  <a:pos x="T0" y="T1"/>
                </a:cxn>
                <a:cxn ang="0">
                  <a:pos x="T2" y="T3"/>
                </a:cxn>
                <a:cxn ang="0">
                  <a:pos x="T4" y="T5"/>
                </a:cxn>
                <a:cxn ang="0">
                  <a:pos x="T6" y="T7"/>
                </a:cxn>
                <a:cxn ang="0">
                  <a:pos x="T8" y="T9"/>
                </a:cxn>
              </a:cxnLst>
              <a:rect l="0" t="0" r="r" b="b"/>
              <a:pathLst>
                <a:path w="785" h="261">
                  <a:moveTo>
                    <a:pt x="0" y="9"/>
                  </a:moveTo>
                  <a:lnTo>
                    <a:pt x="785" y="261"/>
                  </a:lnTo>
                  <a:lnTo>
                    <a:pt x="785" y="247"/>
                  </a:lnTo>
                  <a:lnTo>
                    <a:pt x="0" y="0"/>
                  </a:lnTo>
                  <a:lnTo>
                    <a:pt x="0" y="9"/>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8" name="Freeform 136"/>
            <p:cNvSpPr/>
            <p:nvPr/>
          </p:nvSpPr>
          <p:spPr bwMode="auto">
            <a:xfrm>
              <a:off x="6761842" y="1217720"/>
              <a:ext cx="1111168" cy="734574"/>
            </a:xfrm>
            <a:custGeom>
              <a:avLst/>
              <a:gdLst>
                <a:gd name="T0" fmla="*/ 0 w 776"/>
                <a:gd name="T1" fmla="*/ 18 h 513"/>
                <a:gd name="T2" fmla="*/ 767 w 776"/>
                <a:gd name="T3" fmla="*/ 513 h 513"/>
                <a:gd name="T4" fmla="*/ 776 w 776"/>
                <a:gd name="T5" fmla="*/ 504 h 513"/>
                <a:gd name="T6" fmla="*/ 9 w 776"/>
                <a:gd name="T7" fmla="*/ 0 h 513"/>
                <a:gd name="T8" fmla="*/ 0 w 776"/>
                <a:gd name="T9" fmla="*/ 18 h 513"/>
              </a:gdLst>
              <a:ahLst/>
              <a:cxnLst>
                <a:cxn ang="0">
                  <a:pos x="T0" y="T1"/>
                </a:cxn>
                <a:cxn ang="0">
                  <a:pos x="T2" y="T3"/>
                </a:cxn>
                <a:cxn ang="0">
                  <a:pos x="T4" y="T5"/>
                </a:cxn>
                <a:cxn ang="0">
                  <a:pos x="T6" y="T7"/>
                </a:cxn>
                <a:cxn ang="0">
                  <a:pos x="T8" y="T9"/>
                </a:cxn>
              </a:cxnLst>
              <a:rect l="0" t="0" r="r" b="b"/>
              <a:pathLst>
                <a:path w="776" h="513">
                  <a:moveTo>
                    <a:pt x="0" y="18"/>
                  </a:moveTo>
                  <a:lnTo>
                    <a:pt x="767" y="513"/>
                  </a:lnTo>
                  <a:lnTo>
                    <a:pt x="776" y="504"/>
                  </a:lnTo>
                  <a:lnTo>
                    <a:pt x="9" y="0"/>
                  </a:lnTo>
                  <a:lnTo>
                    <a:pt x="0" y="18"/>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9" name="Freeform 137"/>
            <p:cNvSpPr/>
            <p:nvPr/>
          </p:nvSpPr>
          <p:spPr bwMode="auto">
            <a:xfrm>
              <a:off x="7937446" y="3452943"/>
              <a:ext cx="475397" cy="1340275"/>
            </a:xfrm>
            <a:custGeom>
              <a:avLst/>
              <a:gdLst>
                <a:gd name="T0" fmla="*/ 332 w 332"/>
                <a:gd name="T1" fmla="*/ 0 h 936"/>
                <a:gd name="T2" fmla="*/ 13 w 332"/>
                <a:gd name="T3" fmla="*/ 936 h 936"/>
                <a:gd name="T4" fmla="*/ 0 w 332"/>
                <a:gd name="T5" fmla="*/ 936 h 936"/>
                <a:gd name="T6" fmla="*/ 319 w 332"/>
                <a:gd name="T7" fmla="*/ 0 h 936"/>
                <a:gd name="T8" fmla="*/ 332 w 332"/>
                <a:gd name="T9" fmla="*/ 0 h 936"/>
              </a:gdLst>
              <a:ahLst/>
              <a:cxnLst>
                <a:cxn ang="0">
                  <a:pos x="T0" y="T1"/>
                </a:cxn>
                <a:cxn ang="0">
                  <a:pos x="T2" y="T3"/>
                </a:cxn>
                <a:cxn ang="0">
                  <a:pos x="T4" y="T5"/>
                </a:cxn>
                <a:cxn ang="0">
                  <a:pos x="T6" y="T7"/>
                </a:cxn>
                <a:cxn ang="0">
                  <a:pos x="T8" y="T9"/>
                </a:cxn>
              </a:cxnLst>
              <a:rect l="0" t="0" r="r" b="b"/>
              <a:pathLst>
                <a:path w="332" h="936">
                  <a:moveTo>
                    <a:pt x="332" y="0"/>
                  </a:moveTo>
                  <a:lnTo>
                    <a:pt x="13" y="936"/>
                  </a:lnTo>
                  <a:lnTo>
                    <a:pt x="0" y="936"/>
                  </a:lnTo>
                  <a:lnTo>
                    <a:pt x="319" y="0"/>
                  </a:lnTo>
                  <a:lnTo>
                    <a:pt x="332"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0" name="Freeform 138"/>
            <p:cNvSpPr/>
            <p:nvPr/>
          </p:nvSpPr>
          <p:spPr bwMode="auto">
            <a:xfrm>
              <a:off x="6793344" y="4883429"/>
              <a:ext cx="1105440" cy="741733"/>
            </a:xfrm>
            <a:custGeom>
              <a:avLst/>
              <a:gdLst>
                <a:gd name="T0" fmla="*/ 0 w 772"/>
                <a:gd name="T1" fmla="*/ 518 h 518"/>
                <a:gd name="T2" fmla="*/ 772 w 772"/>
                <a:gd name="T3" fmla="*/ 5 h 518"/>
                <a:gd name="T4" fmla="*/ 763 w 772"/>
                <a:gd name="T5" fmla="*/ 0 h 518"/>
                <a:gd name="T6" fmla="*/ 0 w 772"/>
                <a:gd name="T7" fmla="*/ 504 h 518"/>
                <a:gd name="T8" fmla="*/ 0 w 772"/>
                <a:gd name="T9" fmla="*/ 518 h 518"/>
              </a:gdLst>
              <a:ahLst/>
              <a:cxnLst>
                <a:cxn ang="0">
                  <a:pos x="T0" y="T1"/>
                </a:cxn>
                <a:cxn ang="0">
                  <a:pos x="T2" y="T3"/>
                </a:cxn>
                <a:cxn ang="0">
                  <a:pos x="T4" y="T5"/>
                </a:cxn>
                <a:cxn ang="0">
                  <a:pos x="T6" y="T7"/>
                </a:cxn>
                <a:cxn ang="0">
                  <a:pos x="T8" y="T9"/>
                </a:cxn>
              </a:cxnLst>
              <a:rect l="0" t="0" r="r" b="b"/>
              <a:pathLst>
                <a:path w="772" h="518">
                  <a:moveTo>
                    <a:pt x="0" y="518"/>
                  </a:moveTo>
                  <a:lnTo>
                    <a:pt x="772" y="5"/>
                  </a:lnTo>
                  <a:lnTo>
                    <a:pt x="763" y="0"/>
                  </a:lnTo>
                  <a:lnTo>
                    <a:pt x="0" y="504"/>
                  </a:lnTo>
                  <a:lnTo>
                    <a:pt x="0" y="518"/>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1" name="Freeform 139"/>
            <p:cNvSpPr/>
            <p:nvPr/>
          </p:nvSpPr>
          <p:spPr bwMode="auto">
            <a:xfrm>
              <a:off x="4538073" y="5212770"/>
              <a:ext cx="821921" cy="340796"/>
            </a:xfrm>
            <a:custGeom>
              <a:avLst/>
              <a:gdLst>
                <a:gd name="T0" fmla="*/ 0 w 574"/>
                <a:gd name="T1" fmla="*/ 18 h 238"/>
                <a:gd name="T2" fmla="*/ 574 w 574"/>
                <a:gd name="T3" fmla="*/ 238 h 238"/>
                <a:gd name="T4" fmla="*/ 574 w 574"/>
                <a:gd name="T5" fmla="*/ 220 h 238"/>
                <a:gd name="T6" fmla="*/ 9 w 574"/>
                <a:gd name="T7" fmla="*/ 0 h 238"/>
                <a:gd name="T8" fmla="*/ 0 w 574"/>
                <a:gd name="T9" fmla="*/ 18 h 238"/>
              </a:gdLst>
              <a:ahLst/>
              <a:cxnLst>
                <a:cxn ang="0">
                  <a:pos x="T0" y="T1"/>
                </a:cxn>
                <a:cxn ang="0">
                  <a:pos x="T2" y="T3"/>
                </a:cxn>
                <a:cxn ang="0">
                  <a:pos x="T4" y="T5"/>
                </a:cxn>
                <a:cxn ang="0">
                  <a:pos x="T6" y="T7"/>
                </a:cxn>
                <a:cxn ang="0">
                  <a:pos x="T8" y="T9"/>
                </a:cxn>
              </a:cxnLst>
              <a:rect l="0" t="0" r="r" b="b"/>
              <a:pathLst>
                <a:path w="574" h="238">
                  <a:moveTo>
                    <a:pt x="0" y="18"/>
                  </a:moveTo>
                  <a:lnTo>
                    <a:pt x="574" y="238"/>
                  </a:lnTo>
                  <a:lnTo>
                    <a:pt x="574" y="220"/>
                  </a:lnTo>
                  <a:lnTo>
                    <a:pt x="9" y="0"/>
                  </a:lnTo>
                  <a:lnTo>
                    <a:pt x="0" y="18"/>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2" name="Freeform 140"/>
            <p:cNvSpPr/>
            <p:nvPr/>
          </p:nvSpPr>
          <p:spPr bwMode="auto">
            <a:xfrm>
              <a:off x="3799204" y="4123080"/>
              <a:ext cx="680161" cy="1038141"/>
            </a:xfrm>
            <a:custGeom>
              <a:avLst/>
              <a:gdLst>
                <a:gd name="T0" fmla="*/ 0 w 475"/>
                <a:gd name="T1" fmla="*/ 0 h 725"/>
                <a:gd name="T2" fmla="*/ 462 w 475"/>
                <a:gd name="T3" fmla="*/ 725 h 725"/>
                <a:gd name="T4" fmla="*/ 475 w 475"/>
                <a:gd name="T5" fmla="*/ 720 h 725"/>
                <a:gd name="T6" fmla="*/ 13 w 475"/>
                <a:gd name="T7" fmla="*/ 0 h 725"/>
                <a:gd name="T8" fmla="*/ 0 w 475"/>
                <a:gd name="T9" fmla="*/ 0 h 725"/>
              </a:gdLst>
              <a:ahLst/>
              <a:cxnLst>
                <a:cxn ang="0">
                  <a:pos x="T0" y="T1"/>
                </a:cxn>
                <a:cxn ang="0">
                  <a:pos x="T2" y="T3"/>
                </a:cxn>
                <a:cxn ang="0">
                  <a:pos x="T4" y="T5"/>
                </a:cxn>
                <a:cxn ang="0">
                  <a:pos x="T6" y="T7"/>
                </a:cxn>
                <a:cxn ang="0">
                  <a:pos x="T8" y="T9"/>
                </a:cxn>
              </a:cxnLst>
              <a:rect l="0" t="0" r="r" b="b"/>
              <a:pathLst>
                <a:path w="475" h="725">
                  <a:moveTo>
                    <a:pt x="0" y="0"/>
                  </a:moveTo>
                  <a:lnTo>
                    <a:pt x="462" y="725"/>
                  </a:lnTo>
                  <a:lnTo>
                    <a:pt x="475" y="720"/>
                  </a:lnTo>
                  <a:lnTo>
                    <a:pt x="13" y="0"/>
                  </a:lnTo>
                  <a:lnTo>
                    <a:pt x="0"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3" name="Rectangle 141"/>
            <p:cNvSpPr>
              <a:spLocks noChangeArrowheads="1"/>
            </p:cNvSpPr>
            <p:nvPr/>
          </p:nvSpPr>
          <p:spPr bwMode="auto">
            <a:xfrm>
              <a:off x="3779157" y="2828627"/>
              <a:ext cx="12888" cy="1198515"/>
            </a:xfrm>
            <a:prstGeom prst="rect">
              <a:avLst/>
            </a:prstGeom>
            <a:grpFill/>
            <a:ln w="9525">
              <a:noFill/>
              <a:miter lim="800000"/>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4" name="Freeform 142"/>
            <p:cNvSpPr/>
            <p:nvPr/>
          </p:nvSpPr>
          <p:spPr bwMode="auto">
            <a:xfrm>
              <a:off x="3812091" y="1738938"/>
              <a:ext cx="622885" cy="999478"/>
            </a:xfrm>
            <a:custGeom>
              <a:avLst/>
              <a:gdLst>
                <a:gd name="T0" fmla="*/ 0 w 435"/>
                <a:gd name="T1" fmla="*/ 689 h 698"/>
                <a:gd name="T2" fmla="*/ 421 w 435"/>
                <a:gd name="T3" fmla="*/ 0 h 698"/>
                <a:gd name="T4" fmla="*/ 435 w 435"/>
                <a:gd name="T5" fmla="*/ 0 h 698"/>
                <a:gd name="T6" fmla="*/ 13 w 435"/>
                <a:gd name="T7" fmla="*/ 698 h 698"/>
                <a:gd name="T8" fmla="*/ 0 w 435"/>
                <a:gd name="T9" fmla="*/ 689 h 698"/>
              </a:gdLst>
              <a:ahLst/>
              <a:cxnLst>
                <a:cxn ang="0">
                  <a:pos x="T0" y="T1"/>
                </a:cxn>
                <a:cxn ang="0">
                  <a:pos x="T2" y="T3"/>
                </a:cxn>
                <a:cxn ang="0">
                  <a:pos x="T4" y="T5"/>
                </a:cxn>
                <a:cxn ang="0">
                  <a:pos x="T6" y="T7"/>
                </a:cxn>
                <a:cxn ang="0">
                  <a:pos x="T8" y="T9"/>
                </a:cxn>
              </a:cxnLst>
              <a:rect l="0" t="0" r="r" b="b"/>
              <a:pathLst>
                <a:path w="435" h="698">
                  <a:moveTo>
                    <a:pt x="0" y="689"/>
                  </a:moveTo>
                  <a:lnTo>
                    <a:pt x="421" y="0"/>
                  </a:lnTo>
                  <a:lnTo>
                    <a:pt x="435" y="0"/>
                  </a:lnTo>
                  <a:lnTo>
                    <a:pt x="13" y="698"/>
                  </a:lnTo>
                  <a:lnTo>
                    <a:pt x="0" y="689"/>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5" name="Freeform 143"/>
            <p:cNvSpPr/>
            <p:nvPr/>
          </p:nvSpPr>
          <p:spPr bwMode="auto">
            <a:xfrm>
              <a:off x="4049790" y="1746097"/>
              <a:ext cx="385186" cy="1172741"/>
            </a:xfrm>
            <a:custGeom>
              <a:avLst/>
              <a:gdLst>
                <a:gd name="T0" fmla="*/ 255 w 269"/>
                <a:gd name="T1" fmla="*/ 0 h 819"/>
                <a:gd name="T2" fmla="*/ 0 w 269"/>
                <a:gd name="T3" fmla="*/ 814 h 819"/>
                <a:gd name="T4" fmla="*/ 18 w 269"/>
                <a:gd name="T5" fmla="*/ 819 h 819"/>
                <a:gd name="T6" fmla="*/ 269 w 269"/>
                <a:gd name="T7" fmla="*/ 0 h 819"/>
                <a:gd name="T8" fmla="*/ 255 w 269"/>
                <a:gd name="T9" fmla="*/ 0 h 819"/>
              </a:gdLst>
              <a:ahLst/>
              <a:cxnLst>
                <a:cxn ang="0">
                  <a:pos x="T0" y="T1"/>
                </a:cxn>
                <a:cxn ang="0">
                  <a:pos x="T2" y="T3"/>
                </a:cxn>
                <a:cxn ang="0">
                  <a:pos x="T4" y="T5"/>
                </a:cxn>
                <a:cxn ang="0">
                  <a:pos x="T6" y="T7"/>
                </a:cxn>
                <a:cxn ang="0">
                  <a:pos x="T8" y="T9"/>
                </a:cxn>
              </a:cxnLst>
              <a:rect l="0" t="0" r="r" b="b"/>
              <a:pathLst>
                <a:path w="269" h="819">
                  <a:moveTo>
                    <a:pt x="255" y="0"/>
                  </a:moveTo>
                  <a:lnTo>
                    <a:pt x="0" y="814"/>
                  </a:lnTo>
                  <a:lnTo>
                    <a:pt x="18" y="819"/>
                  </a:lnTo>
                  <a:lnTo>
                    <a:pt x="269" y="0"/>
                  </a:lnTo>
                  <a:lnTo>
                    <a:pt x="255"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6" name="Freeform 144"/>
            <p:cNvSpPr/>
            <p:nvPr/>
          </p:nvSpPr>
          <p:spPr bwMode="auto">
            <a:xfrm>
              <a:off x="5328492" y="1159011"/>
              <a:ext cx="353684" cy="683025"/>
            </a:xfrm>
            <a:custGeom>
              <a:avLst/>
              <a:gdLst>
                <a:gd name="T0" fmla="*/ 229 w 247"/>
                <a:gd name="T1" fmla="*/ 0 h 477"/>
                <a:gd name="T2" fmla="*/ 0 w 247"/>
                <a:gd name="T3" fmla="*/ 468 h 477"/>
                <a:gd name="T4" fmla="*/ 9 w 247"/>
                <a:gd name="T5" fmla="*/ 477 h 477"/>
                <a:gd name="T6" fmla="*/ 247 w 247"/>
                <a:gd name="T7" fmla="*/ 0 h 477"/>
                <a:gd name="T8" fmla="*/ 229 w 247"/>
                <a:gd name="T9" fmla="*/ 0 h 477"/>
              </a:gdLst>
              <a:ahLst/>
              <a:cxnLst>
                <a:cxn ang="0">
                  <a:pos x="T0" y="T1"/>
                </a:cxn>
                <a:cxn ang="0">
                  <a:pos x="T2" y="T3"/>
                </a:cxn>
                <a:cxn ang="0">
                  <a:pos x="T4" y="T5"/>
                </a:cxn>
                <a:cxn ang="0">
                  <a:pos x="T6" y="T7"/>
                </a:cxn>
                <a:cxn ang="0">
                  <a:pos x="T8" y="T9"/>
                </a:cxn>
              </a:cxnLst>
              <a:rect l="0" t="0" r="r" b="b"/>
              <a:pathLst>
                <a:path w="247" h="477">
                  <a:moveTo>
                    <a:pt x="229" y="0"/>
                  </a:moveTo>
                  <a:lnTo>
                    <a:pt x="0" y="468"/>
                  </a:lnTo>
                  <a:lnTo>
                    <a:pt x="9" y="477"/>
                  </a:lnTo>
                  <a:lnTo>
                    <a:pt x="247" y="0"/>
                  </a:lnTo>
                  <a:lnTo>
                    <a:pt x="229"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7" name="Freeform 145"/>
            <p:cNvSpPr/>
            <p:nvPr/>
          </p:nvSpPr>
          <p:spPr bwMode="auto">
            <a:xfrm>
              <a:off x="5372882" y="1506967"/>
              <a:ext cx="1510674" cy="380890"/>
            </a:xfrm>
            <a:custGeom>
              <a:avLst/>
              <a:gdLst>
                <a:gd name="T0" fmla="*/ 0 w 1055"/>
                <a:gd name="T1" fmla="*/ 252 h 266"/>
                <a:gd name="T2" fmla="*/ 1055 w 1055"/>
                <a:gd name="T3" fmla="*/ 0 h 266"/>
                <a:gd name="T4" fmla="*/ 1055 w 1055"/>
                <a:gd name="T5" fmla="*/ 18 h 266"/>
                <a:gd name="T6" fmla="*/ 0 w 1055"/>
                <a:gd name="T7" fmla="*/ 266 h 266"/>
                <a:gd name="T8" fmla="*/ 0 w 1055"/>
                <a:gd name="T9" fmla="*/ 252 h 266"/>
              </a:gdLst>
              <a:ahLst/>
              <a:cxnLst>
                <a:cxn ang="0">
                  <a:pos x="T0" y="T1"/>
                </a:cxn>
                <a:cxn ang="0">
                  <a:pos x="T2" y="T3"/>
                </a:cxn>
                <a:cxn ang="0">
                  <a:pos x="T4" y="T5"/>
                </a:cxn>
                <a:cxn ang="0">
                  <a:pos x="T6" y="T7"/>
                </a:cxn>
                <a:cxn ang="0">
                  <a:pos x="T8" y="T9"/>
                </a:cxn>
              </a:cxnLst>
              <a:rect l="0" t="0" r="r" b="b"/>
              <a:pathLst>
                <a:path w="1055" h="266">
                  <a:moveTo>
                    <a:pt x="0" y="252"/>
                  </a:moveTo>
                  <a:lnTo>
                    <a:pt x="1055" y="0"/>
                  </a:lnTo>
                  <a:lnTo>
                    <a:pt x="1055" y="18"/>
                  </a:lnTo>
                  <a:lnTo>
                    <a:pt x="0" y="266"/>
                  </a:lnTo>
                  <a:lnTo>
                    <a:pt x="0" y="252"/>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8" name="Freeform 146"/>
            <p:cNvSpPr/>
            <p:nvPr/>
          </p:nvSpPr>
          <p:spPr bwMode="auto">
            <a:xfrm>
              <a:off x="5354266" y="1906472"/>
              <a:ext cx="1317364" cy="953657"/>
            </a:xfrm>
            <a:custGeom>
              <a:avLst/>
              <a:gdLst>
                <a:gd name="T0" fmla="*/ 0 w 920"/>
                <a:gd name="T1" fmla="*/ 0 h 666"/>
                <a:gd name="T2" fmla="*/ 920 w 920"/>
                <a:gd name="T3" fmla="*/ 653 h 666"/>
                <a:gd name="T4" fmla="*/ 911 w 920"/>
                <a:gd name="T5" fmla="*/ 666 h 666"/>
                <a:gd name="T6" fmla="*/ 0 w 920"/>
                <a:gd name="T7" fmla="*/ 18 h 666"/>
                <a:gd name="T8" fmla="*/ 0 w 920"/>
                <a:gd name="T9" fmla="*/ 0 h 666"/>
              </a:gdLst>
              <a:ahLst/>
              <a:cxnLst>
                <a:cxn ang="0">
                  <a:pos x="T0" y="T1"/>
                </a:cxn>
                <a:cxn ang="0">
                  <a:pos x="T2" y="T3"/>
                </a:cxn>
                <a:cxn ang="0">
                  <a:pos x="T4" y="T5"/>
                </a:cxn>
                <a:cxn ang="0">
                  <a:pos x="T6" y="T7"/>
                </a:cxn>
                <a:cxn ang="0">
                  <a:pos x="T8" y="T9"/>
                </a:cxn>
              </a:cxnLst>
              <a:rect l="0" t="0" r="r" b="b"/>
              <a:pathLst>
                <a:path w="920" h="666">
                  <a:moveTo>
                    <a:pt x="0" y="0"/>
                  </a:moveTo>
                  <a:lnTo>
                    <a:pt x="920" y="653"/>
                  </a:lnTo>
                  <a:lnTo>
                    <a:pt x="911" y="666"/>
                  </a:lnTo>
                  <a:lnTo>
                    <a:pt x="0" y="18"/>
                  </a:lnTo>
                  <a:lnTo>
                    <a:pt x="0"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9" name="Freeform 147"/>
            <p:cNvSpPr/>
            <p:nvPr/>
          </p:nvSpPr>
          <p:spPr bwMode="auto">
            <a:xfrm>
              <a:off x="3792044" y="3021936"/>
              <a:ext cx="250586" cy="1005206"/>
            </a:xfrm>
            <a:custGeom>
              <a:avLst/>
              <a:gdLst>
                <a:gd name="T0" fmla="*/ 162 w 175"/>
                <a:gd name="T1" fmla="*/ 0 h 702"/>
                <a:gd name="T2" fmla="*/ 0 w 175"/>
                <a:gd name="T3" fmla="*/ 702 h 702"/>
                <a:gd name="T4" fmla="*/ 18 w 175"/>
                <a:gd name="T5" fmla="*/ 702 h 702"/>
                <a:gd name="T6" fmla="*/ 175 w 175"/>
                <a:gd name="T7" fmla="*/ 0 h 702"/>
                <a:gd name="T8" fmla="*/ 162 w 175"/>
                <a:gd name="T9" fmla="*/ 0 h 702"/>
              </a:gdLst>
              <a:ahLst/>
              <a:cxnLst>
                <a:cxn ang="0">
                  <a:pos x="T0" y="T1"/>
                </a:cxn>
                <a:cxn ang="0">
                  <a:pos x="T2" y="T3"/>
                </a:cxn>
                <a:cxn ang="0">
                  <a:pos x="T4" y="T5"/>
                </a:cxn>
                <a:cxn ang="0">
                  <a:pos x="T6" y="T7"/>
                </a:cxn>
                <a:cxn ang="0">
                  <a:pos x="T8" y="T9"/>
                </a:cxn>
              </a:cxnLst>
              <a:rect l="0" t="0" r="r" b="b"/>
              <a:pathLst>
                <a:path w="175" h="702">
                  <a:moveTo>
                    <a:pt x="162" y="0"/>
                  </a:moveTo>
                  <a:lnTo>
                    <a:pt x="0" y="702"/>
                  </a:lnTo>
                  <a:lnTo>
                    <a:pt x="18" y="702"/>
                  </a:lnTo>
                  <a:lnTo>
                    <a:pt x="175" y="0"/>
                  </a:lnTo>
                  <a:lnTo>
                    <a:pt x="162"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0" name="Freeform 148"/>
            <p:cNvSpPr/>
            <p:nvPr/>
          </p:nvSpPr>
          <p:spPr bwMode="auto">
            <a:xfrm>
              <a:off x="6741795" y="1223448"/>
              <a:ext cx="167535" cy="231971"/>
            </a:xfrm>
            <a:custGeom>
              <a:avLst/>
              <a:gdLst>
                <a:gd name="T0" fmla="*/ 0 w 117"/>
                <a:gd name="T1" fmla="*/ 14 h 162"/>
                <a:gd name="T2" fmla="*/ 99 w 117"/>
                <a:gd name="T3" fmla="*/ 162 h 162"/>
                <a:gd name="T4" fmla="*/ 117 w 117"/>
                <a:gd name="T5" fmla="*/ 162 h 162"/>
                <a:gd name="T6" fmla="*/ 14 w 117"/>
                <a:gd name="T7" fmla="*/ 0 h 162"/>
                <a:gd name="T8" fmla="*/ 0 w 117"/>
                <a:gd name="T9" fmla="*/ 14 h 162"/>
              </a:gdLst>
              <a:ahLst/>
              <a:cxnLst>
                <a:cxn ang="0">
                  <a:pos x="T0" y="T1"/>
                </a:cxn>
                <a:cxn ang="0">
                  <a:pos x="T2" y="T3"/>
                </a:cxn>
                <a:cxn ang="0">
                  <a:pos x="T4" y="T5"/>
                </a:cxn>
                <a:cxn ang="0">
                  <a:pos x="T6" y="T7"/>
                </a:cxn>
                <a:cxn ang="0">
                  <a:pos x="T8" y="T9"/>
                </a:cxn>
              </a:cxnLst>
              <a:rect l="0" t="0" r="r" b="b"/>
              <a:pathLst>
                <a:path w="117" h="162">
                  <a:moveTo>
                    <a:pt x="0" y="14"/>
                  </a:moveTo>
                  <a:lnTo>
                    <a:pt x="99" y="162"/>
                  </a:lnTo>
                  <a:lnTo>
                    <a:pt x="117" y="162"/>
                  </a:lnTo>
                  <a:lnTo>
                    <a:pt x="14" y="0"/>
                  </a:lnTo>
                  <a:lnTo>
                    <a:pt x="0" y="14"/>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1" name="Freeform 149"/>
            <p:cNvSpPr/>
            <p:nvPr/>
          </p:nvSpPr>
          <p:spPr bwMode="auto">
            <a:xfrm>
              <a:off x="6979493" y="1506967"/>
              <a:ext cx="880630" cy="445327"/>
            </a:xfrm>
            <a:custGeom>
              <a:avLst/>
              <a:gdLst>
                <a:gd name="T0" fmla="*/ 0 w 615"/>
                <a:gd name="T1" fmla="*/ 23 h 311"/>
                <a:gd name="T2" fmla="*/ 615 w 615"/>
                <a:gd name="T3" fmla="*/ 311 h 311"/>
                <a:gd name="T4" fmla="*/ 615 w 615"/>
                <a:gd name="T5" fmla="*/ 297 h 311"/>
                <a:gd name="T6" fmla="*/ 0 w 615"/>
                <a:gd name="T7" fmla="*/ 0 h 311"/>
                <a:gd name="T8" fmla="*/ 0 w 615"/>
                <a:gd name="T9" fmla="*/ 23 h 311"/>
              </a:gdLst>
              <a:ahLst/>
              <a:cxnLst>
                <a:cxn ang="0">
                  <a:pos x="T0" y="T1"/>
                </a:cxn>
                <a:cxn ang="0">
                  <a:pos x="T2" y="T3"/>
                </a:cxn>
                <a:cxn ang="0">
                  <a:pos x="T4" y="T5"/>
                </a:cxn>
                <a:cxn ang="0">
                  <a:pos x="T6" y="T7"/>
                </a:cxn>
                <a:cxn ang="0">
                  <a:pos x="T8" y="T9"/>
                </a:cxn>
              </a:cxnLst>
              <a:rect l="0" t="0" r="r" b="b"/>
              <a:pathLst>
                <a:path w="615" h="311">
                  <a:moveTo>
                    <a:pt x="0" y="23"/>
                  </a:moveTo>
                  <a:lnTo>
                    <a:pt x="615" y="311"/>
                  </a:lnTo>
                  <a:lnTo>
                    <a:pt x="615" y="297"/>
                  </a:lnTo>
                  <a:lnTo>
                    <a:pt x="0" y="0"/>
                  </a:lnTo>
                  <a:lnTo>
                    <a:pt x="0" y="23"/>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2" name="Freeform 150"/>
            <p:cNvSpPr/>
            <p:nvPr/>
          </p:nvSpPr>
          <p:spPr bwMode="auto">
            <a:xfrm>
              <a:off x="6953719" y="1539901"/>
              <a:ext cx="932179" cy="1036708"/>
            </a:xfrm>
            <a:custGeom>
              <a:avLst/>
              <a:gdLst>
                <a:gd name="T0" fmla="*/ 0 w 651"/>
                <a:gd name="T1" fmla="*/ 4 h 724"/>
                <a:gd name="T2" fmla="*/ 642 w 651"/>
                <a:gd name="T3" fmla="*/ 724 h 724"/>
                <a:gd name="T4" fmla="*/ 651 w 651"/>
                <a:gd name="T5" fmla="*/ 715 h 724"/>
                <a:gd name="T6" fmla="*/ 18 w 651"/>
                <a:gd name="T7" fmla="*/ 0 h 724"/>
                <a:gd name="T8" fmla="*/ 0 w 651"/>
                <a:gd name="T9" fmla="*/ 4 h 724"/>
              </a:gdLst>
              <a:ahLst/>
              <a:cxnLst>
                <a:cxn ang="0">
                  <a:pos x="T0" y="T1"/>
                </a:cxn>
                <a:cxn ang="0">
                  <a:pos x="T2" y="T3"/>
                </a:cxn>
                <a:cxn ang="0">
                  <a:pos x="T4" y="T5"/>
                </a:cxn>
                <a:cxn ang="0">
                  <a:pos x="T6" y="T7"/>
                </a:cxn>
                <a:cxn ang="0">
                  <a:pos x="T8" y="T9"/>
                </a:cxn>
              </a:cxnLst>
              <a:rect l="0" t="0" r="r" b="b"/>
              <a:pathLst>
                <a:path w="651" h="724">
                  <a:moveTo>
                    <a:pt x="0" y="4"/>
                  </a:moveTo>
                  <a:lnTo>
                    <a:pt x="642" y="724"/>
                  </a:lnTo>
                  <a:lnTo>
                    <a:pt x="651" y="715"/>
                  </a:lnTo>
                  <a:lnTo>
                    <a:pt x="18" y="0"/>
                  </a:lnTo>
                  <a:lnTo>
                    <a:pt x="0" y="4"/>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3" name="Freeform 151"/>
            <p:cNvSpPr/>
            <p:nvPr/>
          </p:nvSpPr>
          <p:spPr bwMode="auto">
            <a:xfrm>
              <a:off x="6736067" y="1558517"/>
              <a:ext cx="199037" cy="1257224"/>
            </a:xfrm>
            <a:custGeom>
              <a:avLst/>
              <a:gdLst>
                <a:gd name="T0" fmla="*/ 121 w 139"/>
                <a:gd name="T1" fmla="*/ 0 h 878"/>
                <a:gd name="T2" fmla="*/ 0 w 139"/>
                <a:gd name="T3" fmla="*/ 878 h 878"/>
                <a:gd name="T4" fmla="*/ 18 w 139"/>
                <a:gd name="T5" fmla="*/ 878 h 878"/>
                <a:gd name="T6" fmla="*/ 139 w 139"/>
                <a:gd name="T7" fmla="*/ 0 h 878"/>
                <a:gd name="T8" fmla="*/ 121 w 139"/>
                <a:gd name="T9" fmla="*/ 0 h 878"/>
              </a:gdLst>
              <a:ahLst/>
              <a:cxnLst>
                <a:cxn ang="0">
                  <a:pos x="T0" y="T1"/>
                </a:cxn>
                <a:cxn ang="0">
                  <a:pos x="T2" y="T3"/>
                </a:cxn>
                <a:cxn ang="0">
                  <a:pos x="T4" y="T5"/>
                </a:cxn>
                <a:cxn ang="0">
                  <a:pos x="T6" y="T7"/>
                </a:cxn>
                <a:cxn ang="0">
                  <a:pos x="T8" y="T9"/>
                </a:cxn>
              </a:cxnLst>
              <a:rect l="0" t="0" r="r" b="b"/>
              <a:pathLst>
                <a:path w="139" h="878">
                  <a:moveTo>
                    <a:pt x="121" y="0"/>
                  </a:moveTo>
                  <a:lnTo>
                    <a:pt x="0" y="878"/>
                  </a:lnTo>
                  <a:lnTo>
                    <a:pt x="18" y="878"/>
                  </a:lnTo>
                  <a:lnTo>
                    <a:pt x="139" y="0"/>
                  </a:lnTo>
                  <a:lnTo>
                    <a:pt x="121"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4" name="Freeform 152"/>
            <p:cNvSpPr/>
            <p:nvPr/>
          </p:nvSpPr>
          <p:spPr bwMode="auto">
            <a:xfrm>
              <a:off x="6774729" y="2950340"/>
              <a:ext cx="661546" cy="773235"/>
            </a:xfrm>
            <a:custGeom>
              <a:avLst/>
              <a:gdLst>
                <a:gd name="T0" fmla="*/ 0 w 462"/>
                <a:gd name="T1" fmla="*/ 9 h 540"/>
                <a:gd name="T2" fmla="*/ 448 w 462"/>
                <a:gd name="T3" fmla="*/ 540 h 540"/>
                <a:gd name="T4" fmla="*/ 462 w 462"/>
                <a:gd name="T5" fmla="*/ 531 h 540"/>
                <a:gd name="T6" fmla="*/ 13 w 462"/>
                <a:gd name="T7" fmla="*/ 0 h 540"/>
                <a:gd name="T8" fmla="*/ 0 w 462"/>
                <a:gd name="T9" fmla="*/ 9 h 540"/>
              </a:gdLst>
              <a:ahLst/>
              <a:cxnLst>
                <a:cxn ang="0">
                  <a:pos x="T0" y="T1"/>
                </a:cxn>
                <a:cxn ang="0">
                  <a:pos x="T2" y="T3"/>
                </a:cxn>
                <a:cxn ang="0">
                  <a:pos x="T4" y="T5"/>
                </a:cxn>
                <a:cxn ang="0">
                  <a:pos x="T6" y="T7"/>
                </a:cxn>
                <a:cxn ang="0">
                  <a:pos x="T8" y="T9"/>
                </a:cxn>
              </a:cxnLst>
              <a:rect l="0" t="0" r="r" b="b"/>
              <a:pathLst>
                <a:path w="462" h="540">
                  <a:moveTo>
                    <a:pt x="0" y="9"/>
                  </a:moveTo>
                  <a:lnTo>
                    <a:pt x="448" y="540"/>
                  </a:lnTo>
                  <a:lnTo>
                    <a:pt x="462" y="531"/>
                  </a:lnTo>
                  <a:lnTo>
                    <a:pt x="13" y="0"/>
                  </a:lnTo>
                  <a:lnTo>
                    <a:pt x="0" y="9"/>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5" name="Freeform 153"/>
            <p:cNvSpPr/>
            <p:nvPr/>
          </p:nvSpPr>
          <p:spPr bwMode="auto">
            <a:xfrm>
              <a:off x="3830706" y="4097306"/>
              <a:ext cx="648659" cy="483988"/>
            </a:xfrm>
            <a:custGeom>
              <a:avLst/>
              <a:gdLst>
                <a:gd name="T0" fmla="*/ 0 w 453"/>
                <a:gd name="T1" fmla="*/ 9 h 338"/>
                <a:gd name="T2" fmla="*/ 440 w 453"/>
                <a:gd name="T3" fmla="*/ 338 h 338"/>
                <a:gd name="T4" fmla="*/ 453 w 453"/>
                <a:gd name="T5" fmla="*/ 329 h 338"/>
                <a:gd name="T6" fmla="*/ 9 w 453"/>
                <a:gd name="T7" fmla="*/ 0 h 338"/>
                <a:gd name="T8" fmla="*/ 0 w 453"/>
                <a:gd name="T9" fmla="*/ 9 h 338"/>
              </a:gdLst>
              <a:ahLst/>
              <a:cxnLst>
                <a:cxn ang="0">
                  <a:pos x="T0" y="T1"/>
                </a:cxn>
                <a:cxn ang="0">
                  <a:pos x="T2" y="T3"/>
                </a:cxn>
                <a:cxn ang="0">
                  <a:pos x="T4" y="T5"/>
                </a:cxn>
                <a:cxn ang="0">
                  <a:pos x="T6" y="T7"/>
                </a:cxn>
                <a:cxn ang="0">
                  <a:pos x="T8" y="T9"/>
                </a:cxn>
              </a:cxnLst>
              <a:rect l="0" t="0" r="r" b="b"/>
              <a:pathLst>
                <a:path w="453" h="338">
                  <a:moveTo>
                    <a:pt x="0" y="9"/>
                  </a:moveTo>
                  <a:lnTo>
                    <a:pt x="440" y="338"/>
                  </a:lnTo>
                  <a:lnTo>
                    <a:pt x="453" y="329"/>
                  </a:lnTo>
                  <a:lnTo>
                    <a:pt x="9" y="0"/>
                  </a:lnTo>
                  <a:lnTo>
                    <a:pt x="0" y="9"/>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6" name="Freeform 154"/>
            <p:cNvSpPr/>
            <p:nvPr/>
          </p:nvSpPr>
          <p:spPr bwMode="auto">
            <a:xfrm>
              <a:off x="7795686" y="2673980"/>
              <a:ext cx="123145" cy="1397552"/>
            </a:xfrm>
            <a:custGeom>
              <a:avLst/>
              <a:gdLst>
                <a:gd name="T0" fmla="*/ 81 w 86"/>
                <a:gd name="T1" fmla="*/ 0 h 976"/>
                <a:gd name="T2" fmla="*/ 0 w 86"/>
                <a:gd name="T3" fmla="*/ 976 h 976"/>
                <a:gd name="T4" fmla="*/ 9 w 86"/>
                <a:gd name="T5" fmla="*/ 976 h 976"/>
                <a:gd name="T6" fmla="*/ 86 w 86"/>
                <a:gd name="T7" fmla="*/ 0 h 976"/>
                <a:gd name="T8" fmla="*/ 81 w 86"/>
                <a:gd name="T9" fmla="*/ 0 h 976"/>
              </a:gdLst>
              <a:ahLst/>
              <a:cxnLst>
                <a:cxn ang="0">
                  <a:pos x="T0" y="T1"/>
                </a:cxn>
                <a:cxn ang="0">
                  <a:pos x="T2" y="T3"/>
                </a:cxn>
                <a:cxn ang="0">
                  <a:pos x="T4" y="T5"/>
                </a:cxn>
                <a:cxn ang="0">
                  <a:pos x="T6" y="T7"/>
                </a:cxn>
                <a:cxn ang="0">
                  <a:pos x="T8" y="T9"/>
                </a:cxn>
              </a:cxnLst>
              <a:rect l="0" t="0" r="r" b="b"/>
              <a:pathLst>
                <a:path w="86" h="976">
                  <a:moveTo>
                    <a:pt x="81" y="0"/>
                  </a:moveTo>
                  <a:lnTo>
                    <a:pt x="0" y="976"/>
                  </a:lnTo>
                  <a:lnTo>
                    <a:pt x="9" y="976"/>
                  </a:lnTo>
                  <a:lnTo>
                    <a:pt x="86" y="0"/>
                  </a:lnTo>
                  <a:lnTo>
                    <a:pt x="81"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7" name="Freeform 155"/>
            <p:cNvSpPr/>
            <p:nvPr/>
          </p:nvSpPr>
          <p:spPr bwMode="auto">
            <a:xfrm>
              <a:off x="7834348" y="3440056"/>
              <a:ext cx="559880" cy="651523"/>
            </a:xfrm>
            <a:custGeom>
              <a:avLst/>
              <a:gdLst>
                <a:gd name="T0" fmla="*/ 0 w 391"/>
                <a:gd name="T1" fmla="*/ 446 h 455"/>
                <a:gd name="T2" fmla="*/ 382 w 391"/>
                <a:gd name="T3" fmla="*/ 0 h 455"/>
                <a:gd name="T4" fmla="*/ 391 w 391"/>
                <a:gd name="T5" fmla="*/ 9 h 455"/>
                <a:gd name="T6" fmla="*/ 14 w 391"/>
                <a:gd name="T7" fmla="*/ 455 h 455"/>
                <a:gd name="T8" fmla="*/ 0 w 391"/>
                <a:gd name="T9" fmla="*/ 446 h 455"/>
              </a:gdLst>
              <a:ahLst/>
              <a:cxnLst>
                <a:cxn ang="0">
                  <a:pos x="T0" y="T1"/>
                </a:cxn>
                <a:cxn ang="0">
                  <a:pos x="T2" y="T3"/>
                </a:cxn>
                <a:cxn ang="0">
                  <a:pos x="T4" y="T5"/>
                </a:cxn>
                <a:cxn ang="0">
                  <a:pos x="T6" y="T7"/>
                </a:cxn>
                <a:cxn ang="0">
                  <a:pos x="T8" y="T9"/>
                </a:cxn>
              </a:cxnLst>
              <a:rect l="0" t="0" r="r" b="b"/>
              <a:pathLst>
                <a:path w="391" h="455">
                  <a:moveTo>
                    <a:pt x="0" y="446"/>
                  </a:moveTo>
                  <a:lnTo>
                    <a:pt x="382" y="0"/>
                  </a:lnTo>
                  <a:lnTo>
                    <a:pt x="391" y="9"/>
                  </a:lnTo>
                  <a:lnTo>
                    <a:pt x="14" y="455"/>
                  </a:lnTo>
                  <a:lnTo>
                    <a:pt x="0" y="446"/>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8" name="Freeform 156"/>
            <p:cNvSpPr/>
            <p:nvPr/>
          </p:nvSpPr>
          <p:spPr bwMode="auto">
            <a:xfrm>
              <a:off x="7467777" y="3762237"/>
              <a:ext cx="289247" cy="342229"/>
            </a:xfrm>
            <a:custGeom>
              <a:avLst/>
              <a:gdLst>
                <a:gd name="T0" fmla="*/ 0 w 202"/>
                <a:gd name="T1" fmla="*/ 9 h 239"/>
                <a:gd name="T2" fmla="*/ 193 w 202"/>
                <a:gd name="T3" fmla="*/ 239 h 239"/>
                <a:gd name="T4" fmla="*/ 202 w 202"/>
                <a:gd name="T5" fmla="*/ 225 h 239"/>
                <a:gd name="T6" fmla="*/ 14 w 202"/>
                <a:gd name="T7" fmla="*/ 0 h 239"/>
                <a:gd name="T8" fmla="*/ 0 w 202"/>
                <a:gd name="T9" fmla="*/ 9 h 239"/>
              </a:gdLst>
              <a:ahLst/>
              <a:cxnLst>
                <a:cxn ang="0">
                  <a:pos x="T0" y="T1"/>
                </a:cxn>
                <a:cxn ang="0">
                  <a:pos x="T2" y="T3"/>
                </a:cxn>
                <a:cxn ang="0">
                  <a:pos x="T4" y="T5"/>
                </a:cxn>
                <a:cxn ang="0">
                  <a:pos x="T6" y="T7"/>
                </a:cxn>
                <a:cxn ang="0">
                  <a:pos x="T8" y="T9"/>
                </a:cxn>
              </a:cxnLst>
              <a:rect l="0" t="0" r="r" b="b"/>
              <a:pathLst>
                <a:path w="202" h="239">
                  <a:moveTo>
                    <a:pt x="0" y="9"/>
                  </a:moveTo>
                  <a:lnTo>
                    <a:pt x="193" y="239"/>
                  </a:lnTo>
                  <a:lnTo>
                    <a:pt x="202" y="225"/>
                  </a:lnTo>
                  <a:lnTo>
                    <a:pt x="14" y="0"/>
                  </a:lnTo>
                  <a:lnTo>
                    <a:pt x="0" y="9"/>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9" name="Freeform 157"/>
            <p:cNvSpPr/>
            <p:nvPr/>
          </p:nvSpPr>
          <p:spPr bwMode="auto">
            <a:xfrm>
              <a:off x="7371839" y="4181789"/>
              <a:ext cx="405233" cy="657251"/>
            </a:xfrm>
            <a:custGeom>
              <a:avLst/>
              <a:gdLst>
                <a:gd name="T0" fmla="*/ 274 w 283"/>
                <a:gd name="T1" fmla="*/ 0 h 459"/>
                <a:gd name="T2" fmla="*/ 0 w 283"/>
                <a:gd name="T3" fmla="*/ 441 h 459"/>
                <a:gd name="T4" fmla="*/ 0 w 283"/>
                <a:gd name="T5" fmla="*/ 459 h 459"/>
                <a:gd name="T6" fmla="*/ 283 w 283"/>
                <a:gd name="T7" fmla="*/ 13 h 459"/>
                <a:gd name="T8" fmla="*/ 274 w 283"/>
                <a:gd name="T9" fmla="*/ 0 h 459"/>
              </a:gdLst>
              <a:ahLst/>
              <a:cxnLst>
                <a:cxn ang="0">
                  <a:pos x="T0" y="T1"/>
                </a:cxn>
                <a:cxn ang="0">
                  <a:pos x="T2" y="T3"/>
                </a:cxn>
                <a:cxn ang="0">
                  <a:pos x="T4" y="T5"/>
                </a:cxn>
                <a:cxn ang="0">
                  <a:pos x="T6" y="T7"/>
                </a:cxn>
                <a:cxn ang="0">
                  <a:pos x="T8" y="T9"/>
                </a:cxn>
              </a:cxnLst>
              <a:rect l="0" t="0" r="r" b="b"/>
              <a:pathLst>
                <a:path w="283" h="459">
                  <a:moveTo>
                    <a:pt x="274" y="0"/>
                  </a:moveTo>
                  <a:lnTo>
                    <a:pt x="0" y="441"/>
                  </a:lnTo>
                  <a:lnTo>
                    <a:pt x="0" y="459"/>
                  </a:lnTo>
                  <a:lnTo>
                    <a:pt x="283" y="13"/>
                  </a:lnTo>
                  <a:lnTo>
                    <a:pt x="274"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0" name="Freeform 158"/>
            <p:cNvSpPr/>
            <p:nvPr/>
          </p:nvSpPr>
          <p:spPr bwMode="auto">
            <a:xfrm>
              <a:off x="6253510" y="4156015"/>
              <a:ext cx="1490627" cy="508331"/>
            </a:xfrm>
            <a:custGeom>
              <a:avLst/>
              <a:gdLst>
                <a:gd name="T0" fmla="*/ 0 w 1041"/>
                <a:gd name="T1" fmla="*/ 342 h 355"/>
                <a:gd name="T2" fmla="*/ 1041 w 1041"/>
                <a:gd name="T3" fmla="*/ 0 h 355"/>
                <a:gd name="T4" fmla="*/ 1041 w 1041"/>
                <a:gd name="T5" fmla="*/ 13 h 355"/>
                <a:gd name="T6" fmla="*/ 0 w 1041"/>
                <a:gd name="T7" fmla="*/ 355 h 355"/>
                <a:gd name="T8" fmla="*/ 0 w 1041"/>
                <a:gd name="T9" fmla="*/ 342 h 355"/>
              </a:gdLst>
              <a:ahLst/>
              <a:cxnLst>
                <a:cxn ang="0">
                  <a:pos x="T0" y="T1"/>
                </a:cxn>
                <a:cxn ang="0">
                  <a:pos x="T2" y="T3"/>
                </a:cxn>
                <a:cxn ang="0">
                  <a:pos x="T4" y="T5"/>
                </a:cxn>
                <a:cxn ang="0">
                  <a:pos x="T6" y="T7"/>
                </a:cxn>
                <a:cxn ang="0">
                  <a:pos x="T8" y="T9"/>
                </a:cxn>
              </a:cxnLst>
              <a:rect l="0" t="0" r="r" b="b"/>
              <a:pathLst>
                <a:path w="1041" h="355">
                  <a:moveTo>
                    <a:pt x="0" y="342"/>
                  </a:moveTo>
                  <a:lnTo>
                    <a:pt x="1041" y="0"/>
                  </a:lnTo>
                  <a:lnTo>
                    <a:pt x="1041" y="13"/>
                  </a:lnTo>
                  <a:lnTo>
                    <a:pt x="0" y="355"/>
                  </a:lnTo>
                  <a:lnTo>
                    <a:pt x="0" y="342"/>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1" name="Freeform 159"/>
            <p:cNvSpPr/>
            <p:nvPr/>
          </p:nvSpPr>
          <p:spPr bwMode="auto">
            <a:xfrm>
              <a:off x="4556688" y="4645731"/>
              <a:ext cx="1053891" cy="953657"/>
            </a:xfrm>
            <a:custGeom>
              <a:avLst/>
              <a:gdLst>
                <a:gd name="T0" fmla="*/ 0 w 736"/>
                <a:gd name="T1" fmla="*/ 9 h 666"/>
                <a:gd name="T2" fmla="*/ 727 w 736"/>
                <a:gd name="T3" fmla="*/ 666 h 666"/>
                <a:gd name="T4" fmla="*/ 736 w 736"/>
                <a:gd name="T5" fmla="*/ 666 h 666"/>
                <a:gd name="T6" fmla="*/ 14 w 736"/>
                <a:gd name="T7" fmla="*/ 0 h 666"/>
                <a:gd name="T8" fmla="*/ 0 w 736"/>
                <a:gd name="T9" fmla="*/ 9 h 666"/>
              </a:gdLst>
              <a:ahLst/>
              <a:cxnLst>
                <a:cxn ang="0">
                  <a:pos x="T0" y="T1"/>
                </a:cxn>
                <a:cxn ang="0">
                  <a:pos x="T2" y="T3"/>
                </a:cxn>
                <a:cxn ang="0">
                  <a:pos x="T4" y="T5"/>
                </a:cxn>
                <a:cxn ang="0">
                  <a:pos x="T6" y="T7"/>
                </a:cxn>
                <a:cxn ang="0">
                  <a:pos x="T8" y="T9"/>
                </a:cxn>
              </a:cxnLst>
              <a:rect l="0" t="0" r="r" b="b"/>
              <a:pathLst>
                <a:path w="736" h="666">
                  <a:moveTo>
                    <a:pt x="0" y="9"/>
                  </a:moveTo>
                  <a:lnTo>
                    <a:pt x="727" y="666"/>
                  </a:lnTo>
                  <a:lnTo>
                    <a:pt x="736" y="666"/>
                  </a:lnTo>
                  <a:lnTo>
                    <a:pt x="14" y="0"/>
                  </a:lnTo>
                  <a:lnTo>
                    <a:pt x="0" y="9"/>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2" name="Freeform 160"/>
            <p:cNvSpPr/>
            <p:nvPr/>
          </p:nvSpPr>
          <p:spPr bwMode="auto">
            <a:xfrm>
              <a:off x="7089750" y="4857654"/>
              <a:ext cx="796146" cy="471101"/>
            </a:xfrm>
            <a:custGeom>
              <a:avLst/>
              <a:gdLst>
                <a:gd name="T0" fmla="*/ 0 w 556"/>
                <a:gd name="T1" fmla="*/ 320 h 329"/>
                <a:gd name="T2" fmla="*/ 547 w 556"/>
                <a:gd name="T3" fmla="*/ 0 h 329"/>
                <a:gd name="T4" fmla="*/ 556 w 556"/>
                <a:gd name="T5" fmla="*/ 14 h 329"/>
                <a:gd name="T6" fmla="*/ 4 w 556"/>
                <a:gd name="T7" fmla="*/ 329 h 329"/>
                <a:gd name="T8" fmla="*/ 0 w 556"/>
                <a:gd name="T9" fmla="*/ 320 h 329"/>
              </a:gdLst>
              <a:ahLst/>
              <a:cxnLst>
                <a:cxn ang="0">
                  <a:pos x="T0" y="T1"/>
                </a:cxn>
                <a:cxn ang="0">
                  <a:pos x="T2" y="T3"/>
                </a:cxn>
                <a:cxn ang="0">
                  <a:pos x="T4" y="T5"/>
                </a:cxn>
                <a:cxn ang="0">
                  <a:pos x="T6" y="T7"/>
                </a:cxn>
                <a:cxn ang="0">
                  <a:pos x="T8" y="T9"/>
                </a:cxn>
              </a:cxnLst>
              <a:rect l="0" t="0" r="r" b="b"/>
              <a:pathLst>
                <a:path w="556" h="329">
                  <a:moveTo>
                    <a:pt x="0" y="320"/>
                  </a:moveTo>
                  <a:lnTo>
                    <a:pt x="547" y="0"/>
                  </a:lnTo>
                  <a:lnTo>
                    <a:pt x="556" y="14"/>
                  </a:lnTo>
                  <a:lnTo>
                    <a:pt x="4" y="329"/>
                  </a:lnTo>
                  <a:lnTo>
                    <a:pt x="0" y="32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3" name="Freeform 161"/>
            <p:cNvSpPr/>
            <p:nvPr/>
          </p:nvSpPr>
          <p:spPr bwMode="auto">
            <a:xfrm>
              <a:off x="5687903" y="5347370"/>
              <a:ext cx="1311637" cy="296407"/>
            </a:xfrm>
            <a:custGeom>
              <a:avLst/>
              <a:gdLst>
                <a:gd name="T0" fmla="*/ 0 w 916"/>
                <a:gd name="T1" fmla="*/ 194 h 207"/>
                <a:gd name="T2" fmla="*/ 916 w 916"/>
                <a:gd name="T3" fmla="*/ 0 h 207"/>
                <a:gd name="T4" fmla="*/ 916 w 916"/>
                <a:gd name="T5" fmla="*/ 14 h 207"/>
                <a:gd name="T6" fmla="*/ 9 w 916"/>
                <a:gd name="T7" fmla="*/ 207 h 207"/>
                <a:gd name="T8" fmla="*/ 0 w 916"/>
                <a:gd name="T9" fmla="*/ 194 h 207"/>
              </a:gdLst>
              <a:ahLst/>
              <a:cxnLst>
                <a:cxn ang="0">
                  <a:pos x="T0" y="T1"/>
                </a:cxn>
                <a:cxn ang="0">
                  <a:pos x="T2" y="T3"/>
                </a:cxn>
                <a:cxn ang="0">
                  <a:pos x="T4" y="T5"/>
                </a:cxn>
                <a:cxn ang="0">
                  <a:pos x="T6" y="T7"/>
                </a:cxn>
                <a:cxn ang="0">
                  <a:pos x="T8" y="T9"/>
                </a:cxn>
              </a:cxnLst>
              <a:rect l="0" t="0" r="r" b="b"/>
              <a:pathLst>
                <a:path w="916" h="207">
                  <a:moveTo>
                    <a:pt x="0" y="194"/>
                  </a:moveTo>
                  <a:lnTo>
                    <a:pt x="916" y="0"/>
                  </a:lnTo>
                  <a:lnTo>
                    <a:pt x="916" y="14"/>
                  </a:lnTo>
                  <a:lnTo>
                    <a:pt x="9" y="207"/>
                  </a:lnTo>
                  <a:lnTo>
                    <a:pt x="0" y="194"/>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4" name="Oval 162"/>
            <p:cNvSpPr>
              <a:spLocks noChangeArrowheads="1"/>
            </p:cNvSpPr>
            <p:nvPr/>
          </p:nvSpPr>
          <p:spPr bwMode="auto">
            <a:xfrm>
              <a:off x="7968948" y="2802852"/>
              <a:ext cx="110258" cy="103098"/>
            </a:xfrm>
            <a:prstGeom prst="ellipse">
              <a:avLst/>
            </a:pr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5" name="Freeform 163"/>
            <p:cNvSpPr/>
            <p:nvPr/>
          </p:nvSpPr>
          <p:spPr bwMode="auto">
            <a:xfrm>
              <a:off x="4088451" y="1919360"/>
              <a:ext cx="1175605" cy="1018094"/>
            </a:xfrm>
            <a:custGeom>
              <a:avLst/>
              <a:gdLst>
                <a:gd name="T0" fmla="*/ 0 w 821"/>
                <a:gd name="T1" fmla="*/ 698 h 711"/>
                <a:gd name="T2" fmla="*/ 812 w 821"/>
                <a:gd name="T3" fmla="*/ 0 h 711"/>
                <a:gd name="T4" fmla="*/ 821 w 821"/>
                <a:gd name="T5" fmla="*/ 9 h 711"/>
                <a:gd name="T6" fmla="*/ 13 w 821"/>
                <a:gd name="T7" fmla="*/ 711 h 711"/>
                <a:gd name="T8" fmla="*/ 0 w 821"/>
                <a:gd name="T9" fmla="*/ 698 h 711"/>
              </a:gdLst>
              <a:ahLst/>
              <a:cxnLst>
                <a:cxn ang="0">
                  <a:pos x="T0" y="T1"/>
                </a:cxn>
                <a:cxn ang="0">
                  <a:pos x="T2" y="T3"/>
                </a:cxn>
                <a:cxn ang="0">
                  <a:pos x="T4" y="T5"/>
                </a:cxn>
                <a:cxn ang="0">
                  <a:pos x="T6" y="T7"/>
                </a:cxn>
                <a:cxn ang="0">
                  <a:pos x="T8" y="T9"/>
                </a:cxn>
              </a:cxnLst>
              <a:rect l="0" t="0" r="r" b="b"/>
              <a:pathLst>
                <a:path w="821" h="711">
                  <a:moveTo>
                    <a:pt x="0" y="698"/>
                  </a:moveTo>
                  <a:lnTo>
                    <a:pt x="812" y="0"/>
                  </a:lnTo>
                  <a:lnTo>
                    <a:pt x="821" y="9"/>
                  </a:lnTo>
                  <a:lnTo>
                    <a:pt x="13" y="711"/>
                  </a:lnTo>
                  <a:lnTo>
                    <a:pt x="0" y="698"/>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6" name="Freeform 164"/>
            <p:cNvSpPr/>
            <p:nvPr/>
          </p:nvSpPr>
          <p:spPr bwMode="auto">
            <a:xfrm>
              <a:off x="4042630" y="3021936"/>
              <a:ext cx="469669" cy="1526424"/>
            </a:xfrm>
            <a:custGeom>
              <a:avLst/>
              <a:gdLst>
                <a:gd name="T0" fmla="*/ 0 w 328"/>
                <a:gd name="T1" fmla="*/ 9 h 1066"/>
                <a:gd name="T2" fmla="*/ 314 w 328"/>
                <a:gd name="T3" fmla="*/ 1066 h 1066"/>
                <a:gd name="T4" fmla="*/ 328 w 328"/>
                <a:gd name="T5" fmla="*/ 1057 h 1066"/>
                <a:gd name="T6" fmla="*/ 14 w 328"/>
                <a:gd name="T7" fmla="*/ 0 h 1066"/>
                <a:gd name="T8" fmla="*/ 0 w 328"/>
                <a:gd name="T9" fmla="*/ 9 h 1066"/>
              </a:gdLst>
              <a:ahLst/>
              <a:cxnLst>
                <a:cxn ang="0">
                  <a:pos x="T0" y="T1"/>
                </a:cxn>
                <a:cxn ang="0">
                  <a:pos x="T2" y="T3"/>
                </a:cxn>
                <a:cxn ang="0">
                  <a:pos x="T4" y="T5"/>
                </a:cxn>
                <a:cxn ang="0">
                  <a:pos x="T6" y="T7"/>
                </a:cxn>
                <a:cxn ang="0">
                  <a:pos x="T8" y="T9"/>
                </a:cxn>
              </a:cxnLst>
              <a:rect l="0" t="0" r="r" b="b"/>
              <a:pathLst>
                <a:path w="328" h="1066">
                  <a:moveTo>
                    <a:pt x="0" y="9"/>
                  </a:moveTo>
                  <a:lnTo>
                    <a:pt x="314" y="1066"/>
                  </a:lnTo>
                  <a:lnTo>
                    <a:pt x="328" y="1057"/>
                  </a:lnTo>
                  <a:lnTo>
                    <a:pt x="14" y="0"/>
                  </a:lnTo>
                  <a:lnTo>
                    <a:pt x="0" y="9"/>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7" name="Freeform 165"/>
            <p:cNvSpPr/>
            <p:nvPr/>
          </p:nvSpPr>
          <p:spPr bwMode="auto">
            <a:xfrm>
              <a:off x="6201961" y="3460103"/>
              <a:ext cx="360843" cy="1134079"/>
            </a:xfrm>
            <a:custGeom>
              <a:avLst/>
              <a:gdLst>
                <a:gd name="T0" fmla="*/ 243 w 252"/>
                <a:gd name="T1" fmla="*/ 0 h 792"/>
                <a:gd name="T2" fmla="*/ 0 w 252"/>
                <a:gd name="T3" fmla="*/ 792 h 792"/>
                <a:gd name="T4" fmla="*/ 14 w 252"/>
                <a:gd name="T5" fmla="*/ 792 h 792"/>
                <a:gd name="T6" fmla="*/ 252 w 252"/>
                <a:gd name="T7" fmla="*/ 9 h 792"/>
                <a:gd name="T8" fmla="*/ 243 w 252"/>
                <a:gd name="T9" fmla="*/ 0 h 792"/>
              </a:gdLst>
              <a:ahLst/>
              <a:cxnLst>
                <a:cxn ang="0">
                  <a:pos x="T0" y="T1"/>
                </a:cxn>
                <a:cxn ang="0">
                  <a:pos x="T2" y="T3"/>
                </a:cxn>
                <a:cxn ang="0">
                  <a:pos x="T4" y="T5"/>
                </a:cxn>
                <a:cxn ang="0">
                  <a:pos x="T6" y="T7"/>
                </a:cxn>
                <a:cxn ang="0">
                  <a:pos x="T8" y="T9"/>
                </a:cxn>
              </a:cxnLst>
              <a:rect l="0" t="0" r="r" b="b"/>
              <a:pathLst>
                <a:path w="252" h="792">
                  <a:moveTo>
                    <a:pt x="243" y="0"/>
                  </a:moveTo>
                  <a:lnTo>
                    <a:pt x="0" y="792"/>
                  </a:lnTo>
                  <a:lnTo>
                    <a:pt x="14" y="792"/>
                  </a:lnTo>
                  <a:lnTo>
                    <a:pt x="252" y="9"/>
                  </a:lnTo>
                  <a:lnTo>
                    <a:pt x="243"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8" name="Freeform 166"/>
            <p:cNvSpPr/>
            <p:nvPr/>
          </p:nvSpPr>
          <p:spPr bwMode="auto">
            <a:xfrm>
              <a:off x="4486524" y="1700276"/>
              <a:ext cx="757485" cy="187582"/>
            </a:xfrm>
            <a:custGeom>
              <a:avLst/>
              <a:gdLst>
                <a:gd name="T0" fmla="*/ 0 w 529"/>
                <a:gd name="T1" fmla="*/ 18 h 131"/>
                <a:gd name="T2" fmla="*/ 529 w 529"/>
                <a:gd name="T3" fmla="*/ 131 h 131"/>
                <a:gd name="T4" fmla="*/ 529 w 529"/>
                <a:gd name="T5" fmla="*/ 117 h 131"/>
                <a:gd name="T6" fmla="*/ 9 w 529"/>
                <a:gd name="T7" fmla="*/ 0 h 131"/>
                <a:gd name="T8" fmla="*/ 0 w 529"/>
                <a:gd name="T9" fmla="*/ 18 h 131"/>
              </a:gdLst>
              <a:ahLst/>
              <a:cxnLst>
                <a:cxn ang="0">
                  <a:pos x="T0" y="T1"/>
                </a:cxn>
                <a:cxn ang="0">
                  <a:pos x="T2" y="T3"/>
                </a:cxn>
                <a:cxn ang="0">
                  <a:pos x="T4" y="T5"/>
                </a:cxn>
                <a:cxn ang="0">
                  <a:pos x="T6" y="T7"/>
                </a:cxn>
                <a:cxn ang="0">
                  <a:pos x="T8" y="T9"/>
                </a:cxn>
              </a:cxnLst>
              <a:rect l="0" t="0" r="r" b="b"/>
              <a:pathLst>
                <a:path w="529" h="131">
                  <a:moveTo>
                    <a:pt x="0" y="18"/>
                  </a:moveTo>
                  <a:lnTo>
                    <a:pt x="529" y="131"/>
                  </a:lnTo>
                  <a:lnTo>
                    <a:pt x="529" y="117"/>
                  </a:lnTo>
                  <a:lnTo>
                    <a:pt x="9" y="0"/>
                  </a:lnTo>
                  <a:lnTo>
                    <a:pt x="0" y="18"/>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9" name="Freeform 167"/>
            <p:cNvSpPr/>
            <p:nvPr/>
          </p:nvSpPr>
          <p:spPr bwMode="auto">
            <a:xfrm>
              <a:off x="6806231" y="2635318"/>
              <a:ext cx="1086826" cy="257745"/>
            </a:xfrm>
            <a:custGeom>
              <a:avLst/>
              <a:gdLst>
                <a:gd name="T0" fmla="*/ 0 w 759"/>
                <a:gd name="T1" fmla="*/ 166 h 180"/>
                <a:gd name="T2" fmla="*/ 750 w 759"/>
                <a:gd name="T3" fmla="*/ 0 h 180"/>
                <a:gd name="T4" fmla="*/ 759 w 759"/>
                <a:gd name="T5" fmla="*/ 13 h 180"/>
                <a:gd name="T6" fmla="*/ 0 w 759"/>
                <a:gd name="T7" fmla="*/ 180 h 180"/>
                <a:gd name="T8" fmla="*/ 0 w 759"/>
                <a:gd name="T9" fmla="*/ 166 h 180"/>
              </a:gdLst>
              <a:ahLst/>
              <a:cxnLst>
                <a:cxn ang="0">
                  <a:pos x="T0" y="T1"/>
                </a:cxn>
                <a:cxn ang="0">
                  <a:pos x="T2" y="T3"/>
                </a:cxn>
                <a:cxn ang="0">
                  <a:pos x="T4" y="T5"/>
                </a:cxn>
                <a:cxn ang="0">
                  <a:pos x="T6" y="T7"/>
                </a:cxn>
                <a:cxn ang="0">
                  <a:pos x="T8" y="T9"/>
                </a:cxn>
              </a:cxnLst>
              <a:rect l="0" t="0" r="r" b="b"/>
              <a:pathLst>
                <a:path w="759" h="180">
                  <a:moveTo>
                    <a:pt x="0" y="166"/>
                  </a:moveTo>
                  <a:lnTo>
                    <a:pt x="750" y="0"/>
                  </a:lnTo>
                  <a:lnTo>
                    <a:pt x="759" y="13"/>
                  </a:lnTo>
                  <a:lnTo>
                    <a:pt x="0" y="180"/>
                  </a:lnTo>
                  <a:lnTo>
                    <a:pt x="0" y="166"/>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0" name="Freeform 168"/>
            <p:cNvSpPr/>
            <p:nvPr/>
          </p:nvSpPr>
          <p:spPr bwMode="auto">
            <a:xfrm>
              <a:off x="6222008" y="4697280"/>
              <a:ext cx="783259" cy="624316"/>
            </a:xfrm>
            <a:custGeom>
              <a:avLst/>
              <a:gdLst>
                <a:gd name="T0" fmla="*/ 0 w 547"/>
                <a:gd name="T1" fmla="*/ 4 h 436"/>
                <a:gd name="T2" fmla="*/ 547 w 547"/>
                <a:gd name="T3" fmla="*/ 436 h 436"/>
                <a:gd name="T4" fmla="*/ 547 w 547"/>
                <a:gd name="T5" fmla="*/ 423 h 436"/>
                <a:gd name="T6" fmla="*/ 13 w 547"/>
                <a:gd name="T7" fmla="*/ 0 h 436"/>
                <a:gd name="T8" fmla="*/ 0 w 547"/>
                <a:gd name="T9" fmla="*/ 4 h 436"/>
              </a:gdLst>
              <a:ahLst/>
              <a:cxnLst>
                <a:cxn ang="0">
                  <a:pos x="T0" y="T1"/>
                </a:cxn>
                <a:cxn ang="0">
                  <a:pos x="T2" y="T3"/>
                </a:cxn>
                <a:cxn ang="0">
                  <a:pos x="T4" y="T5"/>
                </a:cxn>
                <a:cxn ang="0">
                  <a:pos x="T6" y="T7"/>
                </a:cxn>
                <a:cxn ang="0">
                  <a:pos x="T8" y="T9"/>
                </a:cxn>
              </a:cxnLst>
              <a:rect l="0" t="0" r="r" b="b"/>
              <a:pathLst>
                <a:path w="547" h="436">
                  <a:moveTo>
                    <a:pt x="0" y="4"/>
                  </a:moveTo>
                  <a:lnTo>
                    <a:pt x="547" y="436"/>
                  </a:lnTo>
                  <a:lnTo>
                    <a:pt x="547" y="423"/>
                  </a:lnTo>
                  <a:lnTo>
                    <a:pt x="13" y="0"/>
                  </a:lnTo>
                  <a:lnTo>
                    <a:pt x="0" y="4"/>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1" name="Freeform 169"/>
            <p:cNvSpPr/>
            <p:nvPr/>
          </p:nvSpPr>
          <p:spPr bwMode="auto">
            <a:xfrm>
              <a:off x="5682176" y="4723054"/>
              <a:ext cx="475397" cy="869174"/>
            </a:xfrm>
            <a:custGeom>
              <a:avLst/>
              <a:gdLst>
                <a:gd name="T0" fmla="*/ 0 w 332"/>
                <a:gd name="T1" fmla="*/ 598 h 607"/>
                <a:gd name="T2" fmla="*/ 323 w 332"/>
                <a:gd name="T3" fmla="*/ 0 h 607"/>
                <a:gd name="T4" fmla="*/ 332 w 332"/>
                <a:gd name="T5" fmla="*/ 0 h 607"/>
                <a:gd name="T6" fmla="*/ 9 w 332"/>
                <a:gd name="T7" fmla="*/ 607 h 607"/>
                <a:gd name="T8" fmla="*/ 0 w 332"/>
                <a:gd name="T9" fmla="*/ 598 h 607"/>
              </a:gdLst>
              <a:ahLst/>
              <a:cxnLst>
                <a:cxn ang="0">
                  <a:pos x="T0" y="T1"/>
                </a:cxn>
                <a:cxn ang="0">
                  <a:pos x="T2" y="T3"/>
                </a:cxn>
                <a:cxn ang="0">
                  <a:pos x="T4" y="T5"/>
                </a:cxn>
                <a:cxn ang="0">
                  <a:pos x="T6" y="T7"/>
                </a:cxn>
                <a:cxn ang="0">
                  <a:pos x="T8" y="T9"/>
                </a:cxn>
              </a:cxnLst>
              <a:rect l="0" t="0" r="r" b="b"/>
              <a:pathLst>
                <a:path w="332" h="607">
                  <a:moveTo>
                    <a:pt x="0" y="598"/>
                  </a:moveTo>
                  <a:lnTo>
                    <a:pt x="323" y="0"/>
                  </a:lnTo>
                  <a:lnTo>
                    <a:pt x="332" y="0"/>
                  </a:lnTo>
                  <a:lnTo>
                    <a:pt x="9" y="607"/>
                  </a:lnTo>
                  <a:lnTo>
                    <a:pt x="0" y="598"/>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2" name="Rectangle 170"/>
            <p:cNvSpPr>
              <a:spLocks noChangeArrowheads="1"/>
            </p:cNvSpPr>
            <p:nvPr/>
          </p:nvSpPr>
          <p:spPr bwMode="auto">
            <a:xfrm>
              <a:off x="4512299" y="4664345"/>
              <a:ext cx="12888" cy="476829"/>
            </a:xfrm>
            <a:prstGeom prst="rect">
              <a:avLst/>
            </a:prstGeom>
            <a:grpFill/>
            <a:ln w="9525">
              <a:noFill/>
              <a:miter lim="800000"/>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3" name="Freeform 171"/>
            <p:cNvSpPr/>
            <p:nvPr/>
          </p:nvSpPr>
          <p:spPr bwMode="auto">
            <a:xfrm>
              <a:off x="5181005" y="3447215"/>
              <a:ext cx="956521" cy="1172741"/>
            </a:xfrm>
            <a:custGeom>
              <a:avLst/>
              <a:gdLst>
                <a:gd name="T0" fmla="*/ 0 w 668"/>
                <a:gd name="T1" fmla="*/ 9 h 819"/>
                <a:gd name="T2" fmla="*/ 659 w 668"/>
                <a:gd name="T3" fmla="*/ 819 h 819"/>
                <a:gd name="T4" fmla="*/ 668 w 668"/>
                <a:gd name="T5" fmla="*/ 810 h 819"/>
                <a:gd name="T6" fmla="*/ 13 w 668"/>
                <a:gd name="T7" fmla="*/ 0 h 819"/>
                <a:gd name="T8" fmla="*/ 0 w 668"/>
                <a:gd name="T9" fmla="*/ 9 h 819"/>
              </a:gdLst>
              <a:ahLst/>
              <a:cxnLst>
                <a:cxn ang="0">
                  <a:pos x="T0" y="T1"/>
                </a:cxn>
                <a:cxn ang="0">
                  <a:pos x="T2" y="T3"/>
                </a:cxn>
                <a:cxn ang="0">
                  <a:pos x="T4" y="T5"/>
                </a:cxn>
                <a:cxn ang="0">
                  <a:pos x="T6" y="T7"/>
                </a:cxn>
                <a:cxn ang="0">
                  <a:pos x="T8" y="T9"/>
                </a:cxn>
              </a:cxnLst>
              <a:rect l="0" t="0" r="r" b="b"/>
              <a:pathLst>
                <a:path w="668" h="819">
                  <a:moveTo>
                    <a:pt x="0" y="9"/>
                  </a:moveTo>
                  <a:lnTo>
                    <a:pt x="659" y="819"/>
                  </a:lnTo>
                  <a:lnTo>
                    <a:pt x="668" y="810"/>
                  </a:lnTo>
                  <a:lnTo>
                    <a:pt x="13" y="0"/>
                  </a:lnTo>
                  <a:lnTo>
                    <a:pt x="0" y="9"/>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1850" y="2787025"/>
            <a:ext cx="10515600" cy="480131"/>
          </a:xfrm>
        </p:spPr>
        <p:txBody>
          <a:bodyPr/>
          <a:lstStyle/>
          <a:p>
            <a:r>
              <a:rPr lang="zh-CN" altLang="en-US" dirty="0"/>
              <a:t>点击添加目录过渡页标题</a:t>
            </a:r>
            <a:endParaRPr lang="zh-CN" altLang="en-US" dirty="0"/>
          </a:p>
        </p:txBody>
      </p:sp>
      <p:sp>
        <p:nvSpPr>
          <p:cNvPr id="5" name="文本占位符 4"/>
          <p:cNvSpPr>
            <a:spLocks noGrp="1"/>
          </p:cNvSpPr>
          <p:nvPr>
            <p:ph type="body" idx="1"/>
          </p:nvPr>
        </p:nvSpPr>
        <p:spPr>
          <a:xfrm>
            <a:off x="2149475" y="3386647"/>
            <a:ext cx="7893050" cy="548548"/>
          </a:xfrm>
        </p:spPr>
        <p:txBody>
          <a:bodyPr/>
          <a:lstStyle/>
          <a:p>
            <a:pPr marL="0" indent="0">
              <a:buNone/>
            </a:pPr>
            <a:r>
              <a:rPr lang="zh-CN" altLang="en-US" dirty="0">
                <a:sym typeface="+mn-lt"/>
              </a:rPr>
              <a:t>Magic rain studio sales template, a more beautiful template please magic rainMagic rain studio sales template, a moreMagic rain studio sales template, a more beautiful template please magic rainMagic rain studio sales</a:t>
            </a:r>
            <a:endParaRPr lang="zh-CN" altLang="en-US" dirty="0">
              <a:sym typeface="+mn-lt"/>
            </a:endParaRPr>
          </a:p>
        </p:txBody>
      </p:sp>
      <p:sp>
        <p:nvSpPr>
          <p:cNvPr id="6" name="文本占位符 5"/>
          <p:cNvSpPr>
            <a:spLocks noGrp="1"/>
          </p:cNvSpPr>
          <p:nvPr>
            <p:ph type="body" sz="quarter" idx="13"/>
          </p:nvPr>
        </p:nvSpPr>
        <p:spPr>
          <a:xfrm>
            <a:off x="2133600" y="1137986"/>
            <a:ext cx="7924800" cy="1089529"/>
          </a:xfrm>
        </p:spPr>
        <p:txBody>
          <a:bodyPr/>
          <a:lstStyle/>
          <a:p>
            <a:pPr marL="0" indent="0">
              <a:buNone/>
            </a:pPr>
            <a:r>
              <a:rPr lang="en-US" altLang="zh-CN" dirty="0"/>
              <a:t>01</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点击此处添加你的标题</a:t>
            </a:r>
            <a:endParaRPr lang="zh-CN" altLang="en-US" dirty="0"/>
          </a:p>
        </p:txBody>
      </p:sp>
      <p:grpSp>
        <p:nvGrpSpPr>
          <p:cNvPr id="4" name="组合 3"/>
          <p:cNvGrpSpPr/>
          <p:nvPr/>
        </p:nvGrpSpPr>
        <p:grpSpPr>
          <a:xfrm>
            <a:off x="3132142" y="1411286"/>
            <a:ext cx="5927716" cy="2987678"/>
            <a:chOff x="4414838" y="2581276"/>
            <a:chExt cx="3357563" cy="1692275"/>
          </a:xfrm>
          <a:blipFill dpi="0" rotWithShape="1">
            <a:blip r:embed="rId1"/>
            <a:srcRect/>
            <a:tile tx="0" ty="0" sx="100000" sy="100000" flip="none" algn="tl"/>
          </a:blipFill>
        </p:grpSpPr>
        <p:sp>
          <p:nvSpPr>
            <p:cNvPr id="5" name="Freeform 5"/>
            <p:cNvSpPr/>
            <p:nvPr/>
          </p:nvSpPr>
          <p:spPr bwMode="auto">
            <a:xfrm>
              <a:off x="6175375" y="2787651"/>
              <a:ext cx="1563688" cy="1408113"/>
            </a:xfrm>
            <a:custGeom>
              <a:avLst/>
              <a:gdLst>
                <a:gd name="T0" fmla="*/ 506 w 523"/>
                <a:gd name="T1" fmla="*/ 72 h 471"/>
                <a:gd name="T2" fmla="*/ 69 w 523"/>
                <a:gd name="T3" fmla="*/ 457 h 471"/>
                <a:gd name="T4" fmla="*/ 14 w 523"/>
                <a:gd name="T5" fmla="*/ 453 h 471"/>
                <a:gd name="T6" fmla="*/ 14 w 523"/>
                <a:gd name="T7" fmla="*/ 453 h 471"/>
                <a:gd name="T8" fmla="*/ 18 w 523"/>
                <a:gd name="T9" fmla="*/ 399 h 471"/>
                <a:gd name="T10" fmla="*/ 455 w 523"/>
                <a:gd name="T11" fmla="*/ 14 h 471"/>
                <a:gd name="T12" fmla="*/ 509 w 523"/>
                <a:gd name="T13" fmla="*/ 18 h 471"/>
                <a:gd name="T14" fmla="*/ 509 w 523"/>
                <a:gd name="T15" fmla="*/ 18 h 471"/>
                <a:gd name="T16" fmla="*/ 506 w 523"/>
                <a:gd name="T17" fmla="*/ 72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3" h="471">
                  <a:moveTo>
                    <a:pt x="506" y="72"/>
                  </a:moveTo>
                  <a:cubicBezTo>
                    <a:pt x="69" y="457"/>
                    <a:pt x="69" y="457"/>
                    <a:pt x="69" y="457"/>
                  </a:cubicBezTo>
                  <a:cubicBezTo>
                    <a:pt x="53" y="471"/>
                    <a:pt x="29" y="469"/>
                    <a:pt x="14" y="453"/>
                  </a:cubicBezTo>
                  <a:cubicBezTo>
                    <a:pt x="14" y="453"/>
                    <a:pt x="14" y="453"/>
                    <a:pt x="14" y="453"/>
                  </a:cubicBezTo>
                  <a:cubicBezTo>
                    <a:pt x="0" y="437"/>
                    <a:pt x="2" y="413"/>
                    <a:pt x="18" y="399"/>
                  </a:cubicBezTo>
                  <a:cubicBezTo>
                    <a:pt x="455" y="14"/>
                    <a:pt x="455" y="14"/>
                    <a:pt x="455" y="14"/>
                  </a:cubicBezTo>
                  <a:cubicBezTo>
                    <a:pt x="471" y="0"/>
                    <a:pt x="495" y="2"/>
                    <a:pt x="509" y="18"/>
                  </a:cubicBezTo>
                  <a:cubicBezTo>
                    <a:pt x="509" y="18"/>
                    <a:pt x="509" y="18"/>
                    <a:pt x="509" y="18"/>
                  </a:cubicBezTo>
                  <a:cubicBezTo>
                    <a:pt x="523" y="34"/>
                    <a:pt x="522" y="58"/>
                    <a:pt x="506"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6"/>
            <p:cNvSpPr/>
            <p:nvPr/>
          </p:nvSpPr>
          <p:spPr bwMode="auto">
            <a:xfrm>
              <a:off x="5418138" y="2760663"/>
              <a:ext cx="1687513" cy="1512888"/>
            </a:xfrm>
            <a:custGeom>
              <a:avLst/>
              <a:gdLst>
                <a:gd name="T0" fmla="*/ 546 w 564"/>
                <a:gd name="T1" fmla="*/ 72 h 506"/>
                <a:gd name="T2" fmla="*/ 69 w 564"/>
                <a:gd name="T3" fmla="*/ 492 h 506"/>
                <a:gd name="T4" fmla="*/ 14 w 564"/>
                <a:gd name="T5" fmla="*/ 488 h 506"/>
                <a:gd name="T6" fmla="*/ 14 w 564"/>
                <a:gd name="T7" fmla="*/ 488 h 506"/>
                <a:gd name="T8" fmla="*/ 18 w 564"/>
                <a:gd name="T9" fmla="*/ 434 h 506"/>
                <a:gd name="T10" fmla="*/ 495 w 564"/>
                <a:gd name="T11" fmla="*/ 14 h 506"/>
                <a:gd name="T12" fmla="*/ 549 w 564"/>
                <a:gd name="T13" fmla="*/ 17 h 506"/>
                <a:gd name="T14" fmla="*/ 549 w 564"/>
                <a:gd name="T15" fmla="*/ 17 h 506"/>
                <a:gd name="T16" fmla="*/ 546 w 564"/>
                <a:gd name="T17" fmla="*/ 72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4" h="506">
                  <a:moveTo>
                    <a:pt x="546" y="72"/>
                  </a:moveTo>
                  <a:cubicBezTo>
                    <a:pt x="69" y="492"/>
                    <a:pt x="69" y="492"/>
                    <a:pt x="69" y="492"/>
                  </a:cubicBezTo>
                  <a:cubicBezTo>
                    <a:pt x="53" y="506"/>
                    <a:pt x="29" y="504"/>
                    <a:pt x="14" y="488"/>
                  </a:cubicBezTo>
                  <a:cubicBezTo>
                    <a:pt x="14" y="488"/>
                    <a:pt x="14" y="488"/>
                    <a:pt x="14" y="488"/>
                  </a:cubicBezTo>
                  <a:cubicBezTo>
                    <a:pt x="0" y="472"/>
                    <a:pt x="2" y="448"/>
                    <a:pt x="18" y="434"/>
                  </a:cubicBezTo>
                  <a:cubicBezTo>
                    <a:pt x="495" y="14"/>
                    <a:pt x="495" y="14"/>
                    <a:pt x="495" y="14"/>
                  </a:cubicBezTo>
                  <a:cubicBezTo>
                    <a:pt x="511" y="0"/>
                    <a:pt x="535" y="1"/>
                    <a:pt x="549" y="17"/>
                  </a:cubicBezTo>
                  <a:cubicBezTo>
                    <a:pt x="549" y="17"/>
                    <a:pt x="549" y="17"/>
                    <a:pt x="549" y="17"/>
                  </a:cubicBezTo>
                  <a:cubicBezTo>
                    <a:pt x="564" y="33"/>
                    <a:pt x="562" y="58"/>
                    <a:pt x="546"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7"/>
            <p:cNvSpPr/>
            <p:nvPr/>
          </p:nvSpPr>
          <p:spPr bwMode="auto">
            <a:xfrm>
              <a:off x="4797425" y="2581276"/>
              <a:ext cx="1739900" cy="1563688"/>
            </a:xfrm>
            <a:custGeom>
              <a:avLst/>
              <a:gdLst>
                <a:gd name="T0" fmla="*/ 564 w 582"/>
                <a:gd name="T1" fmla="*/ 72 h 523"/>
                <a:gd name="T2" fmla="*/ 69 w 582"/>
                <a:gd name="T3" fmla="*/ 508 h 523"/>
                <a:gd name="T4" fmla="*/ 14 w 582"/>
                <a:gd name="T5" fmla="*/ 505 h 523"/>
                <a:gd name="T6" fmla="*/ 14 w 582"/>
                <a:gd name="T7" fmla="*/ 505 h 523"/>
                <a:gd name="T8" fmla="*/ 18 w 582"/>
                <a:gd name="T9" fmla="*/ 450 h 523"/>
                <a:gd name="T10" fmla="*/ 513 w 582"/>
                <a:gd name="T11" fmla="*/ 14 h 523"/>
                <a:gd name="T12" fmla="*/ 568 w 582"/>
                <a:gd name="T13" fmla="*/ 18 h 523"/>
                <a:gd name="T14" fmla="*/ 568 w 582"/>
                <a:gd name="T15" fmla="*/ 18 h 523"/>
                <a:gd name="T16" fmla="*/ 564 w 582"/>
                <a:gd name="T17" fmla="*/ 72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2" h="523">
                  <a:moveTo>
                    <a:pt x="564" y="72"/>
                  </a:moveTo>
                  <a:cubicBezTo>
                    <a:pt x="69" y="508"/>
                    <a:pt x="69" y="508"/>
                    <a:pt x="69" y="508"/>
                  </a:cubicBezTo>
                  <a:cubicBezTo>
                    <a:pt x="53" y="523"/>
                    <a:pt x="29" y="521"/>
                    <a:pt x="14" y="505"/>
                  </a:cubicBezTo>
                  <a:cubicBezTo>
                    <a:pt x="14" y="505"/>
                    <a:pt x="14" y="505"/>
                    <a:pt x="14" y="505"/>
                  </a:cubicBezTo>
                  <a:cubicBezTo>
                    <a:pt x="0" y="489"/>
                    <a:pt x="2" y="464"/>
                    <a:pt x="18" y="450"/>
                  </a:cubicBezTo>
                  <a:cubicBezTo>
                    <a:pt x="513" y="14"/>
                    <a:pt x="513" y="14"/>
                    <a:pt x="513" y="14"/>
                  </a:cubicBezTo>
                  <a:cubicBezTo>
                    <a:pt x="529" y="0"/>
                    <a:pt x="554" y="2"/>
                    <a:pt x="568" y="18"/>
                  </a:cubicBezTo>
                  <a:cubicBezTo>
                    <a:pt x="568" y="18"/>
                    <a:pt x="568" y="18"/>
                    <a:pt x="568" y="18"/>
                  </a:cubicBezTo>
                  <a:cubicBezTo>
                    <a:pt x="582" y="34"/>
                    <a:pt x="580" y="58"/>
                    <a:pt x="564"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8"/>
            <p:cNvSpPr/>
            <p:nvPr/>
          </p:nvSpPr>
          <p:spPr bwMode="auto">
            <a:xfrm>
              <a:off x="4414838" y="2906713"/>
              <a:ext cx="998538" cy="909638"/>
            </a:xfrm>
            <a:custGeom>
              <a:avLst/>
              <a:gdLst>
                <a:gd name="T0" fmla="*/ 317 w 334"/>
                <a:gd name="T1" fmla="*/ 72 h 304"/>
                <a:gd name="T2" fmla="*/ 69 w 334"/>
                <a:gd name="T3" fmla="*/ 290 h 304"/>
                <a:gd name="T4" fmla="*/ 15 w 334"/>
                <a:gd name="T5" fmla="*/ 287 h 304"/>
                <a:gd name="T6" fmla="*/ 15 w 334"/>
                <a:gd name="T7" fmla="*/ 287 h 304"/>
                <a:gd name="T8" fmla="*/ 18 w 334"/>
                <a:gd name="T9" fmla="*/ 232 h 304"/>
                <a:gd name="T10" fmla="*/ 266 w 334"/>
                <a:gd name="T11" fmla="*/ 14 h 304"/>
                <a:gd name="T12" fmla="*/ 320 w 334"/>
                <a:gd name="T13" fmla="*/ 18 h 304"/>
                <a:gd name="T14" fmla="*/ 320 w 334"/>
                <a:gd name="T15" fmla="*/ 18 h 304"/>
                <a:gd name="T16" fmla="*/ 317 w 334"/>
                <a:gd name="T17" fmla="*/ 72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4" h="304">
                  <a:moveTo>
                    <a:pt x="317" y="72"/>
                  </a:moveTo>
                  <a:cubicBezTo>
                    <a:pt x="69" y="290"/>
                    <a:pt x="69" y="290"/>
                    <a:pt x="69" y="290"/>
                  </a:cubicBezTo>
                  <a:cubicBezTo>
                    <a:pt x="53" y="304"/>
                    <a:pt x="29" y="303"/>
                    <a:pt x="15" y="287"/>
                  </a:cubicBezTo>
                  <a:cubicBezTo>
                    <a:pt x="15" y="287"/>
                    <a:pt x="15" y="287"/>
                    <a:pt x="15" y="287"/>
                  </a:cubicBezTo>
                  <a:cubicBezTo>
                    <a:pt x="0" y="271"/>
                    <a:pt x="2" y="246"/>
                    <a:pt x="18" y="232"/>
                  </a:cubicBezTo>
                  <a:cubicBezTo>
                    <a:pt x="266" y="14"/>
                    <a:pt x="266" y="14"/>
                    <a:pt x="266" y="14"/>
                  </a:cubicBezTo>
                  <a:cubicBezTo>
                    <a:pt x="282" y="0"/>
                    <a:pt x="306" y="2"/>
                    <a:pt x="320" y="18"/>
                  </a:cubicBezTo>
                  <a:cubicBezTo>
                    <a:pt x="320" y="18"/>
                    <a:pt x="320" y="18"/>
                    <a:pt x="320" y="18"/>
                  </a:cubicBezTo>
                  <a:cubicBezTo>
                    <a:pt x="334" y="34"/>
                    <a:pt x="333" y="58"/>
                    <a:pt x="317"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9"/>
            <p:cNvSpPr/>
            <p:nvPr/>
          </p:nvSpPr>
          <p:spPr bwMode="auto">
            <a:xfrm>
              <a:off x="7078663" y="3379788"/>
              <a:ext cx="693738" cy="642938"/>
            </a:xfrm>
            <a:custGeom>
              <a:avLst/>
              <a:gdLst>
                <a:gd name="T0" fmla="*/ 215 w 232"/>
                <a:gd name="T1" fmla="*/ 72 h 215"/>
                <a:gd name="T2" fmla="*/ 68 w 232"/>
                <a:gd name="T3" fmla="*/ 201 h 215"/>
                <a:gd name="T4" fmla="*/ 14 w 232"/>
                <a:gd name="T5" fmla="*/ 198 h 215"/>
                <a:gd name="T6" fmla="*/ 14 w 232"/>
                <a:gd name="T7" fmla="*/ 198 h 215"/>
                <a:gd name="T8" fmla="*/ 17 w 232"/>
                <a:gd name="T9" fmla="*/ 143 h 215"/>
                <a:gd name="T10" fmla="*/ 164 w 232"/>
                <a:gd name="T11" fmla="*/ 14 h 215"/>
                <a:gd name="T12" fmla="*/ 218 w 232"/>
                <a:gd name="T13" fmla="*/ 18 h 215"/>
                <a:gd name="T14" fmla="*/ 218 w 232"/>
                <a:gd name="T15" fmla="*/ 18 h 215"/>
                <a:gd name="T16" fmla="*/ 215 w 232"/>
                <a:gd name="T17" fmla="*/ 72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2" h="215">
                  <a:moveTo>
                    <a:pt x="215" y="72"/>
                  </a:moveTo>
                  <a:cubicBezTo>
                    <a:pt x="68" y="201"/>
                    <a:pt x="68" y="201"/>
                    <a:pt x="68" y="201"/>
                  </a:cubicBezTo>
                  <a:cubicBezTo>
                    <a:pt x="52" y="215"/>
                    <a:pt x="28" y="214"/>
                    <a:pt x="14" y="198"/>
                  </a:cubicBezTo>
                  <a:cubicBezTo>
                    <a:pt x="14" y="198"/>
                    <a:pt x="14" y="198"/>
                    <a:pt x="14" y="198"/>
                  </a:cubicBezTo>
                  <a:cubicBezTo>
                    <a:pt x="0" y="182"/>
                    <a:pt x="1" y="157"/>
                    <a:pt x="17" y="143"/>
                  </a:cubicBezTo>
                  <a:cubicBezTo>
                    <a:pt x="164" y="14"/>
                    <a:pt x="164" y="14"/>
                    <a:pt x="164" y="14"/>
                  </a:cubicBezTo>
                  <a:cubicBezTo>
                    <a:pt x="180" y="0"/>
                    <a:pt x="204" y="2"/>
                    <a:pt x="218" y="18"/>
                  </a:cubicBezTo>
                  <a:cubicBezTo>
                    <a:pt x="218" y="18"/>
                    <a:pt x="218" y="18"/>
                    <a:pt x="218" y="18"/>
                  </a:cubicBezTo>
                  <a:cubicBezTo>
                    <a:pt x="232" y="34"/>
                    <a:pt x="231" y="58"/>
                    <a:pt x="215"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5" name="组合 14"/>
          <p:cNvGrpSpPr/>
          <p:nvPr/>
        </p:nvGrpSpPr>
        <p:grpSpPr>
          <a:xfrm>
            <a:off x="1157288" y="4842213"/>
            <a:ext cx="9877425" cy="1501742"/>
            <a:chOff x="1157287" y="4842213"/>
            <a:chExt cx="9877425" cy="1501742"/>
          </a:xfrm>
        </p:grpSpPr>
        <p:grpSp>
          <p:nvGrpSpPr>
            <p:cNvPr id="14" name="组合 13"/>
            <p:cNvGrpSpPr/>
            <p:nvPr/>
          </p:nvGrpSpPr>
          <p:grpSpPr>
            <a:xfrm>
              <a:off x="1157287" y="5019980"/>
              <a:ext cx="9877425" cy="1323975"/>
              <a:chOff x="1157287" y="5019980"/>
              <a:chExt cx="9877425" cy="1323975"/>
            </a:xfrm>
          </p:grpSpPr>
          <p:sp>
            <p:nvSpPr>
              <p:cNvPr id="13" name="矩形 12"/>
              <p:cNvSpPr/>
              <p:nvPr/>
            </p:nvSpPr>
            <p:spPr>
              <a:xfrm>
                <a:off x="1157287" y="5019980"/>
                <a:ext cx="9877425" cy="132397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p:cNvSpPr/>
              <p:nvPr/>
            </p:nvSpPr>
            <p:spPr>
              <a:xfrm flipH="1">
                <a:off x="1423986" y="5373514"/>
                <a:ext cx="9429752" cy="692497"/>
              </a:xfrm>
              <a:prstGeom prst="rect">
                <a:avLst/>
              </a:prstGeom>
            </p:spPr>
            <p:txBody>
              <a:bodyPr wrap="square">
                <a:spAutoFit/>
              </a:bodyPr>
              <a:lstStyle/>
              <a:p>
                <a:pPr algn="ctr">
                  <a:lnSpc>
                    <a:spcPct val="130000"/>
                  </a:lnSpc>
                </a:pPr>
                <a:r>
                  <a:rPr lang="zh-CN" altLang="en-US" sz="1000" dirty="0">
                    <a:solidFill>
                      <a:schemeClr val="bg2">
                        <a:lumMod val="50000"/>
                      </a:schemeClr>
                    </a:solidFill>
                    <a:cs typeface="+mn-ea"/>
                    <a:sym typeface="+mn-lt"/>
                  </a:rPr>
                  <a:t>Magic rain studio sales template, a more beautiful template please magic rainMagic rainMagic rain studio sales，Magic rain studio sales template, a more beautiful template please magic</a:t>
                </a:r>
                <a:r>
                  <a:rPr lang="en-US" altLang="zh-CN" sz="1000" dirty="0">
                    <a:solidFill>
                      <a:schemeClr val="bg2">
                        <a:lumMod val="50000"/>
                      </a:schemeClr>
                    </a:solidFill>
                    <a:cs typeface="+mn-ea"/>
                    <a:sym typeface="+mn-lt"/>
                  </a:rPr>
                  <a:t>,</a:t>
                </a:r>
                <a:r>
                  <a:rPr lang="zh-CN" altLang="en-US" sz="1000" dirty="0">
                    <a:solidFill>
                      <a:schemeClr val="bg2">
                        <a:lumMod val="50000"/>
                      </a:schemeClr>
                    </a:solidFill>
                    <a:cs typeface="+mn-ea"/>
                    <a:sym typeface="+mn-lt"/>
                  </a:rPr>
                  <a:t> Magic rain studio sales template, a more beautiful template please magic rainMagic rainMagic rain studio sales，Magic rain studio sales template, a more beautiful template please magic</a:t>
                </a:r>
                <a:endParaRPr lang="zh-CN" altLang="en-US" sz="1000" dirty="0">
                  <a:solidFill>
                    <a:schemeClr val="bg2">
                      <a:lumMod val="50000"/>
                    </a:schemeClr>
                  </a:solidFill>
                  <a:cs typeface="+mn-ea"/>
                  <a:sym typeface="+mn-lt"/>
                </a:endParaRPr>
              </a:p>
            </p:txBody>
          </p:sp>
        </p:grpSp>
        <p:sp>
          <p:nvSpPr>
            <p:cNvPr id="11" name="矩形 10"/>
            <p:cNvSpPr/>
            <p:nvPr/>
          </p:nvSpPr>
          <p:spPr>
            <a:xfrm flipH="1">
              <a:off x="5080337" y="4842213"/>
              <a:ext cx="2031325" cy="452432"/>
            </a:xfrm>
            <a:prstGeom prst="rect">
              <a:avLst/>
            </a:prstGeom>
            <a:solidFill>
              <a:schemeClr val="bg1"/>
            </a:solidFill>
            <a:ln>
              <a:solidFill>
                <a:schemeClr val="bg1">
                  <a:lumMod val="85000"/>
                </a:schemeClr>
              </a:solidFill>
            </a:ln>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点击此处添加你的标题</a:t>
            </a:r>
            <a:endParaRPr lang="zh-CN" altLang="en-US" dirty="0"/>
          </a:p>
        </p:txBody>
      </p:sp>
      <p:sp>
        <p:nvSpPr>
          <p:cNvPr id="4" name="椭圆 3"/>
          <p:cNvSpPr/>
          <p:nvPr/>
        </p:nvSpPr>
        <p:spPr>
          <a:xfrm>
            <a:off x="6588441" y="3612282"/>
            <a:ext cx="552450" cy="5524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190"/>
          <p:cNvSpPr>
            <a:spLocks noChangeAspect="1" noEditPoints="1"/>
          </p:cNvSpPr>
          <p:nvPr/>
        </p:nvSpPr>
        <p:spPr bwMode="auto">
          <a:xfrm>
            <a:off x="6719939" y="3771494"/>
            <a:ext cx="289451" cy="234025"/>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p>
            <a:endParaRPr lang="zh-CN" altLang="en-US" dirty="0"/>
          </a:p>
        </p:txBody>
      </p:sp>
      <p:sp>
        <p:nvSpPr>
          <p:cNvPr id="6" name="椭圆 5"/>
          <p:cNvSpPr/>
          <p:nvPr/>
        </p:nvSpPr>
        <p:spPr>
          <a:xfrm>
            <a:off x="6588441" y="2159719"/>
            <a:ext cx="552450" cy="5524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196"/>
          <p:cNvSpPr>
            <a:spLocks noChangeAspect="1" noEditPoints="1"/>
          </p:cNvSpPr>
          <p:nvPr/>
        </p:nvSpPr>
        <p:spPr bwMode="auto">
          <a:xfrm>
            <a:off x="6719940" y="2319369"/>
            <a:ext cx="289451" cy="262030"/>
          </a:xfrm>
          <a:custGeom>
            <a:avLst/>
            <a:gdLst>
              <a:gd name="T0" fmla="*/ 147 w 190"/>
              <a:gd name="T1" fmla="*/ 0 h 172"/>
              <a:gd name="T2" fmla="*/ 156 w 190"/>
              <a:gd name="T3" fmla="*/ 6 h 172"/>
              <a:gd name="T4" fmla="*/ 140 w 190"/>
              <a:gd name="T5" fmla="*/ 49 h 172"/>
              <a:gd name="T6" fmla="*/ 33 w 190"/>
              <a:gd name="T7" fmla="*/ 13 h 172"/>
              <a:gd name="T8" fmla="*/ 41 w 190"/>
              <a:gd name="T9" fmla="*/ 21 h 172"/>
              <a:gd name="T10" fmla="*/ 54 w 190"/>
              <a:gd name="T11" fmla="*/ 32 h 172"/>
              <a:gd name="T12" fmla="*/ 33 w 190"/>
              <a:gd name="T13" fmla="*/ 41 h 172"/>
              <a:gd name="T14" fmla="*/ 41 w 190"/>
              <a:gd name="T15" fmla="*/ 45 h 172"/>
              <a:gd name="T16" fmla="*/ 54 w 190"/>
              <a:gd name="T17" fmla="*/ 56 h 172"/>
              <a:gd name="T18" fmla="*/ 33 w 190"/>
              <a:gd name="T19" fmla="*/ 65 h 172"/>
              <a:gd name="T20" fmla="*/ 41 w 190"/>
              <a:gd name="T21" fmla="*/ 71 h 172"/>
              <a:gd name="T22" fmla="*/ 54 w 190"/>
              <a:gd name="T23" fmla="*/ 82 h 172"/>
              <a:gd name="T24" fmla="*/ 33 w 190"/>
              <a:gd name="T25" fmla="*/ 90 h 172"/>
              <a:gd name="T26" fmla="*/ 41 w 190"/>
              <a:gd name="T27" fmla="*/ 95 h 172"/>
              <a:gd name="T28" fmla="*/ 54 w 190"/>
              <a:gd name="T29" fmla="*/ 105 h 172"/>
              <a:gd name="T30" fmla="*/ 33 w 190"/>
              <a:gd name="T31" fmla="*/ 114 h 172"/>
              <a:gd name="T32" fmla="*/ 41 w 190"/>
              <a:gd name="T33" fmla="*/ 121 h 172"/>
              <a:gd name="T34" fmla="*/ 54 w 190"/>
              <a:gd name="T35" fmla="*/ 131 h 172"/>
              <a:gd name="T36" fmla="*/ 33 w 190"/>
              <a:gd name="T37" fmla="*/ 140 h 172"/>
              <a:gd name="T38" fmla="*/ 33 w 190"/>
              <a:gd name="T39" fmla="*/ 157 h 172"/>
              <a:gd name="T40" fmla="*/ 140 w 190"/>
              <a:gd name="T41" fmla="*/ 125 h 172"/>
              <a:gd name="T42" fmla="*/ 156 w 190"/>
              <a:gd name="T43" fmla="*/ 164 h 172"/>
              <a:gd name="T44" fmla="*/ 147 w 190"/>
              <a:gd name="T45" fmla="*/ 172 h 172"/>
              <a:gd name="T46" fmla="*/ 18 w 190"/>
              <a:gd name="T47" fmla="*/ 172 h 172"/>
              <a:gd name="T48" fmla="*/ 18 w 190"/>
              <a:gd name="T49" fmla="*/ 153 h 172"/>
              <a:gd name="T50" fmla="*/ 0 w 190"/>
              <a:gd name="T51" fmla="*/ 138 h 172"/>
              <a:gd name="T52" fmla="*/ 18 w 190"/>
              <a:gd name="T53" fmla="*/ 127 h 172"/>
              <a:gd name="T54" fmla="*/ 0 w 190"/>
              <a:gd name="T55" fmla="*/ 112 h 172"/>
              <a:gd name="T56" fmla="*/ 18 w 190"/>
              <a:gd name="T57" fmla="*/ 103 h 172"/>
              <a:gd name="T58" fmla="*/ 0 w 190"/>
              <a:gd name="T59" fmla="*/ 88 h 172"/>
              <a:gd name="T60" fmla="*/ 18 w 190"/>
              <a:gd name="T61" fmla="*/ 77 h 172"/>
              <a:gd name="T62" fmla="*/ 0 w 190"/>
              <a:gd name="T63" fmla="*/ 62 h 172"/>
              <a:gd name="T64" fmla="*/ 18 w 190"/>
              <a:gd name="T65" fmla="*/ 54 h 172"/>
              <a:gd name="T66" fmla="*/ 0 w 190"/>
              <a:gd name="T67" fmla="*/ 39 h 172"/>
              <a:gd name="T68" fmla="*/ 18 w 190"/>
              <a:gd name="T69" fmla="*/ 6 h 172"/>
              <a:gd name="T70" fmla="*/ 26 w 190"/>
              <a:gd name="T71" fmla="*/ 0 h 172"/>
              <a:gd name="T72" fmla="*/ 67 w 190"/>
              <a:gd name="T73" fmla="*/ 82 h 172"/>
              <a:gd name="T74" fmla="*/ 87 w 190"/>
              <a:gd name="T75" fmla="*/ 90 h 172"/>
              <a:gd name="T76" fmla="*/ 67 w 190"/>
              <a:gd name="T77" fmla="*/ 82 h 172"/>
              <a:gd name="T78" fmla="*/ 67 w 190"/>
              <a:gd name="T79" fmla="*/ 65 h 172"/>
              <a:gd name="T80" fmla="*/ 104 w 190"/>
              <a:gd name="T81" fmla="*/ 71 h 172"/>
              <a:gd name="T82" fmla="*/ 67 w 190"/>
              <a:gd name="T83" fmla="*/ 65 h 172"/>
              <a:gd name="T84" fmla="*/ 67 w 190"/>
              <a:gd name="T85" fmla="*/ 45 h 172"/>
              <a:gd name="T86" fmla="*/ 121 w 190"/>
              <a:gd name="T87" fmla="*/ 54 h 172"/>
              <a:gd name="T88" fmla="*/ 67 w 190"/>
              <a:gd name="T89" fmla="*/ 45 h 172"/>
              <a:gd name="T90" fmla="*/ 67 w 190"/>
              <a:gd name="T91" fmla="*/ 28 h 172"/>
              <a:gd name="T92" fmla="*/ 121 w 190"/>
              <a:gd name="T93" fmla="*/ 36 h 172"/>
              <a:gd name="T94" fmla="*/ 67 w 190"/>
              <a:gd name="T95" fmla="*/ 28 h 172"/>
              <a:gd name="T96" fmla="*/ 89 w 190"/>
              <a:gd name="T97" fmla="*/ 138 h 172"/>
              <a:gd name="T98" fmla="*/ 112 w 190"/>
              <a:gd name="T99" fmla="*/ 136 h 172"/>
              <a:gd name="T100" fmla="*/ 91 w 190"/>
              <a:gd name="T101" fmla="*/ 112 h 172"/>
              <a:gd name="T102" fmla="*/ 89 w 190"/>
              <a:gd name="T103" fmla="*/ 138 h 172"/>
              <a:gd name="T104" fmla="*/ 169 w 190"/>
              <a:gd name="T105" fmla="*/ 36 h 172"/>
              <a:gd name="T106" fmla="*/ 121 w 190"/>
              <a:gd name="T107" fmla="*/ 127 h 172"/>
              <a:gd name="T108" fmla="*/ 169 w 190"/>
              <a:gd name="T109" fmla="*/ 3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0" h="172">
                <a:moveTo>
                  <a:pt x="26" y="0"/>
                </a:moveTo>
                <a:lnTo>
                  <a:pt x="147" y="0"/>
                </a:lnTo>
                <a:lnTo>
                  <a:pt x="156" y="0"/>
                </a:lnTo>
                <a:lnTo>
                  <a:pt x="156" y="6"/>
                </a:lnTo>
                <a:lnTo>
                  <a:pt x="156" y="34"/>
                </a:lnTo>
                <a:lnTo>
                  <a:pt x="140" y="49"/>
                </a:lnTo>
                <a:lnTo>
                  <a:pt x="140" y="13"/>
                </a:lnTo>
                <a:lnTo>
                  <a:pt x="33" y="13"/>
                </a:lnTo>
                <a:lnTo>
                  <a:pt x="33" y="24"/>
                </a:lnTo>
                <a:lnTo>
                  <a:pt x="41" y="21"/>
                </a:lnTo>
                <a:lnTo>
                  <a:pt x="48" y="17"/>
                </a:lnTo>
                <a:lnTo>
                  <a:pt x="54" y="32"/>
                </a:lnTo>
                <a:lnTo>
                  <a:pt x="46" y="34"/>
                </a:lnTo>
                <a:lnTo>
                  <a:pt x="33" y="41"/>
                </a:lnTo>
                <a:lnTo>
                  <a:pt x="33" y="47"/>
                </a:lnTo>
                <a:lnTo>
                  <a:pt x="41" y="45"/>
                </a:lnTo>
                <a:lnTo>
                  <a:pt x="48" y="41"/>
                </a:lnTo>
                <a:lnTo>
                  <a:pt x="54" y="56"/>
                </a:lnTo>
                <a:lnTo>
                  <a:pt x="46" y="58"/>
                </a:lnTo>
                <a:lnTo>
                  <a:pt x="33" y="65"/>
                </a:lnTo>
                <a:lnTo>
                  <a:pt x="33" y="73"/>
                </a:lnTo>
                <a:lnTo>
                  <a:pt x="41" y="71"/>
                </a:lnTo>
                <a:lnTo>
                  <a:pt x="48" y="67"/>
                </a:lnTo>
                <a:lnTo>
                  <a:pt x="54" y="82"/>
                </a:lnTo>
                <a:lnTo>
                  <a:pt x="46" y="84"/>
                </a:lnTo>
                <a:lnTo>
                  <a:pt x="33" y="90"/>
                </a:lnTo>
                <a:lnTo>
                  <a:pt x="33" y="97"/>
                </a:lnTo>
                <a:lnTo>
                  <a:pt x="41" y="95"/>
                </a:lnTo>
                <a:lnTo>
                  <a:pt x="48" y="90"/>
                </a:lnTo>
                <a:lnTo>
                  <a:pt x="54" y="105"/>
                </a:lnTo>
                <a:lnTo>
                  <a:pt x="46" y="108"/>
                </a:lnTo>
                <a:lnTo>
                  <a:pt x="33" y="114"/>
                </a:lnTo>
                <a:lnTo>
                  <a:pt x="33" y="123"/>
                </a:lnTo>
                <a:lnTo>
                  <a:pt x="41" y="121"/>
                </a:lnTo>
                <a:lnTo>
                  <a:pt x="48" y="118"/>
                </a:lnTo>
                <a:lnTo>
                  <a:pt x="54" y="131"/>
                </a:lnTo>
                <a:lnTo>
                  <a:pt x="46" y="133"/>
                </a:lnTo>
                <a:lnTo>
                  <a:pt x="33" y="140"/>
                </a:lnTo>
                <a:lnTo>
                  <a:pt x="33" y="153"/>
                </a:lnTo>
                <a:lnTo>
                  <a:pt x="33" y="157"/>
                </a:lnTo>
                <a:lnTo>
                  <a:pt x="140" y="157"/>
                </a:lnTo>
                <a:lnTo>
                  <a:pt x="140" y="125"/>
                </a:lnTo>
                <a:lnTo>
                  <a:pt x="156" y="110"/>
                </a:lnTo>
                <a:lnTo>
                  <a:pt x="156" y="164"/>
                </a:lnTo>
                <a:lnTo>
                  <a:pt x="156" y="172"/>
                </a:lnTo>
                <a:lnTo>
                  <a:pt x="147" y="172"/>
                </a:lnTo>
                <a:lnTo>
                  <a:pt x="26" y="172"/>
                </a:lnTo>
                <a:lnTo>
                  <a:pt x="18" y="172"/>
                </a:lnTo>
                <a:lnTo>
                  <a:pt x="18" y="164"/>
                </a:lnTo>
                <a:lnTo>
                  <a:pt x="18" y="153"/>
                </a:lnTo>
                <a:lnTo>
                  <a:pt x="2" y="153"/>
                </a:lnTo>
                <a:lnTo>
                  <a:pt x="0" y="138"/>
                </a:lnTo>
                <a:lnTo>
                  <a:pt x="18" y="131"/>
                </a:lnTo>
                <a:lnTo>
                  <a:pt x="18" y="127"/>
                </a:lnTo>
                <a:lnTo>
                  <a:pt x="2" y="127"/>
                </a:lnTo>
                <a:lnTo>
                  <a:pt x="0" y="112"/>
                </a:lnTo>
                <a:lnTo>
                  <a:pt x="18" y="103"/>
                </a:lnTo>
                <a:lnTo>
                  <a:pt x="18" y="103"/>
                </a:lnTo>
                <a:lnTo>
                  <a:pt x="2" y="103"/>
                </a:lnTo>
                <a:lnTo>
                  <a:pt x="0" y="88"/>
                </a:lnTo>
                <a:lnTo>
                  <a:pt x="18" y="80"/>
                </a:lnTo>
                <a:lnTo>
                  <a:pt x="18" y="77"/>
                </a:lnTo>
                <a:lnTo>
                  <a:pt x="2" y="77"/>
                </a:lnTo>
                <a:lnTo>
                  <a:pt x="0" y="62"/>
                </a:lnTo>
                <a:lnTo>
                  <a:pt x="18" y="54"/>
                </a:lnTo>
                <a:lnTo>
                  <a:pt x="18" y="54"/>
                </a:lnTo>
                <a:lnTo>
                  <a:pt x="2" y="54"/>
                </a:lnTo>
                <a:lnTo>
                  <a:pt x="0" y="39"/>
                </a:lnTo>
                <a:lnTo>
                  <a:pt x="18" y="30"/>
                </a:lnTo>
                <a:lnTo>
                  <a:pt x="18" y="6"/>
                </a:lnTo>
                <a:lnTo>
                  <a:pt x="18" y="0"/>
                </a:lnTo>
                <a:lnTo>
                  <a:pt x="26" y="0"/>
                </a:lnTo>
                <a:lnTo>
                  <a:pt x="26" y="0"/>
                </a:lnTo>
                <a:close/>
                <a:moveTo>
                  <a:pt x="67" y="82"/>
                </a:moveTo>
                <a:lnTo>
                  <a:pt x="67" y="90"/>
                </a:lnTo>
                <a:lnTo>
                  <a:pt x="87" y="90"/>
                </a:lnTo>
                <a:lnTo>
                  <a:pt x="87" y="82"/>
                </a:lnTo>
                <a:lnTo>
                  <a:pt x="67" y="82"/>
                </a:lnTo>
                <a:lnTo>
                  <a:pt x="67" y="82"/>
                </a:lnTo>
                <a:close/>
                <a:moveTo>
                  <a:pt x="67" y="65"/>
                </a:moveTo>
                <a:lnTo>
                  <a:pt x="67" y="71"/>
                </a:lnTo>
                <a:lnTo>
                  <a:pt x="104" y="71"/>
                </a:lnTo>
                <a:lnTo>
                  <a:pt x="104" y="65"/>
                </a:lnTo>
                <a:lnTo>
                  <a:pt x="67" y="65"/>
                </a:lnTo>
                <a:lnTo>
                  <a:pt x="67" y="65"/>
                </a:lnTo>
                <a:close/>
                <a:moveTo>
                  <a:pt x="67" y="45"/>
                </a:moveTo>
                <a:lnTo>
                  <a:pt x="67" y="54"/>
                </a:lnTo>
                <a:lnTo>
                  <a:pt x="121" y="54"/>
                </a:lnTo>
                <a:lnTo>
                  <a:pt x="121" y="45"/>
                </a:lnTo>
                <a:lnTo>
                  <a:pt x="67" y="45"/>
                </a:lnTo>
                <a:lnTo>
                  <a:pt x="67" y="45"/>
                </a:lnTo>
                <a:close/>
                <a:moveTo>
                  <a:pt x="67" y="28"/>
                </a:moveTo>
                <a:lnTo>
                  <a:pt x="67" y="36"/>
                </a:lnTo>
                <a:lnTo>
                  <a:pt x="121" y="36"/>
                </a:lnTo>
                <a:lnTo>
                  <a:pt x="121" y="28"/>
                </a:lnTo>
                <a:lnTo>
                  <a:pt x="67" y="28"/>
                </a:lnTo>
                <a:lnTo>
                  <a:pt x="67" y="28"/>
                </a:lnTo>
                <a:close/>
                <a:moveTo>
                  <a:pt x="89" y="138"/>
                </a:moveTo>
                <a:lnTo>
                  <a:pt x="100" y="136"/>
                </a:lnTo>
                <a:lnTo>
                  <a:pt x="112" y="136"/>
                </a:lnTo>
                <a:lnTo>
                  <a:pt x="102" y="125"/>
                </a:lnTo>
                <a:lnTo>
                  <a:pt x="91" y="112"/>
                </a:lnTo>
                <a:lnTo>
                  <a:pt x="89" y="125"/>
                </a:lnTo>
                <a:lnTo>
                  <a:pt x="89" y="138"/>
                </a:lnTo>
                <a:lnTo>
                  <a:pt x="89" y="138"/>
                </a:lnTo>
                <a:close/>
                <a:moveTo>
                  <a:pt x="169" y="36"/>
                </a:moveTo>
                <a:lnTo>
                  <a:pt x="100" y="103"/>
                </a:lnTo>
                <a:lnTo>
                  <a:pt x="121" y="127"/>
                </a:lnTo>
                <a:lnTo>
                  <a:pt x="190" y="60"/>
                </a:lnTo>
                <a:lnTo>
                  <a:pt x="169" y="36"/>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 name="椭圆 7"/>
          <p:cNvSpPr/>
          <p:nvPr/>
        </p:nvSpPr>
        <p:spPr>
          <a:xfrm>
            <a:off x="6588441" y="5064844"/>
            <a:ext cx="552450" cy="5524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172"/>
          <p:cNvSpPr>
            <a:spLocks noChangeAspect="1" noEditPoints="1"/>
          </p:cNvSpPr>
          <p:nvPr/>
        </p:nvSpPr>
        <p:spPr bwMode="auto">
          <a:xfrm>
            <a:off x="6738746" y="5200953"/>
            <a:ext cx="251836" cy="267576"/>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a:effectLst/>
        </p:spPr>
        <p:txBody>
          <a:bodyPr vert="horz" wrap="square" lIns="91440" tIns="45720" rIns="91440" bIns="45720" numCol="1" anchor="t" anchorCtr="0" compatLnSpc="1"/>
          <a:lstStyle/>
          <a:p>
            <a:endParaRPr lang="zh-CN" altLang="en-US"/>
          </a:p>
        </p:txBody>
      </p:sp>
      <p:sp>
        <p:nvSpPr>
          <p:cNvPr id="10" name="椭圆 9"/>
          <p:cNvSpPr/>
          <p:nvPr/>
        </p:nvSpPr>
        <p:spPr>
          <a:xfrm>
            <a:off x="882966" y="5064844"/>
            <a:ext cx="552450" cy="5524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a:grpSpLocks noChangeAspect="1"/>
          </p:cNvGrpSpPr>
          <p:nvPr/>
        </p:nvGrpSpPr>
        <p:grpSpPr>
          <a:xfrm>
            <a:off x="1004606" y="5211308"/>
            <a:ext cx="289451" cy="288401"/>
            <a:chOff x="3618897" y="2279040"/>
            <a:chExt cx="706229" cy="703668"/>
          </a:xfrm>
          <a:solidFill>
            <a:schemeClr val="bg1"/>
          </a:solidFill>
        </p:grpSpPr>
        <p:sp>
          <p:nvSpPr>
            <p:cNvPr id="12" name="Freeform 9"/>
            <p:cNvSpPr>
              <a:spLocks noEditPoints="1"/>
            </p:cNvSpPr>
            <p:nvPr/>
          </p:nvSpPr>
          <p:spPr bwMode="auto">
            <a:xfrm>
              <a:off x="3713987" y="2279040"/>
              <a:ext cx="516048" cy="703668"/>
            </a:xfrm>
            <a:custGeom>
              <a:avLst/>
              <a:gdLst>
                <a:gd name="T0" fmla="*/ 222 w 597"/>
                <a:gd name="T1" fmla="*/ 575 h 814"/>
                <a:gd name="T2" fmla="*/ 253 w 597"/>
                <a:gd name="T3" fmla="*/ 598 h 814"/>
                <a:gd name="T4" fmla="*/ 344 w 597"/>
                <a:gd name="T5" fmla="*/ 598 h 814"/>
                <a:gd name="T6" fmla="*/ 375 w 597"/>
                <a:gd name="T7" fmla="*/ 575 h 814"/>
                <a:gd name="T8" fmla="*/ 414 w 597"/>
                <a:gd name="T9" fmla="*/ 509 h 814"/>
                <a:gd name="T10" fmla="*/ 539 w 597"/>
                <a:gd name="T11" fmla="*/ 298 h 814"/>
                <a:gd name="T12" fmla="*/ 298 w 597"/>
                <a:gd name="T13" fmla="*/ 57 h 814"/>
                <a:gd name="T14" fmla="*/ 57 w 597"/>
                <a:gd name="T15" fmla="*/ 298 h 814"/>
                <a:gd name="T16" fmla="*/ 183 w 597"/>
                <a:gd name="T17" fmla="*/ 509 h 814"/>
                <a:gd name="T18" fmla="*/ 222 w 597"/>
                <a:gd name="T19" fmla="*/ 575 h 814"/>
                <a:gd name="T20" fmla="*/ 354 w 597"/>
                <a:gd name="T21" fmla="*/ 782 h 814"/>
                <a:gd name="T22" fmla="*/ 314 w 597"/>
                <a:gd name="T23" fmla="*/ 814 h 814"/>
                <a:gd name="T24" fmla="*/ 282 w 597"/>
                <a:gd name="T25" fmla="*/ 814 h 814"/>
                <a:gd name="T26" fmla="*/ 242 w 597"/>
                <a:gd name="T27" fmla="*/ 782 h 814"/>
                <a:gd name="T28" fmla="*/ 226 w 597"/>
                <a:gd name="T29" fmla="*/ 782 h 814"/>
                <a:gd name="T30" fmla="*/ 165 w 597"/>
                <a:gd name="T31" fmla="*/ 722 h 814"/>
                <a:gd name="T32" fmla="*/ 165 w 597"/>
                <a:gd name="T33" fmla="*/ 576 h 814"/>
                <a:gd name="T34" fmla="*/ 155 w 597"/>
                <a:gd name="T35" fmla="*/ 559 h 814"/>
                <a:gd name="T36" fmla="*/ 0 w 597"/>
                <a:gd name="T37" fmla="*/ 298 h 814"/>
                <a:gd name="T38" fmla="*/ 298 w 597"/>
                <a:gd name="T39" fmla="*/ 0 h 814"/>
                <a:gd name="T40" fmla="*/ 597 w 597"/>
                <a:gd name="T41" fmla="*/ 298 h 814"/>
                <a:gd name="T42" fmla="*/ 441 w 597"/>
                <a:gd name="T43" fmla="*/ 559 h 814"/>
                <a:gd name="T44" fmla="*/ 431 w 597"/>
                <a:gd name="T45" fmla="*/ 576 h 814"/>
                <a:gd name="T46" fmla="*/ 432 w 597"/>
                <a:gd name="T47" fmla="*/ 722 h 814"/>
                <a:gd name="T48" fmla="*/ 371 w 597"/>
                <a:gd name="T49" fmla="*/ 782 h 814"/>
                <a:gd name="T50" fmla="*/ 354 w 597"/>
                <a:gd name="T51" fmla="*/ 782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7" h="814">
                  <a:moveTo>
                    <a:pt x="222" y="575"/>
                  </a:moveTo>
                  <a:cubicBezTo>
                    <a:pt x="224" y="589"/>
                    <a:pt x="238" y="598"/>
                    <a:pt x="253" y="598"/>
                  </a:cubicBezTo>
                  <a:cubicBezTo>
                    <a:pt x="344" y="598"/>
                    <a:pt x="344" y="598"/>
                    <a:pt x="344" y="598"/>
                  </a:cubicBezTo>
                  <a:cubicBezTo>
                    <a:pt x="358" y="598"/>
                    <a:pt x="373" y="589"/>
                    <a:pt x="375" y="575"/>
                  </a:cubicBezTo>
                  <a:cubicBezTo>
                    <a:pt x="377" y="547"/>
                    <a:pt x="390" y="523"/>
                    <a:pt x="414" y="509"/>
                  </a:cubicBezTo>
                  <a:cubicBezTo>
                    <a:pt x="491" y="467"/>
                    <a:pt x="539" y="386"/>
                    <a:pt x="539" y="298"/>
                  </a:cubicBezTo>
                  <a:cubicBezTo>
                    <a:pt x="539" y="165"/>
                    <a:pt x="431" y="57"/>
                    <a:pt x="298" y="57"/>
                  </a:cubicBezTo>
                  <a:cubicBezTo>
                    <a:pt x="165" y="57"/>
                    <a:pt x="57" y="165"/>
                    <a:pt x="57" y="298"/>
                  </a:cubicBezTo>
                  <a:cubicBezTo>
                    <a:pt x="57" y="386"/>
                    <a:pt x="105" y="467"/>
                    <a:pt x="183" y="509"/>
                  </a:cubicBezTo>
                  <a:cubicBezTo>
                    <a:pt x="207" y="523"/>
                    <a:pt x="219" y="547"/>
                    <a:pt x="222" y="575"/>
                  </a:cubicBezTo>
                  <a:close/>
                  <a:moveTo>
                    <a:pt x="354" y="782"/>
                  </a:moveTo>
                  <a:cubicBezTo>
                    <a:pt x="350" y="800"/>
                    <a:pt x="334" y="814"/>
                    <a:pt x="314" y="814"/>
                  </a:cubicBezTo>
                  <a:cubicBezTo>
                    <a:pt x="282" y="814"/>
                    <a:pt x="282" y="814"/>
                    <a:pt x="282" y="814"/>
                  </a:cubicBezTo>
                  <a:cubicBezTo>
                    <a:pt x="263" y="814"/>
                    <a:pt x="247" y="800"/>
                    <a:pt x="242" y="782"/>
                  </a:cubicBezTo>
                  <a:cubicBezTo>
                    <a:pt x="226" y="782"/>
                    <a:pt x="226" y="782"/>
                    <a:pt x="226" y="782"/>
                  </a:cubicBezTo>
                  <a:cubicBezTo>
                    <a:pt x="193" y="782"/>
                    <a:pt x="165" y="755"/>
                    <a:pt x="165" y="722"/>
                  </a:cubicBezTo>
                  <a:cubicBezTo>
                    <a:pt x="165" y="576"/>
                    <a:pt x="165" y="576"/>
                    <a:pt x="165" y="576"/>
                  </a:cubicBezTo>
                  <a:cubicBezTo>
                    <a:pt x="165" y="569"/>
                    <a:pt x="162" y="563"/>
                    <a:pt x="155" y="559"/>
                  </a:cubicBezTo>
                  <a:cubicBezTo>
                    <a:pt x="60" y="507"/>
                    <a:pt x="0" y="407"/>
                    <a:pt x="0" y="298"/>
                  </a:cubicBezTo>
                  <a:cubicBezTo>
                    <a:pt x="0" y="133"/>
                    <a:pt x="134" y="0"/>
                    <a:pt x="298" y="0"/>
                  </a:cubicBezTo>
                  <a:cubicBezTo>
                    <a:pt x="463" y="0"/>
                    <a:pt x="597" y="133"/>
                    <a:pt x="597" y="298"/>
                  </a:cubicBezTo>
                  <a:cubicBezTo>
                    <a:pt x="597" y="407"/>
                    <a:pt x="537" y="507"/>
                    <a:pt x="441" y="559"/>
                  </a:cubicBezTo>
                  <a:cubicBezTo>
                    <a:pt x="435" y="563"/>
                    <a:pt x="431" y="569"/>
                    <a:pt x="431" y="576"/>
                  </a:cubicBezTo>
                  <a:cubicBezTo>
                    <a:pt x="432" y="722"/>
                    <a:pt x="432" y="722"/>
                    <a:pt x="432" y="722"/>
                  </a:cubicBezTo>
                  <a:cubicBezTo>
                    <a:pt x="432" y="755"/>
                    <a:pt x="404" y="782"/>
                    <a:pt x="371" y="782"/>
                  </a:cubicBezTo>
                  <a:cubicBezTo>
                    <a:pt x="354" y="782"/>
                    <a:pt x="354" y="782"/>
                    <a:pt x="354" y="7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0"/>
            <p:cNvSpPr>
              <a:spLocks noEditPoints="1"/>
            </p:cNvSpPr>
            <p:nvPr/>
          </p:nvSpPr>
          <p:spPr bwMode="auto">
            <a:xfrm>
              <a:off x="3618897" y="2347432"/>
              <a:ext cx="706229" cy="373412"/>
            </a:xfrm>
            <a:custGeom>
              <a:avLst/>
              <a:gdLst>
                <a:gd name="T0" fmla="*/ 699 w 817"/>
                <a:gd name="T1" fmla="*/ 406 h 432"/>
                <a:gd name="T2" fmla="*/ 692 w 817"/>
                <a:gd name="T3" fmla="*/ 380 h 432"/>
                <a:gd name="T4" fmla="*/ 718 w 817"/>
                <a:gd name="T5" fmla="*/ 373 h 432"/>
                <a:gd name="T6" fmla="*/ 755 w 817"/>
                <a:gd name="T7" fmla="*/ 394 h 432"/>
                <a:gd name="T8" fmla="*/ 762 w 817"/>
                <a:gd name="T9" fmla="*/ 420 h 432"/>
                <a:gd name="T10" fmla="*/ 736 w 817"/>
                <a:gd name="T11" fmla="*/ 427 h 432"/>
                <a:gd name="T12" fmla="*/ 699 w 817"/>
                <a:gd name="T13" fmla="*/ 406 h 432"/>
                <a:gd name="T14" fmla="*/ 718 w 817"/>
                <a:gd name="T15" fmla="*/ 59 h 432"/>
                <a:gd name="T16" fmla="*/ 692 w 817"/>
                <a:gd name="T17" fmla="*/ 52 h 432"/>
                <a:gd name="T18" fmla="*/ 699 w 817"/>
                <a:gd name="T19" fmla="*/ 26 h 432"/>
                <a:gd name="T20" fmla="*/ 736 w 817"/>
                <a:gd name="T21" fmla="*/ 5 h 432"/>
                <a:gd name="T22" fmla="*/ 762 w 817"/>
                <a:gd name="T23" fmla="*/ 12 h 432"/>
                <a:gd name="T24" fmla="*/ 755 w 817"/>
                <a:gd name="T25" fmla="*/ 38 h 432"/>
                <a:gd name="T26" fmla="*/ 718 w 817"/>
                <a:gd name="T27" fmla="*/ 59 h 432"/>
                <a:gd name="T28" fmla="*/ 755 w 817"/>
                <a:gd name="T29" fmla="*/ 235 h 432"/>
                <a:gd name="T30" fmla="*/ 736 w 817"/>
                <a:gd name="T31" fmla="*/ 216 h 432"/>
                <a:gd name="T32" fmla="*/ 755 w 817"/>
                <a:gd name="T33" fmla="*/ 197 h 432"/>
                <a:gd name="T34" fmla="*/ 798 w 817"/>
                <a:gd name="T35" fmla="*/ 197 h 432"/>
                <a:gd name="T36" fmla="*/ 817 w 817"/>
                <a:gd name="T37" fmla="*/ 216 h 432"/>
                <a:gd name="T38" fmla="*/ 798 w 817"/>
                <a:gd name="T39" fmla="*/ 235 h 432"/>
                <a:gd name="T40" fmla="*/ 755 w 817"/>
                <a:gd name="T41" fmla="*/ 235 h 432"/>
                <a:gd name="T42" fmla="*/ 118 w 817"/>
                <a:gd name="T43" fmla="*/ 26 h 432"/>
                <a:gd name="T44" fmla="*/ 124 w 817"/>
                <a:gd name="T45" fmla="*/ 52 h 432"/>
                <a:gd name="T46" fmla="*/ 98 w 817"/>
                <a:gd name="T47" fmla="*/ 59 h 432"/>
                <a:gd name="T48" fmla="*/ 62 w 817"/>
                <a:gd name="T49" fmla="*/ 38 h 432"/>
                <a:gd name="T50" fmla="*/ 55 w 817"/>
                <a:gd name="T51" fmla="*/ 12 h 432"/>
                <a:gd name="T52" fmla="*/ 81 w 817"/>
                <a:gd name="T53" fmla="*/ 5 h 432"/>
                <a:gd name="T54" fmla="*/ 118 w 817"/>
                <a:gd name="T55" fmla="*/ 26 h 432"/>
                <a:gd name="T56" fmla="*/ 98 w 817"/>
                <a:gd name="T57" fmla="*/ 373 h 432"/>
                <a:gd name="T58" fmla="*/ 124 w 817"/>
                <a:gd name="T59" fmla="*/ 380 h 432"/>
                <a:gd name="T60" fmla="*/ 118 w 817"/>
                <a:gd name="T61" fmla="*/ 406 h 432"/>
                <a:gd name="T62" fmla="*/ 81 w 817"/>
                <a:gd name="T63" fmla="*/ 427 h 432"/>
                <a:gd name="T64" fmla="*/ 55 w 817"/>
                <a:gd name="T65" fmla="*/ 420 h 432"/>
                <a:gd name="T66" fmla="*/ 62 w 817"/>
                <a:gd name="T67" fmla="*/ 394 h 432"/>
                <a:gd name="T68" fmla="*/ 98 w 817"/>
                <a:gd name="T69" fmla="*/ 373 h 432"/>
                <a:gd name="T70" fmla="*/ 62 w 817"/>
                <a:gd name="T71" fmla="*/ 197 h 432"/>
                <a:gd name="T72" fmla="*/ 81 w 817"/>
                <a:gd name="T73" fmla="*/ 216 h 432"/>
                <a:gd name="T74" fmla="*/ 62 w 817"/>
                <a:gd name="T75" fmla="*/ 235 h 432"/>
                <a:gd name="T76" fmla="*/ 19 w 817"/>
                <a:gd name="T77" fmla="*/ 235 h 432"/>
                <a:gd name="T78" fmla="*/ 0 w 817"/>
                <a:gd name="T79" fmla="*/ 216 h 432"/>
                <a:gd name="T80" fmla="*/ 19 w 817"/>
                <a:gd name="T81" fmla="*/ 197 h 432"/>
                <a:gd name="T82" fmla="*/ 62 w 817"/>
                <a:gd name="T83" fmla="*/ 19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7" h="432">
                  <a:moveTo>
                    <a:pt x="699" y="406"/>
                  </a:moveTo>
                  <a:cubicBezTo>
                    <a:pt x="690" y="401"/>
                    <a:pt x="687" y="389"/>
                    <a:pt x="692" y="380"/>
                  </a:cubicBezTo>
                  <a:cubicBezTo>
                    <a:pt x="698" y="371"/>
                    <a:pt x="709" y="368"/>
                    <a:pt x="718" y="373"/>
                  </a:cubicBezTo>
                  <a:cubicBezTo>
                    <a:pt x="755" y="394"/>
                    <a:pt x="755" y="394"/>
                    <a:pt x="755" y="394"/>
                  </a:cubicBezTo>
                  <a:cubicBezTo>
                    <a:pt x="764" y="399"/>
                    <a:pt x="767" y="411"/>
                    <a:pt x="762" y="420"/>
                  </a:cubicBezTo>
                  <a:cubicBezTo>
                    <a:pt x="757" y="429"/>
                    <a:pt x="745" y="432"/>
                    <a:pt x="736" y="427"/>
                  </a:cubicBezTo>
                  <a:cubicBezTo>
                    <a:pt x="699" y="406"/>
                    <a:pt x="699" y="406"/>
                    <a:pt x="699" y="406"/>
                  </a:cubicBezTo>
                  <a:close/>
                  <a:moveTo>
                    <a:pt x="718" y="59"/>
                  </a:moveTo>
                  <a:cubicBezTo>
                    <a:pt x="709" y="64"/>
                    <a:pt x="698" y="61"/>
                    <a:pt x="692" y="52"/>
                  </a:cubicBezTo>
                  <a:cubicBezTo>
                    <a:pt x="687" y="43"/>
                    <a:pt x="690" y="31"/>
                    <a:pt x="699" y="26"/>
                  </a:cubicBezTo>
                  <a:cubicBezTo>
                    <a:pt x="736" y="5"/>
                    <a:pt x="736" y="5"/>
                    <a:pt x="736" y="5"/>
                  </a:cubicBezTo>
                  <a:cubicBezTo>
                    <a:pt x="745" y="0"/>
                    <a:pt x="757" y="3"/>
                    <a:pt x="762" y="12"/>
                  </a:cubicBezTo>
                  <a:cubicBezTo>
                    <a:pt x="767" y="21"/>
                    <a:pt x="764" y="32"/>
                    <a:pt x="755" y="38"/>
                  </a:cubicBezTo>
                  <a:cubicBezTo>
                    <a:pt x="718" y="59"/>
                    <a:pt x="718" y="59"/>
                    <a:pt x="718" y="59"/>
                  </a:cubicBezTo>
                  <a:close/>
                  <a:moveTo>
                    <a:pt x="755" y="235"/>
                  </a:moveTo>
                  <a:cubicBezTo>
                    <a:pt x="745" y="235"/>
                    <a:pt x="736" y="226"/>
                    <a:pt x="736" y="216"/>
                  </a:cubicBezTo>
                  <a:cubicBezTo>
                    <a:pt x="736" y="205"/>
                    <a:pt x="745" y="197"/>
                    <a:pt x="755" y="197"/>
                  </a:cubicBezTo>
                  <a:cubicBezTo>
                    <a:pt x="798" y="197"/>
                    <a:pt x="798" y="197"/>
                    <a:pt x="798" y="197"/>
                  </a:cubicBezTo>
                  <a:cubicBezTo>
                    <a:pt x="808" y="197"/>
                    <a:pt x="817" y="205"/>
                    <a:pt x="817" y="216"/>
                  </a:cubicBezTo>
                  <a:cubicBezTo>
                    <a:pt x="817" y="226"/>
                    <a:pt x="808" y="235"/>
                    <a:pt x="798" y="235"/>
                  </a:cubicBezTo>
                  <a:cubicBezTo>
                    <a:pt x="755" y="235"/>
                    <a:pt x="755" y="235"/>
                    <a:pt x="755" y="235"/>
                  </a:cubicBezTo>
                  <a:close/>
                  <a:moveTo>
                    <a:pt x="118" y="26"/>
                  </a:moveTo>
                  <a:cubicBezTo>
                    <a:pt x="127" y="31"/>
                    <a:pt x="130" y="43"/>
                    <a:pt x="124" y="52"/>
                  </a:cubicBezTo>
                  <a:cubicBezTo>
                    <a:pt x="119" y="61"/>
                    <a:pt x="108" y="64"/>
                    <a:pt x="98" y="59"/>
                  </a:cubicBezTo>
                  <a:cubicBezTo>
                    <a:pt x="62" y="38"/>
                    <a:pt x="62" y="38"/>
                    <a:pt x="62" y="38"/>
                  </a:cubicBezTo>
                  <a:cubicBezTo>
                    <a:pt x="53" y="32"/>
                    <a:pt x="49" y="21"/>
                    <a:pt x="55" y="12"/>
                  </a:cubicBezTo>
                  <a:cubicBezTo>
                    <a:pt x="60" y="3"/>
                    <a:pt x="72" y="0"/>
                    <a:pt x="81" y="5"/>
                  </a:cubicBezTo>
                  <a:cubicBezTo>
                    <a:pt x="118" y="26"/>
                    <a:pt x="118" y="26"/>
                    <a:pt x="118" y="26"/>
                  </a:cubicBezTo>
                  <a:close/>
                  <a:moveTo>
                    <a:pt x="98" y="373"/>
                  </a:moveTo>
                  <a:cubicBezTo>
                    <a:pt x="108" y="368"/>
                    <a:pt x="119" y="371"/>
                    <a:pt x="124" y="380"/>
                  </a:cubicBezTo>
                  <a:cubicBezTo>
                    <a:pt x="130" y="389"/>
                    <a:pt x="127" y="401"/>
                    <a:pt x="118" y="406"/>
                  </a:cubicBezTo>
                  <a:cubicBezTo>
                    <a:pt x="81" y="427"/>
                    <a:pt x="81" y="427"/>
                    <a:pt x="81" y="427"/>
                  </a:cubicBezTo>
                  <a:cubicBezTo>
                    <a:pt x="72" y="432"/>
                    <a:pt x="60" y="429"/>
                    <a:pt x="55" y="420"/>
                  </a:cubicBezTo>
                  <a:cubicBezTo>
                    <a:pt x="49" y="411"/>
                    <a:pt x="53" y="399"/>
                    <a:pt x="62" y="394"/>
                  </a:cubicBezTo>
                  <a:cubicBezTo>
                    <a:pt x="98" y="373"/>
                    <a:pt x="98" y="373"/>
                    <a:pt x="98" y="373"/>
                  </a:cubicBezTo>
                  <a:close/>
                  <a:moveTo>
                    <a:pt x="62" y="197"/>
                  </a:moveTo>
                  <a:cubicBezTo>
                    <a:pt x="72" y="197"/>
                    <a:pt x="81" y="205"/>
                    <a:pt x="81" y="216"/>
                  </a:cubicBezTo>
                  <a:cubicBezTo>
                    <a:pt x="81" y="226"/>
                    <a:pt x="72" y="235"/>
                    <a:pt x="62" y="235"/>
                  </a:cubicBezTo>
                  <a:cubicBezTo>
                    <a:pt x="19" y="235"/>
                    <a:pt x="19" y="235"/>
                    <a:pt x="19" y="235"/>
                  </a:cubicBezTo>
                  <a:cubicBezTo>
                    <a:pt x="9" y="235"/>
                    <a:pt x="0" y="226"/>
                    <a:pt x="0" y="216"/>
                  </a:cubicBezTo>
                  <a:cubicBezTo>
                    <a:pt x="0" y="205"/>
                    <a:pt x="9" y="197"/>
                    <a:pt x="19" y="197"/>
                  </a:cubicBezTo>
                  <a:cubicBezTo>
                    <a:pt x="62" y="197"/>
                    <a:pt x="62" y="197"/>
                    <a:pt x="62"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1"/>
            <p:cNvSpPr/>
            <p:nvPr/>
          </p:nvSpPr>
          <p:spPr bwMode="auto">
            <a:xfrm>
              <a:off x="3845651" y="2427528"/>
              <a:ext cx="253087" cy="253452"/>
            </a:xfrm>
            <a:custGeom>
              <a:avLst/>
              <a:gdLst>
                <a:gd name="T0" fmla="*/ 3 w 293"/>
                <a:gd name="T1" fmla="*/ 38 h 293"/>
                <a:gd name="T2" fmla="*/ 16 w 293"/>
                <a:gd name="T3" fmla="*/ 15 h 293"/>
                <a:gd name="T4" fmla="*/ 39 w 293"/>
                <a:gd name="T5" fmla="*/ 28 h 293"/>
                <a:gd name="T6" fmla="*/ 50 w 293"/>
                <a:gd name="T7" fmla="*/ 65 h 293"/>
                <a:gd name="T8" fmla="*/ 91 w 293"/>
                <a:gd name="T9" fmla="*/ 53 h 293"/>
                <a:gd name="T10" fmla="*/ 91 w 293"/>
                <a:gd name="T11" fmla="*/ 53 h 293"/>
                <a:gd name="T12" fmla="*/ 127 w 293"/>
                <a:gd name="T13" fmla="*/ 48 h 293"/>
                <a:gd name="T14" fmla="*/ 127 w 293"/>
                <a:gd name="T15" fmla="*/ 19 h 293"/>
                <a:gd name="T16" fmla="*/ 146 w 293"/>
                <a:gd name="T17" fmla="*/ 0 h 293"/>
                <a:gd name="T18" fmla="*/ 165 w 293"/>
                <a:gd name="T19" fmla="*/ 19 h 293"/>
                <a:gd name="T20" fmla="*/ 165 w 293"/>
                <a:gd name="T21" fmla="*/ 48 h 293"/>
                <a:gd name="T22" fmla="*/ 202 w 293"/>
                <a:gd name="T23" fmla="*/ 53 h 293"/>
                <a:gd name="T24" fmla="*/ 202 w 293"/>
                <a:gd name="T25" fmla="*/ 53 h 293"/>
                <a:gd name="T26" fmla="*/ 202 w 293"/>
                <a:gd name="T27" fmla="*/ 53 h 293"/>
                <a:gd name="T28" fmla="*/ 242 w 293"/>
                <a:gd name="T29" fmla="*/ 65 h 293"/>
                <a:gd name="T30" fmla="*/ 253 w 293"/>
                <a:gd name="T31" fmla="*/ 28 h 293"/>
                <a:gd name="T32" fmla="*/ 277 w 293"/>
                <a:gd name="T33" fmla="*/ 15 h 293"/>
                <a:gd name="T34" fmla="*/ 290 w 293"/>
                <a:gd name="T35" fmla="*/ 38 h 293"/>
                <a:gd name="T36" fmla="*/ 220 w 293"/>
                <a:gd name="T37" fmla="*/ 278 h 293"/>
                <a:gd name="T38" fmla="*/ 196 w 293"/>
                <a:gd name="T39" fmla="*/ 290 h 293"/>
                <a:gd name="T40" fmla="*/ 183 w 293"/>
                <a:gd name="T41" fmla="*/ 267 h 293"/>
                <a:gd name="T42" fmla="*/ 232 w 293"/>
                <a:gd name="T43" fmla="*/ 102 h 293"/>
                <a:gd name="T44" fmla="*/ 194 w 293"/>
                <a:gd name="T45" fmla="*/ 90 h 293"/>
                <a:gd name="T46" fmla="*/ 194 w 293"/>
                <a:gd name="T47" fmla="*/ 90 h 293"/>
                <a:gd name="T48" fmla="*/ 165 w 293"/>
                <a:gd name="T49" fmla="*/ 86 h 293"/>
                <a:gd name="T50" fmla="*/ 165 w 293"/>
                <a:gd name="T51" fmla="*/ 132 h 293"/>
                <a:gd name="T52" fmla="*/ 146 w 293"/>
                <a:gd name="T53" fmla="*/ 151 h 293"/>
                <a:gd name="T54" fmla="*/ 127 w 293"/>
                <a:gd name="T55" fmla="*/ 132 h 293"/>
                <a:gd name="T56" fmla="*/ 127 w 293"/>
                <a:gd name="T57" fmla="*/ 86 h 293"/>
                <a:gd name="T58" fmla="*/ 99 w 293"/>
                <a:gd name="T59" fmla="*/ 90 h 293"/>
                <a:gd name="T60" fmla="*/ 99 w 293"/>
                <a:gd name="T61" fmla="*/ 90 h 293"/>
                <a:gd name="T62" fmla="*/ 61 w 293"/>
                <a:gd name="T63" fmla="*/ 102 h 293"/>
                <a:gd name="T64" fmla="*/ 109 w 293"/>
                <a:gd name="T65" fmla="*/ 267 h 293"/>
                <a:gd name="T66" fmla="*/ 96 w 293"/>
                <a:gd name="T67" fmla="*/ 290 h 293"/>
                <a:gd name="T68" fmla="*/ 73 w 293"/>
                <a:gd name="T69" fmla="*/ 278 h 293"/>
                <a:gd name="T70" fmla="*/ 3 w 293"/>
                <a:gd name="T71" fmla="*/ 38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3" h="293">
                  <a:moveTo>
                    <a:pt x="3" y="38"/>
                  </a:moveTo>
                  <a:cubicBezTo>
                    <a:pt x="0" y="28"/>
                    <a:pt x="6" y="18"/>
                    <a:pt x="16" y="15"/>
                  </a:cubicBezTo>
                  <a:cubicBezTo>
                    <a:pt x="26" y="12"/>
                    <a:pt x="37" y="18"/>
                    <a:pt x="39" y="28"/>
                  </a:cubicBezTo>
                  <a:cubicBezTo>
                    <a:pt x="50" y="65"/>
                    <a:pt x="50" y="65"/>
                    <a:pt x="50" y="65"/>
                  </a:cubicBezTo>
                  <a:cubicBezTo>
                    <a:pt x="63" y="60"/>
                    <a:pt x="77" y="56"/>
                    <a:pt x="91" y="53"/>
                  </a:cubicBezTo>
                  <a:cubicBezTo>
                    <a:pt x="91" y="53"/>
                    <a:pt x="91" y="53"/>
                    <a:pt x="91" y="53"/>
                  </a:cubicBezTo>
                  <a:cubicBezTo>
                    <a:pt x="103" y="50"/>
                    <a:pt x="115" y="49"/>
                    <a:pt x="127" y="48"/>
                  </a:cubicBezTo>
                  <a:cubicBezTo>
                    <a:pt x="127" y="19"/>
                    <a:pt x="127" y="19"/>
                    <a:pt x="127" y="19"/>
                  </a:cubicBezTo>
                  <a:cubicBezTo>
                    <a:pt x="127" y="8"/>
                    <a:pt x="136" y="0"/>
                    <a:pt x="146" y="0"/>
                  </a:cubicBezTo>
                  <a:cubicBezTo>
                    <a:pt x="157" y="0"/>
                    <a:pt x="165" y="8"/>
                    <a:pt x="165" y="19"/>
                  </a:cubicBezTo>
                  <a:cubicBezTo>
                    <a:pt x="165" y="48"/>
                    <a:pt x="165" y="48"/>
                    <a:pt x="165" y="48"/>
                  </a:cubicBezTo>
                  <a:cubicBezTo>
                    <a:pt x="178" y="49"/>
                    <a:pt x="190" y="50"/>
                    <a:pt x="202" y="53"/>
                  </a:cubicBezTo>
                  <a:cubicBezTo>
                    <a:pt x="202" y="53"/>
                    <a:pt x="202" y="53"/>
                    <a:pt x="202" y="53"/>
                  </a:cubicBezTo>
                  <a:cubicBezTo>
                    <a:pt x="202" y="53"/>
                    <a:pt x="202" y="53"/>
                    <a:pt x="202" y="53"/>
                  </a:cubicBezTo>
                  <a:cubicBezTo>
                    <a:pt x="216" y="56"/>
                    <a:pt x="229" y="60"/>
                    <a:pt x="242" y="65"/>
                  </a:cubicBezTo>
                  <a:cubicBezTo>
                    <a:pt x="253" y="28"/>
                    <a:pt x="253" y="28"/>
                    <a:pt x="253" y="28"/>
                  </a:cubicBezTo>
                  <a:cubicBezTo>
                    <a:pt x="256" y="18"/>
                    <a:pt x="267" y="12"/>
                    <a:pt x="277" y="15"/>
                  </a:cubicBezTo>
                  <a:cubicBezTo>
                    <a:pt x="287" y="18"/>
                    <a:pt x="293" y="28"/>
                    <a:pt x="290" y="38"/>
                  </a:cubicBezTo>
                  <a:cubicBezTo>
                    <a:pt x="220" y="278"/>
                    <a:pt x="220" y="278"/>
                    <a:pt x="220" y="278"/>
                  </a:cubicBezTo>
                  <a:cubicBezTo>
                    <a:pt x="217" y="288"/>
                    <a:pt x="206" y="293"/>
                    <a:pt x="196" y="290"/>
                  </a:cubicBezTo>
                  <a:cubicBezTo>
                    <a:pt x="186" y="288"/>
                    <a:pt x="180" y="277"/>
                    <a:pt x="183" y="267"/>
                  </a:cubicBezTo>
                  <a:cubicBezTo>
                    <a:pt x="232" y="102"/>
                    <a:pt x="232" y="102"/>
                    <a:pt x="232" y="102"/>
                  </a:cubicBezTo>
                  <a:cubicBezTo>
                    <a:pt x="220" y="97"/>
                    <a:pt x="207" y="93"/>
                    <a:pt x="194" y="90"/>
                  </a:cubicBezTo>
                  <a:cubicBezTo>
                    <a:pt x="194" y="90"/>
                    <a:pt x="194" y="90"/>
                    <a:pt x="194" y="90"/>
                  </a:cubicBezTo>
                  <a:cubicBezTo>
                    <a:pt x="185" y="88"/>
                    <a:pt x="175" y="87"/>
                    <a:pt x="165" y="86"/>
                  </a:cubicBezTo>
                  <a:cubicBezTo>
                    <a:pt x="165" y="132"/>
                    <a:pt x="165" y="132"/>
                    <a:pt x="165" y="132"/>
                  </a:cubicBezTo>
                  <a:cubicBezTo>
                    <a:pt x="165" y="143"/>
                    <a:pt x="157" y="151"/>
                    <a:pt x="146" y="151"/>
                  </a:cubicBezTo>
                  <a:cubicBezTo>
                    <a:pt x="136" y="151"/>
                    <a:pt x="127" y="143"/>
                    <a:pt x="127" y="132"/>
                  </a:cubicBezTo>
                  <a:cubicBezTo>
                    <a:pt x="127" y="86"/>
                    <a:pt x="127" y="86"/>
                    <a:pt x="127" y="86"/>
                  </a:cubicBezTo>
                  <a:cubicBezTo>
                    <a:pt x="118" y="87"/>
                    <a:pt x="108" y="88"/>
                    <a:pt x="99" y="90"/>
                  </a:cubicBezTo>
                  <a:cubicBezTo>
                    <a:pt x="99" y="90"/>
                    <a:pt x="99" y="90"/>
                    <a:pt x="99" y="90"/>
                  </a:cubicBezTo>
                  <a:cubicBezTo>
                    <a:pt x="85" y="93"/>
                    <a:pt x="73" y="97"/>
                    <a:pt x="61" y="102"/>
                  </a:cubicBezTo>
                  <a:cubicBezTo>
                    <a:pt x="109" y="267"/>
                    <a:pt x="109" y="267"/>
                    <a:pt x="109" y="267"/>
                  </a:cubicBezTo>
                  <a:cubicBezTo>
                    <a:pt x="112" y="277"/>
                    <a:pt x="106" y="288"/>
                    <a:pt x="96" y="290"/>
                  </a:cubicBezTo>
                  <a:cubicBezTo>
                    <a:pt x="86" y="293"/>
                    <a:pt x="76" y="288"/>
                    <a:pt x="73" y="278"/>
                  </a:cubicBezTo>
                  <a:cubicBezTo>
                    <a:pt x="3" y="38"/>
                    <a:pt x="3" y="38"/>
                    <a:pt x="3"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5" name="椭圆 14"/>
          <p:cNvSpPr/>
          <p:nvPr/>
        </p:nvSpPr>
        <p:spPr>
          <a:xfrm>
            <a:off x="882966" y="3612282"/>
            <a:ext cx="552450" cy="5524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a:grpSpLocks noChangeAspect="1"/>
          </p:cNvGrpSpPr>
          <p:nvPr/>
        </p:nvGrpSpPr>
        <p:grpSpPr>
          <a:xfrm>
            <a:off x="1004606" y="3771494"/>
            <a:ext cx="289451" cy="246287"/>
            <a:chOff x="7909299" y="3772690"/>
            <a:chExt cx="667095" cy="567616"/>
          </a:xfrm>
          <a:solidFill>
            <a:schemeClr val="bg1"/>
          </a:solidFill>
        </p:grpSpPr>
        <p:sp>
          <p:nvSpPr>
            <p:cNvPr id="17" name="Freeform 16"/>
            <p:cNvSpPr>
              <a:spLocks noEditPoints="1"/>
            </p:cNvSpPr>
            <p:nvPr/>
          </p:nvSpPr>
          <p:spPr bwMode="auto">
            <a:xfrm>
              <a:off x="7909299" y="3772690"/>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7"/>
            <p:cNvSpPr>
              <a:spLocks noEditPoints="1"/>
            </p:cNvSpPr>
            <p:nvPr/>
          </p:nvSpPr>
          <p:spPr bwMode="auto">
            <a:xfrm>
              <a:off x="7980982" y="377269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9" name="椭圆 18"/>
          <p:cNvSpPr/>
          <p:nvPr/>
        </p:nvSpPr>
        <p:spPr>
          <a:xfrm>
            <a:off x="882966" y="2159719"/>
            <a:ext cx="552450" cy="5524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017311" y="2313510"/>
            <a:ext cx="273482" cy="273748"/>
            <a:chOff x="5240338" y="2657475"/>
            <a:chExt cx="1630363" cy="1631951"/>
          </a:xfrm>
          <a:solidFill>
            <a:schemeClr val="bg1"/>
          </a:solidFill>
        </p:grpSpPr>
        <p:sp>
          <p:nvSpPr>
            <p:cNvPr id="21" name="Freeform 5"/>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6"/>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7"/>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8"/>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5" name="组合 24"/>
          <p:cNvGrpSpPr/>
          <p:nvPr/>
        </p:nvGrpSpPr>
        <p:grpSpPr>
          <a:xfrm>
            <a:off x="7272390" y="1969754"/>
            <a:ext cx="4036645" cy="932379"/>
            <a:chOff x="8399157" y="2027674"/>
            <a:chExt cx="4036645" cy="932379"/>
          </a:xfrm>
        </p:grpSpPr>
        <p:sp>
          <p:nvSpPr>
            <p:cNvPr id="26" name="矩形 25"/>
            <p:cNvSpPr/>
            <p:nvPr/>
          </p:nvSpPr>
          <p:spPr>
            <a:xfrm flipH="1">
              <a:off x="8399158" y="2027674"/>
              <a:ext cx="2031325" cy="452432"/>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sp>
          <p:nvSpPr>
            <p:cNvPr id="27" name="矩形 26"/>
            <p:cNvSpPr/>
            <p:nvPr/>
          </p:nvSpPr>
          <p:spPr>
            <a:xfrm flipH="1">
              <a:off x="8399157" y="2467610"/>
              <a:ext cx="4036645" cy="492443"/>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 rainMagic rainMagic rain studio sales</a:t>
              </a:r>
              <a:endParaRPr lang="zh-CN" altLang="en-US" sz="1000" dirty="0">
                <a:solidFill>
                  <a:schemeClr val="bg2">
                    <a:lumMod val="50000"/>
                  </a:schemeClr>
                </a:solidFill>
                <a:cs typeface="+mn-ea"/>
                <a:sym typeface="+mn-lt"/>
              </a:endParaRPr>
            </a:p>
          </p:txBody>
        </p:sp>
      </p:grpSp>
      <p:grpSp>
        <p:nvGrpSpPr>
          <p:cNvPr id="28" name="组合 27"/>
          <p:cNvGrpSpPr/>
          <p:nvPr/>
        </p:nvGrpSpPr>
        <p:grpSpPr>
          <a:xfrm>
            <a:off x="7272390" y="3422316"/>
            <a:ext cx="4036645" cy="932379"/>
            <a:chOff x="8399157" y="2027674"/>
            <a:chExt cx="4036645" cy="932379"/>
          </a:xfrm>
        </p:grpSpPr>
        <p:sp>
          <p:nvSpPr>
            <p:cNvPr id="29" name="矩形 28"/>
            <p:cNvSpPr/>
            <p:nvPr/>
          </p:nvSpPr>
          <p:spPr>
            <a:xfrm flipH="1">
              <a:off x="8399158" y="2027674"/>
              <a:ext cx="2031325" cy="452432"/>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sp>
          <p:nvSpPr>
            <p:cNvPr id="30" name="矩形 29"/>
            <p:cNvSpPr/>
            <p:nvPr/>
          </p:nvSpPr>
          <p:spPr>
            <a:xfrm flipH="1">
              <a:off x="8399157" y="2467610"/>
              <a:ext cx="4036645" cy="492443"/>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 rainMagic rainMagic rain studio sales</a:t>
              </a:r>
              <a:endParaRPr lang="zh-CN" altLang="en-US" sz="1000" dirty="0">
                <a:solidFill>
                  <a:schemeClr val="bg2">
                    <a:lumMod val="50000"/>
                  </a:schemeClr>
                </a:solidFill>
                <a:cs typeface="+mn-ea"/>
                <a:sym typeface="+mn-lt"/>
              </a:endParaRPr>
            </a:p>
          </p:txBody>
        </p:sp>
      </p:grpSp>
      <p:grpSp>
        <p:nvGrpSpPr>
          <p:cNvPr id="31" name="组合 30"/>
          <p:cNvGrpSpPr/>
          <p:nvPr/>
        </p:nvGrpSpPr>
        <p:grpSpPr>
          <a:xfrm>
            <a:off x="7272390" y="4889318"/>
            <a:ext cx="4036645" cy="932379"/>
            <a:chOff x="8399157" y="2027674"/>
            <a:chExt cx="4036645" cy="932379"/>
          </a:xfrm>
        </p:grpSpPr>
        <p:sp>
          <p:nvSpPr>
            <p:cNvPr id="32" name="矩形 31"/>
            <p:cNvSpPr/>
            <p:nvPr/>
          </p:nvSpPr>
          <p:spPr>
            <a:xfrm flipH="1">
              <a:off x="8399158" y="2027674"/>
              <a:ext cx="2031325" cy="452432"/>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sp>
          <p:nvSpPr>
            <p:cNvPr id="33" name="矩形 32"/>
            <p:cNvSpPr/>
            <p:nvPr/>
          </p:nvSpPr>
          <p:spPr>
            <a:xfrm flipH="1">
              <a:off x="8399157" y="2467610"/>
              <a:ext cx="4036645" cy="492443"/>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 rainMagic rainMagic rain studio sales</a:t>
              </a:r>
              <a:endParaRPr lang="zh-CN" altLang="en-US" sz="1000" dirty="0">
                <a:solidFill>
                  <a:schemeClr val="bg2">
                    <a:lumMod val="50000"/>
                  </a:schemeClr>
                </a:solidFill>
                <a:cs typeface="+mn-ea"/>
                <a:sym typeface="+mn-lt"/>
              </a:endParaRPr>
            </a:p>
          </p:txBody>
        </p:sp>
      </p:grpSp>
      <p:grpSp>
        <p:nvGrpSpPr>
          <p:cNvPr id="34" name="组合 33"/>
          <p:cNvGrpSpPr/>
          <p:nvPr/>
        </p:nvGrpSpPr>
        <p:grpSpPr>
          <a:xfrm>
            <a:off x="1555621" y="1969754"/>
            <a:ext cx="4036645" cy="932379"/>
            <a:chOff x="8399157" y="2027674"/>
            <a:chExt cx="4036645" cy="932379"/>
          </a:xfrm>
        </p:grpSpPr>
        <p:sp>
          <p:nvSpPr>
            <p:cNvPr id="35" name="矩形 34"/>
            <p:cNvSpPr/>
            <p:nvPr/>
          </p:nvSpPr>
          <p:spPr>
            <a:xfrm flipH="1">
              <a:off x="8399158" y="2027674"/>
              <a:ext cx="2031325" cy="452432"/>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sp>
          <p:nvSpPr>
            <p:cNvPr id="36" name="矩形 35"/>
            <p:cNvSpPr/>
            <p:nvPr/>
          </p:nvSpPr>
          <p:spPr>
            <a:xfrm flipH="1">
              <a:off x="8399157" y="2467610"/>
              <a:ext cx="4036645" cy="492443"/>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 rainMagic rainMagic rain studio sales</a:t>
              </a:r>
              <a:endParaRPr lang="zh-CN" altLang="en-US" sz="1000" dirty="0">
                <a:solidFill>
                  <a:schemeClr val="bg2">
                    <a:lumMod val="50000"/>
                  </a:schemeClr>
                </a:solidFill>
                <a:cs typeface="+mn-ea"/>
                <a:sym typeface="+mn-lt"/>
              </a:endParaRPr>
            </a:p>
          </p:txBody>
        </p:sp>
      </p:grpSp>
      <p:grpSp>
        <p:nvGrpSpPr>
          <p:cNvPr id="37" name="组合 36"/>
          <p:cNvGrpSpPr/>
          <p:nvPr/>
        </p:nvGrpSpPr>
        <p:grpSpPr>
          <a:xfrm>
            <a:off x="1555621" y="3422316"/>
            <a:ext cx="4036645" cy="932379"/>
            <a:chOff x="8399157" y="2027674"/>
            <a:chExt cx="4036645" cy="932379"/>
          </a:xfrm>
        </p:grpSpPr>
        <p:sp>
          <p:nvSpPr>
            <p:cNvPr id="38" name="矩形 37"/>
            <p:cNvSpPr/>
            <p:nvPr/>
          </p:nvSpPr>
          <p:spPr>
            <a:xfrm flipH="1">
              <a:off x="8399158" y="2027674"/>
              <a:ext cx="2031325" cy="452432"/>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sp>
          <p:nvSpPr>
            <p:cNvPr id="39" name="矩形 38"/>
            <p:cNvSpPr/>
            <p:nvPr/>
          </p:nvSpPr>
          <p:spPr>
            <a:xfrm flipH="1">
              <a:off x="8399157" y="2467610"/>
              <a:ext cx="4036645" cy="492443"/>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 rainMagic rainMagic rain studio sales</a:t>
              </a:r>
              <a:endParaRPr lang="zh-CN" altLang="en-US" sz="1000" dirty="0">
                <a:solidFill>
                  <a:schemeClr val="bg2">
                    <a:lumMod val="50000"/>
                  </a:schemeClr>
                </a:solidFill>
                <a:cs typeface="+mn-ea"/>
                <a:sym typeface="+mn-lt"/>
              </a:endParaRPr>
            </a:p>
          </p:txBody>
        </p:sp>
      </p:grpSp>
      <p:grpSp>
        <p:nvGrpSpPr>
          <p:cNvPr id="40" name="组合 39"/>
          <p:cNvGrpSpPr/>
          <p:nvPr/>
        </p:nvGrpSpPr>
        <p:grpSpPr>
          <a:xfrm>
            <a:off x="1555621" y="4889318"/>
            <a:ext cx="4036645" cy="932379"/>
            <a:chOff x="8399157" y="2027674"/>
            <a:chExt cx="4036645" cy="932379"/>
          </a:xfrm>
        </p:grpSpPr>
        <p:sp>
          <p:nvSpPr>
            <p:cNvPr id="41" name="矩形 40"/>
            <p:cNvSpPr/>
            <p:nvPr/>
          </p:nvSpPr>
          <p:spPr>
            <a:xfrm flipH="1">
              <a:off x="8399158" y="2027674"/>
              <a:ext cx="2031325" cy="452432"/>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sp>
          <p:nvSpPr>
            <p:cNvPr id="42" name="矩形 41"/>
            <p:cNvSpPr/>
            <p:nvPr/>
          </p:nvSpPr>
          <p:spPr>
            <a:xfrm flipH="1">
              <a:off x="8399157" y="2467610"/>
              <a:ext cx="4036645" cy="492443"/>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 rainMagic rainMagic rain studio sales</a:t>
              </a:r>
              <a:endParaRPr lang="zh-CN" altLang="en-US" sz="1000" dirty="0">
                <a:solidFill>
                  <a:schemeClr val="bg2">
                    <a:lumMod val="50000"/>
                  </a:schemeClr>
                </a:solidFill>
                <a:cs typeface="+mn-ea"/>
                <a:sym typeface="+mn-lt"/>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点击此处添加你的标题</a:t>
            </a:r>
            <a:endParaRPr lang="zh-CN" altLang="en-US" dirty="0"/>
          </a:p>
        </p:txBody>
      </p:sp>
      <p:sp>
        <p:nvSpPr>
          <p:cNvPr id="4" name="Freeform 7"/>
          <p:cNvSpPr/>
          <p:nvPr/>
        </p:nvSpPr>
        <p:spPr bwMode="auto">
          <a:xfrm>
            <a:off x="4878946" y="4015302"/>
            <a:ext cx="2860324" cy="1612474"/>
          </a:xfrm>
          <a:custGeom>
            <a:avLst/>
            <a:gdLst>
              <a:gd name="T0" fmla="*/ 7 w 1234"/>
              <a:gd name="T1" fmla="*/ 0 h 696"/>
              <a:gd name="T2" fmla="*/ 592 w 1234"/>
              <a:gd name="T3" fmla="*/ 510 h 696"/>
              <a:gd name="T4" fmla="*/ 1197 w 1234"/>
              <a:gd name="T5" fmla="*/ 12 h 696"/>
              <a:gd name="T6" fmla="*/ 999 w 1234"/>
              <a:gd name="T7" fmla="*/ 495 h 696"/>
              <a:gd name="T8" fmla="*/ 345 w 1234"/>
              <a:gd name="T9" fmla="*/ 584 h 696"/>
              <a:gd name="T10" fmla="*/ 7 w 1234"/>
              <a:gd name="T11" fmla="*/ 0 h 696"/>
            </a:gdLst>
            <a:ahLst/>
            <a:cxnLst>
              <a:cxn ang="0">
                <a:pos x="T0" y="T1"/>
              </a:cxn>
              <a:cxn ang="0">
                <a:pos x="T2" y="T3"/>
              </a:cxn>
              <a:cxn ang="0">
                <a:pos x="T4" y="T5"/>
              </a:cxn>
              <a:cxn ang="0">
                <a:pos x="T6" y="T7"/>
              </a:cxn>
              <a:cxn ang="0">
                <a:pos x="T8" y="T9"/>
              </a:cxn>
              <a:cxn ang="0">
                <a:pos x="T10" y="T11"/>
              </a:cxn>
            </a:cxnLst>
            <a:rect l="0" t="0" r="r" b="b"/>
            <a:pathLst>
              <a:path w="1234" h="696">
                <a:moveTo>
                  <a:pt x="7" y="0"/>
                </a:moveTo>
                <a:cubicBezTo>
                  <a:pt x="52" y="285"/>
                  <a:pt x="298" y="504"/>
                  <a:pt x="592" y="510"/>
                </a:cubicBezTo>
                <a:cubicBezTo>
                  <a:pt x="880" y="515"/>
                  <a:pt x="1143" y="312"/>
                  <a:pt x="1197" y="12"/>
                </a:cubicBezTo>
                <a:cubicBezTo>
                  <a:pt x="1234" y="133"/>
                  <a:pt x="1135" y="382"/>
                  <a:pt x="999" y="495"/>
                </a:cubicBezTo>
                <a:cubicBezTo>
                  <a:pt x="801" y="660"/>
                  <a:pt x="578" y="696"/>
                  <a:pt x="345" y="584"/>
                </a:cubicBezTo>
                <a:cubicBezTo>
                  <a:pt x="104" y="469"/>
                  <a:pt x="0" y="264"/>
                  <a:pt x="7" y="0"/>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5" name="Freeform 5"/>
          <p:cNvSpPr/>
          <p:nvPr/>
        </p:nvSpPr>
        <p:spPr bwMode="auto">
          <a:xfrm>
            <a:off x="4447803" y="2700933"/>
            <a:ext cx="1616169" cy="2848005"/>
          </a:xfrm>
          <a:custGeom>
            <a:avLst/>
            <a:gdLst>
              <a:gd name="T0" fmla="*/ 697 w 697"/>
              <a:gd name="T1" fmla="*/ 28 h 1230"/>
              <a:gd name="T2" fmla="*/ 183 w 697"/>
              <a:gd name="T3" fmla="*/ 596 h 1230"/>
              <a:gd name="T4" fmla="*/ 686 w 697"/>
              <a:gd name="T5" fmla="*/ 1219 h 1230"/>
              <a:gd name="T6" fmla="*/ 181 w 697"/>
              <a:gd name="T7" fmla="*/ 1004 h 1230"/>
              <a:gd name="T8" fmla="*/ 116 w 697"/>
              <a:gd name="T9" fmla="*/ 337 h 1230"/>
              <a:gd name="T10" fmla="*/ 697 w 697"/>
              <a:gd name="T11" fmla="*/ 28 h 1230"/>
            </a:gdLst>
            <a:ahLst/>
            <a:cxnLst>
              <a:cxn ang="0">
                <a:pos x="T0" y="T1"/>
              </a:cxn>
              <a:cxn ang="0">
                <a:pos x="T2" y="T3"/>
              </a:cxn>
              <a:cxn ang="0">
                <a:pos x="T4" y="T5"/>
              </a:cxn>
              <a:cxn ang="0">
                <a:pos x="T6" y="T7"/>
              </a:cxn>
              <a:cxn ang="0">
                <a:pos x="T8" y="T9"/>
              </a:cxn>
              <a:cxn ang="0">
                <a:pos x="T10" y="T11"/>
              </a:cxn>
            </a:cxnLst>
            <a:rect l="0" t="0" r="r" b="b"/>
            <a:pathLst>
              <a:path w="697" h="1230">
                <a:moveTo>
                  <a:pt x="697" y="28"/>
                </a:moveTo>
                <a:cubicBezTo>
                  <a:pt x="377" y="84"/>
                  <a:pt x="195" y="341"/>
                  <a:pt x="183" y="596"/>
                </a:cubicBezTo>
                <a:cubicBezTo>
                  <a:pt x="169" y="901"/>
                  <a:pt x="392" y="1173"/>
                  <a:pt x="686" y="1219"/>
                </a:cubicBezTo>
                <a:cubicBezTo>
                  <a:pt x="483" y="1230"/>
                  <a:pt x="313" y="1161"/>
                  <a:pt x="181" y="1004"/>
                </a:cubicBezTo>
                <a:cubicBezTo>
                  <a:pt x="25" y="820"/>
                  <a:pt x="0" y="552"/>
                  <a:pt x="116" y="337"/>
                </a:cubicBezTo>
                <a:cubicBezTo>
                  <a:pt x="230" y="128"/>
                  <a:pt x="467" y="0"/>
                  <a:pt x="697" y="28"/>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145273" y="2383120"/>
            <a:ext cx="1598924" cy="2811050"/>
          </a:xfrm>
          <a:custGeom>
            <a:avLst/>
            <a:gdLst>
              <a:gd name="T0" fmla="*/ 7 w 690"/>
              <a:gd name="T1" fmla="*/ 10 h 1214"/>
              <a:gd name="T2" fmla="*/ 546 w 690"/>
              <a:gd name="T3" fmla="*/ 271 h 1214"/>
              <a:gd name="T4" fmla="*/ 569 w 690"/>
              <a:gd name="T5" fmla="*/ 904 h 1214"/>
              <a:gd name="T6" fmla="*/ 0 w 690"/>
              <a:gd name="T7" fmla="*/ 1202 h 1214"/>
              <a:gd name="T8" fmla="*/ 371 w 690"/>
              <a:gd name="T9" fmla="*/ 991 h 1214"/>
              <a:gd name="T10" fmla="*/ 511 w 690"/>
              <a:gd name="T11" fmla="*/ 589 h 1214"/>
              <a:gd name="T12" fmla="*/ 7 w 690"/>
              <a:gd name="T13" fmla="*/ 10 h 1214"/>
            </a:gdLst>
            <a:ahLst/>
            <a:cxnLst>
              <a:cxn ang="0">
                <a:pos x="T0" y="T1"/>
              </a:cxn>
              <a:cxn ang="0">
                <a:pos x="T2" y="T3"/>
              </a:cxn>
              <a:cxn ang="0">
                <a:pos x="T4" y="T5"/>
              </a:cxn>
              <a:cxn ang="0">
                <a:pos x="T6" y="T7"/>
              </a:cxn>
              <a:cxn ang="0">
                <a:pos x="T8" y="T9"/>
              </a:cxn>
              <a:cxn ang="0">
                <a:pos x="T10" y="T11"/>
              </a:cxn>
              <a:cxn ang="0">
                <a:pos x="T12" y="T13"/>
              </a:cxn>
            </a:cxnLst>
            <a:rect l="0" t="0" r="r" b="b"/>
            <a:pathLst>
              <a:path w="690" h="1214">
                <a:moveTo>
                  <a:pt x="7" y="10"/>
                </a:moveTo>
                <a:cubicBezTo>
                  <a:pt x="233" y="0"/>
                  <a:pt x="419" y="81"/>
                  <a:pt x="546" y="271"/>
                </a:cubicBezTo>
                <a:cubicBezTo>
                  <a:pt x="682" y="474"/>
                  <a:pt x="690" y="692"/>
                  <a:pt x="569" y="904"/>
                </a:cubicBezTo>
                <a:cubicBezTo>
                  <a:pt x="445" y="1120"/>
                  <a:pt x="248" y="1214"/>
                  <a:pt x="0" y="1202"/>
                </a:cubicBezTo>
                <a:cubicBezTo>
                  <a:pt x="148" y="1175"/>
                  <a:pt x="274" y="1107"/>
                  <a:pt x="371" y="991"/>
                </a:cubicBezTo>
                <a:cubicBezTo>
                  <a:pt x="468" y="875"/>
                  <a:pt x="516" y="740"/>
                  <a:pt x="511" y="589"/>
                </a:cubicBezTo>
                <a:cubicBezTo>
                  <a:pt x="503" y="296"/>
                  <a:pt x="285" y="55"/>
                  <a:pt x="7" y="1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Freeform 8"/>
          <p:cNvSpPr/>
          <p:nvPr/>
        </p:nvSpPr>
        <p:spPr bwMode="auto">
          <a:xfrm>
            <a:off x="4525409" y="2304282"/>
            <a:ext cx="2795037" cy="1605083"/>
          </a:xfrm>
          <a:custGeom>
            <a:avLst/>
            <a:gdLst>
              <a:gd name="T0" fmla="*/ 1199 w 1206"/>
              <a:gd name="T1" fmla="*/ 693 h 693"/>
              <a:gd name="T2" fmla="*/ 617 w 1206"/>
              <a:gd name="T3" fmla="*/ 183 h 693"/>
              <a:gd name="T4" fmla="*/ 7 w 1206"/>
              <a:gd name="T5" fmla="*/ 682 h 693"/>
              <a:gd name="T6" fmla="*/ 222 w 1206"/>
              <a:gd name="T7" fmla="*/ 186 h 693"/>
              <a:gd name="T8" fmla="*/ 872 w 1206"/>
              <a:gd name="T9" fmla="*/ 115 h 693"/>
              <a:gd name="T10" fmla="*/ 1199 w 1206"/>
              <a:gd name="T11" fmla="*/ 693 h 693"/>
            </a:gdLst>
            <a:ahLst/>
            <a:cxnLst>
              <a:cxn ang="0">
                <a:pos x="T0" y="T1"/>
              </a:cxn>
              <a:cxn ang="0">
                <a:pos x="T2" y="T3"/>
              </a:cxn>
              <a:cxn ang="0">
                <a:pos x="T4" y="T5"/>
              </a:cxn>
              <a:cxn ang="0">
                <a:pos x="T6" y="T7"/>
              </a:cxn>
              <a:cxn ang="0">
                <a:pos x="T8" y="T9"/>
              </a:cxn>
              <a:cxn ang="0">
                <a:pos x="T10" y="T11"/>
              </a:cxn>
            </a:cxnLst>
            <a:rect l="0" t="0" r="r" b="b"/>
            <a:pathLst>
              <a:path w="1206" h="693">
                <a:moveTo>
                  <a:pt x="1199" y="693"/>
                </a:moveTo>
                <a:cubicBezTo>
                  <a:pt x="1148" y="386"/>
                  <a:pt x="884" y="190"/>
                  <a:pt x="617" y="183"/>
                </a:cubicBezTo>
                <a:cubicBezTo>
                  <a:pt x="333" y="177"/>
                  <a:pt x="64" y="377"/>
                  <a:pt x="7" y="682"/>
                </a:cubicBezTo>
                <a:cubicBezTo>
                  <a:pt x="0" y="483"/>
                  <a:pt x="65" y="312"/>
                  <a:pt x="222" y="186"/>
                </a:cubicBezTo>
                <a:cubicBezTo>
                  <a:pt x="421" y="27"/>
                  <a:pt x="645" y="0"/>
                  <a:pt x="872" y="115"/>
                </a:cubicBezTo>
                <a:cubicBezTo>
                  <a:pt x="1105" y="233"/>
                  <a:pt x="1206" y="435"/>
                  <a:pt x="1199" y="693"/>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nvGrpSpPr>
          <p:cNvPr id="12" name="组合 11"/>
          <p:cNvGrpSpPr>
            <a:grpSpLocks noChangeAspect="1"/>
          </p:cNvGrpSpPr>
          <p:nvPr/>
        </p:nvGrpSpPr>
        <p:grpSpPr>
          <a:xfrm>
            <a:off x="5603859" y="3446250"/>
            <a:ext cx="984282" cy="960720"/>
            <a:chOff x="3530192" y="2543266"/>
            <a:chExt cx="596901" cy="582613"/>
          </a:xfrm>
          <a:solidFill>
            <a:schemeClr val="bg1">
              <a:lumMod val="85000"/>
            </a:schemeClr>
          </a:solidFill>
        </p:grpSpPr>
        <p:sp>
          <p:nvSpPr>
            <p:cNvPr id="13" name="Freeform 36"/>
            <p:cNvSpPr>
              <a:spLocks noEditPoints="1"/>
            </p:cNvSpPr>
            <p:nvPr/>
          </p:nvSpPr>
          <p:spPr bwMode="auto">
            <a:xfrm>
              <a:off x="3646080" y="2543266"/>
              <a:ext cx="481013" cy="582613"/>
            </a:xfrm>
            <a:custGeom>
              <a:avLst/>
              <a:gdLst>
                <a:gd name="T0" fmla="*/ 100 w 128"/>
                <a:gd name="T1" fmla="*/ 113 h 155"/>
                <a:gd name="T2" fmla="*/ 100 w 128"/>
                <a:gd name="T3" fmla="*/ 105 h 155"/>
                <a:gd name="T4" fmla="*/ 62 w 128"/>
                <a:gd name="T5" fmla="*/ 109 h 155"/>
                <a:gd name="T6" fmla="*/ 127 w 128"/>
                <a:gd name="T7" fmla="*/ 51 h 155"/>
                <a:gd name="T8" fmla="*/ 74 w 128"/>
                <a:gd name="T9" fmla="*/ 0 h 155"/>
                <a:gd name="T10" fmla="*/ 0 w 128"/>
                <a:gd name="T11" fmla="*/ 22 h 155"/>
                <a:gd name="T12" fmla="*/ 3 w 128"/>
                <a:gd name="T13" fmla="*/ 70 h 155"/>
                <a:gd name="T14" fmla="*/ 4 w 128"/>
                <a:gd name="T15" fmla="*/ 69 h 155"/>
                <a:gd name="T16" fmla="*/ 10 w 128"/>
                <a:gd name="T17" fmla="*/ 22 h 155"/>
                <a:gd name="T18" fmla="*/ 68 w 128"/>
                <a:gd name="T19" fmla="*/ 10 h 155"/>
                <a:gd name="T20" fmla="*/ 90 w 128"/>
                <a:gd name="T21" fmla="*/ 59 h 155"/>
                <a:gd name="T22" fmla="*/ 118 w 128"/>
                <a:gd name="T23" fmla="*/ 134 h 155"/>
                <a:gd name="T24" fmla="*/ 45 w 128"/>
                <a:gd name="T25" fmla="*/ 145 h 155"/>
                <a:gd name="T26" fmla="*/ 44 w 128"/>
                <a:gd name="T27" fmla="*/ 155 h 155"/>
                <a:gd name="T28" fmla="*/ 92 w 128"/>
                <a:gd name="T29" fmla="*/ 155 h 155"/>
                <a:gd name="T30" fmla="*/ 128 w 128"/>
                <a:gd name="T31" fmla="*/ 134 h 155"/>
                <a:gd name="T32" fmla="*/ 127 w 128"/>
                <a:gd name="T33" fmla="*/ 51 h 155"/>
                <a:gd name="T34" fmla="*/ 78 w 128"/>
                <a:gd name="T35" fmla="*/ 38 h 155"/>
                <a:gd name="T36" fmla="*/ 112 w 128"/>
                <a:gd name="T37" fmla="*/ 50 h 155"/>
                <a:gd name="T38" fmla="*/ 55 w 128"/>
                <a:gd name="T39" fmla="*/ 54 h 155"/>
                <a:gd name="T40" fmla="*/ 28 w 128"/>
                <a:gd name="T41" fmla="*/ 50 h 155"/>
                <a:gd name="T42" fmla="*/ 28 w 128"/>
                <a:gd name="T43" fmla="*/ 58 h 155"/>
                <a:gd name="T44" fmla="*/ 55 w 128"/>
                <a:gd name="T45" fmla="*/ 54 h 155"/>
                <a:gd name="T46" fmla="*/ 51 w 128"/>
                <a:gd name="T47" fmla="*/ 42 h 155"/>
                <a:gd name="T48" fmla="*/ 51 w 128"/>
                <a:gd name="T49" fmla="*/ 34 h 155"/>
                <a:gd name="T50" fmla="*/ 24 w 128"/>
                <a:gd name="T51" fmla="*/ 38 h 155"/>
                <a:gd name="T52" fmla="*/ 100 w 128"/>
                <a:gd name="T53" fmla="*/ 121 h 155"/>
                <a:gd name="T54" fmla="*/ 62 w 128"/>
                <a:gd name="T55" fmla="*/ 125 h 155"/>
                <a:gd name="T56" fmla="*/ 100 w 128"/>
                <a:gd name="T57" fmla="*/ 129 h 155"/>
                <a:gd name="T58" fmla="*/ 100 w 128"/>
                <a:gd name="T59" fmla="*/ 121 h 155"/>
                <a:gd name="T60" fmla="*/ 100 w 128"/>
                <a:gd name="T61" fmla="*/ 96 h 155"/>
                <a:gd name="T62" fmla="*/ 100 w 128"/>
                <a:gd name="T63" fmla="*/ 88 h 155"/>
                <a:gd name="T64" fmla="*/ 62 w 128"/>
                <a:gd name="T65" fmla="*/ 9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55">
                  <a:moveTo>
                    <a:pt x="66" y="113"/>
                  </a:moveTo>
                  <a:cubicBezTo>
                    <a:pt x="100" y="113"/>
                    <a:pt x="100" y="113"/>
                    <a:pt x="100" y="113"/>
                  </a:cubicBezTo>
                  <a:cubicBezTo>
                    <a:pt x="102" y="113"/>
                    <a:pt x="104" y="111"/>
                    <a:pt x="104" y="109"/>
                  </a:cubicBezTo>
                  <a:cubicBezTo>
                    <a:pt x="104" y="107"/>
                    <a:pt x="102" y="105"/>
                    <a:pt x="100" y="105"/>
                  </a:cubicBezTo>
                  <a:cubicBezTo>
                    <a:pt x="66" y="105"/>
                    <a:pt x="66" y="105"/>
                    <a:pt x="66" y="105"/>
                  </a:cubicBezTo>
                  <a:cubicBezTo>
                    <a:pt x="63" y="105"/>
                    <a:pt x="62" y="107"/>
                    <a:pt x="62" y="109"/>
                  </a:cubicBezTo>
                  <a:cubicBezTo>
                    <a:pt x="62" y="111"/>
                    <a:pt x="63" y="113"/>
                    <a:pt x="66" y="113"/>
                  </a:cubicBezTo>
                  <a:close/>
                  <a:moveTo>
                    <a:pt x="127" y="51"/>
                  </a:moveTo>
                  <a:cubicBezTo>
                    <a:pt x="78" y="2"/>
                    <a:pt x="78" y="2"/>
                    <a:pt x="78" y="2"/>
                  </a:cubicBezTo>
                  <a:cubicBezTo>
                    <a:pt x="77" y="1"/>
                    <a:pt x="76" y="0"/>
                    <a:pt x="74" y="0"/>
                  </a:cubicBezTo>
                  <a:cubicBezTo>
                    <a:pt x="21" y="0"/>
                    <a:pt x="21" y="0"/>
                    <a:pt x="21" y="0"/>
                  </a:cubicBezTo>
                  <a:cubicBezTo>
                    <a:pt x="9" y="0"/>
                    <a:pt x="0" y="10"/>
                    <a:pt x="0" y="22"/>
                  </a:cubicBezTo>
                  <a:cubicBezTo>
                    <a:pt x="0" y="73"/>
                    <a:pt x="0" y="73"/>
                    <a:pt x="0" y="73"/>
                  </a:cubicBezTo>
                  <a:cubicBezTo>
                    <a:pt x="3" y="70"/>
                    <a:pt x="3" y="70"/>
                    <a:pt x="3" y="70"/>
                  </a:cubicBezTo>
                  <a:cubicBezTo>
                    <a:pt x="4" y="70"/>
                    <a:pt x="4" y="70"/>
                    <a:pt x="4" y="70"/>
                  </a:cubicBezTo>
                  <a:cubicBezTo>
                    <a:pt x="4" y="69"/>
                    <a:pt x="4" y="69"/>
                    <a:pt x="4" y="69"/>
                  </a:cubicBezTo>
                  <a:cubicBezTo>
                    <a:pt x="6" y="68"/>
                    <a:pt x="8" y="67"/>
                    <a:pt x="10" y="67"/>
                  </a:cubicBezTo>
                  <a:cubicBezTo>
                    <a:pt x="10" y="22"/>
                    <a:pt x="10" y="22"/>
                    <a:pt x="10" y="22"/>
                  </a:cubicBezTo>
                  <a:cubicBezTo>
                    <a:pt x="10" y="15"/>
                    <a:pt x="15" y="10"/>
                    <a:pt x="21" y="10"/>
                  </a:cubicBezTo>
                  <a:cubicBezTo>
                    <a:pt x="68" y="10"/>
                    <a:pt x="68" y="10"/>
                    <a:pt x="68" y="10"/>
                  </a:cubicBezTo>
                  <a:cubicBezTo>
                    <a:pt x="68" y="38"/>
                    <a:pt x="68" y="38"/>
                    <a:pt x="68" y="38"/>
                  </a:cubicBezTo>
                  <a:cubicBezTo>
                    <a:pt x="68" y="50"/>
                    <a:pt x="78" y="59"/>
                    <a:pt x="90" y="59"/>
                  </a:cubicBezTo>
                  <a:cubicBezTo>
                    <a:pt x="118" y="59"/>
                    <a:pt x="118" y="59"/>
                    <a:pt x="118" y="59"/>
                  </a:cubicBezTo>
                  <a:cubicBezTo>
                    <a:pt x="118" y="134"/>
                    <a:pt x="118" y="134"/>
                    <a:pt x="118" y="134"/>
                  </a:cubicBezTo>
                  <a:cubicBezTo>
                    <a:pt x="118" y="140"/>
                    <a:pt x="113" y="145"/>
                    <a:pt x="107" y="145"/>
                  </a:cubicBezTo>
                  <a:cubicBezTo>
                    <a:pt x="45" y="145"/>
                    <a:pt x="45" y="145"/>
                    <a:pt x="45" y="145"/>
                  </a:cubicBezTo>
                  <a:cubicBezTo>
                    <a:pt x="45" y="151"/>
                    <a:pt x="45" y="151"/>
                    <a:pt x="45" y="151"/>
                  </a:cubicBezTo>
                  <a:cubicBezTo>
                    <a:pt x="45" y="153"/>
                    <a:pt x="44" y="154"/>
                    <a:pt x="44" y="155"/>
                  </a:cubicBezTo>
                  <a:cubicBezTo>
                    <a:pt x="64" y="155"/>
                    <a:pt x="92" y="155"/>
                    <a:pt x="92" y="155"/>
                  </a:cubicBezTo>
                  <a:cubicBezTo>
                    <a:pt x="92" y="155"/>
                    <a:pt x="92" y="155"/>
                    <a:pt x="92" y="155"/>
                  </a:cubicBezTo>
                  <a:cubicBezTo>
                    <a:pt x="107" y="155"/>
                    <a:pt x="107" y="155"/>
                    <a:pt x="107" y="155"/>
                  </a:cubicBezTo>
                  <a:cubicBezTo>
                    <a:pt x="118" y="155"/>
                    <a:pt x="128" y="145"/>
                    <a:pt x="128" y="134"/>
                  </a:cubicBezTo>
                  <a:cubicBezTo>
                    <a:pt x="128" y="54"/>
                    <a:pt x="128" y="54"/>
                    <a:pt x="128" y="54"/>
                  </a:cubicBezTo>
                  <a:cubicBezTo>
                    <a:pt x="128" y="53"/>
                    <a:pt x="128" y="51"/>
                    <a:pt x="127" y="51"/>
                  </a:cubicBezTo>
                  <a:close/>
                  <a:moveTo>
                    <a:pt x="90" y="50"/>
                  </a:moveTo>
                  <a:cubicBezTo>
                    <a:pt x="83" y="50"/>
                    <a:pt x="78" y="44"/>
                    <a:pt x="78" y="38"/>
                  </a:cubicBezTo>
                  <a:cubicBezTo>
                    <a:pt x="78" y="16"/>
                    <a:pt x="78" y="16"/>
                    <a:pt x="78" y="16"/>
                  </a:cubicBezTo>
                  <a:cubicBezTo>
                    <a:pt x="112" y="50"/>
                    <a:pt x="112" y="50"/>
                    <a:pt x="112" y="50"/>
                  </a:cubicBezTo>
                  <a:lnTo>
                    <a:pt x="90" y="50"/>
                  </a:lnTo>
                  <a:close/>
                  <a:moveTo>
                    <a:pt x="55" y="54"/>
                  </a:moveTo>
                  <a:cubicBezTo>
                    <a:pt x="55" y="52"/>
                    <a:pt x="54" y="50"/>
                    <a:pt x="51" y="50"/>
                  </a:cubicBezTo>
                  <a:cubicBezTo>
                    <a:pt x="28" y="50"/>
                    <a:pt x="28" y="50"/>
                    <a:pt x="28" y="50"/>
                  </a:cubicBezTo>
                  <a:cubicBezTo>
                    <a:pt x="26" y="50"/>
                    <a:pt x="24" y="52"/>
                    <a:pt x="24" y="54"/>
                  </a:cubicBezTo>
                  <a:cubicBezTo>
                    <a:pt x="24" y="56"/>
                    <a:pt x="26" y="58"/>
                    <a:pt x="28" y="58"/>
                  </a:cubicBezTo>
                  <a:cubicBezTo>
                    <a:pt x="51" y="58"/>
                    <a:pt x="51" y="58"/>
                    <a:pt x="51" y="58"/>
                  </a:cubicBezTo>
                  <a:cubicBezTo>
                    <a:pt x="54" y="58"/>
                    <a:pt x="55" y="56"/>
                    <a:pt x="55" y="54"/>
                  </a:cubicBezTo>
                  <a:close/>
                  <a:moveTo>
                    <a:pt x="28" y="42"/>
                  </a:moveTo>
                  <a:cubicBezTo>
                    <a:pt x="51" y="42"/>
                    <a:pt x="51" y="42"/>
                    <a:pt x="51" y="42"/>
                  </a:cubicBezTo>
                  <a:cubicBezTo>
                    <a:pt x="54" y="42"/>
                    <a:pt x="55" y="40"/>
                    <a:pt x="55" y="38"/>
                  </a:cubicBezTo>
                  <a:cubicBezTo>
                    <a:pt x="55" y="36"/>
                    <a:pt x="54" y="34"/>
                    <a:pt x="51" y="34"/>
                  </a:cubicBezTo>
                  <a:cubicBezTo>
                    <a:pt x="28" y="34"/>
                    <a:pt x="28" y="34"/>
                    <a:pt x="28" y="34"/>
                  </a:cubicBezTo>
                  <a:cubicBezTo>
                    <a:pt x="26" y="34"/>
                    <a:pt x="24" y="36"/>
                    <a:pt x="24" y="38"/>
                  </a:cubicBezTo>
                  <a:cubicBezTo>
                    <a:pt x="24" y="40"/>
                    <a:pt x="26" y="42"/>
                    <a:pt x="28" y="42"/>
                  </a:cubicBezTo>
                  <a:close/>
                  <a:moveTo>
                    <a:pt x="100" y="121"/>
                  </a:moveTo>
                  <a:cubicBezTo>
                    <a:pt x="66" y="121"/>
                    <a:pt x="66" y="121"/>
                    <a:pt x="66" y="121"/>
                  </a:cubicBezTo>
                  <a:cubicBezTo>
                    <a:pt x="64" y="121"/>
                    <a:pt x="62" y="123"/>
                    <a:pt x="62" y="125"/>
                  </a:cubicBezTo>
                  <a:cubicBezTo>
                    <a:pt x="62" y="127"/>
                    <a:pt x="64" y="129"/>
                    <a:pt x="66" y="129"/>
                  </a:cubicBezTo>
                  <a:cubicBezTo>
                    <a:pt x="100" y="129"/>
                    <a:pt x="100" y="129"/>
                    <a:pt x="100" y="129"/>
                  </a:cubicBezTo>
                  <a:cubicBezTo>
                    <a:pt x="102" y="129"/>
                    <a:pt x="104" y="127"/>
                    <a:pt x="104" y="125"/>
                  </a:cubicBezTo>
                  <a:cubicBezTo>
                    <a:pt x="104" y="123"/>
                    <a:pt x="102" y="121"/>
                    <a:pt x="100" y="121"/>
                  </a:cubicBezTo>
                  <a:close/>
                  <a:moveTo>
                    <a:pt x="66" y="96"/>
                  </a:moveTo>
                  <a:cubicBezTo>
                    <a:pt x="100" y="96"/>
                    <a:pt x="100" y="96"/>
                    <a:pt x="100" y="96"/>
                  </a:cubicBezTo>
                  <a:cubicBezTo>
                    <a:pt x="102" y="96"/>
                    <a:pt x="104" y="95"/>
                    <a:pt x="104" y="92"/>
                  </a:cubicBezTo>
                  <a:cubicBezTo>
                    <a:pt x="104" y="90"/>
                    <a:pt x="102" y="88"/>
                    <a:pt x="100" y="88"/>
                  </a:cubicBezTo>
                  <a:cubicBezTo>
                    <a:pt x="66" y="88"/>
                    <a:pt x="66" y="88"/>
                    <a:pt x="66" y="88"/>
                  </a:cubicBezTo>
                  <a:cubicBezTo>
                    <a:pt x="63" y="88"/>
                    <a:pt x="62" y="90"/>
                    <a:pt x="62" y="92"/>
                  </a:cubicBezTo>
                  <a:cubicBezTo>
                    <a:pt x="62" y="95"/>
                    <a:pt x="63" y="96"/>
                    <a:pt x="66"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37"/>
            <p:cNvSpPr/>
            <p:nvPr/>
          </p:nvSpPr>
          <p:spPr bwMode="auto">
            <a:xfrm>
              <a:off x="3530192" y="2821078"/>
              <a:ext cx="323850" cy="304800"/>
            </a:xfrm>
            <a:custGeom>
              <a:avLst/>
              <a:gdLst>
                <a:gd name="T0" fmla="*/ 0 w 86"/>
                <a:gd name="T1" fmla="*/ 41 h 81"/>
                <a:gd name="T2" fmla="*/ 4 w 86"/>
                <a:gd name="T3" fmla="*/ 45 h 81"/>
                <a:gd name="T4" fmla="*/ 18 w 86"/>
                <a:gd name="T5" fmla="*/ 45 h 81"/>
                <a:gd name="T6" fmla="*/ 18 w 86"/>
                <a:gd name="T7" fmla="*/ 77 h 81"/>
                <a:gd name="T8" fmla="*/ 22 w 86"/>
                <a:gd name="T9" fmla="*/ 81 h 81"/>
                <a:gd name="T10" fmla="*/ 64 w 86"/>
                <a:gd name="T11" fmla="*/ 81 h 81"/>
                <a:gd name="T12" fmla="*/ 68 w 86"/>
                <a:gd name="T13" fmla="*/ 77 h 81"/>
                <a:gd name="T14" fmla="*/ 68 w 86"/>
                <a:gd name="T15" fmla="*/ 45 h 81"/>
                <a:gd name="T16" fmla="*/ 82 w 86"/>
                <a:gd name="T17" fmla="*/ 45 h 81"/>
                <a:gd name="T18" fmla="*/ 86 w 86"/>
                <a:gd name="T19" fmla="*/ 41 h 81"/>
                <a:gd name="T20" fmla="*/ 85 w 86"/>
                <a:gd name="T21" fmla="*/ 38 h 81"/>
                <a:gd name="T22" fmla="*/ 85 w 86"/>
                <a:gd name="T23" fmla="*/ 38 h 81"/>
                <a:gd name="T24" fmla="*/ 46 w 86"/>
                <a:gd name="T25" fmla="*/ 1 h 81"/>
                <a:gd name="T26" fmla="*/ 43 w 86"/>
                <a:gd name="T27" fmla="*/ 0 h 81"/>
                <a:gd name="T28" fmla="*/ 40 w 86"/>
                <a:gd name="T29" fmla="*/ 1 h 81"/>
                <a:gd name="T30" fmla="*/ 40 w 86"/>
                <a:gd name="T31" fmla="*/ 1 h 81"/>
                <a:gd name="T32" fmla="*/ 1 w 86"/>
                <a:gd name="T33" fmla="*/ 38 h 81"/>
                <a:gd name="T34" fmla="*/ 1 w 86"/>
                <a:gd name="T35" fmla="*/ 38 h 81"/>
                <a:gd name="T36" fmla="*/ 1 w 86"/>
                <a:gd name="T37" fmla="*/ 38 h 81"/>
                <a:gd name="T38" fmla="*/ 1 w 86"/>
                <a:gd name="T39" fmla="*/ 39 h 81"/>
                <a:gd name="T40" fmla="*/ 0 w 86"/>
                <a:gd name="T41" fmla="*/ 4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6" h="81">
                  <a:moveTo>
                    <a:pt x="0" y="41"/>
                  </a:moveTo>
                  <a:cubicBezTo>
                    <a:pt x="0" y="43"/>
                    <a:pt x="2" y="45"/>
                    <a:pt x="4" y="45"/>
                  </a:cubicBezTo>
                  <a:cubicBezTo>
                    <a:pt x="18" y="45"/>
                    <a:pt x="18" y="45"/>
                    <a:pt x="18" y="45"/>
                  </a:cubicBezTo>
                  <a:cubicBezTo>
                    <a:pt x="18" y="77"/>
                    <a:pt x="18" y="77"/>
                    <a:pt x="18" y="77"/>
                  </a:cubicBezTo>
                  <a:cubicBezTo>
                    <a:pt x="18" y="79"/>
                    <a:pt x="20" y="81"/>
                    <a:pt x="22" y="81"/>
                  </a:cubicBezTo>
                  <a:cubicBezTo>
                    <a:pt x="64" y="81"/>
                    <a:pt x="64" y="81"/>
                    <a:pt x="64" y="81"/>
                  </a:cubicBezTo>
                  <a:cubicBezTo>
                    <a:pt x="66" y="81"/>
                    <a:pt x="68" y="79"/>
                    <a:pt x="68" y="77"/>
                  </a:cubicBezTo>
                  <a:cubicBezTo>
                    <a:pt x="68" y="45"/>
                    <a:pt x="68" y="45"/>
                    <a:pt x="68" y="45"/>
                  </a:cubicBezTo>
                  <a:cubicBezTo>
                    <a:pt x="82" y="45"/>
                    <a:pt x="82" y="45"/>
                    <a:pt x="82" y="45"/>
                  </a:cubicBezTo>
                  <a:cubicBezTo>
                    <a:pt x="84" y="45"/>
                    <a:pt x="86" y="43"/>
                    <a:pt x="86" y="41"/>
                  </a:cubicBezTo>
                  <a:cubicBezTo>
                    <a:pt x="86" y="40"/>
                    <a:pt x="86" y="39"/>
                    <a:pt x="85" y="38"/>
                  </a:cubicBezTo>
                  <a:cubicBezTo>
                    <a:pt x="85" y="38"/>
                    <a:pt x="85" y="38"/>
                    <a:pt x="85" y="38"/>
                  </a:cubicBezTo>
                  <a:cubicBezTo>
                    <a:pt x="46" y="1"/>
                    <a:pt x="46" y="1"/>
                    <a:pt x="46" y="1"/>
                  </a:cubicBezTo>
                  <a:cubicBezTo>
                    <a:pt x="46" y="1"/>
                    <a:pt x="44" y="0"/>
                    <a:pt x="43" y="0"/>
                  </a:cubicBezTo>
                  <a:cubicBezTo>
                    <a:pt x="42" y="0"/>
                    <a:pt x="41" y="1"/>
                    <a:pt x="40" y="1"/>
                  </a:cubicBezTo>
                  <a:cubicBezTo>
                    <a:pt x="40" y="1"/>
                    <a:pt x="40" y="1"/>
                    <a:pt x="40" y="1"/>
                  </a:cubicBezTo>
                  <a:cubicBezTo>
                    <a:pt x="1" y="38"/>
                    <a:pt x="1" y="38"/>
                    <a:pt x="1" y="38"/>
                  </a:cubicBezTo>
                  <a:cubicBezTo>
                    <a:pt x="1" y="38"/>
                    <a:pt x="1" y="38"/>
                    <a:pt x="1" y="38"/>
                  </a:cubicBezTo>
                  <a:cubicBezTo>
                    <a:pt x="1" y="38"/>
                    <a:pt x="1" y="38"/>
                    <a:pt x="1" y="38"/>
                  </a:cubicBezTo>
                  <a:cubicBezTo>
                    <a:pt x="1" y="39"/>
                    <a:pt x="1" y="39"/>
                    <a:pt x="1" y="39"/>
                  </a:cubicBezTo>
                  <a:cubicBezTo>
                    <a:pt x="0" y="39"/>
                    <a:pt x="0" y="40"/>
                    <a:pt x="0"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0" name="文本框 19"/>
          <p:cNvSpPr txBox="1"/>
          <p:nvPr/>
        </p:nvSpPr>
        <p:spPr>
          <a:xfrm>
            <a:off x="7939496" y="2763222"/>
            <a:ext cx="525607" cy="325060"/>
          </a:xfrm>
          <a:custGeom>
            <a:avLst/>
            <a:gdLst/>
            <a:ahLst/>
            <a:cxnLst/>
            <a:rect l="l" t="t" r="r" b="b"/>
            <a:pathLst>
              <a:path w="525607" h="325060">
                <a:moveTo>
                  <a:pt x="176731" y="23218"/>
                </a:moveTo>
                <a:cubicBezTo>
                  <a:pt x="122762" y="24408"/>
                  <a:pt x="79788" y="72033"/>
                  <a:pt x="47808" y="166093"/>
                </a:cubicBezTo>
                <a:cubicBezTo>
                  <a:pt x="15066" y="258961"/>
                  <a:pt x="26284" y="304800"/>
                  <a:pt x="81462" y="303610"/>
                </a:cubicBezTo>
                <a:cubicBezTo>
                  <a:pt x="134631" y="304800"/>
                  <a:pt x="177400" y="257771"/>
                  <a:pt x="209770" y="162521"/>
                </a:cubicBezTo>
                <a:cubicBezTo>
                  <a:pt x="241322" y="69652"/>
                  <a:pt x="230309" y="23218"/>
                  <a:pt x="176731" y="23218"/>
                </a:cubicBezTo>
                <a:close/>
                <a:moveTo>
                  <a:pt x="450732" y="0"/>
                </a:moveTo>
                <a:cubicBezTo>
                  <a:pt x="513036" y="2382"/>
                  <a:pt x="536457" y="31552"/>
                  <a:pt x="520998" y="87511"/>
                </a:cubicBezTo>
                <a:cubicBezTo>
                  <a:pt x="506431" y="130374"/>
                  <a:pt x="460341" y="169664"/>
                  <a:pt x="382727" y="205383"/>
                </a:cubicBezTo>
                <a:cubicBezTo>
                  <a:pt x="358431" y="217289"/>
                  <a:pt x="341111" y="226219"/>
                  <a:pt x="330768" y="232172"/>
                </a:cubicBezTo>
                <a:cubicBezTo>
                  <a:pt x="295309" y="252413"/>
                  <a:pt x="274334" y="273844"/>
                  <a:pt x="267841" y="296466"/>
                </a:cubicBezTo>
                <a:lnTo>
                  <a:pt x="446435" y="296466"/>
                </a:lnTo>
                <a:lnTo>
                  <a:pt x="437924" y="321469"/>
                </a:lnTo>
                <a:lnTo>
                  <a:pt x="227183" y="321469"/>
                </a:lnTo>
                <a:cubicBezTo>
                  <a:pt x="238922" y="286941"/>
                  <a:pt x="256158" y="260747"/>
                  <a:pt x="278892" y="242888"/>
                </a:cubicBezTo>
                <a:cubicBezTo>
                  <a:pt x="304044" y="221457"/>
                  <a:pt x="340702" y="199430"/>
                  <a:pt x="388866" y="176808"/>
                </a:cubicBezTo>
                <a:cubicBezTo>
                  <a:pt x="446184" y="151805"/>
                  <a:pt x="479317" y="122635"/>
                  <a:pt x="488265" y="89297"/>
                </a:cubicBezTo>
                <a:cubicBezTo>
                  <a:pt x="499632" y="48816"/>
                  <a:pt x="483298" y="26789"/>
                  <a:pt x="439263" y="23218"/>
                </a:cubicBezTo>
                <a:cubicBezTo>
                  <a:pt x="392401" y="27980"/>
                  <a:pt x="359882" y="55364"/>
                  <a:pt x="341706" y="105371"/>
                </a:cubicBezTo>
                <a:lnTo>
                  <a:pt x="311346" y="105371"/>
                </a:lnTo>
                <a:cubicBezTo>
                  <a:pt x="336386" y="38696"/>
                  <a:pt x="382848" y="3572"/>
                  <a:pt x="450732" y="0"/>
                </a:cubicBezTo>
                <a:close/>
                <a:moveTo>
                  <a:pt x="184628" y="0"/>
                </a:moveTo>
                <a:cubicBezTo>
                  <a:pt x="258446" y="0"/>
                  <a:pt x="275943" y="55364"/>
                  <a:pt x="237118" y="166093"/>
                </a:cubicBezTo>
                <a:cubicBezTo>
                  <a:pt x="202292" y="272058"/>
                  <a:pt x="147970" y="325041"/>
                  <a:pt x="74151" y="325041"/>
                </a:cubicBezTo>
                <a:cubicBezTo>
                  <a:pt x="-1249" y="326232"/>
                  <a:pt x="-19146" y="272058"/>
                  <a:pt x="20461" y="162521"/>
                </a:cubicBezTo>
                <a:cubicBezTo>
                  <a:pt x="54896" y="54174"/>
                  <a:pt x="109618" y="0"/>
                  <a:pt x="184628"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3600" i="1" dirty="0">
              <a:solidFill>
                <a:schemeClr val="accent1"/>
              </a:solidFill>
              <a:latin typeface="方正中等线繁体" panose="03000509000000000000" pitchFamily="65" charset="-122"/>
              <a:ea typeface="方正中等线繁体" panose="03000509000000000000" pitchFamily="65" charset="-122"/>
            </a:endParaRPr>
          </a:p>
        </p:txBody>
      </p:sp>
      <p:sp>
        <p:nvSpPr>
          <p:cNvPr id="22" name="文本框 21"/>
          <p:cNvSpPr txBox="1"/>
          <p:nvPr/>
        </p:nvSpPr>
        <p:spPr>
          <a:xfrm>
            <a:off x="7939496" y="4867450"/>
            <a:ext cx="507268" cy="325060"/>
          </a:xfrm>
          <a:custGeom>
            <a:avLst/>
            <a:gdLst/>
            <a:ahLst/>
            <a:cxnLst/>
            <a:rect l="l" t="t" r="r" b="b"/>
            <a:pathLst>
              <a:path w="507268" h="325060">
                <a:moveTo>
                  <a:pt x="463541" y="46435"/>
                </a:moveTo>
                <a:lnTo>
                  <a:pt x="285617" y="217885"/>
                </a:lnTo>
                <a:lnTo>
                  <a:pt x="405275" y="217885"/>
                </a:lnTo>
                <a:close/>
                <a:moveTo>
                  <a:pt x="176730" y="23218"/>
                </a:moveTo>
                <a:cubicBezTo>
                  <a:pt x="122762" y="24408"/>
                  <a:pt x="79788" y="72033"/>
                  <a:pt x="47808" y="166093"/>
                </a:cubicBezTo>
                <a:cubicBezTo>
                  <a:pt x="15066" y="258961"/>
                  <a:pt x="26284" y="304800"/>
                  <a:pt x="81462" y="303610"/>
                </a:cubicBezTo>
                <a:cubicBezTo>
                  <a:pt x="134631" y="304800"/>
                  <a:pt x="177400" y="257771"/>
                  <a:pt x="209770" y="162521"/>
                </a:cubicBezTo>
                <a:cubicBezTo>
                  <a:pt x="241322" y="69652"/>
                  <a:pt x="230309" y="23218"/>
                  <a:pt x="176730" y="23218"/>
                </a:cubicBezTo>
                <a:close/>
                <a:moveTo>
                  <a:pt x="480479" y="1786"/>
                </a:moveTo>
                <a:lnTo>
                  <a:pt x="507268" y="1786"/>
                </a:lnTo>
                <a:lnTo>
                  <a:pt x="433850" y="217885"/>
                </a:lnTo>
                <a:lnTo>
                  <a:pt x="478498" y="217885"/>
                </a:lnTo>
                <a:lnTo>
                  <a:pt x="470601" y="241102"/>
                </a:lnTo>
                <a:lnTo>
                  <a:pt x="425952" y="241102"/>
                </a:lnTo>
                <a:lnTo>
                  <a:pt x="398633" y="321469"/>
                </a:lnTo>
                <a:lnTo>
                  <a:pt x="370058" y="321469"/>
                </a:lnTo>
                <a:lnTo>
                  <a:pt x="397378" y="241102"/>
                </a:lnTo>
                <a:lnTo>
                  <a:pt x="249145" y="241102"/>
                </a:lnTo>
                <a:lnTo>
                  <a:pt x="257628" y="216099"/>
                </a:lnTo>
                <a:close/>
                <a:moveTo>
                  <a:pt x="184628" y="0"/>
                </a:moveTo>
                <a:cubicBezTo>
                  <a:pt x="258446" y="0"/>
                  <a:pt x="275943" y="55365"/>
                  <a:pt x="237118" y="166093"/>
                </a:cubicBezTo>
                <a:cubicBezTo>
                  <a:pt x="202292" y="272058"/>
                  <a:pt x="147969" y="325041"/>
                  <a:pt x="74151" y="325041"/>
                </a:cubicBezTo>
                <a:cubicBezTo>
                  <a:pt x="-1249" y="326232"/>
                  <a:pt x="-19146" y="272058"/>
                  <a:pt x="20461" y="162521"/>
                </a:cubicBezTo>
                <a:cubicBezTo>
                  <a:pt x="54896" y="54174"/>
                  <a:pt x="109618" y="0"/>
                  <a:pt x="184628" y="0"/>
                </a:cubicBezTo>
                <a:close/>
              </a:path>
            </a:pathLst>
          </a:custGeom>
          <a:solidFill>
            <a:schemeClr val="accent2"/>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3600" i="1" dirty="0">
              <a:solidFill>
                <a:schemeClr val="accent2"/>
              </a:solidFill>
              <a:latin typeface="方正中等线繁体" panose="03000509000000000000" pitchFamily="65" charset="-122"/>
              <a:ea typeface="方正中等线繁体" panose="03000509000000000000" pitchFamily="65" charset="-122"/>
            </a:endParaRPr>
          </a:p>
        </p:txBody>
      </p:sp>
      <p:grpSp>
        <p:nvGrpSpPr>
          <p:cNvPr id="26" name="组合 25"/>
          <p:cNvGrpSpPr/>
          <p:nvPr/>
        </p:nvGrpSpPr>
        <p:grpSpPr>
          <a:xfrm>
            <a:off x="8629005" y="2445635"/>
            <a:ext cx="3140127" cy="912886"/>
            <a:chOff x="8399158" y="2027674"/>
            <a:chExt cx="3140127" cy="912886"/>
          </a:xfrm>
        </p:grpSpPr>
        <p:sp>
          <p:nvSpPr>
            <p:cNvPr id="27" name="矩形 26"/>
            <p:cNvSpPr/>
            <p:nvPr/>
          </p:nvSpPr>
          <p:spPr>
            <a:xfrm flipH="1">
              <a:off x="8399158" y="2027674"/>
              <a:ext cx="2031325" cy="452432"/>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sp>
          <p:nvSpPr>
            <p:cNvPr id="28" name="矩形 27"/>
            <p:cNvSpPr/>
            <p:nvPr/>
          </p:nvSpPr>
          <p:spPr>
            <a:xfrm flipH="1">
              <a:off x="8399158" y="2467610"/>
              <a:ext cx="3140127" cy="472950"/>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 rainMagic rain</a:t>
              </a:r>
              <a:endParaRPr lang="zh-CN" altLang="en-US" sz="1000" dirty="0">
                <a:solidFill>
                  <a:schemeClr val="bg2">
                    <a:lumMod val="50000"/>
                  </a:schemeClr>
                </a:solidFill>
                <a:cs typeface="+mn-ea"/>
                <a:sym typeface="+mn-lt"/>
              </a:endParaRPr>
            </a:p>
          </p:txBody>
        </p:sp>
      </p:grpSp>
      <p:grpSp>
        <p:nvGrpSpPr>
          <p:cNvPr id="29" name="组合 28"/>
          <p:cNvGrpSpPr/>
          <p:nvPr/>
        </p:nvGrpSpPr>
        <p:grpSpPr>
          <a:xfrm>
            <a:off x="8629005" y="4573537"/>
            <a:ext cx="3140127" cy="912886"/>
            <a:chOff x="8399158" y="2027674"/>
            <a:chExt cx="3140127" cy="912886"/>
          </a:xfrm>
        </p:grpSpPr>
        <p:sp>
          <p:nvSpPr>
            <p:cNvPr id="30" name="矩形 29"/>
            <p:cNvSpPr/>
            <p:nvPr/>
          </p:nvSpPr>
          <p:spPr>
            <a:xfrm flipH="1">
              <a:off x="8399158" y="2027674"/>
              <a:ext cx="2031325" cy="452432"/>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sp>
          <p:nvSpPr>
            <p:cNvPr id="31" name="矩形 30"/>
            <p:cNvSpPr/>
            <p:nvPr/>
          </p:nvSpPr>
          <p:spPr>
            <a:xfrm flipH="1">
              <a:off x="8399158" y="2467610"/>
              <a:ext cx="3140127" cy="472950"/>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 rainMagic rain</a:t>
              </a:r>
              <a:endParaRPr lang="zh-CN" altLang="en-US" sz="1000" dirty="0">
                <a:solidFill>
                  <a:schemeClr val="bg2">
                    <a:lumMod val="50000"/>
                  </a:schemeClr>
                </a:solidFill>
                <a:cs typeface="+mn-ea"/>
                <a:sym typeface="+mn-lt"/>
              </a:endParaRPr>
            </a:p>
          </p:txBody>
        </p:sp>
      </p:grpSp>
      <p:sp>
        <p:nvSpPr>
          <p:cNvPr id="19" name="文本框 18"/>
          <p:cNvSpPr txBox="1"/>
          <p:nvPr/>
        </p:nvSpPr>
        <p:spPr>
          <a:xfrm>
            <a:off x="3656171" y="2764256"/>
            <a:ext cx="482879" cy="325060"/>
          </a:xfrm>
          <a:custGeom>
            <a:avLst/>
            <a:gdLst/>
            <a:ahLst/>
            <a:cxnLst/>
            <a:rect l="l" t="t" r="r" b="b"/>
            <a:pathLst>
              <a:path w="482879" h="325060">
                <a:moveTo>
                  <a:pt x="176731" y="23218"/>
                </a:moveTo>
                <a:cubicBezTo>
                  <a:pt x="122762" y="24408"/>
                  <a:pt x="79788" y="72033"/>
                  <a:pt x="47808" y="166093"/>
                </a:cubicBezTo>
                <a:cubicBezTo>
                  <a:pt x="15066" y="258961"/>
                  <a:pt x="26284" y="304800"/>
                  <a:pt x="81462" y="303610"/>
                </a:cubicBezTo>
                <a:cubicBezTo>
                  <a:pt x="134631" y="304800"/>
                  <a:pt x="177400" y="257771"/>
                  <a:pt x="209771" y="162521"/>
                </a:cubicBezTo>
                <a:cubicBezTo>
                  <a:pt x="241322" y="69652"/>
                  <a:pt x="230309" y="23218"/>
                  <a:pt x="176731" y="23218"/>
                </a:cubicBezTo>
                <a:close/>
                <a:moveTo>
                  <a:pt x="459662" y="0"/>
                </a:moveTo>
                <a:lnTo>
                  <a:pt x="482879" y="0"/>
                </a:lnTo>
                <a:lnTo>
                  <a:pt x="373630" y="321469"/>
                </a:lnTo>
                <a:lnTo>
                  <a:pt x="343269" y="321469"/>
                </a:lnTo>
                <a:lnTo>
                  <a:pt x="424613" y="82154"/>
                </a:lnTo>
                <a:lnTo>
                  <a:pt x="342460" y="82154"/>
                </a:lnTo>
                <a:lnTo>
                  <a:pt x="349129" y="62508"/>
                </a:lnTo>
                <a:cubicBezTo>
                  <a:pt x="402298" y="63699"/>
                  <a:pt x="439143" y="42863"/>
                  <a:pt x="459662" y="0"/>
                </a:cubicBezTo>
                <a:close/>
                <a:moveTo>
                  <a:pt x="184628" y="0"/>
                </a:moveTo>
                <a:cubicBezTo>
                  <a:pt x="258447" y="0"/>
                  <a:pt x="275943" y="55364"/>
                  <a:pt x="237118" y="166093"/>
                </a:cubicBezTo>
                <a:cubicBezTo>
                  <a:pt x="202292" y="272058"/>
                  <a:pt x="147970" y="325041"/>
                  <a:pt x="74151" y="325041"/>
                </a:cubicBezTo>
                <a:cubicBezTo>
                  <a:pt x="-1249" y="326232"/>
                  <a:pt x="-19146" y="272058"/>
                  <a:pt x="20461" y="162521"/>
                </a:cubicBezTo>
                <a:cubicBezTo>
                  <a:pt x="54896" y="54174"/>
                  <a:pt x="109619" y="0"/>
                  <a:pt x="184628" y="0"/>
                </a:cubicBezTo>
                <a:close/>
              </a:path>
            </a:pathLst>
          </a:custGeom>
          <a:solidFill>
            <a:schemeClr val="accent2"/>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3600" i="1" dirty="0">
              <a:solidFill>
                <a:schemeClr val="accent2"/>
              </a:solidFill>
              <a:latin typeface="方正中等线繁体" panose="03000509000000000000" pitchFamily="65" charset="-122"/>
              <a:ea typeface="方正中等线繁体" panose="03000509000000000000" pitchFamily="65" charset="-122"/>
            </a:endParaRPr>
          </a:p>
        </p:txBody>
      </p:sp>
      <p:sp>
        <p:nvSpPr>
          <p:cNvPr id="21" name="文本框 20"/>
          <p:cNvSpPr txBox="1"/>
          <p:nvPr/>
        </p:nvSpPr>
        <p:spPr>
          <a:xfrm>
            <a:off x="3656171" y="4867450"/>
            <a:ext cx="515910" cy="325308"/>
          </a:xfrm>
          <a:custGeom>
            <a:avLst/>
            <a:gdLst/>
            <a:ahLst/>
            <a:cxnLst/>
            <a:rect l="l" t="t" r="r" b="b"/>
            <a:pathLst>
              <a:path w="515910" h="325308">
                <a:moveTo>
                  <a:pt x="176731" y="23218"/>
                </a:moveTo>
                <a:cubicBezTo>
                  <a:pt x="122762" y="24408"/>
                  <a:pt x="79788" y="72033"/>
                  <a:pt x="47808" y="166093"/>
                </a:cubicBezTo>
                <a:cubicBezTo>
                  <a:pt x="15066" y="258961"/>
                  <a:pt x="26284" y="304800"/>
                  <a:pt x="81462" y="303610"/>
                </a:cubicBezTo>
                <a:cubicBezTo>
                  <a:pt x="134631" y="304800"/>
                  <a:pt x="177400" y="257771"/>
                  <a:pt x="209770" y="162521"/>
                </a:cubicBezTo>
                <a:cubicBezTo>
                  <a:pt x="241322" y="69652"/>
                  <a:pt x="230309" y="23218"/>
                  <a:pt x="176731" y="23218"/>
                </a:cubicBezTo>
                <a:close/>
                <a:moveTo>
                  <a:pt x="445375" y="0"/>
                </a:moveTo>
                <a:cubicBezTo>
                  <a:pt x="504106" y="2382"/>
                  <a:pt x="526160" y="28575"/>
                  <a:pt x="511538" y="78582"/>
                </a:cubicBezTo>
                <a:cubicBezTo>
                  <a:pt x="498609" y="113110"/>
                  <a:pt x="475038" y="136922"/>
                  <a:pt x="440826" y="150019"/>
                </a:cubicBezTo>
                <a:cubicBezTo>
                  <a:pt x="473699" y="161925"/>
                  <a:pt x="483642" y="188715"/>
                  <a:pt x="470657" y="230386"/>
                </a:cubicBezTo>
                <a:cubicBezTo>
                  <a:pt x="445263" y="291108"/>
                  <a:pt x="400010" y="322660"/>
                  <a:pt x="334898" y="325041"/>
                </a:cubicBezTo>
                <a:cubicBezTo>
                  <a:pt x="259870" y="328613"/>
                  <a:pt x="232699" y="296466"/>
                  <a:pt x="253386" y="228600"/>
                </a:cubicBezTo>
                <a:lnTo>
                  <a:pt x="281961" y="228600"/>
                </a:lnTo>
                <a:cubicBezTo>
                  <a:pt x="266558" y="277416"/>
                  <a:pt x="284854" y="302419"/>
                  <a:pt x="336851" y="303610"/>
                </a:cubicBezTo>
                <a:cubicBezTo>
                  <a:pt x="386876" y="300038"/>
                  <a:pt x="421953" y="275630"/>
                  <a:pt x="442082" y="230386"/>
                </a:cubicBezTo>
                <a:cubicBezTo>
                  <a:pt x="453895" y="185143"/>
                  <a:pt x="426650" y="163711"/>
                  <a:pt x="360347" y="166093"/>
                </a:cubicBezTo>
                <a:lnTo>
                  <a:pt x="368245" y="142875"/>
                </a:lnTo>
                <a:cubicBezTo>
                  <a:pt x="428166" y="145257"/>
                  <a:pt x="465606" y="124421"/>
                  <a:pt x="480563" y="80368"/>
                </a:cubicBezTo>
                <a:cubicBezTo>
                  <a:pt x="490330" y="44649"/>
                  <a:pt x="474182" y="25599"/>
                  <a:pt x="432120" y="23218"/>
                </a:cubicBezTo>
                <a:cubicBezTo>
                  <a:pt x="386857" y="26790"/>
                  <a:pt x="355752" y="50007"/>
                  <a:pt x="338804" y="92869"/>
                </a:cubicBezTo>
                <a:lnTo>
                  <a:pt x="310229" y="92869"/>
                </a:lnTo>
                <a:cubicBezTo>
                  <a:pt x="318341" y="65485"/>
                  <a:pt x="336553" y="41672"/>
                  <a:pt x="364868" y="21432"/>
                </a:cubicBezTo>
                <a:cubicBezTo>
                  <a:pt x="385202" y="7144"/>
                  <a:pt x="412037" y="0"/>
                  <a:pt x="445375" y="0"/>
                </a:cubicBezTo>
                <a:close/>
                <a:moveTo>
                  <a:pt x="184628" y="0"/>
                </a:moveTo>
                <a:cubicBezTo>
                  <a:pt x="258447" y="0"/>
                  <a:pt x="275943" y="55365"/>
                  <a:pt x="237118" y="166093"/>
                </a:cubicBezTo>
                <a:cubicBezTo>
                  <a:pt x="202292" y="272058"/>
                  <a:pt x="147970" y="325041"/>
                  <a:pt x="74151" y="325041"/>
                </a:cubicBezTo>
                <a:cubicBezTo>
                  <a:pt x="-1249" y="326232"/>
                  <a:pt x="-19146" y="272058"/>
                  <a:pt x="20461" y="162521"/>
                </a:cubicBezTo>
                <a:cubicBezTo>
                  <a:pt x="54896" y="54174"/>
                  <a:pt x="109618" y="0"/>
                  <a:pt x="184628"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3600" i="1" dirty="0">
              <a:solidFill>
                <a:schemeClr val="accent1"/>
              </a:solidFill>
              <a:latin typeface="方正中等线繁体" panose="03000509000000000000" pitchFamily="65" charset="-122"/>
              <a:ea typeface="方正中等线繁体" panose="03000509000000000000" pitchFamily="65" charset="-122"/>
            </a:endParaRPr>
          </a:p>
        </p:txBody>
      </p:sp>
      <p:grpSp>
        <p:nvGrpSpPr>
          <p:cNvPr id="23" name="组合 22"/>
          <p:cNvGrpSpPr/>
          <p:nvPr/>
        </p:nvGrpSpPr>
        <p:grpSpPr>
          <a:xfrm>
            <a:off x="422869" y="2445635"/>
            <a:ext cx="3140127" cy="912886"/>
            <a:chOff x="695325" y="2008877"/>
            <a:chExt cx="3140127" cy="912886"/>
          </a:xfrm>
        </p:grpSpPr>
        <p:sp>
          <p:nvSpPr>
            <p:cNvPr id="24" name="矩形 23"/>
            <p:cNvSpPr/>
            <p:nvPr/>
          </p:nvSpPr>
          <p:spPr>
            <a:xfrm>
              <a:off x="1804127" y="2008877"/>
              <a:ext cx="2031325" cy="417358"/>
            </a:xfrm>
            <a:prstGeom prst="rect">
              <a:avLst/>
            </a:prstGeom>
            <a:noFill/>
          </p:spPr>
          <p:txBody>
            <a:bodyPr wrap="none" rtlCol="0">
              <a:spAutoFit/>
            </a:bodyPr>
            <a:lstStyle/>
            <a:p>
              <a:pPr algn="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sp>
          <p:nvSpPr>
            <p:cNvPr id="25" name="矩形 24"/>
            <p:cNvSpPr/>
            <p:nvPr/>
          </p:nvSpPr>
          <p:spPr>
            <a:xfrm>
              <a:off x="695325" y="2448813"/>
              <a:ext cx="3140127" cy="472950"/>
            </a:xfrm>
            <a:prstGeom prst="rect">
              <a:avLst/>
            </a:prstGeom>
          </p:spPr>
          <p:txBody>
            <a:bodyPr wrap="square">
              <a:spAutoFit/>
            </a:bodyPr>
            <a:lstStyle/>
            <a:p>
              <a:pPr algn="r">
                <a:lnSpc>
                  <a:spcPct val="130000"/>
                </a:lnSpc>
              </a:pPr>
              <a:r>
                <a:rPr lang="zh-CN" altLang="en-US" sz="1000" dirty="0">
                  <a:solidFill>
                    <a:schemeClr val="bg2">
                      <a:lumMod val="50000"/>
                    </a:schemeClr>
                  </a:solidFill>
                  <a:cs typeface="+mn-ea"/>
                  <a:sym typeface="+mn-lt"/>
                </a:rPr>
                <a:t>Magic rain studio sales template, a more beautiful template please magic rainMagic rain</a:t>
              </a:r>
              <a:endParaRPr lang="zh-CN" altLang="en-US" sz="1000" dirty="0">
                <a:solidFill>
                  <a:schemeClr val="bg2">
                    <a:lumMod val="50000"/>
                  </a:schemeClr>
                </a:solidFill>
                <a:cs typeface="+mn-ea"/>
                <a:sym typeface="+mn-lt"/>
              </a:endParaRPr>
            </a:p>
          </p:txBody>
        </p:sp>
      </p:grpSp>
      <p:grpSp>
        <p:nvGrpSpPr>
          <p:cNvPr id="32" name="组合 31"/>
          <p:cNvGrpSpPr/>
          <p:nvPr/>
        </p:nvGrpSpPr>
        <p:grpSpPr>
          <a:xfrm>
            <a:off x="422869" y="4573537"/>
            <a:ext cx="3140127" cy="912886"/>
            <a:chOff x="695325" y="2008877"/>
            <a:chExt cx="3140127" cy="912886"/>
          </a:xfrm>
        </p:grpSpPr>
        <p:sp>
          <p:nvSpPr>
            <p:cNvPr id="33" name="矩形 32"/>
            <p:cNvSpPr/>
            <p:nvPr/>
          </p:nvSpPr>
          <p:spPr>
            <a:xfrm>
              <a:off x="1804127" y="2008877"/>
              <a:ext cx="2031325" cy="417358"/>
            </a:xfrm>
            <a:prstGeom prst="rect">
              <a:avLst/>
            </a:prstGeom>
            <a:noFill/>
          </p:spPr>
          <p:txBody>
            <a:bodyPr wrap="none" rtlCol="0">
              <a:spAutoFit/>
            </a:bodyPr>
            <a:lstStyle/>
            <a:p>
              <a:pPr algn="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sp>
          <p:nvSpPr>
            <p:cNvPr id="34" name="矩形 33"/>
            <p:cNvSpPr/>
            <p:nvPr/>
          </p:nvSpPr>
          <p:spPr>
            <a:xfrm>
              <a:off x="695325" y="2448813"/>
              <a:ext cx="3140127" cy="472950"/>
            </a:xfrm>
            <a:prstGeom prst="rect">
              <a:avLst/>
            </a:prstGeom>
          </p:spPr>
          <p:txBody>
            <a:bodyPr wrap="square">
              <a:spAutoFit/>
            </a:bodyPr>
            <a:lstStyle/>
            <a:p>
              <a:pPr algn="r">
                <a:lnSpc>
                  <a:spcPct val="130000"/>
                </a:lnSpc>
              </a:pPr>
              <a:r>
                <a:rPr lang="zh-CN" altLang="en-US" sz="1000" dirty="0">
                  <a:solidFill>
                    <a:schemeClr val="bg2">
                      <a:lumMod val="50000"/>
                    </a:schemeClr>
                  </a:solidFill>
                  <a:cs typeface="+mn-ea"/>
                  <a:sym typeface="+mn-lt"/>
                </a:rPr>
                <a:t>Magic rain studio sales template, a more beautiful template please magic rainMagic rain</a:t>
              </a:r>
              <a:endParaRPr lang="zh-CN" altLang="en-US" sz="1000" dirty="0">
                <a:solidFill>
                  <a:schemeClr val="bg2">
                    <a:lumMod val="50000"/>
                  </a:schemeClr>
                </a:solidFill>
                <a:cs typeface="+mn-ea"/>
                <a:sym typeface="+mn-lt"/>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p:txBody>
          <a:bodyPr>
            <a:normAutofit lnSpcReduction="10000"/>
          </a:bodyPr>
          <a:lstStyle/>
          <a:p>
            <a:r>
              <a:rPr lang="zh-CN" altLang="en-US" dirty="0"/>
              <a:t>更多优质作品请搜索懒收集更多优质作品请搜索懒收集</a:t>
            </a:r>
            <a:r>
              <a:rPr lang="en-US" altLang="zh-CN" dirty="0"/>
              <a:t>,</a:t>
            </a:r>
            <a:r>
              <a:rPr lang="zh-CN" altLang="en-US" dirty="0"/>
              <a:t>更多优质作品请搜索懒收集更多优质作品请搜索懒收集更多优质作品请搜索懒收集更多优质作品请搜索懒收集更多优质作品请搜索懒收集更多优质作品请搜索懒收集</a:t>
            </a:r>
            <a:r>
              <a:rPr lang="en-US" altLang="zh-CN" dirty="0"/>
              <a:t>.</a:t>
            </a:r>
            <a:r>
              <a:rPr lang="zh-CN" altLang="en-US" dirty="0"/>
              <a:t>更多优质作品请搜索懒收集更多优质作品请在百度搜索幻雨工</a:t>
            </a:r>
            <a:endParaRPr lang="zh-CN" altLang="en-US" dirty="0"/>
          </a:p>
          <a:p>
            <a:r>
              <a:rPr lang="zh-CN" altLang="en-US" dirty="0"/>
              <a:t>更多优质作品请搜索懒收集更多优质作品请搜索懒收集</a:t>
            </a:r>
            <a:r>
              <a:rPr lang="en-US" altLang="zh-CN" dirty="0"/>
              <a:t>,</a:t>
            </a:r>
            <a:r>
              <a:rPr lang="zh-CN" altLang="en-US" dirty="0"/>
              <a:t>更多优质作品请搜索懒收集更多优质作品请搜索懒收集更多优质作品请搜索懒收集更多优质作品请搜索懒收集更多优质作品请搜索懒收集更多优质作品请搜索懒收集</a:t>
            </a:r>
            <a:r>
              <a:rPr lang="en-US" altLang="zh-CN" dirty="0"/>
              <a:t>.</a:t>
            </a:r>
            <a:r>
              <a:rPr lang="zh-CN" altLang="en-US" dirty="0"/>
              <a:t>更多优质作品请搜索懒收集更多优质作品请在百度搜索幻雨工</a:t>
            </a:r>
            <a:endParaRPr lang="zh-CN" altLang="en-US" dirty="0"/>
          </a:p>
          <a:p>
            <a:r>
              <a:rPr lang="zh-CN" altLang="en-US" dirty="0"/>
              <a:t>更多优质作品请搜索懒收集更多优质作品请搜索懒收集</a:t>
            </a:r>
            <a:r>
              <a:rPr lang="en-US" altLang="zh-CN" dirty="0"/>
              <a:t>,</a:t>
            </a:r>
            <a:r>
              <a:rPr lang="zh-CN" altLang="en-US" dirty="0"/>
              <a:t>更多优质作品请搜索懒收集更多优质作品请搜索懒收集更多优质作品请搜索懒收集更多优质作品请搜索懒收集更多优质作品请搜索懒收集更多优质作品请搜索懒收集</a:t>
            </a:r>
            <a:r>
              <a:rPr lang="en-US" altLang="zh-CN" dirty="0"/>
              <a:t>.</a:t>
            </a:r>
            <a:r>
              <a:rPr lang="zh-CN" altLang="en-US" dirty="0"/>
              <a:t>更多优质作品请搜索懒收集更多优质作品请在百度搜索幻雨工</a:t>
            </a:r>
            <a:endParaRPr lang="zh-CN" altLang="en-US" dirty="0"/>
          </a:p>
          <a:p>
            <a:r>
              <a:rPr lang="zh-CN" altLang="en-US" dirty="0"/>
              <a:t>更多优质作品请搜索懒收集更多优质作品请搜索懒收集</a:t>
            </a:r>
            <a:r>
              <a:rPr lang="en-US" altLang="zh-CN" dirty="0"/>
              <a:t>,</a:t>
            </a:r>
            <a:r>
              <a:rPr lang="zh-CN" altLang="en-US" dirty="0"/>
              <a:t>更多优质作品请搜索懒收集更多优质作品请搜索懒收集更多优质作品请搜索懒收集更多优质作品请搜索懒收集更多优质作品请搜索懒收集更多优质作品请搜索懒收集</a:t>
            </a:r>
            <a:r>
              <a:rPr lang="en-US" altLang="zh-CN" dirty="0"/>
              <a:t>.</a:t>
            </a:r>
            <a:r>
              <a:rPr lang="zh-CN" altLang="en-US" dirty="0"/>
              <a:t>更多优质作品请搜索懒收集更多优质作品请在百度搜索幻雨工</a:t>
            </a:r>
            <a:endParaRPr lang="zh-CN" altLang="en-US" dirty="0"/>
          </a:p>
          <a:p>
            <a:r>
              <a:rPr lang="zh-CN" altLang="en-US" dirty="0"/>
              <a:t>百度搜索幻雨工作室更多优质作品请搜索懒收集更多优质作品请搜索懒收集更多优质作品请搜索懒收集</a:t>
            </a:r>
            <a:r>
              <a:rPr lang="en-US" altLang="zh-CN" dirty="0"/>
              <a:t>.</a:t>
            </a:r>
            <a:r>
              <a:rPr lang="zh-CN" altLang="en-US" dirty="0"/>
              <a:t>更多优质作品请搜索懒收集更多优质作品请在百度搜索幻雨工</a:t>
            </a:r>
            <a:endParaRPr lang="zh-CN" altLang="en-US" dirty="0"/>
          </a:p>
          <a:p>
            <a:endParaRPr lang="zh-CN" altLang="en-US" dirty="0"/>
          </a:p>
        </p:txBody>
      </p:sp>
      <p:sp>
        <p:nvSpPr>
          <p:cNvPr id="3" name="标题 2"/>
          <p:cNvSpPr>
            <a:spLocks noGrp="1"/>
          </p:cNvSpPr>
          <p:nvPr>
            <p:ph type="title"/>
          </p:nvPr>
        </p:nvSpPr>
        <p:spPr>
          <a:xfrm>
            <a:off x="832880" y="370472"/>
            <a:ext cx="10515600" cy="424732"/>
          </a:xfrm>
        </p:spPr>
        <p:txBody>
          <a:bodyPr/>
          <a:lstStyle/>
          <a:p>
            <a:r>
              <a:rPr lang="zh-CN" altLang="en-US" dirty="0"/>
              <a:t>点击此处添加你的标题</a:t>
            </a: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点击此处添加你的标题</a:t>
            </a:r>
            <a:endParaRPr lang="zh-CN" altLang="en-US" dirty="0"/>
          </a:p>
        </p:txBody>
      </p:sp>
      <p:grpSp>
        <p:nvGrpSpPr>
          <p:cNvPr id="5" name="组合 4"/>
          <p:cNvGrpSpPr/>
          <p:nvPr/>
        </p:nvGrpSpPr>
        <p:grpSpPr>
          <a:xfrm>
            <a:off x="9141038" y="2354262"/>
            <a:ext cx="2149050" cy="1463676"/>
            <a:chOff x="4487863" y="2298701"/>
            <a:chExt cx="3230563" cy="2200275"/>
          </a:xfrm>
          <a:solidFill>
            <a:schemeClr val="accent1"/>
          </a:solidFill>
        </p:grpSpPr>
        <p:sp>
          <p:nvSpPr>
            <p:cNvPr id="9" name="Freeform 5"/>
            <p:cNvSpPr>
              <a:spLocks noEditPoints="1"/>
            </p:cNvSpPr>
            <p:nvPr/>
          </p:nvSpPr>
          <p:spPr bwMode="auto">
            <a:xfrm>
              <a:off x="4487863" y="2298701"/>
              <a:ext cx="3230563" cy="1881188"/>
            </a:xfrm>
            <a:custGeom>
              <a:avLst/>
              <a:gdLst>
                <a:gd name="T0" fmla="*/ 129 w 1080"/>
                <a:gd name="T1" fmla="*/ 629 h 629"/>
                <a:gd name="T2" fmla="*/ 52 w 1080"/>
                <a:gd name="T3" fmla="*/ 616 h 629"/>
                <a:gd name="T4" fmla="*/ 26 w 1080"/>
                <a:gd name="T5" fmla="*/ 541 h 629"/>
                <a:gd name="T6" fmla="*/ 135 w 1080"/>
                <a:gd name="T7" fmla="*/ 451 h 629"/>
                <a:gd name="T8" fmla="*/ 195 w 1080"/>
                <a:gd name="T9" fmla="*/ 416 h 629"/>
                <a:gd name="T10" fmla="*/ 211 w 1080"/>
                <a:gd name="T11" fmla="*/ 389 h 629"/>
                <a:gd name="T12" fmla="*/ 353 w 1080"/>
                <a:gd name="T13" fmla="*/ 105 h 629"/>
                <a:gd name="T14" fmla="*/ 812 w 1080"/>
                <a:gd name="T15" fmla="*/ 189 h 629"/>
                <a:gd name="T16" fmla="*/ 858 w 1080"/>
                <a:gd name="T17" fmla="*/ 208 h 629"/>
                <a:gd name="T18" fmla="*/ 1011 w 1080"/>
                <a:gd name="T19" fmla="*/ 208 h 629"/>
                <a:gd name="T20" fmla="*/ 1017 w 1080"/>
                <a:gd name="T21" fmla="*/ 209 h 629"/>
                <a:gd name="T22" fmla="*/ 1046 w 1080"/>
                <a:gd name="T23" fmla="*/ 295 h 629"/>
                <a:gd name="T24" fmla="*/ 905 w 1080"/>
                <a:gd name="T25" fmla="*/ 400 h 629"/>
                <a:gd name="T26" fmla="*/ 218 w 1080"/>
                <a:gd name="T27" fmla="*/ 623 h 629"/>
                <a:gd name="T28" fmla="*/ 129 w 1080"/>
                <a:gd name="T29" fmla="*/ 629 h 629"/>
                <a:gd name="T30" fmla="*/ 214 w 1080"/>
                <a:gd name="T31" fmla="*/ 444 h 629"/>
                <a:gd name="T32" fmla="*/ 125 w 1080"/>
                <a:gd name="T33" fmla="*/ 522 h 629"/>
                <a:gd name="T34" fmla="*/ 142 w 1080"/>
                <a:gd name="T35" fmla="*/ 573 h 629"/>
                <a:gd name="T36" fmla="*/ 192 w 1080"/>
                <a:gd name="T37" fmla="*/ 584 h 629"/>
                <a:gd name="T38" fmla="*/ 416 w 1080"/>
                <a:gd name="T39" fmla="*/ 559 h 629"/>
                <a:gd name="T40" fmla="*/ 764 w 1080"/>
                <a:gd name="T41" fmla="*/ 439 h 629"/>
                <a:gd name="T42" fmla="*/ 926 w 1080"/>
                <a:gd name="T43" fmla="*/ 338 h 629"/>
                <a:gd name="T44" fmla="*/ 955 w 1080"/>
                <a:gd name="T45" fmla="*/ 301 h 629"/>
                <a:gd name="T46" fmla="*/ 942 w 1080"/>
                <a:gd name="T47" fmla="*/ 260 h 629"/>
                <a:gd name="T48" fmla="*/ 846 w 1080"/>
                <a:gd name="T49" fmla="*/ 244 h 629"/>
                <a:gd name="T50" fmla="*/ 866 w 1080"/>
                <a:gd name="T51" fmla="*/ 320 h 629"/>
                <a:gd name="T52" fmla="*/ 860 w 1080"/>
                <a:gd name="T53" fmla="*/ 340 h 629"/>
                <a:gd name="T54" fmla="*/ 793 w 1080"/>
                <a:gd name="T55" fmla="*/ 387 h 629"/>
                <a:gd name="T56" fmla="*/ 496 w 1080"/>
                <a:gd name="T57" fmla="*/ 506 h 629"/>
                <a:gd name="T58" fmla="*/ 275 w 1080"/>
                <a:gd name="T59" fmla="*/ 546 h 629"/>
                <a:gd name="T60" fmla="*/ 248 w 1080"/>
                <a:gd name="T61" fmla="*/ 530 h 629"/>
                <a:gd name="T62" fmla="*/ 214 w 1080"/>
                <a:gd name="T63" fmla="*/ 444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80" h="629">
                  <a:moveTo>
                    <a:pt x="129" y="629"/>
                  </a:moveTo>
                  <a:cubicBezTo>
                    <a:pt x="111" y="626"/>
                    <a:pt x="80" y="624"/>
                    <a:pt x="52" y="616"/>
                  </a:cubicBezTo>
                  <a:cubicBezTo>
                    <a:pt x="9" y="605"/>
                    <a:pt x="0" y="577"/>
                    <a:pt x="26" y="541"/>
                  </a:cubicBezTo>
                  <a:cubicBezTo>
                    <a:pt x="54" y="502"/>
                    <a:pt x="95" y="477"/>
                    <a:pt x="135" y="451"/>
                  </a:cubicBezTo>
                  <a:cubicBezTo>
                    <a:pt x="154" y="439"/>
                    <a:pt x="174" y="427"/>
                    <a:pt x="195" y="416"/>
                  </a:cubicBezTo>
                  <a:cubicBezTo>
                    <a:pt x="207" y="410"/>
                    <a:pt x="211" y="403"/>
                    <a:pt x="211" y="389"/>
                  </a:cubicBezTo>
                  <a:cubicBezTo>
                    <a:pt x="209" y="270"/>
                    <a:pt x="255" y="173"/>
                    <a:pt x="353" y="105"/>
                  </a:cubicBezTo>
                  <a:cubicBezTo>
                    <a:pt x="501" y="0"/>
                    <a:pt x="710" y="38"/>
                    <a:pt x="812" y="189"/>
                  </a:cubicBezTo>
                  <a:cubicBezTo>
                    <a:pt x="825" y="208"/>
                    <a:pt x="838" y="210"/>
                    <a:pt x="858" y="208"/>
                  </a:cubicBezTo>
                  <a:cubicBezTo>
                    <a:pt x="909" y="201"/>
                    <a:pt x="960" y="198"/>
                    <a:pt x="1011" y="208"/>
                  </a:cubicBezTo>
                  <a:cubicBezTo>
                    <a:pt x="1013" y="209"/>
                    <a:pt x="1015" y="209"/>
                    <a:pt x="1017" y="209"/>
                  </a:cubicBezTo>
                  <a:cubicBezTo>
                    <a:pt x="1068" y="222"/>
                    <a:pt x="1080" y="254"/>
                    <a:pt x="1046" y="295"/>
                  </a:cubicBezTo>
                  <a:cubicBezTo>
                    <a:pt x="1007" y="341"/>
                    <a:pt x="957" y="372"/>
                    <a:pt x="905" y="400"/>
                  </a:cubicBezTo>
                  <a:cubicBezTo>
                    <a:pt x="690" y="516"/>
                    <a:pt x="461" y="590"/>
                    <a:pt x="218" y="623"/>
                  </a:cubicBezTo>
                  <a:cubicBezTo>
                    <a:pt x="193" y="626"/>
                    <a:pt x="166" y="626"/>
                    <a:pt x="129" y="629"/>
                  </a:cubicBezTo>
                  <a:close/>
                  <a:moveTo>
                    <a:pt x="214" y="444"/>
                  </a:moveTo>
                  <a:cubicBezTo>
                    <a:pt x="181" y="465"/>
                    <a:pt x="147" y="486"/>
                    <a:pt x="125" y="522"/>
                  </a:cubicBezTo>
                  <a:cubicBezTo>
                    <a:pt x="111" y="545"/>
                    <a:pt x="117" y="564"/>
                    <a:pt x="142" y="573"/>
                  </a:cubicBezTo>
                  <a:cubicBezTo>
                    <a:pt x="158" y="579"/>
                    <a:pt x="175" y="583"/>
                    <a:pt x="192" y="584"/>
                  </a:cubicBezTo>
                  <a:cubicBezTo>
                    <a:pt x="268" y="589"/>
                    <a:pt x="342" y="575"/>
                    <a:pt x="416" y="559"/>
                  </a:cubicBezTo>
                  <a:cubicBezTo>
                    <a:pt x="536" y="531"/>
                    <a:pt x="652" y="492"/>
                    <a:pt x="764" y="439"/>
                  </a:cubicBezTo>
                  <a:cubicBezTo>
                    <a:pt x="822" y="411"/>
                    <a:pt x="879" y="382"/>
                    <a:pt x="926" y="338"/>
                  </a:cubicBezTo>
                  <a:cubicBezTo>
                    <a:pt x="937" y="328"/>
                    <a:pt x="947" y="314"/>
                    <a:pt x="955" y="301"/>
                  </a:cubicBezTo>
                  <a:cubicBezTo>
                    <a:pt x="964" y="284"/>
                    <a:pt x="959" y="269"/>
                    <a:pt x="942" y="260"/>
                  </a:cubicBezTo>
                  <a:cubicBezTo>
                    <a:pt x="912" y="243"/>
                    <a:pt x="880" y="243"/>
                    <a:pt x="846" y="244"/>
                  </a:cubicBezTo>
                  <a:cubicBezTo>
                    <a:pt x="853" y="271"/>
                    <a:pt x="860" y="295"/>
                    <a:pt x="866" y="320"/>
                  </a:cubicBezTo>
                  <a:cubicBezTo>
                    <a:pt x="867" y="326"/>
                    <a:pt x="865" y="337"/>
                    <a:pt x="860" y="340"/>
                  </a:cubicBezTo>
                  <a:cubicBezTo>
                    <a:pt x="839" y="357"/>
                    <a:pt x="817" y="374"/>
                    <a:pt x="793" y="387"/>
                  </a:cubicBezTo>
                  <a:cubicBezTo>
                    <a:pt x="700" y="440"/>
                    <a:pt x="599" y="477"/>
                    <a:pt x="496" y="506"/>
                  </a:cubicBezTo>
                  <a:cubicBezTo>
                    <a:pt x="424" y="527"/>
                    <a:pt x="350" y="543"/>
                    <a:pt x="275" y="546"/>
                  </a:cubicBezTo>
                  <a:cubicBezTo>
                    <a:pt x="261" y="546"/>
                    <a:pt x="253" y="542"/>
                    <a:pt x="248" y="530"/>
                  </a:cubicBezTo>
                  <a:cubicBezTo>
                    <a:pt x="238" y="502"/>
                    <a:pt x="226" y="474"/>
                    <a:pt x="214" y="4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6"/>
            <p:cNvSpPr/>
            <p:nvPr/>
          </p:nvSpPr>
          <p:spPr bwMode="auto">
            <a:xfrm>
              <a:off x="5492750" y="3659188"/>
              <a:ext cx="1562100" cy="839788"/>
            </a:xfrm>
            <a:custGeom>
              <a:avLst/>
              <a:gdLst>
                <a:gd name="T0" fmla="*/ 0 w 522"/>
                <a:gd name="T1" fmla="*/ 176 h 281"/>
                <a:gd name="T2" fmla="*/ 522 w 522"/>
                <a:gd name="T3" fmla="*/ 0 h 281"/>
                <a:gd name="T4" fmla="*/ 314 w 522"/>
                <a:gd name="T5" fmla="*/ 239 h 281"/>
                <a:gd name="T6" fmla="*/ 0 w 522"/>
                <a:gd name="T7" fmla="*/ 176 h 281"/>
              </a:gdLst>
              <a:ahLst/>
              <a:cxnLst>
                <a:cxn ang="0">
                  <a:pos x="T0" y="T1"/>
                </a:cxn>
                <a:cxn ang="0">
                  <a:pos x="T2" y="T3"/>
                </a:cxn>
                <a:cxn ang="0">
                  <a:pos x="T4" y="T5"/>
                </a:cxn>
                <a:cxn ang="0">
                  <a:pos x="T6" y="T7"/>
                </a:cxn>
              </a:cxnLst>
              <a:rect l="0" t="0" r="r" b="b"/>
              <a:pathLst>
                <a:path w="522" h="281">
                  <a:moveTo>
                    <a:pt x="0" y="176"/>
                  </a:moveTo>
                  <a:cubicBezTo>
                    <a:pt x="183" y="142"/>
                    <a:pt x="357" y="85"/>
                    <a:pt x="522" y="0"/>
                  </a:cubicBezTo>
                  <a:cubicBezTo>
                    <a:pt x="518" y="91"/>
                    <a:pt x="421" y="202"/>
                    <a:pt x="314" y="239"/>
                  </a:cubicBezTo>
                  <a:cubicBezTo>
                    <a:pt x="193" y="281"/>
                    <a:pt x="64" y="241"/>
                    <a:pt x="0"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 name="组合 5"/>
          <p:cNvGrpSpPr>
            <a:grpSpLocks noChangeAspect="1"/>
          </p:cNvGrpSpPr>
          <p:nvPr/>
        </p:nvGrpSpPr>
        <p:grpSpPr>
          <a:xfrm>
            <a:off x="10043285" y="2693522"/>
            <a:ext cx="344555" cy="336307"/>
            <a:chOff x="3530192" y="2543266"/>
            <a:chExt cx="596901" cy="582613"/>
          </a:xfrm>
          <a:solidFill>
            <a:schemeClr val="bg1"/>
          </a:solidFill>
        </p:grpSpPr>
        <p:sp>
          <p:nvSpPr>
            <p:cNvPr id="7" name="Freeform 36"/>
            <p:cNvSpPr>
              <a:spLocks noEditPoints="1"/>
            </p:cNvSpPr>
            <p:nvPr/>
          </p:nvSpPr>
          <p:spPr bwMode="auto">
            <a:xfrm>
              <a:off x="3646080" y="2543266"/>
              <a:ext cx="481013" cy="582613"/>
            </a:xfrm>
            <a:custGeom>
              <a:avLst/>
              <a:gdLst>
                <a:gd name="T0" fmla="*/ 100 w 128"/>
                <a:gd name="T1" fmla="*/ 113 h 155"/>
                <a:gd name="T2" fmla="*/ 100 w 128"/>
                <a:gd name="T3" fmla="*/ 105 h 155"/>
                <a:gd name="T4" fmla="*/ 62 w 128"/>
                <a:gd name="T5" fmla="*/ 109 h 155"/>
                <a:gd name="T6" fmla="*/ 127 w 128"/>
                <a:gd name="T7" fmla="*/ 51 h 155"/>
                <a:gd name="T8" fmla="*/ 74 w 128"/>
                <a:gd name="T9" fmla="*/ 0 h 155"/>
                <a:gd name="T10" fmla="*/ 0 w 128"/>
                <a:gd name="T11" fmla="*/ 22 h 155"/>
                <a:gd name="T12" fmla="*/ 3 w 128"/>
                <a:gd name="T13" fmla="*/ 70 h 155"/>
                <a:gd name="T14" fmla="*/ 4 w 128"/>
                <a:gd name="T15" fmla="*/ 69 h 155"/>
                <a:gd name="T16" fmla="*/ 10 w 128"/>
                <a:gd name="T17" fmla="*/ 22 h 155"/>
                <a:gd name="T18" fmla="*/ 68 w 128"/>
                <a:gd name="T19" fmla="*/ 10 h 155"/>
                <a:gd name="T20" fmla="*/ 90 w 128"/>
                <a:gd name="T21" fmla="*/ 59 h 155"/>
                <a:gd name="T22" fmla="*/ 118 w 128"/>
                <a:gd name="T23" fmla="*/ 134 h 155"/>
                <a:gd name="T24" fmla="*/ 45 w 128"/>
                <a:gd name="T25" fmla="*/ 145 h 155"/>
                <a:gd name="T26" fmla="*/ 44 w 128"/>
                <a:gd name="T27" fmla="*/ 155 h 155"/>
                <a:gd name="T28" fmla="*/ 92 w 128"/>
                <a:gd name="T29" fmla="*/ 155 h 155"/>
                <a:gd name="T30" fmla="*/ 128 w 128"/>
                <a:gd name="T31" fmla="*/ 134 h 155"/>
                <a:gd name="T32" fmla="*/ 127 w 128"/>
                <a:gd name="T33" fmla="*/ 51 h 155"/>
                <a:gd name="T34" fmla="*/ 78 w 128"/>
                <a:gd name="T35" fmla="*/ 38 h 155"/>
                <a:gd name="T36" fmla="*/ 112 w 128"/>
                <a:gd name="T37" fmla="*/ 50 h 155"/>
                <a:gd name="T38" fmla="*/ 55 w 128"/>
                <a:gd name="T39" fmla="*/ 54 h 155"/>
                <a:gd name="T40" fmla="*/ 28 w 128"/>
                <a:gd name="T41" fmla="*/ 50 h 155"/>
                <a:gd name="T42" fmla="*/ 28 w 128"/>
                <a:gd name="T43" fmla="*/ 58 h 155"/>
                <a:gd name="T44" fmla="*/ 55 w 128"/>
                <a:gd name="T45" fmla="*/ 54 h 155"/>
                <a:gd name="T46" fmla="*/ 51 w 128"/>
                <a:gd name="T47" fmla="*/ 42 h 155"/>
                <a:gd name="T48" fmla="*/ 51 w 128"/>
                <a:gd name="T49" fmla="*/ 34 h 155"/>
                <a:gd name="T50" fmla="*/ 24 w 128"/>
                <a:gd name="T51" fmla="*/ 38 h 155"/>
                <a:gd name="T52" fmla="*/ 100 w 128"/>
                <a:gd name="T53" fmla="*/ 121 h 155"/>
                <a:gd name="T54" fmla="*/ 62 w 128"/>
                <a:gd name="T55" fmla="*/ 125 h 155"/>
                <a:gd name="T56" fmla="*/ 100 w 128"/>
                <a:gd name="T57" fmla="*/ 129 h 155"/>
                <a:gd name="T58" fmla="*/ 100 w 128"/>
                <a:gd name="T59" fmla="*/ 121 h 155"/>
                <a:gd name="T60" fmla="*/ 100 w 128"/>
                <a:gd name="T61" fmla="*/ 96 h 155"/>
                <a:gd name="T62" fmla="*/ 100 w 128"/>
                <a:gd name="T63" fmla="*/ 88 h 155"/>
                <a:gd name="T64" fmla="*/ 62 w 128"/>
                <a:gd name="T65" fmla="*/ 9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55">
                  <a:moveTo>
                    <a:pt x="66" y="113"/>
                  </a:moveTo>
                  <a:cubicBezTo>
                    <a:pt x="100" y="113"/>
                    <a:pt x="100" y="113"/>
                    <a:pt x="100" y="113"/>
                  </a:cubicBezTo>
                  <a:cubicBezTo>
                    <a:pt x="102" y="113"/>
                    <a:pt x="104" y="111"/>
                    <a:pt x="104" y="109"/>
                  </a:cubicBezTo>
                  <a:cubicBezTo>
                    <a:pt x="104" y="107"/>
                    <a:pt x="102" y="105"/>
                    <a:pt x="100" y="105"/>
                  </a:cubicBezTo>
                  <a:cubicBezTo>
                    <a:pt x="66" y="105"/>
                    <a:pt x="66" y="105"/>
                    <a:pt x="66" y="105"/>
                  </a:cubicBezTo>
                  <a:cubicBezTo>
                    <a:pt x="63" y="105"/>
                    <a:pt x="62" y="107"/>
                    <a:pt x="62" y="109"/>
                  </a:cubicBezTo>
                  <a:cubicBezTo>
                    <a:pt x="62" y="111"/>
                    <a:pt x="63" y="113"/>
                    <a:pt x="66" y="113"/>
                  </a:cubicBezTo>
                  <a:close/>
                  <a:moveTo>
                    <a:pt x="127" y="51"/>
                  </a:moveTo>
                  <a:cubicBezTo>
                    <a:pt x="78" y="2"/>
                    <a:pt x="78" y="2"/>
                    <a:pt x="78" y="2"/>
                  </a:cubicBezTo>
                  <a:cubicBezTo>
                    <a:pt x="77" y="1"/>
                    <a:pt x="76" y="0"/>
                    <a:pt x="74" y="0"/>
                  </a:cubicBezTo>
                  <a:cubicBezTo>
                    <a:pt x="21" y="0"/>
                    <a:pt x="21" y="0"/>
                    <a:pt x="21" y="0"/>
                  </a:cubicBezTo>
                  <a:cubicBezTo>
                    <a:pt x="9" y="0"/>
                    <a:pt x="0" y="10"/>
                    <a:pt x="0" y="22"/>
                  </a:cubicBezTo>
                  <a:cubicBezTo>
                    <a:pt x="0" y="73"/>
                    <a:pt x="0" y="73"/>
                    <a:pt x="0" y="73"/>
                  </a:cubicBezTo>
                  <a:cubicBezTo>
                    <a:pt x="3" y="70"/>
                    <a:pt x="3" y="70"/>
                    <a:pt x="3" y="70"/>
                  </a:cubicBezTo>
                  <a:cubicBezTo>
                    <a:pt x="4" y="70"/>
                    <a:pt x="4" y="70"/>
                    <a:pt x="4" y="70"/>
                  </a:cubicBezTo>
                  <a:cubicBezTo>
                    <a:pt x="4" y="69"/>
                    <a:pt x="4" y="69"/>
                    <a:pt x="4" y="69"/>
                  </a:cubicBezTo>
                  <a:cubicBezTo>
                    <a:pt x="6" y="68"/>
                    <a:pt x="8" y="67"/>
                    <a:pt x="10" y="67"/>
                  </a:cubicBezTo>
                  <a:cubicBezTo>
                    <a:pt x="10" y="22"/>
                    <a:pt x="10" y="22"/>
                    <a:pt x="10" y="22"/>
                  </a:cubicBezTo>
                  <a:cubicBezTo>
                    <a:pt x="10" y="15"/>
                    <a:pt x="15" y="10"/>
                    <a:pt x="21" y="10"/>
                  </a:cubicBezTo>
                  <a:cubicBezTo>
                    <a:pt x="68" y="10"/>
                    <a:pt x="68" y="10"/>
                    <a:pt x="68" y="10"/>
                  </a:cubicBezTo>
                  <a:cubicBezTo>
                    <a:pt x="68" y="38"/>
                    <a:pt x="68" y="38"/>
                    <a:pt x="68" y="38"/>
                  </a:cubicBezTo>
                  <a:cubicBezTo>
                    <a:pt x="68" y="50"/>
                    <a:pt x="78" y="59"/>
                    <a:pt x="90" y="59"/>
                  </a:cubicBezTo>
                  <a:cubicBezTo>
                    <a:pt x="118" y="59"/>
                    <a:pt x="118" y="59"/>
                    <a:pt x="118" y="59"/>
                  </a:cubicBezTo>
                  <a:cubicBezTo>
                    <a:pt x="118" y="134"/>
                    <a:pt x="118" y="134"/>
                    <a:pt x="118" y="134"/>
                  </a:cubicBezTo>
                  <a:cubicBezTo>
                    <a:pt x="118" y="140"/>
                    <a:pt x="113" y="145"/>
                    <a:pt x="107" y="145"/>
                  </a:cubicBezTo>
                  <a:cubicBezTo>
                    <a:pt x="45" y="145"/>
                    <a:pt x="45" y="145"/>
                    <a:pt x="45" y="145"/>
                  </a:cubicBezTo>
                  <a:cubicBezTo>
                    <a:pt x="45" y="151"/>
                    <a:pt x="45" y="151"/>
                    <a:pt x="45" y="151"/>
                  </a:cubicBezTo>
                  <a:cubicBezTo>
                    <a:pt x="45" y="153"/>
                    <a:pt x="44" y="154"/>
                    <a:pt x="44" y="155"/>
                  </a:cubicBezTo>
                  <a:cubicBezTo>
                    <a:pt x="64" y="155"/>
                    <a:pt x="92" y="155"/>
                    <a:pt x="92" y="155"/>
                  </a:cubicBezTo>
                  <a:cubicBezTo>
                    <a:pt x="92" y="155"/>
                    <a:pt x="92" y="155"/>
                    <a:pt x="92" y="155"/>
                  </a:cubicBezTo>
                  <a:cubicBezTo>
                    <a:pt x="107" y="155"/>
                    <a:pt x="107" y="155"/>
                    <a:pt x="107" y="155"/>
                  </a:cubicBezTo>
                  <a:cubicBezTo>
                    <a:pt x="118" y="155"/>
                    <a:pt x="128" y="145"/>
                    <a:pt x="128" y="134"/>
                  </a:cubicBezTo>
                  <a:cubicBezTo>
                    <a:pt x="128" y="54"/>
                    <a:pt x="128" y="54"/>
                    <a:pt x="128" y="54"/>
                  </a:cubicBezTo>
                  <a:cubicBezTo>
                    <a:pt x="128" y="53"/>
                    <a:pt x="128" y="51"/>
                    <a:pt x="127" y="51"/>
                  </a:cubicBezTo>
                  <a:close/>
                  <a:moveTo>
                    <a:pt x="90" y="50"/>
                  </a:moveTo>
                  <a:cubicBezTo>
                    <a:pt x="83" y="50"/>
                    <a:pt x="78" y="44"/>
                    <a:pt x="78" y="38"/>
                  </a:cubicBezTo>
                  <a:cubicBezTo>
                    <a:pt x="78" y="16"/>
                    <a:pt x="78" y="16"/>
                    <a:pt x="78" y="16"/>
                  </a:cubicBezTo>
                  <a:cubicBezTo>
                    <a:pt x="112" y="50"/>
                    <a:pt x="112" y="50"/>
                    <a:pt x="112" y="50"/>
                  </a:cubicBezTo>
                  <a:lnTo>
                    <a:pt x="90" y="50"/>
                  </a:lnTo>
                  <a:close/>
                  <a:moveTo>
                    <a:pt x="55" y="54"/>
                  </a:moveTo>
                  <a:cubicBezTo>
                    <a:pt x="55" y="52"/>
                    <a:pt x="54" y="50"/>
                    <a:pt x="51" y="50"/>
                  </a:cubicBezTo>
                  <a:cubicBezTo>
                    <a:pt x="28" y="50"/>
                    <a:pt x="28" y="50"/>
                    <a:pt x="28" y="50"/>
                  </a:cubicBezTo>
                  <a:cubicBezTo>
                    <a:pt x="26" y="50"/>
                    <a:pt x="24" y="52"/>
                    <a:pt x="24" y="54"/>
                  </a:cubicBezTo>
                  <a:cubicBezTo>
                    <a:pt x="24" y="56"/>
                    <a:pt x="26" y="58"/>
                    <a:pt x="28" y="58"/>
                  </a:cubicBezTo>
                  <a:cubicBezTo>
                    <a:pt x="51" y="58"/>
                    <a:pt x="51" y="58"/>
                    <a:pt x="51" y="58"/>
                  </a:cubicBezTo>
                  <a:cubicBezTo>
                    <a:pt x="54" y="58"/>
                    <a:pt x="55" y="56"/>
                    <a:pt x="55" y="54"/>
                  </a:cubicBezTo>
                  <a:close/>
                  <a:moveTo>
                    <a:pt x="28" y="42"/>
                  </a:moveTo>
                  <a:cubicBezTo>
                    <a:pt x="51" y="42"/>
                    <a:pt x="51" y="42"/>
                    <a:pt x="51" y="42"/>
                  </a:cubicBezTo>
                  <a:cubicBezTo>
                    <a:pt x="54" y="42"/>
                    <a:pt x="55" y="40"/>
                    <a:pt x="55" y="38"/>
                  </a:cubicBezTo>
                  <a:cubicBezTo>
                    <a:pt x="55" y="36"/>
                    <a:pt x="54" y="34"/>
                    <a:pt x="51" y="34"/>
                  </a:cubicBezTo>
                  <a:cubicBezTo>
                    <a:pt x="28" y="34"/>
                    <a:pt x="28" y="34"/>
                    <a:pt x="28" y="34"/>
                  </a:cubicBezTo>
                  <a:cubicBezTo>
                    <a:pt x="26" y="34"/>
                    <a:pt x="24" y="36"/>
                    <a:pt x="24" y="38"/>
                  </a:cubicBezTo>
                  <a:cubicBezTo>
                    <a:pt x="24" y="40"/>
                    <a:pt x="26" y="42"/>
                    <a:pt x="28" y="42"/>
                  </a:cubicBezTo>
                  <a:close/>
                  <a:moveTo>
                    <a:pt x="100" y="121"/>
                  </a:moveTo>
                  <a:cubicBezTo>
                    <a:pt x="66" y="121"/>
                    <a:pt x="66" y="121"/>
                    <a:pt x="66" y="121"/>
                  </a:cubicBezTo>
                  <a:cubicBezTo>
                    <a:pt x="64" y="121"/>
                    <a:pt x="62" y="123"/>
                    <a:pt x="62" y="125"/>
                  </a:cubicBezTo>
                  <a:cubicBezTo>
                    <a:pt x="62" y="127"/>
                    <a:pt x="64" y="129"/>
                    <a:pt x="66" y="129"/>
                  </a:cubicBezTo>
                  <a:cubicBezTo>
                    <a:pt x="100" y="129"/>
                    <a:pt x="100" y="129"/>
                    <a:pt x="100" y="129"/>
                  </a:cubicBezTo>
                  <a:cubicBezTo>
                    <a:pt x="102" y="129"/>
                    <a:pt x="104" y="127"/>
                    <a:pt x="104" y="125"/>
                  </a:cubicBezTo>
                  <a:cubicBezTo>
                    <a:pt x="104" y="123"/>
                    <a:pt x="102" y="121"/>
                    <a:pt x="100" y="121"/>
                  </a:cubicBezTo>
                  <a:close/>
                  <a:moveTo>
                    <a:pt x="66" y="96"/>
                  </a:moveTo>
                  <a:cubicBezTo>
                    <a:pt x="100" y="96"/>
                    <a:pt x="100" y="96"/>
                    <a:pt x="100" y="96"/>
                  </a:cubicBezTo>
                  <a:cubicBezTo>
                    <a:pt x="102" y="96"/>
                    <a:pt x="104" y="95"/>
                    <a:pt x="104" y="92"/>
                  </a:cubicBezTo>
                  <a:cubicBezTo>
                    <a:pt x="104" y="90"/>
                    <a:pt x="102" y="88"/>
                    <a:pt x="100" y="88"/>
                  </a:cubicBezTo>
                  <a:cubicBezTo>
                    <a:pt x="66" y="88"/>
                    <a:pt x="66" y="88"/>
                    <a:pt x="66" y="88"/>
                  </a:cubicBezTo>
                  <a:cubicBezTo>
                    <a:pt x="63" y="88"/>
                    <a:pt x="62" y="90"/>
                    <a:pt x="62" y="92"/>
                  </a:cubicBezTo>
                  <a:cubicBezTo>
                    <a:pt x="62" y="95"/>
                    <a:pt x="63" y="96"/>
                    <a:pt x="66"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37"/>
            <p:cNvSpPr/>
            <p:nvPr/>
          </p:nvSpPr>
          <p:spPr bwMode="auto">
            <a:xfrm>
              <a:off x="3530192" y="2821078"/>
              <a:ext cx="323850" cy="304800"/>
            </a:xfrm>
            <a:custGeom>
              <a:avLst/>
              <a:gdLst>
                <a:gd name="T0" fmla="*/ 0 w 86"/>
                <a:gd name="T1" fmla="*/ 41 h 81"/>
                <a:gd name="T2" fmla="*/ 4 w 86"/>
                <a:gd name="T3" fmla="*/ 45 h 81"/>
                <a:gd name="T4" fmla="*/ 18 w 86"/>
                <a:gd name="T5" fmla="*/ 45 h 81"/>
                <a:gd name="T6" fmla="*/ 18 w 86"/>
                <a:gd name="T7" fmla="*/ 77 h 81"/>
                <a:gd name="T8" fmla="*/ 22 w 86"/>
                <a:gd name="T9" fmla="*/ 81 h 81"/>
                <a:gd name="T10" fmla="*/ 64 w 86"/>
                <a:gd name="T11" fmla="*/ 81 h 81"/>
                <a:gd name="T12" fmla="*/ 68 w 86"/>
                <a:gd name="T13" fmla="*/ 77 h 81"/>
                <a:gd name="T14" fmla="*/ 68 w 86"/>
                <a:gd name="T15" fmla="*/ 45 h 81"/>
                <a:gd name="T16" fmla="*/ 82 w 86"/>
                <a:gd name="T17" fmla="*/ 45 h 81"/>
                <a:gd name="T18" fmla="*/ 86 w 86"/>
                <a:gd name="T19" fmla="*/ 41 h 81"/>
                <a:gd name="T20" fmla="*/ 85 w 86"/>
                <a:gd name="T21" fmla="*/ 38 h 81"/>
                <a:gd name="T22" fmla="*/ 85 w 86"/>
                <a:gd name="T23" fmla="*/ 38 h 81"/>
                <a:gd name="T24" fmla="*/ 46 w 86"/>
                <a:gd name="T25" fmla="*/ 1 h 81"/>
                <a:gd name="T26" fmla="*/ 43 w 86"/>
                <a:gd name="T27" fmla="*/ 0 h 81"/>
                <a:gd name="T28" fmla="*/ 40 w 86"/>
                <a:gd name="T29" fmla="*/ 1 h 81"/>
                <a:gd name="T30" fmla="*/ 40 w 86"/>
                <a:gd name="T31" fmla="*/ 1 h 81"/>
                <a:gd name="T32" fmla="*/ 1 w 86"/>
                <a:gd name="T33" fmla="*/ 38 h 81"/>
                <a:gd name="T34" fmla="*/ 1 w 86"/>
                <a:gd name="T35" fmla="*/ 38 h 81"/>
                <a:gd name="T36" fmla="*/ 1 w 86"/>
                <a:gd name="T37" fmla="*/ 38 h 81"/>
                <a:gd name="T38" fmla="*/ 1 w 86"/>
                <a:gd name="T39" fmla="*/ 39 h 81"/>
                <a:gd name="T40" fmla="*/ 0 w 86"/>
                <a:gd name="T41" fmla="*/ 4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6" h="81">
                  <a:moveTo>
                    <a:pt x="0" y="41"/>
                  </a:moveTo>
                  <a:cubicBezTo>
                    <a:pt x="0" y="43"/>
                    <a:pt x="2" y="45"/>
                    <a:pt x="4" y="45"/>
                  </a:cubicBezTo>
                  <a:cubicBezTo>
                    <a:pt x="18" y="45"/>
                    <a:pt x="18" y="45"/>
                    <a:pt x="18" y="45"/>
                  </a:cubicBezTo>
                  <a:cubicBezTo>
                    <a:pt x="18" y="77"/>
                    <a:pt x="18" y="77"/>
                    <a:pt x="18" y="77"/>
                  </a:cubicBezTo>
                  <a:cubicBezTo>
                    <a:pt x="18" y="79"/>
                    <a:pt x="20" y="81"/>
                    <a:pt x="22" y="81"/>
                  </a:cubicBezTo>
                  <a:cubicBezTo>
                    <a:pt x="64" y="81"/>
                    <a:pt x="64" y="81"/>
                    <a:pt x="64" y="81"/>
                  </a:cubicBezTo>
                  <a:cubicBezTo>
                    <a:pt x="66" y="81"/>
                    <a:pt x="68" y="79"/>
                    <a:pt x="68" y="77"/>
                  </a:cubicBezTo>
                  <a:cubicBezTo>
                    <a:pt x="68" y="45"/>
                    <a:pt x="68" y="45"/>
                    <a:pt x="68" y="45"/>
                  </a:cubicBezTo>
                  <a:cubicBezTo>
                    <a:pt x="82" y="45"/>
                    <a:pt x="82" y="45"/>
                    <a:pt x="82" y="45"/>
                  </a:cubicBezTo>
                  <a:cubicBezTo>
                    <a:pt x="84" y="45"/>
                    <a:pt x="86" y="43"/>
                    <a:pt x="86" y="41"/>
                  </a:cubicBezTo>
                  <a:cubicBezTo>
                    <a:pt x="86" y="40"/>
                    <a:pt x="86" y="39"/>
                    <a:pt x="85" y="38"/>
                  </a:cubicBezTo>
                  <a:cubicBezTo>
                    <a:pt x="85" y="38"/>
                    <a:pt x="85" y="38"/>
                    <a:pt x="85" y="38"/>
                  </a:cubicBezTo>
                  <a:cubicBezTo>
                    <a:pt x="46" y="1"/>
                    <a:pt x="46" y="1"/>
                    <a:pt x="46" y="1"/>
                  </a:cubicBezTo>
                  <a:cubicBezTo>
                    <a:pt x="46" y="1"/>
                    <a:pt x="44" y="0"/>
                    <a:pt x="43" y="0"/>
                  </a:cubicBezTo>
                  <a:cubicBezTo>
                    <a:pt x="42" y="0"/>
                    <a:pt x="41" y="1"/>
                    <a:pt x="40" y="1"/>
                  </a:cubicBezTo>
                  <a:cubicBezTo>
                    <a:pt x="40" y="1"/>
                    <a:pt x="40" y="1"/>
                    <a:pt x="40" y="1"/>
                  </a:cubicBezTo>
                  <a:cubicBezTo>
                    <a:pt x="1" y="38"/>
                    <a:pt x="1" y="38"/>
                    <a:pt x="1" y="38"/>
                  </a:cubicBezTo>
                  <a:cubicBezTo>
                    <a:pt x="1" y="38"/>
                    <a:pt x="1" y="38"/>
                    <a:pt x="1" y="38"/>
                  </a:cubicBezTo>
                  <a:cubicBezTo>
                    <a:pt x="1" y="38"/>
                    <a:pt x="1" y="38"/>
                    <a:pt x="1" y="38"/>
                  </a:cubicBezTo>
                  <a:cubicBezTo>
                    <a:pt x="1" y="39"/>
                    <a:pt x="1" y="39"/>
                    <a:pt x="1" y="39"/>
                  </a:cubicBezTo>
                  <a:cubicBezTo>
                    <a:pt x="0" y="39"/>
                    <a:pt x="0" y="40"/>
                    <a:pt x="0"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 name="组合 11"/>
          <p:cNvGrpSpPr/>
          <p:nvPr/>
        </p:nvGrpSpPr>
        <p:grpSpPr>
          <a:xfrm>
            <a:off x="901913" y="2354262"/>
            <a:ext cx="2149050" cy="1463676"/>
            <a:chOff x="4487863" y="2298701"/>
            <a:chExt cx="3230563" cy="2200275"/>
          </a:xfrm>
          <a:solidFill>
            <a:schemeClr val="accent2"/>
          </a:solidFill>
        </p:grpSpPr>
        <p:sp>
          <p:nvSpPr>
            <p:cNvPr id="18" name="Freeform 5"/>
            <p:cNvSpPr>
              <a:spLocks noEditPoints="1"/>
            </p:cNvSpPr>
            <p:nvPr/>
          </p:nvSpPr>
          <p:spPr bwMode="auto">
            <a:xfrm>
              <a:off x="4487863" y="2298701"/>
              <a:ext cx="3230563" cy="1881188"/>
            </a:xfrm>
            <a:custGeom>
              <a:avLst/>
              <a:gdLst>
                <a:gd name="T0" fmla="*/ 129 w 1080"/>
                <a:gd name="T1" fmla="*/ 629 h 629"/>
                <a:gd name="T2" fmla="*/ 52 w 1080"/>
                <a:gd name="T3" fmla="*/ 616 h 629"/>
                <a:gd name="T4" fmla="*/ 26 w 1080"/>
                <a:gd name="T5" fmla="*/ 541 h 629"/>
                <a:gd name="T6" fmla="*/ 135 w 1080"/>
                <a:gd name="T7" fmla="*/ 451 h 629"/>
                <a:gd name="T8" fmla="*/ 195 w 1080"/>
                <a:gd name="T9" fmla="*/ 416 h 629"/>
                <a:gd name="T10" fmla="*/ 211 w 1080"/>
                <a:gd name="T11" fmla="*/ 389 h 629"/>
                <a:gd name="T12" fmla="*/ 353 w 1080"/>
                <a:gd name="T13" fmla="*/ 105 h 629"/>
                <a:gd name="T14" fmla="*/ 812 w 1080"/>
                <a:gd name="T15" fmla="*/ 189 h 629"/>
                <a:gd name="T16" fmla="*/ 858 w 1080"/>
                <a:gd name="T17" fmla="*/ 208 h 629"/>
                <a:gd name="T18" fmla="*/ 1011 w 1080"/>
                <a:gd name="T19" fmla="*/ 208 h 629"/>
                <a:gd name="T20" fmla="*/ 1017 w 1080"/>
                <a:gd name="T21" fmla="*/ 209 h 629"/>
                <a:gd name="T22" fmla="*/ 1046 w 1080"/>
                <a:gd name="T23" fmla="*/ 295 h 629"/>
                <a:gd name="T24" fmla="*/ 905 w 1080"/>
                <a:gd name="T25" fmla="*/ 400 h 629"/>
                <a:gd name="T26" fmla="*/ 218 w 1080"/>
                <a:gd name="T27" fmla="*/ 623 h 629"/>
                <a:gd name="T28" fmla="*/ 129 w 1080"/>
                <a:gd name="T29" fmla="*/ 629 h 629"/>
                <a:gd name="T30" fmla="*/ 214 w 1080"/>
                <a:gd name="T31" fmla="*/ 444 h 629"/>
                <a:gd name="T32" fmla="*/ 125 w 1080"/>
                <a:gd name="T33" fmla="*/ 522 h 629"/>
                <a:gd name="T34" fmla="*/ 142 w 1080"/>
                <a:gd name="T35" fmla="*/ 573 h 629"/>
                <a:gd name="T36" fmla="*/ 192 w 1080"/>
                <a:gd name="T37" fmla="*/ 584 h 629"/>
                <a:gd name="T38" fmla="*/ 416 w 1080"/>
                <a:gd name="T39" fmla="*/ 559 h 629"/>
                <a:gd name="T40" fmla="*/ 764 w 1080"/>
                <a:gd name="T41" fmla="*/ 439 h 629"/>
                <a:gd name="T42" fmla="*/ 926 w 1080"/>
                <a:gd name="T43" fmla="*/ 338 h 629"/>
                <a:gd name="T44" fmla="*/ 955 w 1080"/>
                <a:gd name="T45" fmla="*/ 301 h 629"/>
                <a:gd name="T46" fmla="*/ 942 w 1080"/>
                <a:gd name="T47" fmla="*/ 260 h 629"/>
                <a:gd name="T48" fmla="*/ 846 w 1080"/>
                <a:gd name="T49" fmla="*/ 244 h 629"/>
                <a:gd name="T50" fmla="*/ 866 w 1080"/>
                <a:gd name="T51" fmla="*/ 320 h 629"/>
                <a:gd name="T52" fmla="*/ 860 w 1080"/>
                <a:gd name="T53" fmla="*/ 340 h 629"/>
                <a:gd name="T54" fmla="*/ 793 w 1080"/>
                <a:gd name="T55" fmla="*/ 387 h 629"/>
                <a:gd name="T56" fmla="*/ 496 w 1080"/>
                <a:gd name="T57" fmla="*/ 506 h 629"/>
                <a:gd name="T58" fmla="*/ 275 w 1080"/>
                <a:gd name="T59" fmla="*/ 546 h 629"/>
                <a:gd name="T60" fmla="*/ 248 w 1080"/>
                <a:gd name="T61" fmla="*/ 530 h 629"/>
                <a:gd name="T62" fmla="*/ 214 w 1080"/>
                <a:gd name="T63" fmla="*/ 444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80" h="629">
                  <a:moveTo>
                    <a:pt x="129" y="629"/>
                  </a:moveTo>
                  <a:cubicBezTo>
                    <a:pt x="111" y="626"/>
                    <a:pt x="80" y="624"/>
                    <a:pt x="52" y="616"/>
                  </a:cubicBezTo>
                  <a:cubicBezTo>
                    <a:pt x="9" y="605"/>
                    <a:pt x="0" y="577"/>
                    <a:pt x="26" y="541"/>
                  </a:cubicBezTo>
                  <a:cubicBezTo>
                    <a:pt x="54" y="502"/>
                    <a:pt x="95" y="477"/>
                    <a:pt x="135" y="451"/>
                  </a:cubicBezTo>
                  <a:cubicBezTo>
                    <a:pt x="154" y="439"/>
                    <a:pt x="174" y="427"/>
                    <a:pt x="195" y="416"/>
                  </a:cubicBezTo>
                  <a:cubicBezTo>
                    <a:pt x="207" y="410"/>
                    <a:pt x="211" y="403"/>
                    <a:pt x="211" y="389"/>
                  </a:cubicBezTo>
                  <a:cubicBezTo>
                    <a:pt x="209" y="270"/>
                    <a:pt x="255" y="173"/>
                    <a:pt x="353" y="105"/>
                  </a:cubicBezTo>
                  <a:cubicBezTo>
                    <a:pt x="501" y="0"/>
                    <a:pt x="710" y="38"/>
                    <a:pt x="812" y="189"/>
                  </a:cubicBezTo>
                  <a:cubicBezTo>
                    <a:pt x="825" y="208"/>
                    <a:pt x="838" y="210"/>
                    <a:pt x="858" y="208"/>
                  </a:cubicBezTo>
                  <a:cubicBezTo>
                    <a:pt x="909" y="201"/>
                    <a:pt x="960" y="198"/>
                    <a:pt x="1011" y="208"/>
                  </a:cubicBezTo>
                  <a:cubicBezTo>
                    <a:pt x="1013" y="209"/>
                    <a:pt x="1015" y="209"/>
                    <a:pt x="1017" y="209"/>
                  </a:cubicBezTo>
                  <a:cubicBezTo>
                    <a:pt x="1068" y="222"/>
                    <a:pt x="1080" y="254"/>
                    <a:pt x="1046" y="295"/>
                  </a:cubicBezTo>
                  <a:cubicBezTo>
                    <a:pt x="1007" y="341"/>
                    <a:pt x="957" y="372"/>
                    <a:pt x="905" y="400"/>
                  </a:cubicBezTo>
                  <a:cubicBezTo>
                    <a:pt x="690" y="516"/>
                    <a:pt x="461" y="590"/>
                    <a:pt x="218" y="623"/>
                  </a:cubicBezTo>
                  <a:cubicBezTo>
                    <a:pt x="193" y="626"/>
                    <a:pt x="166" y="626"/>
                    <a:pt x="129" y="629"/>
                  </a:cubicBezTo>
                  <a:close/>
                  <a:moveTo>
                    <a:pt x="214" y="444"/>
                  </a:moveTo>
                  <a:cubicBezTo>
                    <a:pt x="181" y="465"/>
                    <a:pt x="147" y="486"/>
                    <a:pt x="125" y="522"/>
                  </a:cubicBezTo>
                  <a:cubicBezTo>
                    <a:pt x="111" y="545"/>
                    <a:pt x="117" y="564"/>
                    <a:pt x="142" y="573"/>
                  </a:cubicBezTo>
                  <a:cubicBezTo>
                    <a:pt x="158" y="579"/>
                    <a:pt x="175" y="583"/>
                    <a:pt x="192" y="584"/>
                  </a:cubicBezTo>
                  <a:cubicBezTo>
                    <a:pt x="268" y="589"/>
                    <a:pt x="342" y="575"/>
                    <a:pt x="416" y="559"/>
                  </a:cubicBezTo>
                  <a:cubicBezTo>
                    <a:pt x="536" y="531"/>
                    <a:pt x="652" y="492"/>
                    <a:pt x="764" y="439"/>
                  </a:cubicBezTo>
                  <a:cubicBezTo>
                    <a:pt x="822" y="411"/>
                    <a:pt x="879" y="382"/>
                    <a:pt x="926" y="338"/>
                  </a:cubicBezTo>
                  <a:cubicBezTo>
                    <a:pt x="937" y="328"/>
                    <a:pt x="947" y="314"/>
                    <a:pt x="955" y="301"/>
                  </a:cubicBezTo>
                  <a:cubicBezTo>
                    <a:pt x="964" y="284"/>
                    <a:pt x="959" y="269"/>
                    <a:pt x="942" y="260"/>
                  </a:cubicBezTo>
                  <a:cubicBezTo>
                    <a:pt x="912" y="243"/>
                    <a:pt x="880" y="243"/>
                    <a:pt x="846" y="244"/>
                  </a:cubicBezTo>
                  <a:cubicBezTo>
                    <a:pt x="853" y="271"/>
                    <a:pt x="860" y="295"/>
                    <a:pt x="866" y="320"/>
                  </a:cubicBezTo>
                  <a:cubicBezTo>
                    <a:pt x="867" y="326"/>
                    <a:pt x="865" y="337"/>
                    <a:pt x="860" y="340"/>
                  </a:cubicBezTo>
                  <a:cubicBezTo>
                    <a:pt x="839" y="357"/>
                    <a:pt x="817" y="374"/>
                    <a:pt x="793" y="387"/>
                  </a:cubicBezTo>
                  <a:cubicBezTo>
                    <a:pt x="700" y="440"/>
                    <a:pt x="599" y="477"/>
                    <a:pt x="496" y="506"/>
                  </a:cubicBezTo>
                  <a:cubicBezTo>
                    <a:pt x="424" y="527"/>
                    <a:pt x="350" y="543"/>
                    <a:pt x="275" y="546"/>
                  </a:cubicBezTo>
                  <a:cubicBezTo>
                    <a:pt x="261" y="546"/>
                    <a:pt x="253" y="542"/>
                    <a:pt x="248" y="530"/>
                  </a:cubicBezTo>
                  <a:cubicBezTo>
                    <a:pt x="238" y="502"/>
                    <a:pt x="226" y="474"/>
                    <a:pt x="214" y="4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6"/>
            <p:cNvSpPr/>
            <p:nvPr/>
          </p:nvSpPr>
          <p:spPr bwMode="auto">
            <a:xfrm>
              <a:off x="5492750" y="3659188"/>
              <a:ext cx="1562100" cy="839788"/>
            </a:xfrm>
            <a:custGeom>
              <a:avLst/>
              <a:gdLst>
                <a:gd name="T0" fmla="*/ 0 w 522"/>
                <a:gd name="T1" fmla="*/ 176 h 281"/>
                <a:gd name="T2" fmla="*/ 522 w 522"/>
                <a:gd name="T3" fmla="*/ 0 h 281"/>
                <a:gd name="T4" fmla="*/ 314 w 522"/>
                <a:gd name="T5" fmla="*/ 239 h 281"/>
                <a:gd name="T6" fmla="*/ 0 w 522"/>
                <a:gd name="T7" fmla="*/ 176 h 281"/>
              </a:gdLst>
              <a:ahLst/>
              <a:cxnLst>
                <a:cxn ang="0">
                  <a:pos x="T0" y="T1"/>
                </a:cxn>
                <a:cxn ang="0">
                  <a:pos x="T2" y="T3"/>
                </a:cxn>
                <a:cxn ang="0">
                  <a:pos x="T4" y="T5"/>
                </a:cxn>
                <a:cxn ang="0">
                  <a:pos x="T6" y="T7"/>
                </a:cxn>
              </a:cxnLst>
              <a:rect l="0" t="0" r="r" b="b"/>
              <a:pathLst>
                <a:path w="522" h="281">
                  <a:moveTo>
                    <a:pt x="0" y="176"/>
                  </a:moveTo>
                  <a:cubicBezTo>
                    <a:pt x="183" y="142"/>
                    <a:pt x="357" y="85"/>
                    <a:pt x="522" y="0"/>
                  </a:cubicBezTo>
                  <a:cubicBezTo>
                    <a:pt x="518" y="91"/>
                    <a:pt x="421" y="202"/>
                    <a:pt x="314" y="239"/>
                  </a:cubicBezTo>
                  <a:cubicBezTo>
                    <a:pt x="193" y="281"/>
                    <a:pt x="64" y="241"/>
                    <a:pt x="0"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3" name="组合 12"/>
          <p:cNvGrpSpPr>
            <a:grpSpLocks noChangeAspect="1"/>
          </p:cNvGrpSpPr>
          <p:nvPr/>
        </p:nvGrpSpPr>
        <p:grpSpPr>
          <a:xfrm>
            <a:off x="1728542" y="2752725"/>
            <a:ext cx="342267" cy="336307"/>
            <a:chOff x="3488917" y="4964203"/>
            <a:chExt cx="638175" cy="627063"/>
          </a:xfrm>
          <a:solidFill>
            <a:schemeClr val="bg1"/>
          </a:solidFill>
        </p:grpSpPr>
        <p:sp>
          <p:nvSpPr>
            <p:cNvPr id="14" name="Freeform 66"/>
            <p:cNvSpPr/>
            <p:nvPr/>
          </p:nvSpPr>
          <p:spPr bwMode="auto">
            <a:xfrm>
              <a:off x="3544480" y="5327741"/>
              <a:ext cx="249238" cy="249238"/>
            </a:xfrm>
            <a:custGeom>
              <a:avLst/>
              <a:gdLst>
                <a:gd name="T0" fmla="*/ 83 w 157"/>
                <a:gd name="T1" fmla="*/ 50 h 157"/>
                <a:gd name="T2" fmla="*/ 55 w 157"/>
                <a:gd name="T3" fmla="*/ 55 h 157"/>
                <a:gd name="T4" fmla="*/ 0 w 157"/>
                <a:gd name="T5" fmla="*/ 135 h 157"/>
                <a:gd name="T6" fmla="*/ 22 w 157"/>
                <a:gd name="T7" fmla="*/ 157 h 157"/>
                <a:gd name="T8" fmla="*/ 102 w 157"/>
                <a:gd name="T9" fmla="*/ 102 h 157"/>
                <a:gd name="T10" fmla="*/ 107 w 157"/>
                <a:gd name="T11" fmla="*/ 74 h 157"/>
                <a:gd name="T12" fmla="*/ 157 w 157"/>
                <a:gd name="T13" fmla="*/ 24 h 157"/>
                <a:gd name="T14" fmla="*/ 133 w 157"/>
                <a:gd name="T15" fmla="*/ 0 h 157"/>
                <a:gd name="T16" fmla="*/ 83 w 157"/>
                <a:gd name="T17" fmla="*/ 5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 h="157">
                  <a:moveTo>
                    <a:pt x="83" y="50"/>
                  </a:moveTo>
                  <a:lnTo>
                    <a:pt x="55" y="55"/>
                  </a:lnTo>
                  <a:lnTo>
                    <a:pt x="0" y="135"/>
                  </a:lnTo>
                  <a:lnTo>
                    <a:pt x="22" y="157"/>
                  </a:lnTo>
                  <a:lnTo>
                    <a:pt x="102" y="102"/>
                  </a:lnTo>
                  <a:lnTo>
                    <a:pt x="107" y="74"/>
                  </a:lnTo>
                  <a:lnTo>
                    <a:pt x="157" y="24"/>
                  </a:lnTo>
                  <a:lnTo>
                    <a:pt x="133" y="0"/>
                  </a:lnTo>
                  <a:lnTo>
                    <a:pt x="83"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67"/>
            <p:cNvSpPr>
              <a:spLocks noEditPoints="1"/>
            </p:cNvSpPr>
            <p:nvPr/>
          </p:nvSpPr>
          <p:spPr bwMode="auto">
            <a:xfrm>
              <a:off x="3739742" y="5000716"/>
              <a:ext cx="387350" cy="387350"/>
            </a:xfrm>
            <a:custGeom>
              <a:avLst/>
              <a:gdLst>
                <a:gd name="T0" fmla="*/ 94 w 103"/>
                <a:gd name="T1" fmla="*/ 9 h 103"/>
                <a:gd name="T2" fmla="*/ 63 w 103"/>
                <a:gd name="T3" fmla="*/ 9 h 103"/>
                <a:gd name="T4" fmla="*/ 0 w 103"/>
                <a:gd name="T5" fmla="*/ 71 h 103"/>
                <a:gd name="T6" fmla="*/ 31 w 103"/>
                <a:gd name="T7" fmla="*/ 103 h 103"/>
                <a:gd name="T8" fmla="*/ 94 w 103"/>
                <a:gd name="T9" fmla="*/ 40 h 103"/>
                <a:gd name="T10" fmla="*/ 94 w 103"/>
                <a:gd name="T11" fmla="*/ 9 h 103"/>
                <a:gd name="T12" fmla="*/ 27 w 103"/>
                <a:gd name="T13" fmla="*/ 69 h 103"/>
                <a:gd name="T14" fmla="*/ 21 w 103"/>
                <a:gd name="T15" fmla="*/ 69 h 103"/>
                <a:gd name="T16" fmla="*/ 21 w 103"/>
                <a:gd name="T17" fmla="*/ 64 h 103"/>
                <a:gd name="T18" fmla="*/ 70 w 103"/>
                <a:gd name="T19" fmla="*/ 15 h 103"/>
                <a:gd name="T20" fmla="*/ 76 w 103"/>
                <a:gd name="T21" fmla="*/ 15 h 103"/>
                <a:gd name="T22" fmla="*/ 76 w 103"/>
                <a:gd name="T23" fmla="*/ 20 h 103"/>
                <a:gd name="T24" fmla="*/ 27 w 103"/>
                <a:gd name="T25" fmla="*/ 69 h 103"/>
                <a:gd name="T26" fmla="*/ 88 w 103"/>
                <a:gd name="T27" fmla="*/ 32 h 103"/>
                <a:gd name="T28" fmla="*/ 39 w 103"/>
                <a:gd name="T29" fmla="*/ 81 h 103"/>
                <a:gd name="T30" fmla="*/ 33 w 103"/>
                <a:gd name="T31" fmla="*/ 81 h 103"/>
                <a:gd name="T32" fmla="*/ 33 w 103"/>
                <a:gd name="T33" fmla="*/ 76 h 103"/>
                <a:gd name="T34" fmla="*/ 82 w 103"/>
                <a:gd name="T35" fmla="*/ 27 h 103"/>
                <a:gd name="T36" fmla="*/ 88 w 103"/>
                <a:gd name="T37" fmla="*/ 27 h 103"/>
                <a:gd name="T38" fmla="*/ 88 w 103"/>
                <a:gd name="T39" fmla="*/ 3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3" h="103">
                  <a:moveTo>
                    <a:pt x="94" y="9"/>
                  </a:moveTo>
                  <a:cubicBezTo>
                    <a:pt x="85" y="0"/>
                    <a:pt x="71" y="0"/>
                    <a:pt x="63" y="9"/>
                  </a:cubicBezTo>
                  <a:cubicBezTo>
                    <a:pt x="0" y="71"/>
                    <a:pt x="0" y="71"/>
                    <a:pt x="0" y="71"/>
                  </a:cubicBezTo>
                  <a:cubicBezTo>
                    <a:pt x="31" y="103"/>
                    <a:pt x="31" y="103"/>
                    <a:pt x="31" y="103"/>
                  </a:cubicBezTo>
                  <a:cubicBezTo>
                    <a:pt x="94" y="40"/>
                    <a:pt x="94" y="40"/>
                    <a:pt x="94" y="40"/>
                  </a:cubicBezTo>
                  <a:cubicBezTo>
                    <a:pt x="103" y="32"/>
                    <a:pt x="103" y="18"/>
                    <a:pt x="94" y="9"/>
                  </a:cubicBezTo>
                  <a:close/>
                  <a:moveTo>
                    <a:pt x="27" y="69"/>
                  </a:moveTo>
                  <a:cubicBezTo>
                    <a:pt x="26" y="71"/>
                    <a:pt x="23" y="71"/>
                    <a:pt x="21" y="69"/>
                  </a:cubicBezTo>
                  <a:cubicBezTo>
                    <a:pt x="20" y="68"/>
                    <a:pt x="20" y="65"/>
                    <a:pt x="21" y="64"/>
                  </a:cubicBezTo>
                  <a:cubicBezTo>
                    <a:pt x="70" y="15"/>
                    <a:pt x="70" y="15"/>
                    <a:pt x="70" y="15"/>
                  </a:cubicBezTo>
                  <a:cubicBezTo>
                    <a:pt x="72" y="13"/>
                    <a:pt x="75" y="13"/>
                    <a:pt x="76" y="15"/>
                  </a:cubicBezTo>
                  <a:cubicBezTo>
                    <a:pt x="78" y="16"/>
                    <a:pt x="78" y="19"/>
                    <a:pt x="76" y="20"/>
                  </a:cubicBezTo>
                  <a:lnTo>
                    <a:pt x="27" y="69"/>
                  </a:lnTo>
                  <a:close/>
                  <a:moveTo>
                    <a:pt x="88" y="32"/>
                  </a:moveTo>
                  <a:cubicBezTo>
                    <a:pt x="39" y="81"/>
                    <a:pt x="39" y="81"/>
                    <a:pt x="39" y="81"/>
                  </a:cubicBezTo>
                  <a:cubicBezTo>
                    <a:pt x="38" y="83"/>
                    <a:pt x="35" y="83"/>
                    <a:pt x="33" y="81"/>
                  </a:cubicBezTo>
                  <a:cubicBezTo>
                    <a:pt x="32" y="80"/>
                    <a:pt x="32" y="77"/>
                    <a:pt x="33" y="76"/>
                  </a:cubicBezTo>
                  <a:cubicBezTo>
                    <a:pt x="82" y="27"/>
                    <a:pt x="82" y="27"/>
                    <a:pt x="82" y="27"/>
                  </a:cubicBezTo>
                  <a:cubicBezTo>
                    <a:pt x="84" y="25"/>
                    <a:pt x="87" y="25"/>
                    <a:pt x="88" y="27"/>
                  </a:cubicBezTo>
                  <a:cubicBezTo>
                    <a:pt x="90" y="28"/>
                    <a:pt x="90" y="31"/>
                    <a:pt x="88"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68"/>
            <p:cNvSpPr>
              <a:spLocks noEditPoints="1"/>
            </p:cNvSpPr>
            <p:nvPr/>
          </p:nvSpPr>
          <p:spPr bwMode="auto">
            <a:xfrm>
              <a:off x="3849280" y="5327741"/>
              <a:ext cx="263525" cy="263525"/>
            </a:xfrm>
            <a:custGeom>
              <a:avLst/>
              <a:gdLst>
                <a:gd name="T0" fmla="*/ 61 w 70"/>
                <a:gd name="T1" fmla="*/ 30 h 70"/>
                <a:gd name="T2" fmla="*/ 61 w 70"/>
                <a:gd name="T3" fmla="*/ 30 h 70"/>
                <a:gd name="T4" fmla="*/ 29 w 70"/>
                <a:gd name="T5" fmla="*/ 0 h 70"/>
                <a:gd name="T6" fmla="*/ 0 w 70"/>
                <a:gd name="T7" fmla="*/ 29 h 70"/>
                <a:gd name="T8" fmla="*/ 30 w 70"/>
                <a:gd name="T9" fmla="*/ 61 h 70"/>
                <a:gd name="T10" fmla="*/ 30 w 70"/>
                <a:gd name="T11" fmla="*/ 61 h 70"/>
                <a:gd name="T12" fmla="*/ 62 w 70"/>
                <a:gd name="T13" fmla="*/ 61 h 70"/>
                <a:gd name="T14" fmla="*/ 61 w 70"/>
                <a:gd name="T15" fmla="*/ 30 h 70"/>
                <a:gd name="T16" fmla="*/ 52 w 70"/>
                <a:gd name="T17" fmla="*/ 52 h 70"/>
                <a:gd name="T18" fmla="*/ 40 w 70"/>
                <a:gd name="T19" fmla="*/ 52 h 70"/>
                <a:gd name="T20" fmla="*/ 40 w 70"/>
                <a:gd name="T21" fmla="*/ 39 h 70"/>
                <a:gd name="T22" fmla="*/ 52 w 70"/>
                <a:gd name="T23" fmla="*/ 39 h 70"/>
                <a:gd name="T24" fmla="*/ 52 w 70"/>
                <a:gd name="T25" fmla="*/ 5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 h="70">
                  <a:moveTo>
                    <a:pt x="61" y="30"/>
                  </a:moveTo>
                  <a:cubicBezTo>
                    <a:pt x="61" y="30"/>
                    <a:pt x="61" y="30"/>
                    <a:pt x="61" y="30"/>
                  </a:cubicBezTo>
                  <a:cubicBezTo>
                    <a:pt x="29" y="0"/>
                    <a:pt x="29" y="0"/>
                    <a:pt x="29" y="0"/>
                  </a:cubicBezTo>
                  <a:cubicBezTo>
                    <a:pt x="0" y="29"/>
                    <a:pt x="0" y="29"/>
                    <a:pt x="0" y="29"/>
                  </a:cubicBezTo>
                  <a:cubicBezTo>
                    <a:pt x="14" y="43"/>
                    <a:pt x="25" y="55"/>
                    <a:pt x="30" y="61"/>
                  </a:cubicBezTo>
                  <a:cubicBezTo>
                    <a:pt x="30" y="61"/>
                    <a:pt x="30" y="61"/>
                    <a:pt x="30" y="61"/>
                  </a:cubicBezTo>
                  <a:cubicBezTo>
                    <a:pt x="39" y="69"/>
                    <a:pt x="53" y="70"/>
                    <a:pt x="62" y="61"/>
                  </a:cubicBezTo>
                  <a:cubicBezTo>
                    <a:pt x="70" y="52"/>
                    <a:pt x="70" y="38"/>
                    <a:pt x="61" y="30"/>
                  </a:cubicBezTo>
                  <a:close/>
                  <a:moveTo>
                    <a:pt x="52" y="52"/>
                  </a:moveTo>
                  <a:cubicBezTo>
                    <a:pt x="49" y="55"/>
                    <a:pt x="43" y="55"/>
                    <a:pt x="40" y="52"/>
                  </a:cubicBezTo>
                  <a:cubicBezTo>
                    <a:pt x="36" y="48"/>
                    <a:pt x="36" y="43"/>
                    <a:pt x="40" y="39"/>
                  </a:cubicBezTo>
                  <a:cubicBezTo>
                    <a:pt x="43" y="36"/>
                    <a:pt x="49" y="36"/>
                    <a:pt x="52" y="39"/>
                  </a:cubicBezTo>
                  <a:cubicBezTo>
                    <a:pt x="56" y="43"/>
                    <a:pt x="56" y="48"/>
                    <a:pt x="52" y="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69"/>
            <p:cNvSpPr/>
            <p:nvPr/>
          </p:nvSpPr>
          <p:spPr bwMode="auto">
            <a:xfrm>
              <a:off x="3488917" y="4964203"/>
              <a:ext cx="307975" cy="307975"/>
            </a:xfrm>
            <a:custGeom>
              <a:avLst/>
              <a:gdLst>
                <a:gd name="T0" fmla="*/ 41 w 82"/>
                <a:gd name="T1" fmla="*/ 0 h 82"/>
                <a:gd name="T2" fmla="*/ 25 w 82"/>
                <a:gd name="T3" fmla="*/ 3 h 82"/>
                <a:gd name="T4" fmla="*/ 47 w 82"/>
                <a:gd name="T5" fmla="*/ 25 h 82"/>
                <a:gd name="T6" fmla="*/ 47 w 82"/>
                <a:gd name="T7" fmla="*/ 39 h 82"/>
                <a:gd name="T8" fmla="*/ 39 w 82"/>
                <a:gd name="T9" fmla="*/ 48 h 82"/>
                <a:gd name="T10" fmla="*/ 24 w 82"/>
                <a:gd name="T11" fmla="*/ 48 h 82"/>
                <a:gd name="T12" fmla="*/ 2 w 82"/>
                <a:gd name="T13" fmla="*/ 26 h 82"/>
                <a:gd name="T14" fmla="*/ 0 w 82"/>
                <a:gd name="T15" fmla="*/ 41 h 82"/>
                <a:gd name="T16" fmla="*/ 41 w 82"/>
                <a:gd name="T17" fmla="*/ 82 h 82"/>
                <a:gd name="T18" fmla="*/ 82 w 82"/>
                <a:gd name="T19" fmla="*/ 41 h 82"/>
                <a:gd name="T20" fmla="*/ 41 w 82"/>
                <a:gd name="T21"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 h="82">
                  <a:moveTo>
                    <a:pt x="41" y="0"/>
                  </a:moveTo>
                  <a:cubicBezTo>
                    <a:pt x="35" y="0"/>
                    <a:pt x="30" y="1"/>
                    <a:pt x="25" y="3"/>
                  </a:cubicBezTo>
                  <a:cubicBezTo>
                    <a:pt x="47" y="25"/>
                    <a:pt x="47" y="25"/>
                    <a:pt x="47" y="25"/>
                  </a:cubicBezTo>
                  <a:cubicBezTo>
                    <a:pt x="51" y="29"/>
                    <a:pt x="51" y="35"/>
                    <a:pt x="47" y="39"/>
                  </a:cubicBezTo>
                  <a:cubicBezTo>
                    <a:pt x="39" y="48"/>
                    <a:pt x="39" y="48"/>
                    <a:pt x="39" y="48"/>
                  </a:cubicBezTo>
                  <a:cubicBezTo>
                    <a:pt x="35" y="52"/>
                    <a:pt x="28" y="52"/>
                    <a:pt x="24" y="48"/>
                  </a:cubicBezTo>
                  <a:cubicBezTo>
                    <a:pt x="2" y="26"/>
                    <a:pt x="2" y="26"/>
                    <a:pt x="2" y="26"/>
                  </a:cubicBezTo>
                  <a:cubicBezTo>
                    <a:pt x="1" y="30"/>
                    <a:pt x="0" y="35"/>
                    <a:pt x="0" y="41"/>
                  </a:cubicBezTo>
                  <a:cubicBezTo>
                    <a:pt x="0" y="63"/>
                    <a:pt x="18" y="82"/>
                    <a:pt x="41" y="82"/>
                  </a:cubicBezTo>
                  <a:cubicBezTo>
                    <a:pt x="63" y="82"/>
                    <a:pt x="82" y="63"/>
                    <a:pt x="82" y="41"/>
                  </a:cubicBezTo>
                  <a:cubicBezTo>
                    <a:pt x="82" y="18"/>
                    <a:pt x="63" y="0"/>
                    <a:pt x="4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1" name="组合 20"/>
          <p:cNvGrpSpPr/>
          <p:nvPr/>
        </p:nvGrpSpPr>
        <p:grpSpPr>
          <a:xfrm>
            <a:off x="6394663" y="2354262"/>
            <a:ext cx="2149050" cy="1463676"/>
            <a:chOff x="4487863" y="2298701"/>
            <a:chExt cx="3230563" cy="2200275"/>
          </a:xfrm>
          <a:solidFill>
            <a:schemeClr val="accent2"/>
          </a:solidFill>
        </p:grpSpPr>
        <p:sp>
          <p:nvSpPr>
            <p:cNvPr id="29" name="Freeform 5"/>
            <p:cNvSpPr>
              <a:spLocks noEditPoints="1"/>
            </p:cNvSpPr>
            <p:nvPr/>
          </p:nvSpPr>
          <p:spPr bwMode="auto">
            <a:xfrm>
              <a:off x="4487863" y="2298701"/>
              <a:ext cx="3230563" cy="1881188"/>
            </a:xfrm>
            <a:custGeom>
              <a:avLst/>
              <a:gdLst>
                <a:gd name="T0" fmla="*/ 129 w 1080"/>
                <a:gd name="T1" fmla="*/ 629 h 629"/>
                <a:gd name="T2" fmla="*/ 52 w 1080"/>
                <a:gd name="T3" fmla="*/ 616 h 629"/>
                <a:gd name="T4" fmla="*/ 26 w 1080"/>
                <a:gd name="T5" fmla="*/ 541 h 629"/>
                <a:gd name="T6" fmla="*/ 135 w 1080"/>
                <a:gd name="T7" fmla="*/ 451 h 629"/>
                <a:gd name="T8" fmla="*/ 195 w 1080"/>
                <a:gd name="T9" fmla="*/ 416 h 629"/>
                <a:gd name="T10" fmla="*/ 211 w 1080"/>
                <a:gd name="T11" fmla="*/ 389 h 629"/>
                <a:gd name="T12" fmla="*/ 353 w 1080"/>
                <a:gd name="T13" fmla="*/ 105 h 629"/>
                <a:gd name="T14" fmla="*/ 812 w 1080"/>
                <a:gd name="T15" fmla="*/ 189 h 629"/>
                <a:gd name="T16" fmla="*/ 858 w 1080"/>
                <a:gd name="T17" fmla="*/ 208 h 629"/>
                <a:gd name="T18" fmla="*/ 1011 w 1080"/>
                <a:gd name="T19" fmla="*/ 208 h 629"/>
                <a:gd name="T20" fmla="*/ 1017 w 1080"/>
                <a:gd name="T21" fmla="*/ 209 h 629"/>
                <a:gd name="T22" fmla="*/ 1046 w 1080"/>
                <a:gd name="T23" fmla="*/ 295 h 629"/>
                <a:gd name="T24" fmla="*/ 905 w 1080"/>
                <a:gd name="T25" fmla="*/ 400 h 629"/>
                <a:gd name="T26" fmla="*/ 218 w 1080"/>
                <a:gd name="T27" fmla="*/ 623 h 629"/>
                <a:gd name="T28" fmla="*/ 129 w 1080"/>
                <a:gd name="T29" fmla="*/ 629 h 629"/>
                <a:gd name="T30" fmla="*/ 214 w 1080"/>
                <a:gd name="T31" fmla="*/ 444 h 629"/>
                <a:gd name="T32" fmla="*/ 125 w 1080"/>
                <a:gd name="T33" fmla="*/ 522 h 629"/>
                <a:gd name="T34" fmla="*/ 142 w 1080"/>
                <a:gd name="T35" fmla="*/ 573 h 629"/>
                <a:gd name="T36" fmla="*/ 192 w 1080"/>
                <a:gd name="T37" fmla="*/ 584 h 629"/>
                <a:gd name="T38" fmla="*/ 416 w 1080"/>
                <a:gd name="T39" fmla="*/ 559 h 629"/>
                <a:gd name="T40" fmla="*/ 764 w 1080"/>
                <a:gd name="T41" fmla="*/ 439 h 629"/>
                <a:gd name="T42" fmla="*/ 926 w 1080"/>
                <a:gd name="T43" fmla="*/ 338 h 629"/>
                <a:gd name="T44" fmla="*/ 955 w 1080"/>
                <a:gd name="T45" fmla="*/ 301 h 629"/>
                <a:gd name="T46" fmla="*/ 942 w 1080"/>
                <a:gd name="T47" fmla="*/ 260 h 629"/>
                <a:gd name="T48" fmla="*/ 846 w 1080"/>
                <a:gd name="T49" fmla="*/ 244 h 629"/>
                <a:gd name="T50" fmla="*/ 866 w 1080"/>
                <a:gd name="T51" fmla="*/ 320 h 629"/>
                <a:gd name="T52" fmla="*/ 860 w 1080"/>
                <a:gd name="T53" fmla="*/ 340 h 629"/>
                <a:gd name="T54" fmla="*/ 793 w 1080"/>
                <a:gd name="T55" fmla="*/ 387 h 629"/>
                <a:gd name="T56" fmla="*/ 496 w 1080"/>
                <a:gd name="T57" fmla="*/ 506 h 629"/>
                <a:gd name="T58" fmla="*/ 275 w 1080"/>
                <a:gd name="T59" fmla="*/ 546 h 629"/>
                <a:gd name="T60" fmla="*/ 248 w 1080"/>
                <a:gd name="T61" fmla="*/ 530 h 629"/>
                <a:gd name="T62" fmla="*/ 214 w 1080"/>
                <a:gd name="T63" fmla="*/ 444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80" h="629">
                  <a:moveTo>
                    <a:pt x="129" y="629"/>
                  </a:moveTo>
                  <a:cubicBezTo>
                    <a:pt x="111" y="626"/>
                    <a:pt x="80" y="624"/>
                    <a:pt x="52" y="616"/>
                  </a:cubicBezTo>
                  <a:cubicBezTo>
                    <a:pt x="9" y="605"/>
                    <a:pt x="0" y="577"/>
                    <a:pt x="26" y="541"/>
                  </a:cubicBezTo>
                  <a:cubicBezTo>
                    <a:pt x="54" y="502"/>
                    <a:pt x="95" y="477"/>
                    <a:pt x="135" y="451"/>
                  </a:cubicBezTo>
                  <a:cubicBezTo>
                    <a:pt x="154" y="439"/>
                    <a:pt x="174" y="427"/>
                    <a:pt x="195" y="416"/>
                  </a:cubicBezTo>
                  <a:cubicBezTo>
                    <a:pt x="207" y="410"/>
                    <a:pt x="211" y="403"/>
                    <a:pt x="211" y="389"/>
                  </a:cubicBezTo>
                  <a:cubicBezTo>
                    <a:pt x="209" y="270"/>
                    <a:pt x="255" y="173"/>
                    <a:pt x="353" y="105"/>
                  </a:cubicBezTo>
                  <a:cubicBezTo>
                    <a:pt x="501" y="0"/>
                    <a:pt x="710" y="38"/>
                    <a:pt x="812" y="189"/>
                  </a:cubicBezTo>
                  <a:cubicBezTo>
                    <a:pt x="825" y="208"/>
                    <a:pt x="838" y="210"/>
                    <a:pt x="858" y="208"/>
                  </a:cubicBezTo>
                  <a:cubicBezTo>
                    <a:pt x="909" y="201"/>
                    <a:pt x="960" y="198"/>
                    <a:pt x="1011" y="208"/>
                  </a:cubicBezTo>
                  <a:cubicBezTo>
                    <a:pt x="1013" y="209"/>
                    <a:pt x="1015" y="209"/>
                    <a:pt x="1017" y="209"/>
                  </a:cubicBezTo>
                  <a:cubicBezTo>
                    <a:pt x="1068" y="222"/>
                    <a:pt x="1080" y="254"/>
                    <a:pt x="1046" y="295"/>
                  </a:cubicBezTo>
                  <a:cubicBezTo>
                    <a:pt x="1007" y="341"/>
                    <a:pt x="957" y="372"/>
                    <a:pt x="905" y="400"/>
                  </a:cubicBezTo>
                  <a:cubicBezTo>
                    <a:pt x="690" y="516"/>
                    <a:pt x="461" y="590"/>
                    <a:pt x="218" y="623"/>
                  </a:cubicBezTo>
                  <a:cubicBezTo>
                    <a:pt x="193" y="626"/>
                    <a:pt x="166" y="626"/>
                    <a:pt x="129" y="629"/>
                  </a:cubicBezTo>
                  <a:close/>
                  <a:moveTo>
                    <a:pt x="214" y="444"/>
                  </a:moveTo>
                  <a:cubicBezTo>
                    <a:pt x="181" y="465"/>
                    <a:pt x="147" y="486"/>
                    <a:pt x="125" y="522"/>
                  </a:cubicBezTo>
                  <a:cubicBezTo>
                    <a:pt x="111" y="545"/>
                    <a:pt x="117" y="564"/>
                    <a:pt x="142" y="573"/>
                  </a:cubicBezTo>
                  <a:cubicBezTo>
                    <a:pt x="158" y="579"/>
                    <a:pt x="175" y="583"/>
                    <a:pt x="192" y="584"/>
                  </a:cubicBezTo>
                  <a:cubicBezTo>
                    <a:pt x="268" y="589"/>
                    <a:pt x="342" y="575"/>
                    <a:pt x="416" y="559"/>
                  </a:cubicBezTo>
                  <a:cubicBezTo>
                    <a:pt x="536" y="531"/>
                    <a:pt x="652" y="492"/>
                    <a:pt x="764" y="439"/>
                  </a:cubicBezTo>
                  <a:cubicBezTo>
                    <a:pt x="822" y="411"/>
                    <a:pt x="879" y="382"/>
                    <a:pt x="926" y="338"/>
                  </a:cubicBezTo>
                  <a:cubicBezTo>
                    <a:pt x="937" y="328"/>
                    <a:pt x="947" y="314"/>
                    <a:pt x="955" y="301"/>
                  </a:cubicBezTo>
                  <a:cubicBezTo>
                    <a:pt x="964" y="284"/>
                    <a:pt x="959" y="269"/>
                    <a:pt x="942" y="260"/>
                  </a:cubicBezTo>
                  <a:cubicBezTo>
                    <a:pt x="912" y="243"/>
                    <a:pt x="880" y="243"/>
                    <a:pt x="846" y="244"/>
                  </a:cubicBezTo>
                  <a:cubicBezTo>
                    <a:pt x="853" y="271"/>
                    <a:pt x="860" y="295"/>
                    <a:pt x="866" y="320"/>
                  </a:cubicBezTo>
                  <a:cubicBezTo>
                    <a:pt x="867" y="326"/>
                    <a:pt x="865" y="337"/>
                    <a:pt x="860" y="340"/>
                  </a:cubicBezTo>
                  <a:cubicBezTo>
                    <a:pt x="839" y="357"/>
                    <a:pt x="817" y="374"/>
                    <a:pt x="793" y="387"/>
                  </a:cubicBezTo>
                  <a:cubicBezTo>
                    <a:pt x="700" y="440"/>
                    <a:pt x="599" y="477"/>
                    <a:pt x="496" y="506"/>
                  </a:cubicBezTo>
                  <a:cubicBezTo>
                    <a:pt x="424" y="527"/>
                    <a:pt x="350" y="543"/>
                    <a:pt x="275" y="546"/>
                  </a:cubicBezTo>
                  <a:cubicBezTo>
                    <a:pt x="261" y="546"/>
                    <a:pt x="253" y="542"/>
                    <a:pt x="248" y="530"/>
                  </a:cubicBezTo>
                  <a:cubicBezTo>
                    <a:pt x="238" y="502"/>
                    <a:pt x="226" y="474"/>
                    <a:pt x="214" y="4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6"/>
            <p:cNvSpPr/>
            <p:nvPr/>
          </p:nvSpPr>
          <p:spPr bwMode="auto">
            <a:xfrm>
              <a:off x="5492750" y="3659188"/>
              <a:ext cx="1562100" cy="839788"/>
            </a:xfrm>
            <a:custGeom>
              <a:avLst/>
              <a:gdLst>
                <a:gd name="T0" fmla="*/ 0 w 522"/>
                <a:gd name="T1" fmla="*/ 176 h 281"/>
                <a:gd name="T2" fmla="*/ 522 w 522"/>
                <a:gd name="T3" fmla="*/ 0 h 281"/>
                <a:gd name="T4" fmla="*/ 314 w 522"/>
                <a:gd name="T5" fmla="*/ 239 h 281"/>
                <a:gd name="T6" fmla="*/ 0 w 522"/>
                <a:gd name="T7" fmla="*/ 176 h 281"/>
              </a:gdLst>
              <a:ahLst/>
              <a:cxnLst>
                <a:cxn ang="0">
                  <a:pos x="T0" y="T1"/>
                </a:cxn>
                <a:cxn ang="0">
                  <a:pos x="T2" y="T3"/>
                </a:cxn>
                <a:cxn ang="0">
                  <a:pos x="T4" y="T5"/>
                </a:cxn>
                <a:cxn ang="0">
                  <a:pos x="T6" y="T7"/>
                </a:cxn>
              </a:cxnLst>
              <a:rect l="0" t="0" r="r" b="b"/>
              <a:pathLst>
                <a:path w="522" h="281">
                  <a:moveTo>
                    <a:pt x="0" y="176"/>
                  </a:moveTo>
                  <a:cubicBezTo>
                    <a:pt x="183" y="142"/>
                    <a:pt x="357" y="85"/>
                    <a:pt x="522" y="0"/>
                  </a:cubicBezTo>
                  <a:cubicBezTo>
                    <a:pt x="518" y="91"/>
                    <a:pt x="421" y="202"/>
                    <a:pt x="314" y="239"/>
                  </a:cubicBezTo>
                  <a:cubicBezTo>
                    <a:pt x="193" y="281"/>
                    <a:pt x="64" y="241"/>
                    <a:pt x="0"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2" name="组合 21"/>
          <p:cNvGrpSpPr>
            <a:grpSpLocks noChangeAspect="1"/>
          </p:cNvGrpSpPr>
          <p:nvPr/>
        </p:nvGrpSpPr>
        <p:grpSpPr>
          <a:xfrm>
            <a:off x="7270176" y="2729828"/>
            <a:ext cx="398023" cy="336307"/>
            <a:chOff x="2203042" y="1374866"/>
            <a:chExt cx="706438" cy="596900"/>
          </a:xfrm>
          <a:solidFill>
            <a:schemeClr val="bg1"/>
          </a:solidFill>
        </p:grpSpPr>
        <p:sp>
          <p:nvSpPr>
            <p:cNvPr id="23" name="Oval 50"/>
            <p:cNvSpPr>
              <a:spLocks noChangeArrowheads="1"/>
            </p:cNvSpPr>
            <p:nvPr/>
          </p:nvSpPr>
          <p:spPr bwMode="auto">
            <a:xfrm>
              <a:off x="2455455" y="1441541"/>
              <a:ext cx="203200" cy="2032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51"/>
            <p:cNvSpPr/>
            <p:nvPr/>
          </p:nvSpPr>
          <p:spPr bwMode="auto">
            <a:xfrm>
              <a:off x="2379255" y="1663791"/>
              <a:ext cx="357188" cy="307975"/>
            </a:xfrm>
            <a:custGeom>
              <a:avLst/>
              <a:gdLst>
                <a:gd name="T0" fmla="*/ 65 w 95"/>
                <a:gd name="T1" fmla="*/ 0 h 82"/>
                <a:gd name="T2" fmla="*/ 48 w 95"/>
                <a:gd name="T3" fmla="*/ 20 h 82"/>
                <a:gd name="T4" fmla="*/ 31 w 95"/>
                <a:gd name="T5" fmla="*/ 0 h 82"/>
                <a:gd name="T6" fmla="*/ 0 w 95"/>
                <a:gd name="T7" fmla="*/ 51 h 82"/>
                <a:gd name="T8" fmla="*/ 1 w 95"/>
                <a:gd name="T9" fmla="*/ 61 h 82"/>
                <a:gd name="T10" fmla="*/ 48 w 95"/>
                <a:gd name="T11" fmla="*/ 82 h 82"/>
                <a:gd name="T12" fmla="*/ 94 w 95"/>
                <a:gd name="T13" fmla="*/ 61 h 82"/>
                <a:gd name="T14" fmla="*/ 95 w 95"/>
                <a:gd name="T15" fmla="*/ 51 h 82"/>
                <a:gd name="T16" fmla="*/ 65 w 95"/>
                <a:gd name="T17"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 h="82">
                  <a:moveTo>
                    <a:pt x="65" y="0"/>
                  </a:moveTo>
                  <a:cubicBezTo>
                    <a:pt x="48" y="20"/>
                    <a:pt x="48" y="20"/>
                    <a:pt x="48" y="20"/>
                  </a:cubicBezTo>
                  <a:cubicBezTo>
                    <a:pt x="31" y="0"/>
                    <a:pt x="31" y="0"/>
                    <a:pt x="31" y="0"/>
                  </a:cubicBezTo>
                  <a:cubicBezTo>
                    <a:pt x="13" y="8"/>
                    <a:pt x="0" y="28"/>
                    <a:pt x="0" y="51"/>
                  </a:cubicBezTo>
                  <a:cubicBezTo>
                    <a:pt x="0" y="54"/>
                    <a:pt x="1" y="57"/>
                    <a:pt x="1" y="61"/>
                  </a:cubicBezTo>
                  <a:cubicBezTo>
                    <a:pt x="11" y="73"/>
                    <a:pt x="28" y="82"/>
                    <a:pt x="48" y="82"/>
                  </a:cubicBezTo>
                  <a:cubicBezTo>
                    <a:pt x="67" y="82"/>
                    <a:pt x="84" y="73"/>
                    <a:pt x="94" y="61"/>
                  </a:cubicBezTo>
                  <a:cubicBezTo>
                    <a:pt x="95" y="57"/>
                    <a:pt x="95" y="54"/>
                    <a:pt x="95" y="51"/>
                  </a:cubicBezTo>
                  <a:cubicBezTo>
                    <a:pt x="95" y="28"/>
                    <a:pt x="82" y="7"/>
                    <a:pt x="6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52"/>
            <p:cNvSpPr/>
            <p:nvPr/>
          </p:nvSpPr>
          <p:spPr bwMode="auto">
            <a:xfrm>
              <a:off x="2653892" y="1374866"/>
              <a:ext cx="184150" cy="187325"/>
            </a:xfrm>
            <a:custGeom>
              <a:avLst/>
              <a:gdLst>
                <a:gd name="T0" fmla="*/ 24 w 49"/>
                <a:gd name="T1" fmla="*/ 0 h 50"/>
                <a:gd name="T2" fmla="*/ 0 w 49"/>
                <a:gd name="T3" fmla="*/ 18 h 50"/>
                <a:gd name="T4" fmla="*/ 11 w 49"/>
                <a:gd name="T5" fmla="*/ 45 h 50"/>
                <a:gd name="T6" fmla="*/ 11 w 49"/>
                <a:gd name="T7" fmla="*/ 46 h 50"/>
                <a:gd name="T8" fmla="*/ 24 w 49"/>
                <a:gd name="T9" fmla="*/ 50 h 50"/>
                <a:gd name="T10" fmla="*/ 49 w 49"/>
                <a:gd name="T11" fmla="*/ 25 h 50"/>
                <a:gd name="T12" fmla="*/ 24 w 49"/>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49" h="50">
                  <a:moveTo>
                    <a:pt x="24" y="0"/>
                  </a:moveTo>
                  <a:cubicBezTo>
                    <a:pt x="12" y="0"/>
                    <a:pt x="2" y="8"/>
                    <a:pt x="0" y="18"/>
                  </a:cubicBezTo>
                  <a:cubicBezTo>
                    <a:pt x="6" y="25"/>
                    <a:pt x="11" y="34"/>
                    <a:pt x="11" y="45"/>
                  </a:cubicBezTo>
                  <a:cubicBezTo>
                    <a:pt x="11" y="45"/>
                    <a:pt x="11" y="46"/>
                    <a:pt x="11" y="46"/>
                  </a:cubicBezTo>
                  <a:cubicBezTo>
                    <a:pt x="14" y="49"/>
                    <a:pt x="19" y="50"/>
                    <a:pt x="24" y="50"/>
                  </a:cubicBezTo>
                  <a:cubicBezTo>
                    <a:pt x="37" y="50"/>
                    <a:pt x="49" y="39"/>
                    <a:pt x="49" y="25"/>
                  </a:cubicBezTo>
                  <a:cubicBezTo>
                    <a:pt x="49" y="11"/>
                    <a:pt x="37" y="0"/>
                    <a:pt x="2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53"/>
            <p:cNvSpPr/>
            <p:nvPr/>
          </p:nvSpPr>
          <p:spPr bwMode="auto">
            <a:xfrm>
              <a:off x="2271305" y="1374866"/>
              <a:ext cx="187325" cy="187325"/>
            </a:xfrm>
            <a:custGeom>
              <a:avLst/>
              <a:gdLst>
                <a:gd name="T0" fmla="*/ 40 w 50"/>
                <a:gd name="T1" fmla="*/ 45 h 50"/>
                <a:gd name="T2" fmla="*/ 50 w 50"/>
                <a:gd name="T3" fmla="*/ 20 h 50"/>
                <a:gd name="T4" fmla="*/ 25 w 50"/>
                <a:gd name="T5" fmla="*/ 0 h 50"/>
                <a:gd name="T6" fmla="*/ 0 w 50"/>
                <a:gd name="T7" fmla="*/ 25 h 50"/>
                <a:gd name="T8" fmla="*/ 25 w 50"/>
                <a:gd name="T9" fmla="*/ 50 h 50"/>
                <a:gd name="T10" fmla="*/ 40 w 50"/>
                <a:gd name="T11" fmla="*/ 45 h 50"/>
                <a:gd name="T12" fmla="*/ 40 w 50"/>
                <a:gd name="T13" fmla="*/ 45 h 50"/>
              </a:gdLst>
              <a:ahLst/>
              <a:cxnLst>
                <a:cxn ang="0">
                  <a:pos x="T0" y="T1"/>
                </a:cxn>
                <a:cxn ang="0">
                  <a:pos x="T2" y="T3"/>
                </a:cxn>
                <a:cxn ang="0">
                  <a:pos x="T4" y="T5"/>
                </a:cxn>
                <a:cxn ang="0">
                  <a:pos x="T6" y="T7"/>
                </a:cxn>
                <a:cxn ang="0">
                  <a:pos x="T8" y="T9"/>
                </a:cxn>
                <a:cxn ang="0">
                  <a:pos x="T10" y="T11"/>
                </a:cxn>
                <a:cxn ang="0">
                  <a:pos x="T12" y="T13"/>
                </a:cxn>
              </a:cxnLst>
              <a:rect l="0" t="0" r="r" b="b"/>
              <a:pathLst>
                <a:path w="50" h="50">
                  <a:moveTo>
                    <a:pt x="40" y="45"/>
                  </a:moveTo>
                  <a:cubicBezTo>
                    <a:pt x="40" y="35"/>
                    <a:pt x="44" y="26"/>
                    <a:pt x="50" y="20"/>
                  </a:cubicBezTo>
                  <a:cubicBezTo>
                    <a:pt x="48" y="8"/>
                    <a:pt x="37" y="0"/>
                    <a:pt x="25" y="0"/>
                  </a:cubicBezTo>
                  <a:cubicBezTo>
                    <a:pt x="12" y="0"/>
                    <a:pt x="0" y="11"/>
                    <a:pt x="0" y="25"/>
                  </a:cubicBezTo>
                  <a:cubicBezTo>
                    <a:pt x="0" y="39"/>
                    <a:pt x="12" y="50"/>
                    <a:pt x="25" y="50"/>
                  </a:cubicBezTo>
                  <a:cubicBezTo>
                    <a:pt x="31" y="50"/>
                    <a:pt x="36" y="48"/>
                    <a:pt x="40" y="45"/>
                  </a:cubicBezTo>
                  <a:cubicBezTo>
                    <a:pt x="40" y="45"/>
                    <a:pt x="40" y="45"/>
                    <a:pt x="4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54"/>
            <p:cNvSpPr/>
            <p:nvPr/>
          </p:nvSpPr>
          <p:spPr bwMode="auto">
            <a:xfrm>
              <a:off x="2653892" y="1578066"/>
              <a:ext cx="255588" cy="285750"/>
            </a:xfrm>
            <a:custGeom>
              <a:avLst/>
              <a:gdLst>
                <a:gd name="T0" fmla="*/ 40 w 68"/>
                <a:gd name="T1" fmla="*/ 0 h 76"/>
                <a:gd name="T2" fmla="*/ 24 w 68"/>
                <a:gd name="T3" fmla="*/ 19 h 76"/>
                <a:gd name="T4" fmla="*/ 9 w 68"/>
                <a:gd name="T5" fmla="*/ 2 h 76"/>
                <a:gd name="T6" fmla="*/ 0 w 68"/>
                <a:gd name="T7" fmla="*/ 16 h 76"/>
                <a:gd name="T8" fmla="*/ 32 w 68"/>
                <a:gd name="T9" fmla="*/ 74 h 76"/>
                <a:gd name="T10" fmla="*/ 31 w 68"/>
                <a:gd name="T11" fmla="*/ 76 h 76"/>
                <a:gd name="T12" fmla="*/ 67 w 68"/>
                <a:gd name="T13" fmla="*/ 57 h 76"/>
                <a:gd name="T14" fmla="*/ 68 w 68"/>
                <a:gd name="T15" fmla="*/ 48 h 76"/>
                <a:gd name="T16" fmla="*/ 40 w 68"/>
                <a:gd name="T1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76">
                  <a:moveTo>
                    <a:pt x="40" y="0"/>
                  </a:moveTo>
                  <a:cubicBezTo>
                    <a:pt x="24" y="19"/>
                    <a:pt x="24" y="19"/>
                    <a:pt x="24" y="19"/>
                  </a:cubicBezTo>
                  <a:cubicBezTo>
                    <a:pt x="9" y="2"/>
                    <a:pt x="9" y="2"/>
                    <a:pt x="9" y="2"/>
                  </a:cubicBezTo>
                  <a:cubicBezTo>
                    <a:pt x="7" y="7"/>
                    <a:pt x="4" y="12"/>
                    <a:pt x="0" y="16"/>
                  </a:cubicBezTo>
                  <a:cubicBezTo>
                    <a:pt x="19" y="27"/>
                    <a:pt x="32" y="49"/>
                    <a:pt x="32" y="74"/>
                  </a:cubicBezTo>
                  <a:cubicBezTo>
                    <a:pt x="32" y="75"/>
                    <a:pt x="31" y="75"/>
                    <a:pt x="31" y="76"/>
                  </a:cubicBezTo>
                  <a:cubicBezTo>
                    <a:pt x="46" y="74"/>
                    <a:pt x="59" y="67"/>
                    <a:pt x="67" y="57"/>
                  </a:cubicBezTo>
                  <a:cubicBezTo>
                    <a:pt x="68" y="54"/>
                    <a:pt x="68" y="51"/>
                    <a:pt x="68" y="48"/>
                  </a:cubicBezTo>
                  <a:cubicBezTo>
                    <a:pt x="68" y="26"/>
                    <a:pt x="56" y="8"/>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55"/>
            <p:cNvSpPr/>
            <p:nvPr/>
          </p:nvSpPr>
          <p:spPr bwMode="auto">
            <a:xfrm>
              <a:off x="2203042" y="1578066"/>
              <a:ext cx="258763" cy="285750"/>
            </a:xfrm>
            <a:custGeom>
              <a:avLst/>
              <a:gdLst>
                <a:gd name="T0" fmla="*/ 38 w 69"/>
                <a:gd name="T1" fmla="*/ 74 h 76"/>
                <a:gd name="T2" fmla="*/ 69 w 69"/>
                <a:gd name="T3" fmla="*/ 17 h 76"/>
                <a:gd name="T4" fmla="*/ 59 w 69"/>
                <a:gd name="T5" fmla="*/ 0 h 76"/>
                <a:gd name="T6" fmla="*/ 59 w 69"/>
                <a:gd name="T7" fmla="*/ 0 h 76"/>
                <a:gd name="T8" fmla="*/ 44 w 69"/>
                <a:gd name="T9" fmla="*/ 19 h 76"/>
                <a:gd name="T10" fmla="*/ 28 w 69"/>
                <a:gd name="T11" fmla="*/ 1 h 76"/>
                <a:gd name="T12" fmla="*/ 0 w 69"/>
                <a:gd name="T13" fmla="*/ 48 h 76"/>
                <a:gd name="T14" fmla="*/ 0 w 69"/>
                <a:gd name="T15" fmla="*/ 57 h 76"/>
                <a:gd name="T16" fmla="*/ 38 w 69"/>
                <a:gd name="T17" fmla="*/ 76 h 76"/>
                <a:gd name="T18" fmla="*/ 38 w 69"/>
                <a:gd name="T19" fmla="*/ 7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76">
                  <a:moveTo>
                    <a:pt x="38" y="74"/>
                  </a:moveTo>
                  <a:cubicBezTo>
                    <a:pt x="38" y="49"/>
                    <a:pt x="50" y="28"/>
                    <a:pt x="69" y="17"/>
                  </a:cubicBezTo>
                  <a:cubicBezTo>
                    <a:pt x="65" y="12"/>
                    <a:pt x="61" y="7"/>
                    <a:pt x="59" y="0"/>
                  </a:cubicBezTo>
                  <a:cubicBezTo>
                    <a:pt x="59" y="0"/>
                    <a:pt x="59" y="0"/>
                    <a:pt x="59" y="0"/>
                  </a:cubicBezTo>
                  <a:cubicBezTo>
                    <a:pt x="44" y="19"/>
                    <a:pt x="44" y="19"/>
                    <a:pt x="44" y="19"/>
                  </a:cubicBezTo>
                  <a:cubicBezTo>
                    <a:pt x="28" y="1"/>
                    <a:pt x="28" y="1"/>
                    <a:pt x="28" y="1"/>
                  </a:cubicBezTo>
                  <a:cubicBezTo>
                    <a:pt x="12" y="8"/>
                    <a:pt x="0" y="26"/>
                    <a:pt x="0" y="48"/>
                  </a:cubicBezTo>
                  <a:cubicBezTo>
                    <a:pt x="0" y="51"/>
                    <a:pt x="0" y="54"/>
                    <a:pt x="0" y="57"/>
                  </a:cubicBezTo>
                  <a:cubicBezTo>
                    <a:pt x="9" y="67"/>
                    <a:pt x="22" y="75"/>
                    <a:pt x="38" y="76"/>
                  </a:cubicBezTo>
                  <a:cubicBezTo>
                    <a:pt x="38" y="75"/>
                    <a:pt x="38" y="75"/>
                    <a:pt x="3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2" name="组合 31"/>
          <p:cNvGrpSpPr/>
          <p:nvPr/>
        </p:nvGrpSpPr>
        <p:grpSpPr>
          <a:xfrm>
            <a:off x="3648288" y="2354262"/>
            <a:ext cx="2149050" cy="1463676"/>
            <a:chOff x="4487863" y="2298701"/>
            <a:chExt cx="3230563" cy="2200275"/>
          </a:xfrm>
          <a:solidFill>
            <a:schemeClr val="accent1"/>
          </a:solidFill>
        </p:grpSpPr>
        <p:sp>
          <p:nvSpPr>
            <p:cNvPr id="38" name="Freeform 5"/>
            <p:cNvSpPr>
              <a:spLocks noEditPoints="1"/>
            </p:cNvSpPr>
            <p:nvPr/>
          </p:nvSpPr>
          <p:spPr bwMode="auto">
            <a:xfrm>
              <a:off x="4487863" y="2298701"/>
              <a:ext cx="3230563" cy="1881188"/>
            </a:xfrm>
            <a:custGeom>
              <a:avLst/>
              <a:gdLst>
                <a:gd name="T0" fmla="*/ 129 w 1080"/>
                <a:gd name="T1" fmla="*/ 629 h 629"/>
                <a:gd name="T2" fmla="*/ 52 w 1080"/>
                <a:gd name="T3" fmla="*/ 616 h 629"/>
                <a:gd name="T4" fmla="*/ 26 w 1080"/>
                <a:gd name="T5" fmla="*/ 541 h 629"/>
                <a:gd name="T6" fmla="*/ 135 w 1080"/>
                <a:gd name="T7" fmla="*/ 451 h 629"/>
                <a:gd name="T8" fmla="*/ 195 w 1080"/>
                <a:gd name="T9" fmla="*/ 416 h 629"/>
                <a:gd name="T10" fmla="*/ 211 w 1080"/>
                <a:gd name="T11" fmla="*/ 389 h 629"/>
                <a:gd name="T12" fmla="*/ 353 w 1080"/>
                <a:gd name="T13" fmla="*/ 105 h 629"/>
                <a:gd name="T14" fmla="*/ 812 w 1080"/>
                <a:gd name="T15" fmla="*/ 189 h 629"/>
                <a:gd name="T16" fmla="*/ 858 w 1080"/>
                <a:gd name="T17" fmla="*/ 208 h 629"/>
                <a:gd name="T18" fmla="*/ 1011 w 1080"/>
                <a:gd name="T19" fmla="*/ 208 h 629"/>
                <a:gd name="T20" fmla="*/ 1017 w 1080"/>
                <a:gd name="T21" fmla="*/ 209 h 629"/>
                <a:gd name="T22" fmla="*/ 1046 w 1080"/>
                <a:gd name="T23" fmla="*/ 295 h 629"/>
                <a:gd name="T24" fmla="*/ 905 w 1080"/>
                <a:gd name="T25" fmla="*/ 400 h 629"/>
                <a:gd name="T26" fmla="*/ 218 w 1080"/>
                <a:gd name="T27" fmla="*/ 623 h 629"/>
                <a:gd name="T28" fmla="*/ 129 w 1080"/>
                <a:gd name="T29" fmla="*/ 629 h 629"/>
                <a:gd name="T30" fmla="*/ 214 w 1080"/>
                <a:gd name="T31" fmla="*/ 444 h 629"/>
                <a:gd name="T32" fmla="*/ 125 w 1080"/>
                <a:gd name="T33" fmla="*/ 522 h 629"/>
                <a:gd name="T34" fmla="*/ 142 w 1080"/>
                <a:gd name="T35" fmla="*/ 573 h 629"/>
                <a:gd name="T36" fmla="*/ 192 w 1080"/>
                <a:gd name="T37" fmla="*/ 584 h 629"/>
                <a:gd name="T38" fmla="*/ 416 w 1080"/>
                <a:gd name="T39" fmla="*/ 559 h 629"/>
                <a:gd name="T40" fmla="*/ 764 w 1080"/>
                <a:gd name="T41" fmla="*/ 439 h 629"/>
                <a:gd name="T42" fmla="*/ 926 w 1080"/>
                <a:gd name="T43" fmla="*/ 338 h 629"/>
                <a:gd name="T44" fmla="*/ 955 w 1080"/>
                <a:gd name="T45" fmla="*/ 301 h 629"/>
                <a:gd name="T46" fmla="*/ 942 w 1080"/>
                <a:gd name="T47" fmla="*/ 260 h 629"/>
                <a:gd name="T48" fmla="*/ 846 w 1080"/>
                <a:gd name="T49" fmla="*/ 244 h 629"/>
                <a:gd name="T50" fmla="*/ 866 w 1080"/>
                <a:gd name="T51" fmla="*/ 320 h 629"/>
                <a:gd name="T52" fmla="*/ 860 w 1080"/>
                <a:gd name="T53" fmla="*/ 340 h 629"/>
                <a:gd name="T54" fmla="*/ 793 w 1080"/>
                <a:gd name="T55" fmla="*/ 387 h 629"/>
                <a:gd name="T56" fmla="*/ 496 w 1080"/>
                <a:gd name="T57" fmla="*/ 506 h 629"/>
                <a:gd name="T58" fmla="*/ 275 w 1080"/>
                <a:gd name="T59" fmla="*/ 546 h 629"/>
                <a:gd name="T60" fmla="*/ 248 w 1080"/>
                <a:gd name="T61" fmla="*/ 530 h 629"/>
                <a:gd name="T62" fmla="*/ 214 w 1080"/>
                <a:gd name="T63" fmla="*/ 444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80" h="629">
                  <a:moveTo>
                    <a:pt x="129" y="629"/>
                  </a:moveTo>
                  <a:cubicBezTo>
                    <a:pt x="111" y="626"/>
                    <a:pt x="80" y="624"/>
                    <a:pt x="52" y="616"/>
                  </a:cubicBezTo>
                  <a:cubicBezTo>
                    <a:pt x="9" y="605"/>
                    <a:pt x="0" y="577"/>
                    <a:pt x="26" y="541"/>
                  </a:cubicBezTo>
                  <a:cubicBezTo>
                    <a:pt x="54" y="502"/>
                    <a:pt x="95" y="477"/>
                    <a:pt x="135" y="451"/>
                  </a:cubicBezTo>
                  <a:cubicBezTo>
                    <a:pt x="154" y="439"/>
                    <a:pt x="174" y="427"/>
                    <a:pt x="195" y="416"/>
                  </a:cubicBezTo>
                  <a:cubicBezTo>
                    <a:pt x="207" y="410"/>
                    <a:pt x="211" y="403"/>
                    <a:pt x="211" y="389"/>
                  </a:cubicBezTo>
                  <a:cubicBezTo>
                    <a:pt x="209" y="270"/>
                    <a:pt x="255" y="173"/>
                    <a:pt x="353" y="105"/>
                  </a:cubicBezTo>
                  <a:cubicBezTo>
                    <a:pt x="501" y="0"/>
                    <a:pt x="710" y="38"/>
                    <a:pt x="812" y="189"/>
                  </a:cubicBezTo>
                  <a:cubicBezTo>
                    <a:pt x="825" y="208"/>
                    <a:pt x="838" y="210"/>
                    <a:pt x="858" y="208"/>
                  </a:cubicBezTo>
                  <a:cubicBezTo>
                    <a:pt x="909" y="201"/>
                    <a:pt x="960" y="198"/>
                    <a:pt x="1011" y="208"/>
                  </a:cubicBezTo>
                  <a:cubicBezTo>
                    <a:pt x="1013" y="209"/>
                    <a:pt x="1015" y="209"/>
                    <a:pt x="1017" y="209"/>
                  </a:cubicBezTo>
                  <a:cubicBezTo>
                    <a:pt x="1068" y="222"/>
                    <a:pt x="1080" y="254"/>
                    <a:pt x="1046" y="295"/>
                  </a:cubicBezTo>
                  <a:cubicBezTo>
                    <a:pt x="1007" y="341"/>
                    <a:pt x="957" y="372"/>
                    <a:pt x="905" y="400"/>
                  </a:cubicBezTo>
                  <a:cubicBezTo>
                    <a:pt x="690" y="516"/>
                    <a:pt x="461" y="590"/>
                    <a:pt x="218" y="623"/>
                  </a:cubicBezTo>
                  <a:cubicBezTo>
                    <a:pt x="193" y="626"/>
                    <a:pt x="166" y="626"/>
                    <a:pt x="129" y="629"/>
                  </a:cubicBezTo>
                  <a:close/>
                  <a:moveTo>
                    <a:pt x="214" y="444"/>
                  </a:moveTo>
                  <a:cubicBezTo>
                    <a:pt x="181" y="465"/>
                    <a:pt x="147" y="486"/>
                    <a:pt x="125" y="522"/>
                  </a:cubicBezTo>
                  <a:cubicBezTo>
                    <a:pt x="111" y="545"/>
                    <a:pt x="117" y="564"/>
                    <a:pt x="142" y="573"/>
                  </a:cubicBezTo>
                  <a:cubicBezTo>
                    <a:pt x="158" y="579"/>
                    <a:pt x="175" y="583"/>
                    <a:pt x="192" y="584"/>
                  </a:cubicBezTo>
                  <a:cubicBezTo>
                    <a:pt x="268" y="589"/>
                    <a:pt x="342" y="575"/>
                    <a:pt x="416" y="559"/>
                  </a:cubicBezTo>
                  <a:cubicBezTo>
                    <a:pt x="536" y="531"/>
                    <a:pt x="652" y="492"/>
                    <a:pt x="764" y="439"/>
                  </a:cubicBezTo>
                  <a:cubicBezTo>
                    <a:pt x="822" y="411"/>
                    <a:pt x="879" y="382"/>
                    <a:pt x="926" y="338"/>
                  </a:cubicBezTo>
                  <a:cubicBezTo>
                    <a:pt x="937" y="328"/>
                    <a:pt x="947" y="314"/>
                    <a:pt x="955" y="301"/>
                  </a:cubicBezTo>
                  <a:cubicBezTo>
                    <a:pt x="964" y="284"/>
                    <a:pt x="959" y="269"/>
                    <a:pt x="942" y="260"/>
                  </a:cubicBezTo>
                  <a:cubicBezTo>
                    <a:pt x="912" y="243"/>
                    <a:pt x="880" y="243"/>
                    <a:pt x="846" y="244"/>
                  </a:cubicBezTo>
                  <a:cubicBezTo>
                    <a:pt x="853" y="271"/>
                    <a:pt x="860" y="295"/>
                    <a:pt x="866" y="320"/>
                  </a:cubicBezTo>
                  <a:cubicBezTo>
                    <a:pt x="867" y="326"/>
                    <a:pt x="865" y="337"/>
                    <a:pt x="860" y="340"/>
                  </a:cubicBezTo>
                  <a:cubicBezTo>
                    <a:pt x="839" y="357"/>
                    <a:pt x="817" y="374"/>
                    <a:pt x="793" y="387"/>
                  </a:cubicBezTo>
                  <a:cubicBezTo>
                    <a:pt x="700" y="440"/>
                    <a:pt x="599" y="477"/>
                    <a:pt x="496" y="506"/>
                  </a:cubicBezTo>
                  <a:cubicBezTo>
                    <a:pt x="424" y="527"/>
                    <a:pt x="350" y="543"/>
                    <a:pt x="275" y="546"/>
                  </a:cubicBezTo>
                  <a:cubicBezTo>
                    <a:pt x="261" y="546"/>
                    <a:pt x="253" y="542"/>
                    <a:pt x="248" y="530"/>
                  </a:cubicBezTo>
                  <a:cubicBezTo>
                    <a:pt x="238" y="502"/>
                    <a:pt x="226" y="474"/>
                    <a:pt x="214" y="4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6"/>
            <p:cNvSpPr/>
            <p:nvPr/>
          </p:nvSpPr>
          <p:spPr bwMode="auto">
            <a:xfrm>
              <a:off x="5492750" y="3659188"/>
              <a:ext cx="1562100" cy="839788"/>
            </a:xfrm>
            <a:custGeom>
              <a:avLst/>
              <a:gdLst>
                <a:gd name="T0" fmla="*/ 0 w 522"/>
                <a:gd name="T1" fmla="*/ 176 h 281"/>
                <a:gd name="T2" fmla="*/ 522 w 522"/>
                <a:gd name="T3" fmla="*/ 0 h 281"/>
                <a:gd name="T4" fmla="*/ 314 w 522"/>
                <a:gd name="T5" fmla="*/ 239 h 281"/>
                <a:gd name="T6" fmla="*/ 0 w 522"/>
                <a:gd name="T7" fmla="*/ 176 h 281"/>
              </a:gdLst>
              <a:ahLst/>
              <a:cxnLst>
                <a:cxn ang="0">
                  <a:pos x="T0" y="T1"/>
                </a:cxn>
                <a:cxn ang="0">
                  <a:pos x="T2" y="T3"/>
                </a:cxn>
                <a:cxn ang="0">
                  <a:pos x="T4" y="T5"/>
                </a:cxn>
                <a:cxn ang="0">
                  <a:pos x="T6" y="T7"/>
                </a:cxn>
              </a:cxnLst>
              <a:rect l="0" t="0" r="r" b="b"/>
              <a:pathLst>
                <a:path w="522" h="281">
                  <a:moveTo>
                    <a:pt x="0" y="176"/>
                  </a:moveTo>
                  <a:cubicBezTo>
                    <a:pt x="183" y="142"/>
                    <a:pt x="357" y="85"/>
                    <a:pt x="522" y="0"/>
                  </a:cubicBezTo>
                  <a:cubicBezTo>
                    <a:pt x="518" y="91"/>
                    <a:pt x="421" y="202"/>
                    <a:pt x="314" y="239"/>
                  </a:cubicBezTo>
                  <a:cubicBezTo>
                    <a:pt x="193" y="281"/>
                    <a:pt x="64" y="241"/>
                    <a:pt x="0"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3" name="组合 32"/>
          <p:cNvGrpSpPr>
            <a:grpSpLocks noChangeAspect="1"/>
          </p:cNvGrpSpPr>
          <p:nvPr/>
        </p:nvGrpSpPr>
        <p:grpSpPr>
          <a:xfrm>
            <a:off x="4555615" y="2710720"/>
            <a:ext cx="334395" cy="336307"/>
            <a:chOff x="4005263" y="4962526"/>
            <a:chExt cx="277812" cy="279400"/>
          </a:xfrm>
          <a:solidFill>
            <a:schemeClr val="bg1"/>
          </a:solidFill>
        </p:grpSpPr>
        <p:sp>
          <p:nvSpPr>
            <p:cNvPr id="34" name="Freeform 478"/>
            <p:cNvSpPr/>
            <p:nvPr/>
          </p:nvSpPr>
          <p:spPr bwMode="auto">
            <a:xfrm>
              <a:off x="4005263" y="4962526"/>
              <a:ext cx="250825" cy="250825"/>
            </a:xfrm>
            <a:custGeom>
              <a:avLst/>
              <a:gdLst>
                <a:gd name="T0" fmla="*/ 129 w 258"/>
                <a:gd name="T1" fmla="*/ 245 h 259"/>
                <a:gd name="T2" fmla="*/ 14 w 258"/>
                <a:gd name="T3" fmla="*/ 129 h 259"/>
                <a:gd name="T4" fmla="*/ 129 w 258"/>
                <a:gd name="T5" fmla="*/ 14 h 259"/>
                <a:gd name="T6" fmla="*/ 244 w 258"/>
                <a:gd name="T7" fmla="*/ 129 h 259"/>
                <a:gd name="T8" fmla="*/ 241 w 258"/>
                <a:gd name="T9" fmla="*/ 156 h 259"/>
                <a:gd name="T10" fmla="*/ 255 w 258"/>
                <a:gd name="T11" fmla="*/ 159 h 259"/>
                <a:gd name="T12" fmla="*/ 258 w 258"/>
                <a:gd name="T13" fmla="*/ 129 h 259"/>
                <a:gd name="T14" fmla="*/ 129 w 258"/>
                <a:gd name="T15" fmla="*/ 0 h 259"/>
                <a:gd name="T16" fmla="*/ 0 w 258"/>
                <a:gd name="T17" fmla="*/ 129 h 259"/>
                <a:gd name="T18" fmla="*/ 129 w 258"/>
                <a:gd name="T19" fmla="*/ 259 h 259"/>
                <a:gd name="T20" fmla="*/ 155 w 258"/>
                <a:gd name="T21" fmla="*/ 256 h 259"/>
                <a:gd name="T22" fmla="*/ 152 w 258"/>
                <a:gd name="T23" fmla="*/ 242 h 259"/>
                <a:gd name="T24" fmla="*/ 129 w 258"/>
                <a:gd name="T25" fmla="*/ 245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8" h="259">
                  <a:moveTo>
                    <a:pt x="129" y="245"/>
                  </a:moveTo>
                  <a:cubicBezTo>
                    <a:pt x="65" y="245"/>
                    <a:pt x="14" y="193"/>
                    <a:pt x="14" y="129"/>
                  </a:cubicBezTo>
                  <a:cubicBezTo>
                    <a:pt x="14" y="66"/>
                    <a:pt x="65" y="14"/>
                    <a:pt x="129" y="14"/>
                  </a:cubicBezTo>
                  <a:cubicBezTo>
                    <a:pt x="193" y="14"/>
                    <a:pt x="244" y="66"/>
                    <a:pt x="244" y="129"/>
                  </a:cubicBezTo>
                  <a:cubicBezTo>
                    <a:pt x="244" y="139"/>
                    <a:pt x="243" y="148"/>
                    <a:pt x="241" y="156"/>
                  </a:cubicBezTo>
                  <a:cubicBezTo>
                    <a:pt x="255" y="159"/>
                    <a:pt x="255" y="159"/>
                    <a:pt x="255" y="159"/>
                  </a:cubicBezTo>
                  <a:cubicBezTo>
                    <a:pt x="257" y="150"/>
                    <a:pt x="258" y="140"/>
                    <a:pt x="258" y="129"/>
                  </a:cubicBezTo>
                  <a:cubicBezTo>
                    <a:pt x="258" y="58"/>
                    <a:pt x="200" y="0"/>
                    <a:pt x="129" y="0"/>
                  </a:cubicBezTo>
                  <a:cubicBezTo>
                    <a:pt x="58" y="0"/>
                    <a:pt x="0" y="58"/>
                    <a:pt x="0" y="129"/>
                  </a:cubicBezTo>
                  <a:cubicBezTo>
                    <a:pt x="0" y="201"/>
                    <a:pt x="58" y="259"/>
                    <a:pt x="129" y="259"/>
                  </a:cubicBezTo>
                  <a:cubicBezTo>
                    <a:pt x="138" y="259"/>
                    <a:pt x="147" y="258"/>
                    <a:pt x="155" y="256"/>
                  </a:cubicBezTo>
                  <a:cubicBezTo>
                    <a:pt x="152" y="242"/>
                    <a:pt x="152" y="242"/>
                    <a:pt x="152" y="242"/>
                  </a:cubicBezTo>
                  <a:cubicBezTo>
                    <a:pt x="145" y="244"/>
                    <a:pt x="137" y="245"/>
                    <a:pt x="129" y="2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479"/>
            <p:cNvSpPr>
              <a:spLocks noEditPoints="1"/>
            </p:cNvSpPr>
            <p:nvPr/>
          </p:nvSpPr>
          <p:spPr bwMode="auto">
            <a:xfrm>
              <a:off x="4027488" y="4984751"/>
              <a:ext cx="206375" cy="206375"/>
            </a:xfrm>
            <a:custGeom>
              <a:avLst/>
              <a:gdLst>
                <a:gd name="T0" fmla="*/ 106 w 212"/>
                <a:gd name="T1" fmla="*/ 0 h 213"/>
                <a:gd name="T2" fmla="*/ 0 w 212"/>
                <a:gd name="T3" fmla="*/ 106 h 213"/>
                <a:gd name="T4" fmla="*/ 106 w 212"/>
                <a:gd name="T5" fmla="*/ 213 h 213"/>
                <a:gd name="T6" fmla="*/ 127 w 212"/>
                <a:gd name="T7" fmla="*/ 211 h 213"/>
                <a:gd name="T8" fmla="*/ 105 w 212"/>
                <a:gd name="T9" fmla="*/ 106 h 213"/>
                <a:gd name="T10" fmla="*/ 120 w 212"/>
                <a:gd name="T11" fmla="*/ 110 h 213"/>
                <a:gd name="T12" fmla="*/ 117 w 212"/>
                <a:gd name="T13" fmla="*/ 103 h 213"/>
                <a:gd name="T14" fmla="*/ 128 w 212"/>
                <a:gd name="T15" fmla="*/ 92 h 213"/>
                <a:gd name="T16" fmla="*/ 139 w 212"/>
                <a:gd name="T17" fmla="*/ 103 h 213"/>
                <a:gd name="T18" fmla="*/ 132 w 212"/>
                <a:gd name="T19" fmla="*/ 113 h 213"/>
                <a:gd name="T20" fmla="*/ 209 w 212"/>
                <a:gd name="T21" fmla="*/ 131 h 213"/>
                <a:gd name="T22" fmla="*/ 212 w 212"/>
                <a:gd name="T23" fmla="*/ 106 h 213"/>
                <a:gd name="T24" fmla="*/ 106 w 212"/>
                <a:gd name="T25" fmla="*/ 0 h 213"/>
                <a:gd name="T26" fmla="*/ 42 w 212"/>
                <a:gd name="T27" fmla="*/ 54 h 213"/>
                <a:gd name="T28" fmla="*/ 57 w 212"/>
                <a:gd name="T29" fmla="*/ 70 h 213"/>
                <a:gd name="T30" fmla="*/ 42 w 212"/>
                <a:gd name="T31" fmla="*/ 85 h 213"/>
                <a:gd name="T32" fmla="*/ 26 w 212"/>
                <a:gd name="T33" fmla="*/ 70 h 213"/>
                <a:gd name="T34" fmla="*/ 42 w 212"/>
                <a:gd name="T35" fmla="*/ 54 h 213"/>
                <a:gd name="T36" fmla="*/ 40 w 212"/>
                <a:gd name="T37" fmla="*/ 154 h 213"/>
                <a:gd name="T38" fmla="*/ 21 w 212"/>
                <a:gd name="T39" fmla="*/ 135 h 213"/>
                <a:gd name="T40" fmla="*/ 40 w 212"/>
                <a:gd name="T41" fmla="*/ 115 h 213"/>
                <a:gd name="T42" fmla="*/ 60 w 212"/>
                <a:gd name="T43" fmla="*/ 135 h 213"/>
                <a:gd name="T44" fmla="*/ 40 w 212"/>
                <a:gd name="T45" fmla="*/ 154 h 213"/>
                <a:gd name="T46" fmla="*/ 89 w 212"/>
                <a:gd name="T47" fmla="*/ 70 h 213"/>
                <a:gd name="T48" fmla="*/ 102 w 212"/>
                <a:gd name="T49" fmla="*/ 83 h 213"/>
                <a:gd name="T50" fmla="*/ 89 w 212"/>
                <a:gd name="T51" fmla="*/ 96 h 213"/>
                <a:gd name="T52" fmla="*/ 76 w 212"/>
                <a:gd name="T53" fmla="*/ 83 h 213"/>
                <a:gd name="T54" fmla="*/ 89 w 212"/>
                <a:gd name="T55" fmla="*/ 70 h 213"/>
                <a:gd name="T56" fmla="*/ 76 w 212"/>
                <a:gd name="T57" fmla="*/ 133 h 213"/>
                <a:gd name="T58" fmla="*/ 89 w 212"/>
                <a:gd name="T59" fmla="*/ 120 h 213"/>
                <a:gd name="T60" fmla="*/ 102 w 212"/>
                <a:gd name="T61" fmla="*/ 133 h 213"/>
                <a:gd name="T62" fmla="*/ 89 w 212"/>
                <a:gd name="T63" fmla="*/ 146 h 213"/>
                <a:gd name="T64" fmla="*/ 76 w 212"/>
                <a:gd name="T65" fmla="*/ 133 h 213"/>
                <a:gd name="T66" fmla="*/ 117 w 212"/>
                <a:gd name="T67" fmla="*/ 183 h 213"/>
                <a:gd name="T68" fmla="*/ 102 w 212"/>
                <a:gd name="T69" fmla="*/ 198 h 213"/>
                <a:gd name="T70" fmla="*/ 87 w 212"/>
                <a:gd name="T71" fmla="*/ 183 h 213"/>
                <a:gd name="T72" fmla="*/ 102 w 212"/>
                <a:gd name="T73" fmla="*/ 168 h 213"/>
                <a:gd name="T74" fmla="*/ 117 w 212"/>
                <a:gd name="T75" fmla="*/ 183 h 213"/>
                <a:gd name="T76" fmla="*/ 106 w 212"/>
                <a:gd name="T77" fmla="*/ 55 h 213"/>
                <a:gd name="T78" fmla="*/ 88 w 212"/>
                <a:gd name="T79" fmla="*/ 36 h 213"/>
                <a:gd name="T80" fmla="*/ 106 w 212"/>
                <a:gd name="T81" fmla="*/ 18 h 213"/>
                <a:gd name="T82" fmla="*/ 125 w 212"/>
                <a:gd name="T83" fmla="*/ 36 h 213"/>
                <a:gd name="T84" fmla="*/ 106 w 212"/>
                <a:gd name="T85" fmla="*/ 55 h 213"/>
                <a:gd name="T86" fmla="*/ 139 w 212"/>
                <a:gd name="T87" fmla="*/ 49 h 213"/>
                <a:gd name="T88" fmla="*/ 152 w 212"/>
                <a:gd name="T89" fmla="*/ 36 h 213"/>
                <a:gd name="T90" fmla="*/ 165 w 212"/>
                <a:gd name="T91" fmla="*/ 49 h 213"/>
                <a:gd name="T92" fmla="*/ 152 w 212"/>
                <a:gd name="T93" fmla="*/ 62 h 213"/>
                <a:gd name="T94" fmla="*/ 139 w 212"/>
                <a:gd name="T95" fmla="*/ 49 h 213"/>
                <a:gd name="T96" fmla="*/ 175 w 212"/>
                <a:gd name="T97" fmla="*/ 112 h 213"/>
                <a:gd name="T98" fmla="*/ 157 w 212"/>
                <a:gd name="T99" fmla="*/ 95 h 213"/>
                <a:gd name="T100" fmla="*/ 175 w 212"/>
                <a:gd name="T101" fmla="*/ 77 h 213"/>
                <a:gd name="T102" fmla="*/ 193 w 212"/>
                <a:gd name="T103" fmla="*/ 95 h 213"/>
                <a:gd name="T104" fmla="*/ 175 w 212"/>
                <a:gd name="T105" fmla="*/ 112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2" h="213">
                  <a:moveTo>
                    <a:pt x="106" y="0"/>
                  </a:moveTo>
                  <a:cubicBezTo>
                    <a:pt x="47" y="0"/>
                    <a:pt x="0" y="48"/>
                    <a:pt x="0" y="106"/>
                  </a:cubicBezTo>
                  <a:cubicBezTo>
                    <a:pt x="0" y="165"/>
                    <a:pt x="47" y="213"/>
                    <a:pt x="106" y="213"/>
                  </a:cubicBezTo>
                  <a:cubicBezTo>
                    <a:pt x="113" y="213"/>
                    <a:pt x="120" y="212"/>
                    <a:pt x="127" y="211"/>
                  </a:cubicBezTo>
                  <a:cubicBezTo>
                    <a:pt x="105" y="106"/>
                    <a:pt x="105" y="106"/>
                    <a:pt x="105" y="106"/>
                  </a:cubicBezTo>
                  <a:cubicBezTo>
                    <a:pt x="120" y="110"/>
                    <a:pt x="120" y="110"/>
                    <a:pt x="120" y="110"/>
                  </a:cubicBezTo>
                  <a:cubicBezTo>
                    <a:pt x="118" y="108"/>
                    <a:pt x="117" y="105"/>
                    <a:pt x="117" y="103"/>
                  </a:cubicBezTo>
                  <a:cubicBezTo>
                    <a:pt x="117" y="97"/>
                    <a:pt x="122" y="92"/>
                    <a:pt x="128" y="92"/>
                  </a:cubicBezTo>
                  <a:cubicBezTo>
                    <a:pt x="134" y="92"/>
                    <a:pt x="139" y="97"/>
                    <a:pt x="139" y="103"/>
                  </a:cubicBezTo>
                  <a:cubicBezTo>
                    <a:pt x="139" y="107"/>
                    <a:pt x="136" y="111"/>
                    <a:pt x="132" y="113"/>
                  </a:cubicBezTo>
                  <a:cubicBezTo>
                    <a:pt x="209" y="131"/>
                    <a:pt x="209" y="131"/>
                    <a:pt x="209" y="131"/>
                  </a:cubicBezTo>
                  <a:cubicBezTo>
                    <a:pt x="211" y="123"/>
                    <a:pt x="212" y="115"/>
                    <a:pt x="212" y="106"/>
                  </a:cubicBezTo>
                  <a:cubicBezTo>
                    <a:pt x="212" y="48"/>
                    <a:pt x="165" y="0"/>
                    <a:pt x="106" y="0"/>
                  </a:cubicBezTo>
                  <a:close/>
                  <a:moveTo>
                    <a:pt x="42" y="54"/>
                  </a:moveTo>
                  <a:cubicBezTo>
                    <a:pt x="50" y="54"/>
                    <a:pt x="57" y="61"/>
                    <a:pt x="57" y="70"/>
                  </a:cubicBezTo>
                  <a:cubicBezTo>
                    <a:pt x="57" y="78"/>
                    <a:pt x="50" y="85"/>
                    <a:pt x="42" y="85"/>
                  </a:cubicBezTo>
                  <a:cubicBezTo>
                    <a:pt x="33" y="85"/>
                    <a:pt x="26" y="78"/>
                    <a:pt x="26" y="70"/>
                  </a:cubicBezTo>
                  <a:cubicBezTo>
                    <a:pt x="26" y="61"/>
                    <a:pt x="33" y="54"/>
                    <a:pt x="42" y="54"/>
                  </a:cubicBezTo>
                  <a:close/>
                  <a:moveTo>
                    <a:pt x="40" y="154"/>
                  </a:moveTo>
                  <a:cubicBezTo>
                    <a:pt x="30" y="154"/>
                    <a:pt x="21" y="146"/>
                    <a:pt x="21" y="135"/>
                  </a:cubicBezTo>
                  <a:cubicBezTo>
                    <a:pt x="21" y="124"/>
                    <a:pt x="30" y="115"/>
                    <a:pt x="40" y="115"/>
                  </a:cubicBezTo>
                  <a:cubicBezTo>
                    <a:pt x="51" y="115"/>
                    <a:pt x="60" y="124"/>
                    <a:pt x="60" y="135"/>
                  </a:cubicBezTo>
                  <a:cubicBezTo>
                    <a:pt x="60" y="146"/>
                    <a:pt x="51" y="154"/>
                    <a:pt x="40" y="154"/>
                  </a:cubicBezTo>
                  <a:close/>
                  <a:moveTo>
                    <a:pt x="89" y="70"/>
                  </a:moveTo>
                  <a:cubicBezTo>
                    <a:pt x="96" y="70"/>
                    <a:pt x="102" y="76"/>
                    <a:pt x="102" y="83"/>
                  </a:cubicBezTo>
                  <a:cubicBezTo>
                    <a:pt x="102" y="90"/>
                    <a:pt x="96" y="96"/>
                    <a:pt x="89" y="96"/>
                  </a:cubicBezTo>
                  <a:cubicBezTo>
                    <a:pt x="82" y="96"/>
                    <a:pt x="76" y="90"/>
                    <a:pt x="76" y="83"/>
                  </a:cubicBezTo>
                  <a:cubicBezTo>
                    <a:pt x="76" y="76"/>
                    <a:pt x="82" y="70"/>
                    <a:pt x="89" y="70"/>
                  </a:cubicBezTo>
                  <a:close/>
                  <a:moveTo>
                    <a:pt x="76" y="133"/>
                  </a:moveTo>
                  <a:cubicBezTo>
                    <a:pt x="76" y="126"/>
                    <a:pt x="82" y="120"/>
                    <a:pt x="89" y="120"/>
                  </a:cubicBezTo>
                  <a:cubicBezTo>
                    <a:pt x="96" y="120"/>
                    <a:pt x="102" y="126"/>
                    <a:pt x="102" y="133"/>
                  </a:cubicBezTo>
                  <a:cubicBezTo>
                    <a:pt x="102" y="140"/>
                    <a:pt x="96" y="146"/>
                    <a:pt x="89" y="146"/>
                  </a:cubicBezTo>
                  <a:cubicBezTo>
                    <a:pt x="82" y="146"/>
                    <a:pt x="76" y="140"/>
                    <a:pt x="76" y="133"/>
                  </a:cubicBezTo>
                  <a:close/>
                  <a:moveTo>
                    <a:pt x="117" y="183"/>
                  </a:moveTo>
                  <a:cubicBezTo>
                    <a:pt x="117" y="191"/>
                    <a:pt x="110" y="198"/>
                    <a:pt x="102" y="198"/>
                  </a:cubicBezTo>
                  <a:cubicBezTo>
                    <a:pt x="94" y="198"/>
                    <a:pt x="87" y="191"/>
                    <a:pt x="87" y="183"/>
                  </a:cubicBezTo>
                  <a:cubicBezTo>
                    <a:pt x="87" y="175"/>
                    <a:pt x="94" y="168"/>
                    <a:pt x="102" y="168"/>
                  </a:cubicBezTo>
                  <a:cubicBezTo>
                    <a:pt x="110" y="168"/>
                    <a:pt x="117" y="175"/>
                    <a:pt x="117" y="183"/>
                  </a:cubicBezTo>
                  <a:close/>
                  <a:moveTo>
                    <a:pt x="106" y="55"/>
                  </a:moveTo>
                  <a:cubicBezTo>
                    <a:pt x="96" y="55"/>
                    <a:pt x="88" y="46"/>
                    <a:pt x="88" y="36"/>
                  </a:cubicBezTo>
                  <a:cubicBezTo>
                    <a:pt x="88" y="26"/>
                    <a:pt x="96" y="18"/>
                    <a:pt x="106" y="18"/>
                  </a:cubicBezTo>
                  <a:cubicBezTo>
                    <a:pt x="116" y="18"/>
                    <a:pt x="125" y="26"/>
                    <a:pt x="125" y="36"/>
                  </a:cubicBezTo>
                  <a:cubicBezTo>
                    <a:pt x="125" y="46"/>
                    <a:pt x="116" y="55"/>
                    <a:pt x="106" y="55"/>
                  </a:cubicBezTo>
                  <a:close/>
                  <a:moveTo>
                    <a:pt x="139" y="49"/>
                  </a:moveTo>
                  <a:cubicBezTo>
                    <a:pt x="139" y="42"/>
                    <a:pt x="145" y="36"/>
                    <a:pt x="152" y="36"/>
                  </a:cubicBezTo>
                  <a:cubicBezTo>
                    <a:pt x="159" y="36"/>
                    <a:pt x="165" y="42"/>
                    <a:pt x="165" y="49"/>
                  </a:cubicBezTo>
                  <a:cubicBezTo>
                    <a:pt x="165" y="56"/>
                    <a:pt x="159" y="62"/>
                    <a:pt x="152" y="62"/>
                  </a:cubicBezTo>
                  <a:cubicBezTo>
                    <a:pt x="145" y="62"/>
                    <a:pt x="139" y="56"/>
                    <a:pt x="139" y="49"/>
                  </a:cubicBezTo>
                  <a:close/>
                  <a:moveTo>
                    <a:pt x="175" y="112"/>
                  </a:moveTo>
                  <a:cubicBezTo>
                    <a:pt x="165" y="112"/>
                    <a:pt x="157" y="105"/>
                    <a:pt x="157" y="95"/>
                  </a:cubicBezTo>
                  <a:cubicBezTo>
                    <a:pt x="157" y="85"/>
                    <a:pt x="165" y="77"/>
                    <a:pt x="175" y="77"/>
                  </a:cubicBezTo>
                  <a:cubicBezTo>
                    <a:pt x="185" y="77"/>
                    <a:pt x="193" y="85"/>
                    <a:pt x="193" y="95"/>
                  </a:cubicBezTo>
                  <a:cubicBezTo>
                    <a:pt x="193" y="105"/>
                    <a:pt x="185" y="112"/>
                    <a:pt x="175"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480"/>
            <p:cNvSpPr/>
            <p:nvPr/>
          </p:nvSpPr>
          <p:spPr bwMode="auto">
            <a:xfrm>
              <a:off x="4184650" y="5145088"/>
              <a:ext cx="98425" cy="96838"/>
            </a:xfrm>
            <a:custGeom>
              <a:avLst/>
              <a:gdLst>
                <a:gd name="T0" fmla="*/ 90 w 103"/>
                <a:gd name="T1" fmla="*/ 0 h 100"/>
                <a:gd name="T2" fmla="*/ 0 w 103"/>
                <a:gd name="T3" fmla="*/ 87 h 100"/>
                <a:gd name="T4" fmla="*/ 3 w 103"/>
                <a:gd name="T5" fmla="*/ 100 h 100"/>
                <a:gd name="T6" fmla="*/ 103 w 103"/>
                <a:gd name="T7" fmla="*/ 4 h 100"/>
                <a:gd name="T8" fmla="*/ 90 w 103"/>
                <a:gd name="T9" fmla="*/ 0 h 100"/>
              </a:gdLst>
              <a:ahLst/>
              <a:cxnLst>
                <a:cxn ang="0">
                  <a:pos x="T0" y="T1"/>
                </a:cxn>
                <a:cxn ang="0">
                  <a:pos x="T2" y="T3"/>
                </a:cxn>
                <a:cxn ang="0">
                  <a:pos x="T4" y="T5"/>
                </a:cxn>
                <a:cxn ang="0">
                  <a:pos x="T6" y="T7"/>
                </a:cxn>
                <a:cxn ang="0">
                  <a:pos x="T8" y="T9"/>
                </a:cxn>
              </a:cxnLst>
              <a:rect l="0" t="0" r="r" b="b"/>
              <a:pathLst>
                <a:path w="103" h="100">
                  <a:moveTo>
                    <a:pt x="90" y="0"/>
                  </a:moveTo>
                  <a:cubicBezTo>
                    <a:pt x="79" y="44"/>
                    <a:pt x="44" y="78"/>
                    <a:pt x="0" y="87"/>
                  </a:cubicBezTo>
                  <a:cubicBezTo>
                    <a:pt x="3" y="100"/>
                    <a:pt x="3" y="100"/>
                    <a:pt x="3" y="100"/>
                  </a:cubicBezTo>
                  <a:cubicBezTo>
                    <a:pt x="53" y="90"/>
                    <a:pt x="92" y="52"/>
                    <a:pt x="103" y="4"/>
                  </a:cubicBezTo>
                  <a:lnTo>
                    <a:pt x="9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481"/>
            <p:cNvSpPr>
              <a:spLocks noEditPoints="1"/>
            </p:cNvSpPr>
            <p:nvPr/>
          </p:nvSpPr>
          <p:spPr bwMode="auto">
            <a:xfrm>
              <a:off x="4162425" y="5118101"/>
              <a:ext cx="100013" cy="101600"/>
            </a:xfrm>
            <a:custGeom>
              <a:avLst/>
              <a:gdLst>
                <a:gd name="T0" fmla="*/ 104 w 104"/>
                <a:gd name="T1" fmla="*/ 25 h 105"/>
                <a:gd name="T2" fmla="*/ 27 w 104"/>
                <a:gd name="T3" fmla="*/ 7 h 105"/>
                <a:gd name="T4" fmla="*/ 23 w 104"/>
                <a:gd name="T5" fmla="*/ 8 h 105"/>
                <a:gd name="T6" fmla="*/ 14 w 104"/>
                <a:gd name="T7" fmla="*/ 4 h 105"/>
                <a:gd name="T8" fmla="*/ 0 w 104"/>
                <a:gd name="T9" fmla="*/ 0 h 105"/>
                <a:gd name="T10" fmla="*/ 22 w 104"/>
                <a:gd name="T11" fmla="*/ 105 h 105"/>
                <a:gd name="T12" fmla="*/ 104 w 104"/>
                <a:gd name="T13" fmla="*/ 25 h 105"/>
                <a:gd name="T14" fmla="*/ 73 w 104"/>
                <a:gd name="T15" fmla="*/ 20 h 105"/>
                <a:gd name="T16" fmla="*/ 84 w 104"/>
                <a:gd name="T17" fmla="*/ 31 h 105"/>
                <a:gd name="T18" fmla="*/ 73 w 104"/>
                <a:gd name="T19" fmla="*/ 42 h 105"/>
                <a:gd name="T20" fmla="*/ 62 w 104"/>
                <a:gd name="T21" fmla="*/ 31 h 105"/>
                <a:gd name="T22" fmla="*/ 73 w 104"/>
                <a:gd name="T23" fmla="*/ 20 h 105"/>
                <a:gd name="T24" fmla="*/ 31 w 104"/>
                <a:gd name="T25" fmla="*/ 62 h 105"/>
                <a:gd name="T26" fmla="*/ 13 w 104"/>
                <a:gd name="T27" fmla="*/ 43 h 105"/>
                <a:gd name="T28" fmla="*/ 31 w 104"/>
                <a:gd name="T29" fmla="*/ 24 h 105"/>
                <a:gd name="T30" fmla="*/ 50 w 104"/>
                <a:gd name="T31" fmla="*/ 43 h 105"/>
                <a:gd name="T32" fmla="*/ 31 w 104"/>
                <a:gd name="T33" fmla="*/ 6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105">
                  <a:moveTo>
                    <a:pt x="104" y="25"/>
                  </a:moveTo>
                  <a:cubicBezTo>
                    <a:pt x="27" y="7"/>
                    <a:pt x="27" y="7"/>
                    <a:pt x="27" y="7"/>
                  </a:cubicBezTo>
                  <a:cubicBezTo>
                    <a:pt x="26" y="7"/>
                    <a:pt x="24" y="8"/>
                    <a:pt x="23" y="8"/>
                  </a:cubicBezTo>
                  <a:cubicBezTo>
                    <a:pt x="19" y="8"/>
                    <a:pt x="16" y="6"/>
                    <a:pt x="14" y="4"/>
                  </a:cubicBezTo>
                  <a:cubicBezTo>
                    <a:pt x="0" y="0"/>
                    <a:pt x="0" y="0"/>
                    <a:pt x="0" y="0"/>
                  </a:cubicBezTo>
                  <a:cubicBezTo>
                    <a:pt x="22" y="105"/>
                    <a:pt x="22" y="105"/>
                    <a:pt x="22" y="105"/>
                  </a:cubicBezTo>
                  <a:cubicBezTo>
                    <a:pt x="62" y="97"/>
                    <a:pt x="94" y="65"/>
                    <a:pt x="104" y="25"/>
                  </a:cubicBezTo>
                  <a:close/>
                  <a:moveTo>
                    <a:pt x="73" y="20"/>
                  </a:moveTo>
                  <a:cubicBezTo>
                    <a:pt x="79" y="20"/>
                    <a:pt x="84" y="25"/>
                    <a:pt x="84" y="31"/>
                  </a:cubicBezTo>
                  <a:cubicBezTo>
                    <a:pt x="84" y="37"/>
                    <a:pt x="79" y="42"/>
                    <a:pt x="73" y="42"/>
                  </a:cubicBezTo>
                  <a:cubicBezTo>
                    <a:pt x="67" y="42"/>
                    <a:pt x="62" y="37"/>
                    <a:pt x="62" y="31"/>
                  </a:cubicBezTo>
                  <a:cubicBezTo>
                    <a:pt x="62" y="25"/>
                    <a:pt x="67" y="20"/>
                    <a:pt x="73" y="20"/>
                  </a:cubicBezTo>
                  <a:close/>
                  <a:moveTo>
                    <a:pt x="31" y="62"/>
                  </a:moveTo>
                  <a:cubicBezTo>
                    <a:pt x="21" y="62"/>
                    <a:pt x="13" y="53"/>
                    <a:pt x="13" y="43"/>
                  </a:cubicBezTo>
                  <a:cubicBezTo>
                    <a:pt x="13" y="33"/>
                    <a:pt x="21" y="24"/>
                    <a:pt x="31" y="24"/>
                  </a:cubicBezTo>
                  <a:cubicBezTo>
                    <a:pt x="42" y="24"/>
                    <a:pt x="50" y="33"/>
                    <a:pt x="50" y="43"/>
                  </a:cubicBezTo>
                  <a:cubicBezTo>
                    <a:pt x="50" y="53"/>
                    <a:pt x="42" y="62"/>
                    <a:pt x="31"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0" name="组合 39"/>
          <p:cNvGrpSpPr/>
          <p:nvPr/>
        </p:nvGrpSpPr>
        <p:grpSpPr>
          <a:xfrm>
            <a:off x="716443" y="4396322"/>
            <a:ext cx="2552072" cy="932379"/>
            <a:chOff x="1864389" y="5299856"/>
            <a:chExt cx="2552072" cy="932379"/>
          </a:xfrm>
        </p:grpSpPr>
        <p:sp>
          <p:nvSpPr>
            <p:cNvPr id="41" name="矩形 40"/>
            <p:cNvSpPr/>
            <p:nvPr/>
          </p:nvSpPr>
          <p:spPr>
            <a:xfrm flipH="1">
              <a:off x="2355595" y="5299856"/>
              <a:ext cx="1569660" cy="452432"/>
            </a:xfrm>
            <a:prstGeom prst="rect">
              <a:avLst/>
            </a:prstGeom>
            <a:noFill/>
          </p:spPr>
          <p:txBody>
            <a:bodyPr wrap="none" rtlCol="0">
              <a:spAutoFit/>
            </a:bodyPr>
            <a:lstStyle/>
            <a:p>
              <a:pPr algn="ct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sp>
          <p:nvSpPr>
            <p:cNvPr id="42" name="矩形 41"/>
            <p:cNvSpPr/>
            <p:nvPr/>
          </p:nvSpPr>
          <p:spPr>
            <a:xfrm flipH="1">
              <a:off x="1864389" y="5739792"/>
              <a:ext cx="2552072" cy="492443"/>
            </a:xfrm>
            <a:prstGeom prst="rect">
              <a:avLst/>
            </a:prstGeom>
          </p:spPr>
          <p:txBody>
            <a:bodyPr wrap="square">
              <a:spAutoFit/>
            </a:bodyPr>
            <a:lstStyle/>
            <a:p>
              <a:pPr algn="ctr">
                <a:lnSpc>
                  <a:spcPct val="130000"/>
                </a:lnSpc>
              </a:pPr>
              <a:r>
                <a:rPr lang="zh-CN" altLang="en-US" sz="1000" dirty="0">
                  <a:solidFill>
                    <a:schemeClr val="bg2">
                      <a:lumMod val="50000"/>
                    </a:schemeClr>
                  </a:solidFill>
                  <a:cs typeface="+mn-ea"/>
                  <a:sym typeface="+mn-lt"/>
                </a:rPr>
                <a:t>Magic rain studio sales template, a more beautiful template please magic</a:t>
              </a:r>
              <a:endParaRPr lang="zh-CN" altLang="en-US" sz="1000" dirty="0">
                <a:solidFill>
                  <a:schemeClr val="bg2">
                    <a:lumMod val="50000"/>
                  </a:schemeClr>
                </a:solidFill>
                <a:cs typeface="+mn-ea"/>
                <a:sym typeface="+mn-lt"/>
              </a:endParaRPr>
            </a:p>
          </p:txBody>
        </p:sp>
      </p:grpSp>
      <p:grpSp>
        <p:nvGrpSpPr>
          <p:cNvPr id="43" name="组合 42"/>
          <p:cNvGrpSpPr/>
          <p:nvPr/>
        </p:nvGrpSpPr>
        <p:grpSpPr>
          <a:xfrm>
            <a:off x="3446777" y="4396322"/>
            <a:ext cx="2552072" cy="932379"/>
            <a:chOff x="1864389" y="5299856"/>
            <a:chExt cx="2552072" cy="932379"/>
          </a:xfrm>
        </p:grpSpPr>
        <p:sp>
          <p:nvSpPr>
            <p:cNvPr id="44" name="矩形 43"/>
            <p:cNvSpPr/>
            <p:nvPr/>
          </p:nvSpPr>
          <p:spPr>
            <a:xfrm flipH="1">
              <a:off x="2355595" y="5299856"/>
              <a:ext cx="1569660" cy="452432"/>
            </a:xfrm>
            <a:prstGeom prst="rect">
              <a:avLst/>
            </a:prstGeom>
            <a:noFill/>
          </p:spPr>
          <p:txBody>
            <a:bodyPr wrap="none" rtlCol="0">
              <a:spAutoFit/>
            </a:bodyPr>
            <a:lstStyle/>
            <a:p>
              <a:pPr algn="ct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sp>
          <p:nvSpPr>
            <p:cNvPr id="45" name="矩形 44"/>
            <p:cNvSpPr/>
            <p:nvPr/>
          </p:nvSpPr>
          <p:spPr>
            <a:xfrm flipH="1">
              <a:off x="1864389" y="5739792"/>
              <a:ext cx="2552072" cy="492443"/>
            </a:xfrm>
            <a:prstGeom prst="rect">
              <a:avLst/>
            </a:prstGeom>
          </p:spPr>
          <p:txBody>
            <a:bodyPr wrap="square">
              <a:spAutoFit/>
            </a:bodyPr>
            <a:lstStyle/>
            <a:p>
              <a:pPr algn="ctr">
                <a:lnSpc>
                  <a:spcPct val="130000"/>
                </a:lnSpc>
              </a:pPr>
              <a:r>
                <a:rPr lang="zh-CN" altLang="en-US" sz="1000" dirty="0">
                  <a:solidFill>
                    <a:schemeClr val="bg2">
                      <a:lumMod val="50000"/>
                    </a:schemeClr>
                  </a:solidFill>
                  <a:cs typeface="+mn-ea"/>
                  <a:sym typeface="+mn-lt"/>
                </a:rPr>
                <a:t>Magic rain studio sales template, a more beautiful template please magic</a:t>
              </a:r>
              <a:endParaRPr lang="zh-CN" altLang="en-US" sz="1000" dirty="0">
                <a:solidFill>
                  <a:schemeClr val="bg2">
                    <a:lumMod val="50000"/>
                  </a:schemeClr>
                </a:solidFill>
                <a:cs typeface="+mn-ea"/>
                <a:sym typeface="+mn-lt"/>
              </a:endParaRPr>
            </a:p>
          </p:txBody>
        </p:sp>
      </p:grpSp>
      <p:grpSp>
        <p:nvGrpSpPr>
          <p:cNvPr id="46" name="组合 45"/>
          <p:cNvGrpSpPr/>
          <p:nvPr/>
        </p:nvGrpSpPr>
        <p:grpSpPr>
          <a:xfrm>
            <a:off x="6193152" y="4396322"/>
            <a:ext cx="2552072" cy="932379"/>
            <a:chOff x="1864389" y="5299856"/>
            <a:chExt cx="2552072" cy="932379"/>
          </a:xfrm>
        </p:grpSpPr>
        <p:sp>
          <p:nvSpPr>
            <p:cNvPr id="47" name="矩形 46"/>
            <p:cNvSpPr/>
            <p:nvPr/>
          </p:nvSpPr>
          <p:spPr>
            <a:xfrm flipH="1">
              <a:off x="2355595" y="5299856"/>
              <a:ext cx="1569660" cy="452432"/>
            </a:xfrm>
            <a:prstGeom prst="rect">
              <a:avLst/>
            </a:prstGeom>
            <a:noFill/>
          </p:spPr>
          <p:txBody>
            <a:bodyPr wrap="none" rtlCol="0">
              <a:spAutoFit/>
            </a:bodyPr>
            <a:lstStyle/>
            <a:p>
              <a:pPr algn="ct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sp>
          <p:nvSpPr>
            <p:cNvPr id="48" name="矩形 47"/>
            <p:cNvSpPr/>
            <p:nvPr/>
          </p:nvSpPr>
          <p:spPr>
            <a:xfrm flipH="1">
              <a:off x="1864389" y="5739792"/>
              <a:ext cx="2552072" cy="492443"/>
            </a:xfrm>
            <a:prstGeom prst="rect">
              <a:avLst/>
            </a:prstGeom>
          </p:spPr>
          <p:txBody>
            <a:bodyPr wrap="square">
              <a:spAutoFit/>
            </a:bodyPr>
            <a:lstStyle/>
            <a:p>
              <a:pPr algn="ctr">
                <a:lnSpc>
                  <a:spcPct val="130000"/>
                </a:lnSpc>
              </a:pPr>
              <a:r>
                <a:rPr lang="zh-CN" altLang="en-US" sz="1000" dirty="0">
                  <a:solidFill>
                    <a:schemeClr val="bg2">
                      <a:lumMod val="50000"/>
                    </a:schemeClr>
                  </a:solidFill>
                  <a:cs typeface="+mn-ea"/>
                  <a:sym typeface="+mn-lt"/>
                </a:rPr>
                <a:t>Magic rain studio sales template, a more beautiful template please magic</a:t>
              </a:r>
              <a:endParaRPr lang="zh-CN" altLang="en-US" sz="1000" dirty="0">
                <a:solidFill>
                  <a:schemeClr val="bg2">
                    <a:lumMod val="50000"/>
                  </a:schemeClr>
                </a:solidFill>
                <a:cs typeface="+mn-ea"/>
                <a:sym typeface="+mn-lt"/>
              </a:endParaRPr>
            </a:p>
          </p:txBody>
        </p:sp>
      </p:grpSp>
      <p:grpSp>
        <p:nvGrpSpPr>
          <p:cNvPr id="49" name="组合 48"/>
          <p:cNvGrpSpPr/>
          <p:nvPr/>
        </p:nvGrpSpPr>
        <p:grpSpPr>
          <a:xfrm>
            <a:off x="8972974" y="4396322"/>
            <a:ext cx="2552072" cy="932379"/>
            <a:chOff x="1864389" y="5299856"/>
            <a:chExt cx="2552072" cy="932379"/>
          </a:xfrm>
        </p:grpSpPr>
        <p:sp>
          <p:nvSpPr>
            <p:cNvPr id="50" name="矩形 49"/>
            <p:cNvSpPr/>
            <p:nvPr/>
          </p:nvSpPr>
          <p:spPr>
            <a:xfrm flipH="1">
              <a:off x="2355595" y="5299856"/>
              <a:ext cx="1569660" cy="452432"/>
            </a:xfrm>
            <a:prstGeom prst="rect">
              <a:avLst/>
            </a:prstGeom>
            <a:noFill/>
          </p:spPr>
          <p:txBody>
            <a:bodyPr wrap="none" rtlCol="0">
              <a:spAutoFit/>
            </a:bodyPr>
            <a:lstStyle/>
            <a:p>
              <a:pPr algn="ct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sp>
          <p:nvSpPr>
            <p:cNvPr id="51" name="矩形 50"/>
            <p:cNvSpPr/>
            <p:nvPr/>
          </p:nvSpPr>
          <p:spPr>
            <a:xfrm flipH="1">
              <a:off x="1864389" y="5739792"/>
              <a:ext cx="2552072" cy="492443"/>
            </a:xfrm>
            <a:prstGeom prst="rect">
              <a:avLst/>
            </a:prstGeom>
          </p:spPr>
          <p:txBody>
            <a:bodyPr wrap="square">
              <a:spAutoFit/>
            </a:bodyPr>
            <a:lstStyle/>
            <a:p>
              <a:pPr algn="ctr">
                <a:lnSpc>
                  <a:spcPct val="130000"/>
                </a:lnSpc>
              </a:pPr>
              <a:r>
                <a:rPr lang="zh-CN" altLang="en-US" sz="1000" dirty="0">
                  <a:solidFill>
                    <a:schemeClr val="bg2">
                      <a:lumMod val="50000"/>
                    </a:schemeClr>
                  </a:solidFill>
                  <a:cs typeface="+mn-ea"/>
                  <a:sym typeface="+mn-lt"/>
                </a:rPr>
                <a:t>Magic rain studio sales template, a more beautiful template please magic</a:t>
              </a:r>
              <a:endParaRPr lang="zh-CN" altLang="en-US" sz="1000" dirty="0">
                <a:solidFill>
                  <a:schemeClr val="bg2">
                    <a:lumMod val="50000"/>
                  </a:schemeClr>
                </a:solidFill>
                <a:cs typeface="+mn-ea"/>
                <a:sym typeface="+mn-lt"/>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点击此处添加你的标题</a:t>
            </a:r>
            <a:endParaRPr lang="zh-CN" altLang="en-US" dirty="0"/>
          </a:p>
        </p:txBody>
      </p:sp>
      <p:sp>
        <p:nvSpPr>
          <p:cNvPr id="5" name="Freeform 8"/>
          <p:cNvSpPr/>
          <p:nvPr/>
        </p:nvSpPr>
        <p:spPr bwMode="auto">
          <a:xfrm>
            <a:off x="5891710" y="2928824"/>
            <a:ext cx="1894065" cy="1342480"/>
          </a:xfrm>
          <a:custGeom>
            <a:avLst/>
            <a:gdLst>
              <a:gd name="T0" fmla="*/ 0 w 344"/>
              <a:gd name="T1" fmla="*/ 144 h 244"/>
              <a:gd name="T2" fmla="*/ 139 w 344"/>
              <a:gd name="T3" fmla="*/ 6 h 244"/>
              <a:gd name="T4" fmla="*/ 152 w 344"/>
              <a:gd name="T5" fmla="*/ 1 h 244"/>
              <a:gd name="T6" fmla="*/ 344 w 344"/>
              <a:gd name="T7" fmla="*/ 0 h 244"/>
              <a:gd name="T8" fmla="*/ 99 w 344"/>
              <a:gd name="T9" fmla="*/ 244 h 244"/>
              <a:gd name="T10" fmla="*/ 0 w 344"/>
              <a:gd name="T11" fmla="*/ 144 h 244"/>
            </a:gdLst>
            <a:ahLst/>
            <a:cxnLst>
              <a:cxn ang="0">
                <a:pos x="T0" y="T1"/>
              </a:cxn>
              <a:cxn ang="0">
                <a:pos x="T2" y="T3"/>
              </a:cxn>
              <a:cxn ang="0">
                <a:pos x="T4" y="T5"/>
              </a:cxn>
              <a:cxn ang="0">
                <a:pos x="T6" y="T7"/>
              </a:cxn>
              <a:cxn ang="0">
                <a:pos x="T8" y="T9"/>
              </a:cxn>
              <a:cxn ang="0">
                <a:pos x="T10" y="T11"/>
              </a:cxn>
            </a:cxnLst>
            <a:rect l="0" t="0" r="r" b="b"/>
            <a:pathLst>
              <a:path w="344" h="244">
                <a:moveTo>
                  <a:pt x="0" y="144"/>
                </a:moveTo>
                <a:cubicBezTo>
                  <a:pt x="46" y="98"/>
                  <a:pt x="93" y="52"/>
                  <a:pt x="139" y="6"/>
                </a:cubicBezTo>
                <a:cubicBezTo>
                  <a:pt x="142" y="3"/>
                  <a:pt x="148" y="1"/>
                  <a:pt x="152" y="1"/>
                </a:cubicBezTo>
                <a:cubicBezTo>
                  <a:pt x="216" y="0"/>
                  <a:pt x="281" y="0"/>
                  <a:pt x="344" y="0"/>
                </a:cubicBezTo>
                <a:cubicBezTo>
                  <a:pt x="262" y="82"/>
                  <a:pt x="180" y="163"/>
                  <a:pt x="99" y="244"/>
                </a:cubicBezTo>
                <a:cubicBezTo>
                  <a:pt x="69" y="213"/>
                  <a:pt x="35" y="179"/>
                  <a:pt x="0" y="144"/>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6" name="组合 5"/>
          <p:cNvGrpSpPr>
            <a:grpSpLocks noChangeAspect="1"/>
          </p:cNvGrpSpPr>
          <p:nvPr/>
        </p:nvGrpSpPr>
        <p:grpSpPr>
          <a:xfrm>
            <a:off x="6359469" y="3398730"/>
            <a:ext cx="344555" cy="336307"/>
            <a:chOff x="3530192" y="2543266"/>
            <a:chExt cx="596901" cy="582613"/>
          </a:xfrm>
          <a:solidFill>
            <a:schemeClr val="bg1"/>
          </a:solidFill>
        </p:grpSpPr>
        <p:sp>
          <p:nvSpPr>
            <p:cNvPr id="7" name="Freeform 36"/>
            <p:cNvSpPr>
              <a:spLocks noEditPoints="1"/>
            </p:cNvSpPr>
            <p:nvPr/>
          </p:nvSpPr>
          <p:spPr bwMode="auto">
            <a:xfrm>
              <a:off x="3646080" y="2543266"/>
              <a:ext cx="481013" cy="582613"/>
            </a:xfrm>
            <a:custGeom>
              <a:avLst/>
              <a:gdLst>
                <a:gd name="T0" fmla="*/ 100 w 128"/>
                <a:gd name="T1" fmla="*/ 113 h 155"/>
                <a:gd name="T2" fmla="*/ 100 w 128"/>
                <a:gd name="T3" fmla="*/ 105 h 155"/>
                <a:gd name="T4" fmla="*/ 62 w 128"/>
                <a:gd name="T5" fmla="*/ 109 h 155"/>
                <a:gd name="T6" fmla="*/ 127 w 128"/>
                <a:gd name="T7" fmla="*/ 51 h 155"/>
                <a:gd name="T8" fmla="*/ 74 w 128"/>
                <a:gd name="T9" fmla="*/ 0 h 155"/>
                <a:gd name="T10" fmla="*/ 0 w 128"/>
                <a:gd name="T11" fmla="*/ 22 h 155"/>
                <a:gd name="T12" fmla="*/ 3 w 128"/>
                <a:gd name="T13" fmla="*/ 70 h 155"/>
                <a:gd name="T14" fmla="*/ 4 w 128"/>
                <a:gd name="T15" fmla="*/ 69 h 155"/>
                <a:gd name="T16" fmla="*/ 10 w 128"/>
                <a:gd name="T17" fmla="*/ 22 h 155"/>
                <a:gd name="T18" fmla="*/ 68 w 128"/>
                <a:gd name="T19" fmla="*/ 10 h 155"/>
                <a:gd name="T20" fmla="*/ 90 w 128"/>
                <a:gd name="T21" fmla="*/ 59 h 155"/>
                <a:gd name="T22" fmla="*/ 118 w 128"/>
                <a:gd name="T23" fmla="*/ 134 h 155"/>
                <a:gd name="T24" fmla="*/ 45 w 128"/>
                <a:gd name="T25" fmla="*/ 145 h 155"/>
                <a:gd name="T26" fmla="*/ 44 w 128"/>
                <a:gd name="T27" fmla="*/ 155 h 155"/>
                <a:gd name="T28" fmla="*/ 92 w 128"/>
                <a:gd name="T29" fmla="*/ 155 h 155"/>
                <a:gd name="T30" fmla="*/ 128 w 128"/>
                <a:gd name="T31" fmla="*/ 134 h 155"/>
                <a:gd name="T32" fmla="*/ 127 w 128"/>
                <a:gd name="T33" fmla="*/ 51 h 155"/>
                <a:gd name="T34" fmla="*/ 78 w 128"/>
                <a:gd name="T35" fmla="*/ 38 h 155"/>
                <a:gd name="T36" fmla="*/ 112 w 128"/>
                <a:gd name="T37" fmla="*/ 50 h 155"/>
                <a:gd name="T38" fmla="*/ 55 w 128"/>
                <a:gd name="T39" fmla="*/ 54 h 155"/>
                <a:gd name="T40" fmla="*/ 28 w 128"/>
                <a:gd name="T41" fmla="*/ 50 h 155"/>
                <a:gd name="T42" fmla="*/ 28 w 128"/>
                <a:gd name="T43" fmla="*/ 58 h 155"/>
                <a:gd name="T44" fmla="*/ 55 w 128"/>
                <a:gd name="T45" fmla="*/ 54 h 155"/>
                <a:gd name="T46" fmla="*/ 51 w 128"/>
                <a:gd name="T47" fmla="*/ 42 h 155"/>
                <a:gd name="T48" fmla="*/ 51 w 128"/>
                <a:gd name="T49" fmla="*/ 34 h 155"/>
                <a:gd name="T50" fmla="*/ 24 w 128"/>
                <a:gd name="T51" fmla="*/ 38 h 155"/>
                <a:gd name="T52" fmla="*/ 100 w 128"/>
                <a:gd name="T53" fmla="*/ 121 h 155"/>
                <a:gd name="T54" fmla="*/ 62 w 128"/>
                <a:gd name="T55" fmla="*/ 125 h 155"/>
                <a:gd name="T56" fmla="*/ 100 w 128"/>
                <a:gd name="T57" fmla="*/ 129 h 155"/>
                <a:gd name="T58" fmla="*/ 100 w 128"/>
                <a:gd name="T59" fmla="*/ 121 h 155"/>
                <a:gd name="T60" fmla="*/ 100 w 128"/>
                <a:gd name="T61" fmla="*/ 96 h 155"/>
                <a:gd name="T62" fmla="*/ 100 w 128"/>
                <a:gd name="T63" fmla="*/ 88 h 155"/>
                <a:gd name="T64" fmla="*/ 62 w 128"/>
                <a:gd name="T65" fmla="*/ 9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55">
                  <a:moveTo>
                    <a:pt x="66" y="113"/>
                  </a:moveTo>
                  <a:cubicBezTo>
                    <a:pt x="100" y="113"/>
                    <a:pt x="100" y="113"/>
                    <a:pt x="100" y="113"/>
                  </a:cubicBezTo>
                  <a:cubicBezTo>
                    <a:pt x="102" y="113"/>
                    <a:pt x="104" y="111"/>
                    <a:pt x="104" y="109"/>
                  </a:cubicBezTo>
                  <a:cubicBezTo>
                    <a:pt x="104" y="107"/>
                    <a:pt x="102" y="105"/>
                    <a:pt x="100" y="105"/>
                  </a:cubicBezTo>
                  <a:cubicBezTo>
                    <a:pt x="66" y="105"/>
                    <a:pt x="66" y="105"/>
                    <a:pt x="66" y="105"/>
                  </a:cubicBezTo>
                  <a:cubicBezTo>
                    <a:pt x="63" y="105"/>
                    <a:pt x="62" y="107"/>
                    <a:pt x="62" y="109"/>
                  </a:cubicBezTo>
                  <a:cubicBezTo>
                    <a:pt x="62" y="111"/>
                    <a:pt x="63" y="113"/>
                    <a:pt x="66" y="113"/>
                  </a:cubicBezTo>
                  <a:close/>
                  <a:moveTo>
                    <a:pt x="127" y="51"/>
                  </a:moveTo>
                  <a:cubicBezTo>
                    <a:pt x="78" y="2"/>
                    <a:pt x="78" y="2"/>
                    <a:pt x="78" y="2"/>
                  </a:cubicBezTo>
                  <a:cubicBezTo>
                    <a:pt x="77" y="1"/>
                    <a:pt x="76" y="0"/>
                    <a:pt x="74" y="0"/>
                  </a:cubicBezTo>
                  <a:cubicBezTo>
                    <a:pt x="21" y="0"/>
                    <a:pt x="21" y="0"/>
                    <a:pt x="21" y="0"/>
                  </a:cubicBezTo>
                  <a:cubicBezTo>
                    <a:pt x="9" y="0"/>
                    <a:pt x="0" y="10"/>
                    <a:pt x="0" y="22"/>
                  </a:cubicBezTo>
                  <a:cubicBezTo>
                    <a:pt x="0" y="73"/>
                    <a:pt x="0" y="73"/>
                    <a:pt x="0" y="73"/>
                  </a:cubicBezTo>
                  <a:cubicBezTo>
                    <a:pt x="3" y="70"/>
                    <a:pt x="3" y="70"/>
                    <a:pt x="3" y="70"/>
                  </a:cubicBezTo>
                  <a:cubicBezTo>
                    <a:pt x="4" y="70"/>
                    <a:pt x="4" y="70"/>
                    <a:pt x="4" y="70"/>
                  </a:cubicBezTo>
                  <a:cubicBezTo>
                    <a:pt x="4" y="69"/>
                    <a:pt x="4" y="69"/>
                    <a:pt x="4" y="69"/>
                  </a:cubicBezTo>
                  <a:cubicBezTo>
                    <a:pt x="6" y="68"/>
                    <a:pt x="8" y="67"/>
                    <a:pt x="10" y="67"/>
                  </a:cubicBezTo>
                  <a:cubicBezTo>
                    <a:pt x="10" y="22"/>
                    <a:pt x="10" y="22"/>
                    <a:pt x="10" y="22"/>
                  </a:cubicBezTo>
                  <a:cubicBezTo>
                    <a:pt x="10" y="15"/>
                    <a:pt x="15" y="10"/>
                    <a:pt x="21" y="10"/>
                  </a:cubicBezTo>
                  <a:cubicBezTo>
                    <a:pt x="68" y="10"/>
                    <a:pt x="68" y="10"/>
                    <a:pt x="68" y="10"/>
                  </a:cubicBezTo>
                  <a:cubicBezTo>
                    <a:pt x="68" y="38"/>
                    <a:pt x="68" y="38"/>
                    <a:pt x="68" y="38"/>
                  </a:cubicBezTo>
                  <a:cubicBezTo>
                    <a:pt x="68" y="50"/>
                    <a:pt x="78" y="59"/>
                    <a:pt x="90" y="59"/>
                  </a:cubicBezTo>
                  <a:cubicBezTo>
                    <a:pt x="118" y="59"/>
                    <a:pt x="118" y="59"/>
                    <a:pt x="118" y="59"/>
                  </a:cubicBezTo>
                  <a:cubicBezTo>
                    <a:pt x="118" y="134"/>
                    <a:pt x="118" y="134"/>
                    <a:pt x="118" y="134"/>
                  </a:cubicBezTo>
                  <a:cubicBezTo>
                    <a:pt x="118" y="140"/>
                    <a:pt x="113" y="145"/>
                    <a:pt x="107" y="145"/>
                  </a:cubicBezTo>
                  <a:cubicBezTo>
                    <a:pt x="45" y="145"/>
                    <a:pt x="45" y="145"/>
                    <a:pt x="45" y="145"/>
                  </a:cubicBezTo>
                  <a:cubicBezTo>
                    <a:pt x="45" y="151"/>
                    <a:pt x="45" y="151"/>
                    <a:pt x="45" y="151"/>
                  </a:cubicBezTo>
                  <a:cubicBezTo>
                    <a:pt x="45" y="153"/>
                    <a:pt x="44" y="154"/>
                    <a:pt x="44" y="155"/>
                  </a:cubicBezTo>
                  <a:cubicBezTo>
                    <a:pt x="64" y="155"/>
                    <a:pt x="92" y="155"/>
                    <a:pt x="92" y="155"/>
                  </a:cubicBezTo>
                  <a:cubicBezTo>
                    <a:pt x="92" y="155"/>
                    <a:pt x="92" y="155"/>
                    <a:pt x="92" y="155"/>
                  </a:cubicBezTo>
                  <a:cubicBezTo>
                    <a:pt x="107" y="155"/>
                    <a:pt x="107" y="155"/>
                    <a:pt x="107" y="155"/>
                  </a:cubicBezTo>
                  <a:cubicBezTo>
                    <a:pt x="118" y="155"/>
                    <a:pt x="128" y="145"/>
                    <a:pt x="128" y="134"/>
                  </a:cubicBezTo>
                  <a:cubicBezTo>
                    <a:pt x="128" y="54"/>
                    <a:pt x="128" y="54"/>
                    <a:pt x="128" y="54"/>
                  </a:cubicBezTo>
                  <a:cubicBezTo>
                    <a:pt x="128" y="53"/>
                    <a:pt x="128" y="51"/>
                    <a:pt x="127" y="51"/>
                  </a:cubicBezTo>
                  <a:close/>
                  <a:moveTo>
                    <a:pt x="90" y="50"/>
                  </a:moveTo>
                  <a:cubicBezTo>
                    <a:pt x="83" y="50"/>
                    <a:pt x="78" y="44"/>
                    <a:pt x="78" y="38"/>
                  </a:cubicBezTo>
                  <a:cubicBezTo>
                    <a:pt x="78" y="16"/>
                    <a:pt x="78" y="16"/>
                    <a:pt x="78" y="16"/>
                  </a:cubicBezTo>
                  <a:cubicBezTo>
                    <a:pt x="112" y="50"/>
                    <a:pt x="112" y="50"/>
                    <a:pt x="112" y="50"/>
                  </a:cubicBezTo>
                  <a:lnTo>
                    <a:pt x="90" y="50"/>
                  </a:lnTo>
                  <a:close/>
                  <a:moveTo>
                    <a:pt x="55" y="54"/>
                  </a:moveTo>
                  <a:cubicBezTo>
                    <a:pt x="55" y="52"/>
                    <a:pt x="54" y="50"/>
                    <a:pt x="51" y="50"/>
                  </a:cubicBezTo>
                  <a:cubicBezTo>
                    <a:pt x="28" y="50"/>
                    <a:pt x="28" y="50"/>
                    <a:pt x="28" y="50"/>
                  </a:cubicBezTo>
                  <a:cubicBezTo>
                    <a:pt x="26" y="50"/>
                    <a:pt x="24" y="52"/>
                    <a:pt x="24" y="54"/>
                  </a:cubicBezTo>
                  <a:cubicBezTo>
                    <a:pt x="24" y="56"/>
                    <a:pt x="26" y="58"/>
                    <a:pt x="28" y="58"/>
                  </a:cubicBezTo>
                  <a:cubicBezTo>
                    <a:pt x="51" y="58"/>
                    <a:pt x="51" y="58"/>
                    <a:pt x="51" y="58"/>
                  </a:cubicBezTo>
                  <a:cubicBezTo>
                    <a:pt x="54" y="58"/>
                    <a:pt x="55" y="56"/>
                    <a:pt x="55" y="54"/>
                  </a:cubicBezTo>
                  <a:close/>
                  <a:moveTo>
                    <a:pt x="28" y="42"/>
                  </a:moveTo>
                  <a:cubicBezTo>
                    <a:pt x="51" y="42"/>
                    <a:pt x="51" y="42"/>
                    <a:pt x="51" y="42"/>
                  </a:cubicBezTo>
                  <a:cubicBezTo>
                    <a:pt x="54" y="42"/>
                    <a:pt x="55" y="40"/>
                    <a:pt x="55" y="38"/>
                  </a:cubicBezTo>
                  <a:cubicBezTo>
                    <a:pt x="55" y="36"/>
                    <a:pt x="54" y="34"/>
                    <a:pt x="51" y="34"/>
                  </a:cubicBezTo>
                  <a:cubicBezTo>
                    <a:pt x="28" y="34"/>
                    <a:pt x="28" y="34"/>
                    <a:pt x="28" y="34"/>
                  </a:cubicBezTo>
                  <a:cubicBezTo>
                    <a:pt x="26" y="34"/>
                    <a:pt x="24" y="36"/>
                    <a:pt x="24" y="38"/>
                  </a:cubicBezTo>
                  <a:cubicBezTo>
                    <a:pt x="24" y="40"/>
                    <a:pt x="26" y="42"/>
                    <a:pt x="28" y="42"/>
                  </a:cubicBezTo>
                  <a:close/>
                  <a:moveTo>
                    <a:pt x="100" y="121"/>
                  </a:moveTo>
                  <a:cubicBezTo>
                    <a:pt x="66" y="121"/>
                    <a:pt x="66" y="121"/>
                    <a:pt x="66" y="121"/>
                  </a:cubicBezTo>
                  <a:cubicBezTo>
                    <a:pt x="64" y="121"/>
                    <a:pt x="62" y="123"/>
                    <a:pt x="62" y="125"/>
                  </a:cubicBezTo>
                  <a:cubicBezTo>
                    <a:pt x="62" y="127"/>
                    <a:pt x="64" y="129"/>
                    <a:pt x="66" y="129"/>
                  </a:cubicBezTo>
                  <a:cubicBezTo>
                    <a:pt x="100" y="129"/>
                    <a:pt x="100" y="129"/>
                    <a:pt x="100" y="129"/>
                  </a:cubicBezTo>
                  <a:cubicBezTo>
                    <a:pt x="102" y="129"/>
                    <a:pt x="104" y="127"/>
                    <a:pt x="104" y="125"/>
                  </a:cubicBezTo>
                  <a:cubicBezTo>
                    <a:pt x="104" y="123"/>
                    <a:pt x="102" y="121"/>
                    <a:pt x="100" y="121"/>
                  </a:cubicBezTo>
                  <a:close/>
                  <a:moveTo>
                    <a:pt x="66" y="96"/>
                  </a:moveTo>
                  <a:cubicBezTo>
                    <a:pt x="100" y="96"/>
                    <a:pt x="100" y="96"/>
                    <a:pt x="100" y="96"/>
                  </a:cubicBezTo>
                  <a:cubicBezTo>
                    <a:pt x="102" y="96"/>
                    <a:pt x="104" y="95"/>
                    <a:pt x="104" y="92"/>
                  </a:cubicBezTo>
                  <a:cubicBezTo>
                    <a:pt x="104" y="90"/>
                    <a:pt x="102" y="88"/>
                    <a:pt x="100" y="88"/>
                  </a:cubicBezTo>
                  <a:cubicBezTo>
                    <a:pt x="66" y="88"/>
                    <a:pt x="66" y="88"/>
                    <a:pt x="66" y="88"/>
                  </a:cubicBezTo>
                  <a:cubicBezTo>
                    <a:pt x="63" y="88"/>
                    <a:pt x="62" y="90"/>
                    <a:pt x="62" y="92"/>
                  </a:cubicBezTo>
                  <a:cubicBezTo>
                    <a:pt x="62" y="95"/>
                    <a:pt x="63" y="96"/>
                    <a:pt x="66"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37"/>
            <p:cNvSpPr/>
            <p:nvPr/>
          </p:nvSpPr>
          <p:spPr bwMode="auto">
            <a:xfrm>
              <a:off x="3530192" y="2821078"/>
              <a:ext cx="323850" cy="304800"/>
            </a:xfrm>
            <a:custGeom>
              <a:avLst/>
              <a:gdLst>
                <a:gd name="T0" fmla="*/ 0 w 86"/>
                <a:gd name="T1" fmla="*/ 41 h 81"/>
                <a:gd name="T2" fmla="*/ 4 w 86"/>
                <a:gd name="T3" fmla="*/ 45 h 81"/>
                <a:gd name="T4" fmla="*/ 18 w 86"/>
                <a:gd name="T5" fmla="*/ 45 h 81"/>
                <a:gd name="T6" fmla="*/ 18 w 86"/>
                <a:gd name="T7" fmla="*/ 77 h 81"/>
                <a:gd name="T8" fmla="*/ 22 w 86"/>
                <a:gd name="T9" fmla="*/ 81 h 81"/>
                <a:gd name="T10" fmla="*/ 64 w 86"/>
                <a:gd name="T11" fmla="*/ 81 h 81"/>
                <a:gd name="T12" fmla="*/ 68 w 86"/>
                <a:gd name="T13" fmla="*/ 77 h 81"/>
                <a:gd name="T14" fmla="*/ 68 w 86"/>
                <a:gd name="T15" fmla="*/ 45 h 81"/>
                <a:gd name="T16" fmla="*/ 82 w 86"/>
                <a:gd name="T17" fmla="*/ 45 h 81"/>
                <a:gd name="T18" fmla="*/ 86 w 86"/>
                <a:gd name="T19" fmla="*/ 41 h 81"/>
                <a:gd name="T20" fmla="*/ 85 w 86"/>
                <a:gd name="T21" fmla="*/ 38 h 81"/>
                <a:gd name="T22" fmla="*/ 85 w 86"/>
                <a:gd name="T23" fmla="*/ 38 h 81"/>
                <a:gd name="T24" fmla="*/ 46 w 86"/>
                <a:gd name="T25" fmla="*/ 1 h 81"/>
                <a:gd name="T26" fmla="*/ 43 w 86"/>
                <a:gd name="T27" fmla="*/ 0 h 81"/>
                <a:gd name="T28" fmla="*/ 40 w 86"/>
                <a:gd name="T29" fmla="*/ 1 h 81"/>
                <a:gd name="T30" fmla="*/ 40 w 86"/>
                <a:gd name="T31" fmla="*/ 1 h 81"/>
                <a:gd name="T32" fmla="*/ 1 w 86"/>
                <a:gd name="T33" fmla="*/ 38 h 81"/>
                <a:gd name="T34" fmla="*/ 1 w 86"/>
                <a:gd name="T35" fmla="*/ 38 h 81"/>
                <a:gd name="T36" fmla="*/ 1 w 86"/>
                <a:gd name="T37" fmla="*/ 38 h 81"/>
                <a:gd name="T38" fmla="*/ 1 w 86"/>
                <a:gd name="T39" fmla="*/ 39 h 81"/>
                <a:gd name="T40" fmla="*/ 0 w 86"/>
                <a:gd name="T41" fmla="*/ 4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6" h="81">
                  <a:moveTo>
                    <a:pt x="0" y="41"/>
                  </a:moveTo>
                  <a:cubicBezTo>
                    <a:pt x="0" y="43"/>
                    <a:pt x="2" y="45"/>
                    <a:pt x="4" y="45"/>
                  </a:cubicBezTo>
                  <a:cubicBezTo>
                    <a:pt x="18" y="45"/>
                    <a:pt x="18" y="45"/>
                    <a:pt x="18" y="45"/>
                  </a:cubicBezTo>
                  <a:cubicBezTo>
                    <a:pt x="18" y="77"/>
                    <a:pt x="18" y="77"/>
                    <a:pt x="18" y="77"/>
                  </a:cubicBezTo>
                  <a:cubicBezTo>
                    <a:pt x="18" y="79"/>
                    <a:pt x="20" y="81"/>
                    <a:pt x="22" y="81"/>
                  </a:cubicBezTo>
                  <a:cubicBezTo>
                    <a:pt x="64" y="81"/>
                    <a:pt x="64" y="81"/>
                    <a:pt x="64" y="81"/>
                  </a:cubicBezTo>
                  <a:cubicBezTo>
                    <a:pt x="66" y="81"/>
                    <a:pt x="68" y="79"/>
                    <a:pt x="68" y="77"/>
                  </a:cubicBezTo>
                  <a:cubicBezTo>
                    <a:pt x="68" y="45"/>
                    <a:pt x="68" y="45"/>
                    <a:pt x="68" y="45"/>
                  </a:cubicBezTo>
                  <a:cubicBezTo>
                    <a:pt x="82" y="45"/>
                    <a:pt x="82" y="45"/>
                    <a:pt x="82" y="45"/>
                  </a:cubicBezTo>
                  <a:cubicBezTo>
                    <a:pt x="84" y="45"/>
                    <a:pt x="86" y="43"/>
                    <a:pt x="86" y="41"/>
                  </a:cubicBezTo>
                  <a:cubicBezTo>
                    <a:pt x="86" y="40"/>
                    <a:pt x="86" y="39"/>
                    <a:pt x="85" y="38"/>
                  </a:cubicBezTo>
                  <a:cubicBezTo>
                    <a:pt x="85" y="38"/>
                    <a:pt x="85" y="38"/>
                    <a:pt x="85" y="38"/>
                  </a:cubicBezTo>
                  <a:cubicBezTo>
                    <a:pt x="46" y="1"/>
                    <a:pt x="46" y="1"/>
                    <a:pt x="46" y="1"/>
                  </a:cubicBezTo>
                  <a:cubicBezTo>
                    <a:pt x="46" y="1"/>
                    <a:pt x="44" y="0"/>
                    <a:pt x="43" y="0"/>
                  </a:cubicBezTo>
                  <a:cubicBezTo>
                    <a:pt x="42" y="0"/>
                    <a:pt x="41" y="1"/>
                    <a:pt x="40" y="1"/>
                  </a:cubicBezTo>
                  <a:cubicBezTo>
                    <a:pt x="40" y="1"/>
                    <a:pt x="40" y="1"/>
                    <a:pt x="40" y="1"/>
                  </a:cubicBezTo>
                  <a:cubicBezTo>
                    <a:pt x="1" y="38"/>
                    <a:pt x="1" y="38"/>
                    <a:pt x="1" y="38"/>
                  </a:cubicBezTo>
                  <a:cubicBezTo>
                    <a:pt x="1" y="38"/>
                    <a:pt x="1" y="38"/>
                    <a:pt x="1" y="38"/>
                  </a:cubicBezTo>
                  <a:cubicBezTo>
                    <a:pt x="1" y="38"/>
                    <a:pt x="1" y="38"/>
                    <a:pt x="1" y="38"/>
                  </a:cubicBezTo>
                  <a:cubicBezTo>
                    <a:pt x="1" y="39"/>
                    <a:pt x="1" y="39"/>
                    <a:pt x="1" y="39"/>
                  </a:cubicBezTo>
                  <a:cubicBezTo>
                    <a:pt x="0" y="39"/>
                    <a:pt x="0" y="40"/>
                    <a:pt x="0"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 name="Freeform 7"/>
          <p:cNvSpPr/>
          <p:nvPr/>
        </p:nvSpPr>
        <p:spPr bwMode="auto">
          <a:xfrm>
            <a:off x="4362450" y="2356811"/>
            <a:ext cx="1894065" cy="1354154"/>
          </a:xfrm>
          <a:custGeom>
            <a:avLst/>
            <a:gdLst>
              <a:gd name="T0" fmla="*/ 243 w 344"/>
              <a:gd name="T1" fmla="*/ 246 h 246"/>
              <a:gd name="T2" fmla="*/ 0 w 344"/>
              <a:gd name="T3" fmla="*/ 2 h 246"/>
              <a:gd name="T4" fmla="*/ 14 w 344"/>
              <a:gd name="T5" fmla="*/ 1 h 246"/>
              <a:gd name="T6" fmla="*/ 186 w 344"/>
              <a:gd name="T7" fmla="*/ 1 h 246"/>
              <a:gd name="T8" fmla="*/ 209 w 344"/>
              <a:gd name="T9" fmla="*/ 9 h 246"/>
              <a:gd name="T10" fmla="*/ 342 w 344"/>
              <a:gd name="T11" fmla="*/ 142 h 246"/>
              <a:gd name="T12" fmla="*/ 344 w 344"/>
              <a:gd name="T13" fmla="*/ 146 h 246"/>
              <a:gd name="T14" fmla="*/ 243 w 344"/>
              <a:gd name="T15" fmla="*/ 246 h 2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4" h="246">
                <a:moveTo>
                  <a:pt x="243" y="246"/>
                </a:moveTo>
                <a:cubicBezTo>
                  <a:pt x="163" y="165"/>
                  <a:pt x="82" y="84"/>
                  <a:pt x="0" y="2"/>
                </a:cubicBezTo>
                <a:cubicBezTo>
                  <a:pt x="5" y="2"/>
                  <a:pt x="9" y="1"/>
                  <a:pt x="14" y="1"/>
                </a:cubicBezTo>
                <a:cubicBezTo>
                  <a:pt x="71" y="1"/>
                  <a:pt x="129" y="0"/>
                  <a:pt x="186" y="1"/>
                </a:cubicBezTo>
                <a:cubicBezTo>
                  <a:pt x="194" y="1"/>
                  <a:pt x="204" y="4"/>
                  <a:pt x="209" y="9"/>
                </a:cubicBezTo>
                <a:cubicBezTo>
                  <a:pt x="254" y="53"/>
                  <a:pt x="298" y="97"/>
                  <a:pt x="342" y="142"/>
                </a:cubicBezTo>
                <a:cubicBezTo>
                  <a:pt x="343" y="143"/>
                  <a:pt x="344" y="145"/>
                  <a:pt x="344" y="146"/>
                </a:cubicBezTo>
                <a:cubicBezTo>
                  <a:pt x="310" y="179"/>
                  <a:pt x="277" y="213"/>
                  <a:pt x="243" y="246"/>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nvGrpSpPr>
          <p:cNvPr id="11" name="组合 10"/>
          <p:cNvGrpSpPr>
            <a:grpSpLocks noChangeAspect="1"/>
          </p:cNvGrpSpPr>
          <p:nvPr/>
        </p:nvGrpSpPr>
        <p:grpSpPr>
          <a:xfrm>
            <a:off x="5343354" y="2741342"/>
            <a:ext cx="342267" cy="336307"/>
            <a:chOff x="3488917" y="4964203"/>
            <a:chExt cx="638175" cy="627063"/>
          </a:xfrm>
          <a:solidFill>
            <a:schemeClr val="bg1"/>
          </a:solidFill>
        </p:grpSpPr>
        <p:sp>
          <p:nvSpPr>
            <p:cNvPr id="12" name="Freeform 66"/>
            <p:cNvSpPr/>
            <p:nvPr/>
          </p:nvSpPr>
          <p:spPr bwMode="auto">
            <a:xfrm>
              <a:off x="3544480" y="5327741"/>
              <a:ext cx="249238" cy="249238"/>
            </a:xfrm>
            <a:custGeom>
              <a:avLst/>
              <a:gdLst>
                <a:gd name="T0" fmla="*/ 83 w 157"/>
                <a:gd name="T1" fmla="*/ 50 h 157"/>
                <a:gd name="T2" fmla="*/ 55 w 157"/>
                <a:gd name="T3" fmla="*/ 55 h 157"/>
                <a:gd name="T4" fmla="*/ 0 w 157"/>
                <a:gd name="T5" fmla="*/ 135 h 157"/>
                <a:gd name="T6" fmla="*/ 22 w 157"/>
                <a:gd name="T7" fmla="*/ 157 h 157"/>
                <a:gd name="T8" fmla="*/ 102 w 157"/>
                <a:gd name="T9" fmla="*/ 102 h 157"/>
                <a:gd name="T10" fmla="*/ 107 w 157"/>
                <a:gd name="T11" fmla="*/ 74 h 157"/>
                <a:gd name="T12" fmla="*/ 157 w 157"/>
                <a:gd name="T13" fmla="*/ 24 h 157"/>
                <a:gd name="T14" fmla="*/ 133 w 157"/>
                <a:gd name="T15" fmla="*/ 0 h 157"/>
                <a:gd name="T16" fmla="*/ 83 w 157"/>
                <a:gd name="T17" fmla="*/ 5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 h="157">
                  <a:moveTo>
                    <a:pt x="83" y="50"/>
                  </a:moveTo>
                  <a:lnTo>
                    <a:pt x="55" y="55"/>
                  </a:lnTo>
                  <a:lnTo>
                    <a:pt x="0" y="135"/>
                  </a:lnTo>
                  <a:lnTo>
                    <a:pt x="22" y="157"/>
                  </a:lnTo>
                  <a:lnTo>
                    <a:pt x="102" y="102"/>
                  </a:lnTo>
                  <a:lnTo>
                    <a:pt x="107" y="74"/>
                  </a:lnTo>
                  <a:lnTo>
                    <a:pt x="157" y="24"/>
                  </a:lnTo>
                  <a:lnTo>
                    <a:pt x="133" y="0"/>
                  </a:lnTo>
                  <a:lnTo>
                    <a:pt x="83"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67"/>
            <p:cNvSpPr>
              <a:spLocks noEditPoints="1"/>
            </p:cNvSpPr>
            <p:nvPr/>
          </p:nvSpPr>
          <p:spPr bwMode="auto">
            <a:xfrm>
              <a:off x="3739742" y="5000716"/>
              <a:ext cx="387350" cy="387350"/>
            </a:xfrm>
            <a:custGeom>
              <a:avLst/>
              <a:gdLst>
                <a:gd name="T0" fmla="*/ 94 w 103"/>
                <a:gd name="T1" fmla="*/ 9 h 103"/>
                <a:gd name="T2" fmla="*/ 63 w 103"/>
                <a:gd name="T3" fmla="*/ 9 h 103"/>
                <a:gd name="T4" fmla="*/ 0 w 103"/>
                <a:gd name="T5" fmla="*/ 71 h 103"/>
                <a:gd name="T6" fmla="*/ 31 w 103"/>
                <a:gd name="T7" fmla="*/ 103 h 103"/>
                <a:gd name="T8" fmla="*/ 94 w 103"/>
                <a:gd name="T9" fmla="*/ 40 h 103"/>
                <a:gd name="T10" fmla="*/ 94 w 103"/>
                <a:gd name="T11" fmla="*/ 9 h 103"/>
                <a:gd name="T12" fmla="*/ 27 w 103"/>
                <a:gd name="T13" fmla="*/ 69 h 103"/>
                <a:gd name="T14" fmla="*/ 21 w 103"/>
                <a:gd name="T15" fmla="*/ 69 h 103"/>
                <a:gd name="T16" fmla="*/ 21 w 103"/>
                <a:gd name="T17" fmla="*/ 64 h 103"/>
                <a:gd name="T18" fmla="*/ 70 w 103"/>
                <a:gd name="T19" fmla="*/ 15 h 103"/>
                <a:gd name="T20" fmla="*/ 76 w 103"/>
                <a:gd name="T21" fmla="*/ 15 h 103"/>
                <a:gd name="T22" fmla="*/ 76 w 103"/>
                <a:gd name="T23" fmla="*/ 20 h 103"/>
                <a:gd name="T24" fmla="*/ 27 w 103"/>
                <a:gd name="T25" fmla="*/ 69 h 103"/>
                <a:gd name="T26" fmla="*/ 88 w 103"/>
                <a:gd name="T27" fmla="*/ 32 h 103"/>
                <a:gd name="T28" fmla="*/ 39 w 103"/>
                <a:gd name="T29" fmla="*/ 81 h 103"/>
                <a:gd name="T30" fmla="*/ 33 w 103"/>
                <a:gd name="T31" fmla="*/ 81 h 103"/>
                <a:gd name="T32" fmla="*/ 33 w 103"/>
                <a:gd name="T33" fmla="*/ 76 h 103"/>
                <a:gd name="T34" fmla="*/ 82 w 103"/>
                <a:gd name="T35" fmla="*/ 27 h 103"/>
                <a:gd name="T36" fmla="*/ 88 w 103"/>
                <a:gd name="T37" fmla="*/ 27 h 103"/>
                <a:gd name="T38" fmla="*/ 88 w 103"/>
                <a:gd name="T39" fmla="*/ 3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3" h="103">
                  <a:moveTo>
                    <a:pt x="94" y="9"/>
                  </a:moveTo>
                  <a:cubicBezTo>
                    <a:pt x="85" y="0"/>
                    <a:pt x="71" y="0"/>
                    <a:pt x="63" y="9"/>
                  </a:cubicBezTo>
                  <a:cubicBezTo>
                    <a:pt x="0" y="71"/>
                    <a:pt x="0" y="71"/>
                    <a:pt x="0" y="71"/>
                  </a:cubicBezTo>
                  <a:cubicBezTo>
                    <a:pt x="31" y="103"/>
                    <a:pt x="31" y="103"/>
                    <a:pt x="31" y="103"/>
                  </a:cubicBezTo>
                  <a:cubicBezTo>
                    <a:pt x="94" y="40"/>
                    <a:pt x="94" y="40"/>
                    <a:pt x="94" y="40"/>
                  </a:cubicBezTo>
                  <a:cubicBezTo>
                    <a:pt x="103" y="32"/>
                    <a:pt x="103" y="18"/>
                    <a:pt x="94" y="9"/>
                  </a:cubicBezTo>
                  <a:close/>
                  <a:moveTo>
                    <a:pt x="27" y="69"/>
                  </a:moveTo>
                  <a:cubicBezTo>
                    <a:pt x="26" y="71"/>
                    <a:pt x="23" y="71"/>
                    <a:pt x="21" y="69"/>
                  </a:cubicBezTo>
                  <a:cubicBezTo>
                    <a:pt x="20" y="68"/>
                    <a:pt x="20" y="65"/>
                    <a:pt x="21" y="64"/>
                  </a:cubicBezTo>
                  <a:cubicBezTo>
                    <a:pt x="70" y="15"/>
                    <a:pt x="70" y="15"/>
                    <a:pt x="70" y="15"/>
                  </a:cubicBezTo>
                  <a:cubicBezTo>
                    <a:pt x="72" y="13"/>
                    <a:pt x="75" y="13"/>
                    <a:pt x="76" y="15"/>
                  </a:cubicBezTo>
                  <a:cubicBezTo>
                    <a:pt x="78" y="16"/>
                    <a:pt x="78" y="19"/>
                    <a:pt x="76" y="20"/>
                  </a:cubicBezTo>
                  <a:lnTo>
                    <a:pt x="27" y="69"/>
                  </a:lnTo>
                  <a:close/>
                  <a:moveTo>
                    <a:pt x="88" y="32"/>
                  </a:moveTo>
                  <a:cubicBezTo>
                    <a:pt x="39" y="81"/>
                    <a:pt x="39" y="81"/>
                    <a:pt x="39" y="81"/>
                  </a:cubicBezTo>
                  <a:cubicBezTo>
                    <a:pt x="38" y="83"/>
                    <a:pt x="35" y="83"/>
                    <a:pt x="33" y="81"/>
                  </a:cubicBezTo>
                  <a:cubicBezTo>
                    <a:pt x="32" y="80"/>
                    <a:pt x="32" y="77"/>
                    <a:pt x="33" y="76"/>
                  </a:cubicBezTo>
                  <a:cubicBezTo>
                    <a:pt x="82" y="27"/>
                    <a:pt x="82" y="27"/>
                    <a:pt x="82" y="27"/>
                  </a:cubicBezTo>
                  <a:cubicBezTo>
                    <a:pt x="84" y="25"/>
                    <a:pt x="87" y="25"/>
                    <a:pt x="88" y="27"/>
                  </a:cubicBezTo>
                  <a:cubicBezTo>
                    <a:pt x="90" y="28"/>
                    <a:pt x="90" y="31"/>
                    <a:pt x="88"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68"/>
            <p:cNvSpPr>
              <a:spLocks noEditPoints="1"/>
            </p:cNvSpPr>
            <p:nvPr/>
          </p:nvSpPr>
          <p:spPr bwMode="auto">
            <a:xfrm>
              <a:off x="3849280" y="5327741"/>
              <a:ext cx="263525" cy="263525"/>
            </a:xfrm>
            <a:custGeom>
              <a:avLst/>
              <a:gdLst>
                <a:gd name="T0" fmla="*/ 61 w 70"/>
                <a:gd name="T1" fmla="*/ 30 h 70"/>
                <a:gd name="T2" fmla="*/ 61 w 70"/>
                <a:gd name="T3" fmla="*/ 30 h 70"/>
                <a:gd name="T4" fmla="*/ 29 w 70"/>
                <a:gd name="T5" fmla="*/ 0 h 70"/>
                <a:gd name="T6" fmla="*/ 0 w 70"/>
                <a:gd name="T7" fmla="*/ 29 h 70"/>
                <a:gd name="T8" fmla="*/ 30 w 70"/>
                <a:gd name="T9" fmla="*/ 61 h 70"/>
                <a:gd name="T10" fmla="*/ 30 w 70"/>
                <a:gd name="T11" fmla="*/ 61 h 70"/>
                <a:gd name="T12" fmla="*/ 62 w 70"/>
                <a:gd name="T13" fmla="*/ 61 h 70"/>
                <a:gd name="T14" fmla="*/ 61 w 70"/>
                <a:gd name="T15" fmla="*/ 30 h 70"/>
                <a:gd name="T16" fmla="*/ 52 w 70"/>
                <a:gd name="T17" fmla="*/ 52 h 70"/>
                <a:gd name="T18" fmla="*/ 40 w 70"/>
                <a:gd name="T19" fmla="*/ 52 h 70"/>
                <a:gd name="T20" fmla="*/ 40 w 70"/>
                <a:gd name="T21" fmla="*/ 39 h 70"/>
                <a:gd name="T22" fmla="*/ 52 w 70"/>
                <a:gd name="T23" fmla="*/ 39 h 70"/>
                <a:gd name="T24" fmla="*/ 52 w 70"/>
                <a:gd name="T25" fmla="*/ 5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 h="70">
                  <a:moveTo>
                    <a:pt x="61" y="30"/>
                  </a:moveTo>
                  <a:cubicBezTo>
                    <a:pt x="61" y="30"/>
                    <a:pt x="61" y="30"/>
                    <a:pt x="61" y="30"/>
                  </a:cubicBezTo>
                  <a:cubicBezTo>
                    <a:pt x="29" y="0"/>
                    <a:pt x="29" y="0"/>
                    <a:pt x="29" y="0"/>
                  </a:cubicBezTo>
                  <a:cubicBezTo>
                    <a:pt x="0" y="29"/>
                    <a:pt x="0" y="29"/>
                    <a:pt x="0" y="29"/>
                  </a:cubicBezTo>
                  <a:cubicBezTo>
                    <a:pt x="14" y="43"/>
                    <a:pt x="25" y="55"/>
                    <a:pt x="30" y="61"/>
                  </a:cubicBezTo>
                  <a:cubicBezTo>
                    <a:pt x="30" y="61"/>
                    <a:pt x="30" y="61"/>
                    <a:pt x="30" y="61"/>
                  </a:cubicBezTo>
                  <a:cubicBezTo>
                    <a:pt x="39" y="69"/>
                    <a:pt x="53" y="70"/>
                    <a:pt x="62" y="61"/>
                  </a:cubicBezTo>
                  <a:cubicBezTo>
                    <a:pt x="70" y="52"/>
                    <a:pt x="70" y="38"/>
                    <a:pt x="61" y="30"/>
                  </a:cubicBezTo>
                  <a:close/>
                  <a:moveTo>
                    <a:pt x="52" y="52"/>
                  </a:moveTo>
                  <a:cubicBezTo>
                    <a:pt x="49" y="55"/>
                    <a:pt x="43" y="55"/>
                    <a:pt x="40" y="52"/>
                  </a:cubicBezTo>
                  <a:cubicBezTo>
                    <a:pt x="36" y="48"/>
                    <a:pt x="36" y="43"/>
                    <a:pt x="40" y="39"/>
                  </a:cubicBezTo>
                  <a:cubicBezTo>
                    <a:pt x="43" y="36"/>
                    <a:pt x="49" y="36"/>
                    <a:pt x="52" y="39"/>
                  </a:cubicBezTo>
                  <a:cubicBezTo>
                    <a:pt x="56" y="43"/>
                    <a:pt x="56" y="48"/>
                    <a:pt x="52" y="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69"/>
            <p:cNvSpPr/>
            <p:nvPr/>
          </p:nvSpPr>
          <p:spPr bwMode="auto">
            <a:xfrm>
              <a:off x="3488917" y="4964203"/>
              <a:ext cx="307975" cy="307975"/>
            </a:xfrm>
            <a:custGeom>
              <a:avLst/>
              <a:gdLst>
                <a:gd name="T0" fmla="*/ 41 w 82"/>
                <a:gd name="T1" fmla="*/ 0 h 82"/>
                <a:gd name="T2" fmla="*/ 25 w 82"/>
                <a:gd name="T3" fmla="*/ 3 h 82"/>
                <a:gd name="T4" fmla="*/ 47 w 82"/>
                <a:gd name="T5" fmla="*/ 25 h 82"/>
                <a:gd name="T6" fmla="*/ 47 w 82"/>
                <a:gd name="T7" fmla="*/ 39 h 82"/>
                <a:gd name="T8" fmla="*/ 39 w 82"/>
                <a:gd name="T9" fmla="*/ 48 h 82"/>
                <a:gd name="T10" fmla="*/ 24 w 82"/>
                <a:gd name="T11" fmla="*/ 48 h 82"/>
                <a:gd name="T12" fmla="*/ 2 w 82"/>
                <a:gd name="T13" fmla="*/ 26 h 82"/>
                <a:gd name="T14" fmla="*/ 0 w 82"/>
                <a:gd name="T15" fmla="*/ 41 h 82"/>
                <a:gd name="T16" fmla="*/ 41 w 82"/>
                <a:gd name="T17" fmla="*/ 82 h 82"/>
                <a:gd name="T18" fmla="*/ 82 w 82"/>
                <a:gd name="T19" fmla="*/ 41 h 82"/>
                <a:gd name="T20" fmla="*/ 41 w 82"/>
                <a:gd name="T21"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 h="82">
                  <a:moveTo>
                    <a:pt x="41" y="0"/>
                  </a:moveTo>
                  <a:cubicBezTo>
                    <a:pt x="35" y="0"/>
                    <a:pt x="30" y="1"/>
                    <a:pt x="25" y="3"/>
                  </a:cubicBezTo>
                  <a:cubicBezTo>
                    <a:pt x="47" y="25"/>
                    <a:pt x="47" y="25"/>
                    <a:pt x="47" y="25"/>
                  </a:cubicBezTo>
                  <a:cubicBezTo>
                    <a:pt x="51" y="29"/>
                    <a:pt x="51" y="35"/>
                    <a:pt x="47" y="39"/>
                  </a:cubicBezTo>
                  <a:cubicBezTo>
                    <a:pt x="39" y="48"/>
                    <a:pt x="39" y="48"/>
                    <a:pt x="39" y="48"/>
                  </a:cubicBezTo>
                  <a:cubicBezTo>
                    <a:pt x="35" y="52"/>
                    <a:pt x="28" y="52"/>
                    <a:pt x="24" y="48"/>
                  </a:cubicBezTo>
                  <a:cubicBezTo>
                    <a:pt x="2" y="26"/>
                    <a:pt x="2" y="26"/>
                    <a:pt x="2" y="26"/>
                  </a:cubicBezTo>
                  <a:cubicBezTo>
                    <a:pt x="1" y="30"/>
                    <a:pt x="0" y="35"/>
                    <a:pt x="0" y="41"/>
                  </a:cubicBezTo>
                  <a:cubicBezTo>
                    <a:pt x="0" y="63"/>
                    <a:pt x="18" y="82"/>
                    <a:pt x="41" y="82"/>
                  </a:cubicBezTo>
                  <a:cubicBezTo>
                    <a:pt x="63" y="82"/>
                    <a:pt x="82" y="63"/>
                    <a:pt x="82" y="41"/>
                  </a:cubicBezTo>
                  <a:cubicBezTo>
                    <a:pt x="82" y="18"/>
                    <a:pt x="63" y="0"/>
                    <a:pt x="4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7" name="Freeform 5"/>
          <p:cNvSpPr/>
          <p:nvPr/>
        </p:nvSpPr>
        <p:spPr bwMode="auto">
          <a:xfrm>
            <a:off x="5897546" y="4320918"/>
            <a:ext cx="1932004" cy="1380421"/>
          </a:xfrm>
          <a:custGeom>
            <a:avLst/>
            <a:gdLst>
              <a:gd name="T0" fmla="*/ 102 w 351"/>
              <a:gd name="T1" fmla="*/ 0 h 251"/>
              <a:gd name="T2" fmla="*/ 351 w 351"/>
              <a:gd name="T3" fmla="*/ 246 h 251"/>
              <a:gd name="T4" fmla="*/ 325 w 351"/>
              <a:gd name="T5" fmla="*/ 248 h 251"/>
              <a:gd name="T6" fmla="*/ 191 w 351"/>
              <a:gd name="T7" fmla="*/ 249 h 251"/>
              <a:gd name="T8" fmla="*/ 109 w 351"/>
              <a:gd name="T9" fmla="*/ 215 h 251"/>
              <a:gd name="T10" fmla="*/ 23 w 351"/>
              <a:gd name="T11" fmla="*/ 131 h 251"/>
              <a:gd name="T12" fmla="*/ 0 w 351"/>
              <a:gd name="T13" fmla="*/ 103 h 251"/>
              <a:gd name="T14" fmla="*/ 102 w 351"/>
              <a:gd name="T15" fmla="*/ 0 h 2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1" h="251">
                <a:moveTo>
                  <a:pt x="102" y="0"/>
                </a:moveTo>
                <a:cubicBezTo>
                  <a:pt x="184" y="81"/>
                  <a:pt x="265" y="162"/>
                  <a:pt x="351" y="246"/>
                </a:cubicBezTo>
                <a:cubicBezTo>
                  <a:pt x="338" y="247"/>
                  <a:pt x="331" y="248"/>
                  <a:pt x="325" y="248"/>
                </a:cubicBezTo>
                <a:cubicBezTo>
                  <a:pt x="280" y="248"/>
                  <a:pt x="236" y="245"/>
                  <a:pt x="191" y="249"/>
                </a:cubicBezTo>
                <a:cubicBezTo>
                  <a:pt x="157" y="251"/>
                  <a:pt x="132" y="240"/>
                  <a:pt x="109" y="215"/>
                </a:cubicBezTo>
                <a:cubicBezTo>
                  <a:pt x="82" y="186"/>
                  <a:pt x="52" y="159"/>
                  <a:pt x="23" y="131"/>
                </a:cubicBezTo>
                <a:cubicBezTo>
                  <a:pt x="14" y="122"/>
                  <a:pt x="7" y="112"/>
                  <a:pt x="0" y="103"/>
                </a:cubicBezTo>
                <a:cubicBezTo>
                  <a:pt x="34" y="69"/>
                  <a:pt x="67" y="35"/>
                  <a:pt x="102" y="0"/>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nvGrpSpPr>
          <p:cNvPr id="18" name="组合 17"/>
          <p:cNvGrpSpPr>
            <a:grpSpLocks noChangeAspect="1"/>
          </p:cNvGrpSpPr>
          <p:nvPr/>
        </p:nvGrpSpPr>
        <p:grpSpPr>
          <a:xfrm>
            <a:off x="6346251" y="4787841"/>
            <a:ext cx="398023" cy="336307"/>
            <a:chOff x="2203042" y="1374866"/>
            <a:chExt cx="706438" cy="596900"/>
          </a:xfrm>
          <a:solidFill>
            <a:schemeClr val="bg1"/>
          </a:solidFill>
        </p:grpSpPr>
        <p:sp>
          <p:nvSpPr>
            <p:cNvPr id="19" name="Oval 50"/>
            <p:cNvSpPr>
              <a:spLocks noChangeArrowheads="1"/>
            </p:cNvSpPr>
            <p:nvPr/>
          </p:nvSpPr>
          <p:spPr bwMode="auto">
            <a:xfrm>
              <a:off x="2455455" y="1441541"/>
              <a:ext cx="203200" cy="2032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51"/>
            <p:cNvSpPr/>
            <p:nvPr/>
          </p:nvSpPr>
          <p:spPr bwMode="auto">
            <a:xfrm>
              <a:off x="2379255" y="1663791"/>
              <a:ext cx="357188" cy="307975"/>
            </a:xfrm>
            <a:custGeom>
              <a:avLst/>
              <a:gdLst>
                <a:gd name="T0" fmla="*/ 65 w 95"/>
                <a:gd name="T1" fmla="*/ 0 h 82"/>
                <a:gd name="T2" fmla="*/ 48 w 95"/>
                <a:gd name="T3" fmla="*/ 20 h 82"/>
                <a:gd name="T4" fmla="*/ 31 w 95"/>
                <a:gd name="T5" fmla="*/ 0 h 82"/>
                <a:gd name="T6" fmla="*/ 0 w 95"/>
                <a:gd name="T7" fmla="*/ 51 h 82"/>
                <a:gd name="T8" fmla="*/ 1 w 95"/>
                <a:gd name="T9" fmla="*/ 61 h 82"/>
                <a:gd name="T10" fmla="*/ 48 w 95"/>
                <a:gd name="T11" fmla="*/ 82 h 82"/>
                <a:gd name="T12" fmla="*/ 94 w 95"/>
                <a:gd name="T13" fmla="*/ 61 h 82"/>
                <a:gd name="T14" fmla="*/ 95 w 95"/>
                <a:gd name="T15" fmla="*/ 51 h 82"/>
                <a:gd name="T16" fmla="*/ 65 w 95"/>
                <a:gd name="T17"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 h="82">
                  <a:moveTo>
                    <a:pt x="65" y="0"/>
                  </a:moveTo>
                  <a:cubicBezTo>
                    <a:pt x="48" y="20"/>
                    <a:pt x="48" y="20"/>
                    <a:pt x="48" y="20"/>
                  </a:cubicBezTo>
                  <a:cubicBezTo>
                    <a:pt x="31" y="0"/>
                    <a:pt x="31" y="0"/>
                    <a:pt x="31" y="0"/>
                  </a:cubicBezTo>
                  <a:cubicBezTo>
                    <a:pt x="13" y="8"/>
                    <a:pt x="0" y="28"/>
                    <a:pt x="0" y="51"/>
                  </a:cubicBezTo>
                  <a:cubicBezTo>
                    <a:pt x="0" y="54"/>
                    <a:pt x="1" y="57"/>
                    <a:pt x="1" y="61"/>
                  </a:cubicBezTo>
                  <a:cubicBezTo>
                    <a:pt x="11" y="73"/>
                    <a:pt x="28" y="82"/>
                    <a:pt x="48" y="82"/>
                  </a:cubicBezTo>
                  <a:cubicBezTo>
                    <a:pt x="67" y="82"/>
                    <a:pt x="84" y="73"/>
                    <a:pt x="94" y="61"/>
                  </a:cubicBezTo>
                  <a:cubicBezTo>
                    <a:pt x="95" y="57"/>
                    <a:pt x="95" y="54"/>
                    <a:pt x="95" y="51"/>
                  </a:cubicBezTo>
                  <a:cubicBezTo>
                    <a:pt x="95" y="28"/>
                    <a:pt x="82" y="7"/>
                    <a:pt x="6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52"/>
            <p:cNvSpPr/>
            <p:nvPr/>
          </p:nvSpPr>
          <p:spPr bwMode="auto">
            <a:xfrm>
              <a:off x="2653892" y="1374866"/>
              <a:ext cx="184150" cy="187325"/>
            </a:xfrm>
            <a:custGeom>
              <a:avLst/>
              <a:gdLst>
                <a:gd name="T0" fmla="*/ 24 w 49"/>
                <a:gd name="T1" fmla="*/ 0 h 50"/>
                <a:gd name="T2" fmla="*/ 0 w 49"/>
                <a:gd name="T3" fmla="*/ 18 h 50"/>
                <a:gd name="T4" fmla="*/ 11 w 49"/>
                <a:gd name="T5" fmla="*/ 45 h 50"/>
                <a:gd name="T6" fmla="*/ 11 w 49"/>
                <a:gd name="T7" fmla="*/ 46 h 50"/>
                <a:gd name="T8" fmla="*/ 24 w 49"/>
                <a:gd name="T9" fmla="*/ 50 h 50"/>
                <a:gd name="T10" fmla="*/ 49 w 49"/>
                <a:gd name="T11" fmla="*/ 25 h 50"/>
                <a:gd name="T12" fmla="*/ 24 w 49"/>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49" h="50">
                  <a:moveTo>
                    <a:pt x="24" y="0"/>
                  </a:moveTo>
                  <a:cubicBezTo>
                    <a:pt x="12" y="0"/>
                    <a:pt x="2" y="8"/>
                    <a:pt x="0" y="18"/>
                  </a:cubicBezTo>
                  <a:cubicBezTo>
                    <a:pt x="6" y="25"/>
                    <a:pt x="11" y="34"/>
                    <a:pt x="11" y="45"/>
                  </a:cubicBezTo>
                  <a:cubicBezTo>
                    <a:pt x="11" y="45"/>
                    <a:pt x="11" y="46"/>
                    <a:pt x="11" y="46"/>
                  </a:cubicBezTo>
                  <a:cubicBezTo>
                    <a:pt x="14" y="49"/>
                    <a:pt x="19" y="50"/>
                    <a:pt x="24" y="50"/>
                  </a:cubicBezTo>
                  <a:cubicBezTo>
                    <a:pt x="37" y="50"/>
                    <a:pt x="49" y="39"/>
                    <a:pt x="49" y="25"/>
                  </a:cubicBezTo>
                  <a:cubicBezTo>
                    <a:pt x="49" y="11"/>
                    <a:pt x="37" y="0"/>
                    <a:pt x="2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53"/>
            <p:cNvSpPr/>
            <p:nvPr/>
          </p:nvSpPr>
          <p:spPr bwMode="auto">
            <a:xfrm>
              <a:off x="2271305" y="1374866"/>
              <a:ext cx="187325" cy="187325"/>
            </a:xfrm>
            <a:custGeom>
              <a:avLst/>
              <a:gdLst>
                <a:gd name="T0" fmla="*/ 40 w 50"/>
                <a:gd name="T1" fmla="*/ 45 h 50"/>
                <a:gd name="T2" fmla="*/ 50 w 50"/>
                <a:gd name="T3" fmla="*/ 20 h 50"/>
                <a:gd name="T4" fmla="*/ 25 w 50"/>
                <a:gd name="T5" fmla="*/ 0 h 50"/>
                <a:gd name="T6" fmla="*/ 0 w 50"/>
                <a:gd name="T7" fmla="*/ 25 h 50"/>
                <a:gd name="T8" fmla="*/ 25 w 50"/>
                <a:gd name="T9" fmla="*/ 50 h 50"/>
                <a:gd name="T10" fmla="*/ 40 w 50"/>
                <a:gd name="T11" fmla="*/ 45 h 50"/>
                <a:gd name="T12" fmla="*/ 40 w 50"/>
                <a:gd name="T13" fmla="*/ 45 h 50"/>
              </a:gdLst>
              <a:ahLst/>
              <a:cxnLst>
                <a:cxn ang="0">
                  <a:pos x="T0" y="T1"/>
                </a:cxn>
                <a:cxn ang="0">
                  <a:pos x="T2" y="T3"/>
                </a:cxn>
                <a:cxn ang="0">
                  <a:pos x="T4" y="T5"/>
                </a:cxn>
                <a:cxn ang="0">
                  <a:pos x="T6" y="T7"/>
                </a:cxn>
                <a:cxn ang="0">
                  <a:pos x="T8" y="T9"/>
                </a:cxn>
                <a:cxn ang="0">
                  <a:pos x="T10" y="T11"/>
                </a:cxn>
                <a:cxn ang="0">
                  <a:pos x="T12" y="T13"/>
                </a:cxn>
              </a:cxnLst>
              <a:rect l="0" t="0" r="r" b="b"/>
              <a:pathLst>
                <a:path w="50" h="50">
                  <a:moveTo>
                    <a:pt x="40" y="45"/>
                  </a:moveTo>
                  <a:cubicBezTo>
                    <a:pt x="40" y="35"/>
                    <a:pt x="44" y="26"/>
                    <a:pt x="50" y="20"/>
                  </a:cubicBezTo>
                  <a:cubicBezTo>
                    <a:pt x="48" y="8"/>
                    <a:pt x="37" y="0"/>
                    <a:pt x="25" y="0"/>
                  </a:cubicBezTo>
                  <a:cubicBezTo>
                    <a:pt x="12" y="0"/>
                    <a:pt x="0" y="11"/>
                    <a:pt x="0" y="25"/>
                  </a:cubicBezTo>
                  <a:cubicBezTo>
                    <a:pt x="0" y="39"/>
                    <a:pt x="12" y="50"/>
                    <a:pt x="25" y="50"/>
                  </a:cubicBezTo>
                  <a:cubicBezTo>
                    <a:pt x="31" y="50"/>
                    <a:pt x="36" y="48"/>
                    <a:pt x="40" y="45"/>
                  </a:cubicBezTo>
                  <a:cubicBezTo>
                    <a:pt x="40" y="45"/>
                    <a:pt x="40" y="45"/>
                    <a:pt x="4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54"/>
            <p:cNvSpPr/>
            <p:nvPr/>
          </p:nvSpPr>
          <p:spPr bwMode="auto">
            <a:xfrm>
              <a:off x="2653892" y="1578066"/>
              <a:ext cx="255588" cy="285750"/>
            </a:xfrm>
            <a:custGeom>
              <a:avLst/>
              <a:gdLst>
                <a:gd name="T0" fmla="*/ 40 w 68"/>
                <a:gd name="T1" fmla="*/ 0 h 76"/>
                <a:gd name="T2" fmla="*/ 24 w 68"/>
                <a:gd name="T3" fmla="*/ 19 h 76"/>
                <a:gd name="T4" fmla="*/ 9 w 68"/>
                <a:gd name="T5" fmla="*/ 2 h 76"/>
                <a:gd name="T6" fmla="*/ 0 w 68"/>
                <a:gd name="T7" fmla="*/ 16 h 76"/>
                <a:gd name="T8" fmla="*/ 32 w 68"/>
                <a:gd name="T9" fmla="*/ 74 h 76"/>
                <a:gd name="T10" fmla="*/ 31 w 68"/>
                <a:gd name="T11" fmla="*/ 76 h 76"/>
                <a:gd name="T12" fmla="*/ 67 w 68"/>
                <a:gd name="T13" fmla="*/ 57 h 76"/>
                <a:gd name="T14" fmla="*/ 68 w 68"/>
                <a:gd name="T15" fmla="*/ 48 h 76"/>
                <a:gd name="T16" fmla="*/ 40 w 68"/>
                <a:gd name="T1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76">
                  <a:moveTo>
                    <a:pt x="40" y="0"/>
                  </a:moveTo>
                  <a:cubicBezTo>
                    <a:pt x="24" y="19"/>
                    <a:pt x="24" y="19"/>
                    <a:pt x="24" y="19"/>
                  </a:cubicBezTo>
                  <a:cubicBezTo>
                    <a:pt x="9" y="2"/>
                    <a:pt x="9" y="2"/>
                    <a:pt x="9" y="2"/>
                  </a:cubicBezTo>
                  <a:cubicBezTo>
                    <a:pt x="7" y="7"/>
                    <a:pt x="4" y="12"/>
                    <a:pt x="0" y="16"/>
                  </a:cubicBezTo>
                  <a:cubicBezTo>
                    <a:pt x="19" y="27"/>
                    <a:pt x="32" y="49"/>
                    <a:pt x="32" y="74"/>
                  </a:cubicBezTo>
                  <a:cubicBezTo>
                    <a:pt x="32" y="75"/>
                    <a:pt x="31" y="75"/>
                    <a:pt x="31" y="76"/>
                  </a:cubicBezTo>
                  <a:cubicBezTo>
                    <a:pt x="46" y="74"/>
                    <a:pt x="59" y="67"/>
                    <a:pt x="67" y="57"/>
                  </a:cubicBezTo>
                  <a:cubicBezTo>
                    <a:pt x="68" y="54"/>
                    <a:pt x="68" y="51"/>
                    <a:pt x="68" y="48"/>
                  </a:cubicBezTo>
                  <a:cubicBezTo>
                    <a:pt x="68" y="26"/>
                    <a:pt x="56" y="8"/>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55"/>
            <p:cNvSpPr/>
            <p:nvPr/>
          </p:nvSpPr>
          <p:spPr bwMode="auto">
            <a:xfrm>
              <a:off x="2203042" y="1578066"/>
              <a:ext cx="258763" cy="285750"/>
            </a:xfrm>
            <a:custGeom>
              <a:avLst/>
              <a:gdLst>
                <a:gd name="T0" fmla="*/ 38 w 69"/>
                <a:gd name="T1" fmla="*/ 74 h 76"/>
                <a:gd name="T2" fmla="*/ 69 w 69"/>
                <a:gd name="T3" fmla="*/ 17 h 76"/>
                <a:gd name="T4" fmla="*/ 59 w 69"/>
                <a:gd name="T5" fmla="*/ 0 h 76"/>
                <a:gd name="T6" fmla="*/ 59 w 69"/>
                <a:gd name="T7" fmla="*/ 0 h 76"/>
                <a:gd name="T8" fmla="*/ 44 w 69"/>
                <a:gd name="T9" fmla="*/ 19 h 76"/>
                <a:gd name="T10" fmla="*/ 28 w 69"/>
                <a:gd name="T11" fmla="*/ 1 h 76"/>
                <a:gd name="T12" fmla="*/ 0 w 69"/>
                <a:gd name="T13" fmla="*/ 48 h 76"/>
                <a:gd name="T14" fmla="*/ 0 w 69"/>
                <a:gd name="T15" fmla="*/ 57 h 76"/>
                <a:gd name="T16" fmla="*/ 38 w 69"/>
                <a:gd name="T17" fmla="*/ 76 h 76"/>
                <a:gd name="T18" fmla="*/ 38 w 69"/>
                <a:gd name="T19" fmla="*/ 7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76">
                  <a:moveTo>
                    <a:pt x="38" y="74"/>
                  </a:moveTo>
                  <a:cubicBezTo>
                    <a:pt x="38" y="49"/>
                    <a:pt x="50" y="28"/>
                    <a:pt x="69" y="17"/>
                  </a:cubicBezTo>
                  <a:cubicBezTo>
                    <a:pt x="65" y="12"/>
                    <a:pt x="61" y="7"/>
                    <a:pt x="59" y="0"/>
                  </a:cubicBezTo>
                  <a:cubicBezTo>
                    <a:pt x="59" y="0"/>
                    <a:pt x="59" y="0"/>
                    <a:pt x="59" y="0"/>
                  </a:cubicBezTo>
                  <a:cubicBezTo>
                    <a:pt x="44" y="19"/>
                    <a:pt x="44" y="19"/>
                    <a:pt x="44" y="19"/>
                  </a:cubicBezTo>
                  <a:cubicBezTo>
                    <a:pt x="28" y="1"/>
                    <a:pt x="28" y="1"/>
                    <a:pt x="28" y="1"/>
                  </a:cubicBezTo>
                  <a:cubicBezTo>
                    <a:pt x="12" y="8"/>
                    <a:pt x="0" y="26"/>
                    <a:pt x="0" y="48"/>
                  </a:cubicBezTo>
                  <a:cubicBezTo>
                    <a:pt x="0" y="51"/>
                    <a:pt x="0" y="54"/>
                    <a:pt x="0" y="57"/>
                  </a:cubicBezTo>
                  <a:cubicBezTo>
                    <a:pt x="9" y="67"/>
                    <a:pt x="22" y="75"/>
                    <a:pt x="38" y="76"/>
                  </a:cubicBezTo>
                  <a:cubicBezTo>
                    <a:pt x="38" y="75"/>
                    <a:pt x="38" y="75"/>
                    <a:pt x="3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6" name="Freeform 6"/>
          <p:cNvSpPr/>
          <p:nvPr/>
        </p:nvSpPr>
        <p:spPr bwMode="auto">
          <a:xfrm>
            <a:off x="4374124" y="3754742"/>
            <a:ext cx="1896982" cy="1374584"/>
          </a:xfrm>
          <a:custGeom>
            <a:avLst/>
            <a:gdLst>
              <a:gd name="T0" fmla="*/ 0 w 345"/>
              <a:gd name="T1" fmla="*/ 240 h 250"/>
              <a:gd name="T2" fmla="*/ 242 w 345"/>
              <a:gd name="T3" fmla="*/ 0 h 250"/>
              <a:gd name="T4" fmla="*/ 345 w 345"/>
              <a:gd name="T5" fmla="*/ 105 h 250"/>
              <a:gd name="T6" fmla="*/ 293 w 345"/>
              <a:gd name="T7" fmla="*/ 153 h 250"/>
              <a:gd name="T8" fmla="*/ 216 w 345"/>
              <a:gd name="T9" fmla="*/ 232 h 250"/>
              <a:gd name="T10" fmla="*/ 172 w 345"/>
              <a:gd name="T11" fmla="*/ 247 h 250"/>
              <a:gd name="T12" fmla="*/ 89 w 345"/>
              <a:gd name="T13" fmla="*/ 247 h 250"/>
              <a:gd name="T14" fmla="*/ 1 w 345"/>
              <a:gd name="T15" fmla="*/ 247 h 250"/>
              <a:gd name="T16" fmla="*/ 0 w 345"/>
              <a:gd name="T17" fmla="*/ 24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5" h="250">
                <a:moveTo>
                  <a:pt x="0" y="240"/>
                </a:moveTo>
                <a:cubicBezTo>
                  <a:pt x="80" y="160"/>
                  <a:pt x="161" y="80"/>
                  <a:pt x="242" y="0"/>
                </a:cubicBezTo>
                <a:cubicBezTo>
                  <a:pt x="275" y="34"/>
                  <a:pt x="308" y="68"/>
                  <a:pt x="345" y="105"/>
                </a:cubicBezTo>
                <a:cubicBezTo>
                  <a:pt x="329" y="120"/>
                  <a:pt x="310" y="136"/>
                  <a:pt x="293" y="153"/>
                </a:cubicBezTo>
                <a:cubicBezTo>
                  <a:pt x="267" y="179"/>
                  <a:pt x="242" y="206"/>
                  <a:pt x="216" y="232"/>
                </a:cubicBezTo>
                <a:cubicBezTo>
                  <a:pt x="204" y="243"/>
                  <a:pt x="191" y="250"/>
                  <a:pt x="172" y="247"/>
                </a:cubicBezTo>
                <a:cubicBezTo>
                  <a:pt x="145" y="244"/>
                  <a:pt x="117" y="247"/>
                  <a:pt x="89" y="247"/>
                </a:cubicBezTo>
                <a:cubicBezTo>
                  <a:pt x="60" y="248"/>
                  <a:pt x="30" y="247"/>
                  <a:pt x="1" y="247"/>
                </a:cubicBezTo>
                <a:cubicBezTo>
                  <a:pt x="1" y="245"/>
                  <a:pt x="0" y="243"/>
                  <a:pt x="0" y="24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7" name="组合 26"/>
          <p:cNvGrpSpPr>
            <a:grpSpLocks noChangeAspect="1"/>
          </p:cNvGrpSpPr>
          <p:nvPr/>
        </p:nvGrpSpPr>
        <p:grpSpPr>
          <a:xfrm>
            <a:off x="5373154" y="4270918"/>
            <a:ext cx="334395" cy="336307"/>
            <a:chOff x="4005263" y="4962526"/>
            <a:chExt cx="277812" cy="279400"/>
          </a:xfrm>
          <a:solidFill>
            <a:schemeClr val="bg1"/>
          </a:solidFill>
        </p:grpSpPr>
        <p:sp>
          <p:nvSpPr>
            <p:cNvPr id="28" name="Freeform 478"/>
            <p:cNvSpPr/>
            <p:nvPr/>
          </p:nvSpPr>
          <p:spPr bwMode="auto">
            <a:xfrm>
              <a:off x="4005263" y="4962526"/>
              <a:ext cx="250825" cy="250825"/>
            </a:xfrm>
            <a:custGeom>
              <a:avLst/>
              <a:gdLst>
                <a:gd name="T0" fmla="*/ 129 w 258"/>
                <a:gd name="T1" fmla="*/ 245 h 259"/>
                <a:gd name="T2" fmla="*/ 14 w 258"/>
                <a:gd name="T3" fmla="*/ 129 h 259"/>
                <a:gd name="T4" fmla="*/ 129 w 258"/>
                <a:gd name="T5" fmla="*/ 14 h 259"/>
                <a:gd name="T6" fmla="*/ 244 w 258"/>
                <a:gd name="T7" fmla="*/ 129 h 259"/>
                <a:gd name="T8" fmla="*/ 241 w 258"/>
                <a:gd name="T9" fmla="*/ 156 h 259"/>
                <a:gd name="T10" fmla="*/ 255 w 258"/>
                <a:gd name="T11" fmla="*/ 159 h 259"/>
                <a:gd name="T12" fmla="*/ 258 w 258"/>
                <a:gd name="T13" fmla="*/ 129 h 259"/>
                <a:gd name="T14" fmla="*/ 129 w 258"/>
                <a:gd name="T15" fmla="*/ 0 h 259"/>
                <a:gd name="T16" fmla="*/ 0 w 258"/>
                <a:gd name="T17" fmla="*/ 129 h 259"/>
                <a:gd name="T18" fmla="*/ 129 w 258"/>
                <a:gd name="T19" fmla="*/ 259 h 259"/>
                <a:gd name="T20" fmla="*/ 155 w 258"/>
                <a:gd name="T21" fmla="*/ 256 h 259"/>
                <a:gd name="T22" fmla="*/ 152 w 258"/>
                <a:gd name="T23" fmla="*/ 242 h 259"/>
                <a:gd name="T24" fmla="*/ 129 w 258"/>
                <a:gd name="T25" fmla="*/ 245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8" h="259">
                  <a:moveTo>
                    <a:pt x="129" y="245"/>
                  </a:moveTo>
                  <a:cubicBezTo>
                    <a:pt x="65" y="245"/>
                    <a:pt x="14" y="193"/>
                    <a:pt x="14" y="129"/>
                  </a:cubicBezTo>
                  <a:cubicBezTo>
                    <a:pt x="14" y="66"/>
                    <a:pt x="65" y="14"/>
                    <a:pt x="129" y="14"/>
                  </a:cubicBezTo>
                  <a:cubicBezTo>
                    <a:pt x="193" y="14"/>
                    <a:pt x="244" y="66"/>
                    <a:pt x="244" y="129"/>
                  </a:cubicBezTo>
                  <a:cubicBezTo>
                    <a:pt x="244" y="139"/>
                    <a:pt x="243" y="148"/>
                    <a:pt x="241" y="156"/>
                  </a:cubicBezTo>
                  <a:cubicBezTo>
                    <a:pt x="255" y="159"/>
                    <a:pt x="255" y="159"/>
                    <a:pt x="255" y="159"/>
                  </a:cubicBezTo>
                  <a:cubicBezTo>
                    <a:pt x="257" y="150"/>
                    <a:pt x="258" y="140"/>
                    <a:pt x="258" y="129"/>
                  </a:cubicBezTo>
                  <a:cubicBezTo>
                    <a:pt x="258" y="58"/>
                    <a:pt x="200" y="0"/>
                    <a:pt x="129" y="0"/>
                  </a:cubicBezTo>
                  <a:cubicBezTo>
                    <a:pt x="58" y="0"/>
                    <a:pt x="0" y="58"/>
                    <a:pt x="0" y="129"/>
                  </a:cubicBezTo>
                  <a:cubicBezTo>
                    <a:pt x="0" y="201"/>
                    <a:pt x="58" y="259"/>
                    <a:pt x="129" y="259"/>
                  </a:cubicBezTo>
                  <a:cubicBezTo>
                    <a:pt x="138" y="259"/>
                    <a:pt x="147" y="258"/>
                    <a:pt x="155" y="256"/>
                  </a:cubicBezTo>
                  <a:cubicBezTo>
                    <a:pt x="152" y="242"/>
                    <a:pt x="152" y="242"/>
                    <a:pt x="152" y="242"/>
                  </a:cubicBezTo>
                  <a:cubicBezTo>
                    <a:pt x="145" y="244"/>
                    <a:pt x="137" y="245"/>
                    <a:pt x="129" y="2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479"/>
            <p:cNvSpPr>
              <a:spLocks noEditPoints="1"/>
            </p:cNvSpPr>
            <p:nvPr/>
          </p:nvSpPr>
          <p:spPr bwMode="auto">
            <a:xfrm>
              <a:off x="4027488" y="4984751"/>
              <a:ext cx="206375" cy="206375"/>
            </a:xfrm>
            <a:custGeom>
              <a:avLst/>
              <a:gdLst>
                <a:gd name="T0" fmla="*/ 106 w 212"/>
                <a:gd name="T1" fmla="*/ 0 h 213"/>
                <a:gd name="T2" fmla="*/ 0 w 212"/>
                <a:gd name="T3" fmla="*/ 106 h 213"/>
                <a:gd name="T4" fmla="*/ 106 w 212"/>
                <a:gd name="T5" fmla="*/ 213 h 213"/>
                <a:gd name="T6" fmla="*/ 127 w 212"/>
                <a:gd name="T7" fmla="*/ 211 h 213"/>
                <a:gd name="T8" fmla="*/ 105 w 212"/>
                <a:gd name="T9" fmla="*/ 106 h 213"/>
                <a:gd name="T10" fmla="*/ 120 w 212"/>
                <a:gd name="T11" fmla="*/ 110 h 213"/>
                <a:gd name="T12" fmla="*/ 117 w 212"/>
                <a:gd name="T13" fmla="*/ 103 h 213"/>
                <a:gd name="T14" fmla="*/ 128 w 212"/>
                <a:gd name="T15" fmla="*/ 92 h 213"/>
                <a:gd name="T16" fmla="*/ 139 w 212"/>
                <a:gd name="T17" fmla="*/ 103 h 213"/>
                <a:gd name="T18" fmla="*/ 132 w 212"/>
                <a:gd name="T19" fmla="*/ 113 h 213"/>
                <a:gd name="T20" fmla="*/ 209 w 212"/>
                <a:gd name="T21" fmla="*/ 131 h 213"/>
                <a:gd name="T22" fmla="*/ 212 w 212"/>
                <a:gd name="T23" fmla="*/ 106 h 213"/>
                <a:gd name="T24" fmla="*/ 106 w 212"/>
                <a:gd name="T25" fmla="*/ 0 h 213"/>
                <a:gd name="T26" fmla="*/ 42 w 212"/>
                <a:gd name="T27" fmla="*/ 54 h 213"/>
                <a:gd name="T28" fmla="*/ 57 w 212"/>
                <a:gd name="T29" fmla="*/ 70 h 213"/>
                <a:gd name="T30" fmla="*/ 42 w 212"/>
                <a:gd name="T31" fmla="*/ 85 h 213"/>
                <a:gd name="T32" fmla="*/ 26 w 212"/>
                <a:gd name="T33" fmla="*/ 70 h 213"/>
                <a:gd name="T34" fmla="*/ 42 w 212"/>
                <a:gd name="T35" fmla="*/ 54 h 213"/>
                <a:gd name="T36" fmla="*/ 40 w 212"/>
                <a:gd name="T37" fmla="*/ 154 h 213"/>
                <a:gd name="T38" fmla="*/ 21 w 212"/>
                <a:gd name="T39" fmla="*/ 135 h 213"/>
                <a:gd name="T40" fmla="*/ 40 w 212"/>
                <a:gd name="T41" fmla="*/ 115 h 213"/>
                <a:gd name="T42" fmla="*/ 60 w 212"/>
                <a:gd name="T43" fmla="*/ 135 h 213"/>
                <a:gd name="T44" fmla="*/ 40 w 212"/>
                <a:gd name="T45" fmla="*/ 154 h 213"/>
                <a:gd name="T46" fmla="*/ 89 w 212"/>
                <a:gd name="T47" fmla="*/ 70 h 213"/>
                <a:gd name="T48" fmla="*/ 102 w 212"/>
                <a:gd name="T49" fmla="*/ 83 h 213"/>
                <a:gd name="T50" fmla="*/ 89 w 212"/>
                <a:gd name="T51" fmla="*/ 96 h 213"/>
                <a:gd name="T52" fmla="*/ 76 w 212"/>
                <a:gd name="T53" fmla="*/ 83 h 213"/>
                <a:gd name="T54" fmla="*/ 89 w 212"/>
                <a:gd name="T55" fmla="*/ 70 h 213"/>
                <a:gd name="T56" fmla="*/ 76 w 212"/>
                <a:gd name="T57" fmla="*/ 133 h 213"/>
                <a:gd name="T58" fmla="*/ 89 w 212"/>
                <a:gd name="T59" fmla="*/ 120 h 213"/>
                <a:gd name="T60" fmla="*/ 102 w 212"/>
                <a:gd name="T61" fmla="*/ 133 h 213"/>
                <a:gd name="T62" fmla="*/ 89 w 212"/>
                <a:gd name="T63" fmla="*/ 146 h 213"/>
                <a:gd name="T64" fmla="*/ 76 w 212"/>
                <a:gd name="T65" fmla="*/ 133 h 213"/>
                <a:gd name="T66" fmla="*/ 117 w 212"/>
                <a:gd name="T67" fmla="*/ 183 h 213"/>
                <a:gd name="T68" fmla="*/ 102 w 212"/>
                <a:gd name="T69" fmla="*/ 198 h 213"/>
                <a:gd name="T70" fmla="*/ 87 w 212"/>
                <a:gd name="T71" fmla="*/ 183 h 213"/>
                <a:gd name="T72" fmla="*/ 102 w 212"/>
                <a:gd name="T73" fmla="*/ 168 h 213"/>
                <a:gd name="T74" fmla="*/ 117 w 212"/>
                <a:gd name="T75" fmla="*/ 183 h 213"/>
                <a:gd name="T76" fmla="*/ 106 w 212"/>
                <a:gd name="T77" fmla="*/ 55 h 213"/>
                <a:gd name="T78" fmla="*/ 88 w 212"/>
                <a:gd name="T79" fmla="*/ 36 h 213"/>
                <a:gd name="T80" fmla="*/ 106 w 212"/>
                <a:gd name="T81" fmla="*/ 18 h 213"/>
                <a:gd name="T82" fmla="*/ 125 w 212"/>
                <a:gd name="T83" fmla="*/ 36 h 213"/>
                <a:gd name="T84" fmla="*/ 106 w 212"/>
                <a:gd name="T85" fmla="*/ 55 h 213"/>
                <a:gd name="T86" fmla="*/ 139 w 212"/>
                <a:gd name="T87" fmla="*/ 49 h 213"/>
                <a:gd name="T88" fmla="*/ 152 w 212"/>
                <a:gd name="T89" fmla="*/ 36 h 213"/>
                <a:gd name="T90" fmla="*/ 165 w 212"/>
                <a:gd name="T91" fmla="*/ 49 h 213"/>
                <a:gd name="T92" fmla="*/ 152 w 212"/>
                <a:gd name="T93" fmla="*/ 62 h 213"/>
                <a:gd name="T94" fmla="*/ 139 w 212"/>
                <a:gd name="T95" fmla="*/ 49 h 213"/>
                <a:gd name="T96" fmla="*/ 175 w 212"/>
                <a:gd name="T97" fmla="*/ 112 h 213"/>
                <a:gd name="T98" fmla="*/ 157 w 212"/>
                <a:gd name="T99" fmla="*/ 95 h 213"/>
                <a:gd name="T100" fmla="*/ 175 w 212"/>
                <a:gd name="T101" fmla="*/ 77 h 213"/>
                <a:gd name="T102" fmla="*/ 193 w 212"/>
                <a:gd name="T103" fmla="*/ 95 h 213"/>
                <a:gd name="T104" fmla="*/ 175 w 212"/>
                <a:gd name="T105" fmla="*/ 112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2" h="213">
                  <a:moveTo>
                    <a:pt x="106" y="0"/>
                  </a:moveTo>
                  <a:cubicBezTo>
                    <a:pt x="47" y="0"/>
                    <a:pt x="0" y="48"/>
                    <a:pt x="0" y="106"/>
                  </a:cubicBezTo>
                  <a:cubicBezTo>
                    <a:pt x="0" y="165"/>
                    <a:pt x="47" y="213"/>
                    <a:pt x="106" y="213"/>
                  </a:cubicBezTo>
                  <a:cubicBezTo>
                    <a:pt x="113" y="213"/>
                    <a:pt x="120" y="212"/>
                    <a:pt x="127" y="211"/>
                  </a:cubicBezTo>
                  <a:cubicBezTo>
                    <a:pt x="105" y="106"/>
                    <a:pt x="105" y="106"/>
                    <a:pt x="105" y="106"/>
                  </a:cubicBezTo>
                  <a:cubicBezTo>
                    <a:pt x="120" y="110"/>
                    <a:pt x="120" y="110"/>
                    <a:pt x="120" y="110"/>
                  </a:cubicBezTo>
                  <a:cubicBezTo>
                    <a:pt x="118" y="108"/>
                    <a:pt x="117" y="105"/>
                    <a:pt x="117" y="103"/>
                  </a:cubicBezTo>
                  <a:cubicBezTo>
                    <a:pt x="117" y="97"/>
                    <a:pt x="122" y="92"/>
                    <a:pt x="128" y="92"/>
                  </a:cubicBezTo>
                  <a:cubicBezTo>
                    <a:pt x="134" y="92"/>
                    <a:pt x="139" y="97"/>
                    <a:pt x="139" y="103"/>
                  </a:cubicBezTo>
                  <a:cubicBezTo>
                    <a:pt x="139" y="107"/>
                    <a:pt x="136" y="111"/>
                    <a:pt x="132" y="113"/>
                  </a:cubicBezTo>
                  <a:cubicBezTo>
                    <a:pt x="209" y="131"/>
                    <a:pt x="209" y="131"/>
                    <a:pt x="209" y="131"/>
                  </a:cubicBezTo>
                  <a:cubicBezTo>
                    <a:pt x="211" y="123"/>
                    <a:pt x="212" y="115"/>
                    <a:pt x="212" y="106"/>
                  </a:cubicBezTo>
                  <a:cubicBezTo>
                    <a:pt x="212" y="48"/>
                    <a:pt x="165" y="0"/>
                    <a:pt x="106" y="0"/>
                  </a:cubicBezTo>
                  <a:close/>
                  <a:moveTo>
                    <a:pt x="42" y="54"/>
                  </a:moveTo>
                  <a:cubicBezTo>
                    <a:pt x="50" y="54"/>
                    <a:pt x="57" y="61"/>
                    <a:pt x="57" y="70"/>
                  </a:cubicBezTo>
                  <a:cubicBezTo>
                    <a:pt x="57" y="78"/>
                    <a:pt x="50" y="85"/>
                    <a:pt x="42" y="85"/>
                  </a:cubicBezTo>
                  <a:cubicBezTo>
                    <a:pt x="33" y="85"/>
                    <a:pt x="26" y="78"/>
                    <a:pt x="26" y="70"/>
                  </a:cubicBezTo>
                  <a:cubicBezTo>
                    <a:pt x="26" y="61"/>
                    <a:pt x="33" y="54"/>
                    <a:pt x="42" y="54"/>
                  </a:cubicBezTo>
                  <a:close/>
                  <a:moveTo>
                    <a:pt x="40" y="154"/>
                  </a:moveTo>
                  <a:cubicBezTo>
                    <a:pt x="30" y="154"/>
                    <a:pt x="21" y="146"/>
                    <a:pt x="21" y="135"/>
                  </a:cubicBezTo>
                  <a:cubicBezTo>
                    <a:pt x="21" y="124"/>
                    <a:pt x="30" y="115"/>
                    <a:pt x="40" y="115"/>
                  </a:cubicBezTo>
                  <a:cubicBezTo>
                    <a:pt x="51" y="115"/>
                    <a:pt x="60" y="124"/>
                    <a:pt x="60" y="135"/>
                  </a:cubicBezTo>
                  <a:cubicBezTo>
                    <a:pt x="60" y="146"/>
                    <a:pt x="51" y="154"/>
                    <a:pt x="40" y="154"/>
                  </a:cubicBezTo>
                  <a:close/>
                  <a:moveTo>
                    <a:pt x="89" y="70"/>
                  </a:moveTo>
                  <a:cubicBezTo>
                    <a:pt x="96" y="70"/>
                    <a:pt x="102" y="76"/>
                    <a:pt x="102" y="83"/>
                  </a:cubicBezTo>
                  <a:cubicBezTo>
                    <a:pt x="102" y="90"/>
                    <a:pt x="96" y="96"/>
                    <a:pt x="89" y="96"/>
                  </a:cubicBezTo>
                  <a:cubicBezTo>
                    <a:pt x="82" y="96"/>
                    <a:pt x="76" y="90"/>
                    <a:pt x="76" y="83"/>
                  </a:cubicBezTo>
                  <a:cubicBezTo>
                    <a:pt x="76" y="76"/>
                    <a:pt x="82" y="70"/>
                    <a:pt x="89" y="70"/>
                  </a:cubicBezTo>
                  <a:close/>
                  <a:moveTo>
                    <a:pt x="76" y="133"/>
                  </a:moveTo>
                  <a:cubicBezTo>
                    <a:pt x="76" y="126"/>
                    <a:pt x="82" y="120"/>
                    <a:pt x="89" y="120"/>
                  </a:cubicBezTo>
                  <a:cubicBezTo>
                    <a:pt x="96" y="120"/>
                    <a:pt x="102" y="126"/>
                    <a:pt x="102" y="133"/>
                  </a:cubicBezTo>
                  <a:cubicBezTo>
                    <a:pt x="102" y="140"/>
                    <a:pt x="96" y="146"/>
                    <a:pt x="89" y="146"/>
                  </a:cubicBezTo>
                  <a:cubicBezTo>
                    <a:pt x="82" y="146"/>
                    <a:pt x="76" y="140"/>
                    <a:pt x="76" y="133"/>
                  </a:cubicBezTo>
                  <a:close/>
                  <a:moveTo>
                    <a:pt x="117" y="183"/>
                  </a:moveTo>
                  <a:cubicBezTo>
                    <a:pt x="117" y="191"/>
                    <a:pt x="110" y="198"/>
                    <a:pt x="102" y="198"/>
                  </a:cubicBezTo>
                  <a:cubicBezTo>
                    <a:pt x="94" y="198"/>
                    <a:pt x="87" y="191"/>
                    <a:pt x="87" y="183"/>
                  </a:cubicBezTo>
                  <a:cubicBezTo>
                    <a:pt x="87" y="175"/>
                    <a:pt x="94" y="168"/>
                    <a:pt x="102" y="168"/>
                  </a:cubicBezTo>
                  <a:cubicBezTo>
                    <a:pt x="110" y="168"/>
                    <a:pt x="117" y="175"/>
                    <a:pt x="117" y="183"/>
                  </a:cubicBezTo>
                  <a:close/>
                  <a:moveTo>
                    <a:pt x="106" y="55"/>
                  </a:moveTo>
                  <a:cubicBezTo>
                    <a:pt x="96" y="55"/>
                    <a:pt x="88" y="46"/>
                    <a:pt x="88" y="36"/>
                  </a:cubicBezTo>
                  <a:cubicBezTo>
                    <a:pt x="88" y="26"/>
                    <a:pt x="96" y="18"/>
                    <a:pt x="106" y="18"/>
                  </a:cubicBezTo>
                  <a:cubicBezTo>
                    <a:pt x="116" y="18"/>
                    <a:pt x="125" y="26"/>
                    <a:pt x="125" y="36"/>
                  </a:cubicBezTo>
                  <a:cubicBezTo>
                    <a:pt x="125" y="46"/>
                    <a:pt x="116" y="55"/>
                    <a:pt x="106" y="55"/>
                  </a:cubicBezTo>
                  <a:close/>
                  <a:moveTo>
                    <a:pt x="139" y="49"/>
                  </a:moveTo>
                  <a:cubicBezTo>
                    <a:pt x="139" y="42"/>
                    <a:pt x="145" y="36"/>
                    <a:pt x="152" y="36"/>
                  </a:cubicBezTo>
                  <a:cubicBezTo>
                    <a:pt x="159" y="36"/>
                    <a:pt x="165" y="42"/>
                    <a:pt x="165" y="49"/>
                  </a:cubicBezTo>
                  <a:cubicBezTo>
                    <a:pt x="165" y="56"/>
                    <a:pt x="159" y="62"/>
                    <a:pt x="152" y="62"/>
                  </a:cubicBezTo>
                  <a:cubicBezTo>
                    <a:pt x="145" y="62"/>
                    <a:pt x="139" y="56"/>
                    <a:pt x="139" y="49"/>
                  </a:cubicBezTo>
                  <a:close/>
                  <a:moveTo>
                    <a:pt x="175" y="112"/>
                  </a:moveTo>
                  <a:cubicBezTo>
                    <a:pt x="165" y="112"/>
                    <a:pt x="157" y="105"/>
                    <a:pt x="157" y="95"/>
                  </a:cubicBezTo>
                  <a:cubicBezTo>
                    <a:pt x="157" y="85"/>
                    <a:pt x="165" y="77"/>
                    <a:pt x="175" y="77"/>
                  </a:cubicBezTo>
                  <a:cubicBezTo>
                    <a:pt x="185" y="77"/>
                    <a:pt x="193" y="85"/>
                    <a:pt x="193" y="95"/>
                  </a:cubicBezTo>
                  <a:cubicBezTo>
                    <a:pt x="193" y="105"/>
                    <a:pt x="185" y="112"/>
                    <a:pt x="175"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480"/>
            <p:cNvSpPr/>
            <p:nvPr/>
          </p:nvSpPr>
          <p:spPr bwMode="auto">
            <a:xfrm>
              <a:off x="4184650" y="5145088"/>
              <a:ext cx="98425" cy="96838"/>
            </a:xfrm>
            <a:custGeom>
              <a:avLst/>
              <a:gdLst>
                <a:gd name="T0" fmla="*/ 90 w 103"/>
                <a:gd name="T1" fmla="*/ 0 h 100"/>
                <a:gd name="T2" fmla="*/ 0 w 103"/>
                <a:gd name="T3" fmla="*/ 87 h 100"/>
                <a:gd name="T4" fmla="*/ 3 w 103"/>
                <a:gd name="T5" fmla="*/ 100 h 100"/>
                <a:gd name="T6" fmla="*/ 103 w 103"/>
                <a:gd name="T7" fmla="*/ 4 h 100"/>
                <a:gd name="T8" fmla="*/ 90 w 103"/>
                <a:gd name="T9" fmla="*/ 0 h 100"/>
              </a:gdLst>
              <a:ahLst/>
              <a:cxnLst>
                <a:cxn ang="0">
                  <a:pos x="T0" y="T1"/>
                </a:cxn>
                <a:cxn ang="0">
                  <a:pos x="T2" y="T3"/>
                </a:cxn>
                <a:cxn ang="0">
                  <a:pos x="T4" y="T5"/>
                </a:cxn>
                <a:cxn ang="0">
                  <a:pos x="T6" y="T7"/>
                </a:cxn>
                <a:cxn ang="0">
                  <a:pos x="T8" y="T9"/>
                </a:cxn>
              </a:cxnLst>
              <a:rect l="0" t="0" r="r" b="b"/>
              <a:pathLst>
                <a:path w="103" h="100">
                  <a:moveTo>
                    <a:pt x="90" y="0"/>
                  </a:moveTo>
                  <a:cubicBezTo>
                    <a:pt x="79" y="44"/>
                    <a:pt x="44" y="78"/>
                    <a:pt x="0" y="87"/>
                  </a:cubicBezTo>
                  <a:cubicBezTo>
                    <a:pt x="3" y="100"/>
                    <a:pt x="3" y="100"/>
                    <a:pt x="3" y="100"/>
                  </a:cubicBezTo>
                  <a:cubicBezTo>
                    <a:pt x="53" y="90"/>
                    <a:pt x="92" y="52"/>
                    <a:pt x="103" y="4"/>
                  </a:cubicBezTo>
                  <a:lnTo>
                    <a:pt x="9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481"/>
            <p:cNvSpPr>
              <a:spLocks noEditPoints="1"/>
            </p:cNvSpPr>
            <p:nvPr/>
          </p:nvSpPr>
          <p:spPr bwMode="auto">
            <a:xfrm>
              <a:off x="4162425" y="5118101"/>
              <a:ext cx="100013" cy="101600"/>
            </a:xfrm>
            <a:custGeom>
              <a:avLst/>
              <a:gdLst>
                <a:gd name="T0" fmla="*/ 104 w 104"/>
                <a:gd name="T1" fmla="*/ 25 h 105"/>
                <a:gd name="T2" fmla="*/ 27 w 104"/>
                <a:gd name="T3" fmla="*/ 7 h 105"/>
                <a:gd name="T4" fmla="*/ 23 w 104"/>
                <a:gd name="T5" fmla="*/ 8 h 105"/>
                <a:gd name="T6" fmla="*/ 14 w 104"/>
                <a:gd name="T7" fmla="*/ 4 h 105"/>
                <a:gd name="T8" fmla="*/ 0 w 104"/>
                <a:gd name="T9" fmla="*/ 0 h 105"/>
                <a:gd name="T10" fmla="*/ 22 w 104"/>
                <a:gd name="T11" fmla="*/ 105 h 105"/>
                <a:gd name="T12" fmla="*/ 104 w 104"/>
                <a:gd name="T13" fmla="*/ 25 h 105"/>
                <a:gd name="T14" fmla="*/ 73 w 104"/>
                <a:gd name="T15" fmla="*/ 20 h 105"/>
                <a:gd name="T16" fmla="*/ 84 w 104"/>
                <a:gd name="T17" fmla="*/ 31 h 105"/>
                <a:gd name="T18" fmla="*/ 73 w 104"/>
                <a:gd name="T19" fmla="*/ 42 h 105"/>
                <a:gd name="T20" fmla="*/ 62 w 104"/>
                <a:gd name="T21" fmla="*/ 31 h 105"/>
                <a:gd name="T22" fmla="*/ 73 w 104"/>
                <a:gd name="T23" fmla="*/ 20 h 105"/>
                <a:gd name="T24" fmla="*/ 31 w 104"/>
                <a:gd name="T25" fmla="*/ 62 h 105"/>
                <a:gd name="T26" fmla="*/ 13 w 104"/>
                <a:gd name="T27" fmla="*/ 43 h 105"/>
                <a:gd name="T28" fmla="*/ 31 w 104"/>
                <a:gd name="T29" fmla="*/ 24 h 105"/>
                <a:gd name="T30" fmla="*/ 50 w 104"/>
                <a:gd name="T31" fmla="*/ 43 h 105"/>
                <a:gd name="T32" fmla="*/ 31 w 104"/>
                <a:gd name="T33" fmla="*/ 6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105">
                  <a:moveTo>
                    <a:pt x="104" y="25"/>
                  </a:moveTo>
                  <a:cubicBezTo>
                    <a:pt x="27" y="7"/>
                    <a:pt x="27" y="7"/>
                    <a:pt x="27" y="7"/>
                  </a:cubicBezTo>
                  <a:cubicBezTo>
                    <a:pt x="26" y="7"/>
                    <a:pt x="24" y="8"/>
                    <a:pt x="23" y="8"/>
                  </a:cubicBezTo>
                  <a:cubicBezTo>
                    <a:pt x="19" y="8"/>
                    <a:pt x="16" y="6"/>
                    <a:pt x="14" y="4"/>
                  </a:cubicBezTo>
                  <a:cubicBezTo>
                    <a:pt x="0" y="0"/>
                    <a:pt x="0" y="0"/>
                    <a:pt x="0" y="0"/>
                  </a:cubicBezTo>
                  <a:cubicBezTo>
                    <a:pt x="22" y="105"/>
                    <a:pt x="22" y="105"/>
                    <a:pt x="22" y="105"/>
                  </a:cubicBezTo>
                  <a:cubicBezTo>
                    <a:pt x="62" y="97"/>
                    <a:pt x="94" y="65"/>
                    <a:pt x="104" y="25"/>
                  </a:cubicBezTo>
                  <a:close/>
                  <a:moveTo>
                    <a:pt x="73" y="20"/>
                  </a:moveTo>
                  <a:cubicBezTo>
                    <a:pt x="79" y="20"/>
                    <a:pt x="84" y="25"/>
                    <a:pt x="84" y="31"/>
                  </a:cubicBezTo>
                  <a:cubicBezTo>
                    <a:pt x="84" y="37"/>
                    <a:pt x="79" y="42"/>
                    <a:pt x="73" y="42"/>
                  </a:cubicBezTo>
                  <a:cubicBezTo>
                    <a:pt x="67" y="42"/>
                    <a:pt x="62" y="37"/>
                    <a:pt x="62" y="31"/>
                  </a:cubicBezTo>
                  <a:cubicBezTo>
                    <a:pt x="62" y="25"/>
                    <a:pt x="67" y="20"/>
                    <a:pt x="73" y="20"/>
                  </a:cubicBezTo>
                  <a:close/>
                  <a:moveTo>
                    <a:pt x="31" y="62"/>
                  </a:moveTo>
                  <a:cubicBezTo>
                    <a:pt x="21" y="62"/>
                    <a:pt x="13" y="53"/>
                    <a:pt x="13" y="43"/>
                  </a:cubicBezTo>
                  <a:cubicBezTo>
                    <a:pt x="13" y="33"/>
                    <a:pt x="21" y="24"/>
                    <a:pt x="31" y="24"/>
                  </a:cubicBezTo>
                  <a:cubicBezTo>
                    <a:pt x="42" y="24"/>
                    <a:pt x="50" y="33"/>
                    <a:pt x="50" y="43"/>
                  </a:cubicBezTo>
                  <a:cubicBezTo>
                    <a:pt x="50" y="53"/>
                    <a:pt x="42" y="62"/>
                    <a:pt x="31"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2" name="组合 31"/>
          <p:cNvGrpSpPr/>
          <p:nvPr/>
        </p:nvGrpSpPr>
        <p:grpSpPr>
          <a:xfrm>
            <a:off x="652715" y="2202965"/>
            <a:ext cx="3140127" cy="912886"/>
            <a:chOff x="695325" y="2008877"/>
            <a:chExt cx="3140127" cy="912886"/>
          </a:xfrm>
        </p:grpSpPr>
        <p:sp>
          <p:nvSpPr>
            <p:cNvPr id="33" name="矩形 32"/>
            <p:cNvSpPr/>
            <p:nvPr/>
          </p:nvSpPr>
          <p:spPr>
            <a:xfrm>
              <a:off x="1804127" y="2008877"/>
              <a:ext cx="2031325" cy="417358"/>
            </a:xfrm>
            <a:prstGeom prst="rect">
              <a:avLst/>
            </a:prstGeom>
            <a:noFill/>
          </p:spPr>
          <p:txBody>
            <a:bodyPr wrap="none" rtlCol="0">
              <a:spAutoFit/>
            </a:bodyPr>
            <a:lstStyle/>
            <a:p>
              <a:pPr algn="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sp>
          <p:nvSpPr>
            <p:cNvPr id="34" name="矩形 33"/>
            <p:cNvSpPr/>
            <p:nvPr/>
          </p:nvSpPr>
          <p:spPr>
            <a:xfrm>
              <a:off x="695325" y="2448813"/>
              <a:ext cx="3140127" cy="472950"/>
            </a:xfrm>
            <a:prstGeom prst="rect">
              <a:avLst/>
            </a:prstGeom>
          </p:spPr>
          <p:txBody>
            <a:bodyPr wrap="square">
              <a:spAutoFit/>
            </a:bodyPr>
            <a:lstStyle/>
            <a:p>
              <a:pPr algn="r">
                <a:lnSpc>
                  <a:spcPct val="130000"/>
                </a:lnSpc>
              </a:pPr>
              <a:r>
                <a:rPr lang="zh-CN" altLang="en-US" sz="1000" dirty="0">
                  <a:solidFill>
                    <a:schemeClr val="bg2">
                      <a:lumMod val="50000"/>
                    </a:schemeClr>
                  </a:solidFill>
                  <a:cs typeface="+mn-ea"/>
                  <a:sym typeface="+mn-lt"/>
                </a:rPr>
                <a:t>Magic rain studio sales template, a more beautiful template please magic rainMagic rain</a:t>
              </a:r>
              <a:endParaRPr lang="zh-CN" altLang="en-US" sz="1000" dirty="0">
                <a:solidFill>
                  <a:schemeClr val="bg2">
                    <a:lumMod val="50000"/>
                  </a:schemeClr>
                </a:solidFill>
                <a:cs typeface="+mn-ea"/>
                <a:sym typeface="+mn-lt"/>
              </a:endParaRPr>
            </a:p>
          </p:txBody>
        </p:sp>
      </p:grpSp>
      <p:grpSp>
        <p:nvGrpSpPr>
          <p:cNvPr id="35" name="组合 34"/>
          <p:cNvGrpSpPr/>
          <p:nvPr/>
        </p:nvGrpSpPr>
        <p:grpSpPr>
          <a:xfrm>
            <a:off x="8399158" y="2202965"/>
            <a:ext cx="3140127" cy="912886"/>
            <a:chOff x="8399158" y="2027674"/>
            <a:chExt cx="3140127" cy="912886"/>
          </a:xfrm>
        </p:grpSpPr>
        <p:sp>
          <p:nvSpPr>
            <p:cNvPr id="36" name="矩形 35"/>
            <p:cNvSpPr/>
            <p:nvPr/>
          </p:nvSpPr>
          <p:spPr>
            <a:xfrm flipH="1">
              <a:off x="8399158" y="2027674"/>
              <a:ext cx="2031325" cy="452432"/>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sp>
          <p:nvSpPr>
            <p:cNvPr id="37" name="矩形 36"/>
            <p:cNvSpPr/>
            <p:nvPr/>
          </p:nvSpPr>
          <p:spPr>
            <a:xfrm flipH="1">
              <a:off x="8399158" y="2467610"/>
              <a:ext cx="3140127" cy="472950"/>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 rainMagic rain</a:t>
              </a:r>
              <a:endParaRPr lang="zh-CN" altLang="en-US" sz="1000" dirty="0">
                <a:solidFill>
                  <a:schemeClr val="bg2">
                    <a:lumMod val="50000"/>
                  </a:schemeClr>
                </a:solidFill>
                <a:cs typeface="+mn-ea"/>
                <a:sym typeface="+mn-lt"/>
              </a:endParaRPr>
            </a:p>
          </p:txBody>
        </p:sp>
      </p:grpSp>
      <p:grpSp>
        <p:nvGrpSpPr>
          <p:cNvPr id="38" name="组合 37"/>
          <p:cNvGrpSpPr/>
          <p:nvPr/>
        </p:nvGrpSpPr>
        <p:grpSpPr>
          <a:xfrm>
            <a:off x="652715" y="4656550"/>
            <a:ext cx="3140127" cy="912886"/>
            <a:chOff x="695325" y="2008877"/>
            <a:chExt cx="3140127" cy="912886"/>
          </a:xfrm>
        </p:grpSpPr>
        <p:sp>
          <p:nvSpPr>
            <p:cNvPr id="39" name="矩形 38"/>
            <p:cNvSpPr/>
            <p:nvPr/>
          </p:nvSpPr>
          <p:spPr>
            <a:xfrm>
              <a:off x="1804127" y="2008877"/>
              <a:ext cx="2031325" cy="417358"/>
            </a:xfrm>
            <a:prstGeom prst="rect">
              <a:avLst/>
            </a:prstGeom>
            <a:noFill/>
          </p:spPr>
          <p:txBody>
            <a:bodyPr wrap="none" rtlCol="0">
              <a:spAutoFit/>
            </a:bodyPr>
            <a:lstStyle/>
            <a:p>
              <a:pPr algn="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sp>
          <p:nvSpPr>
            <p:cNvPr id="40" name="矩形 39"/>
            <p:cNvSpPr/>
            <p:nvPr/>
          </p:nvSpPr>
          <p:spPr>
            <a:xfrm>
              <a:off x="695325" y="2448813"/>
              <a:ext cx="3140127" cy="472950"/>
            </a:xfrm>
            <a:prstGeom prst="rect">
              <a:avLst/>
            </a:prstGeom>
          </p:spPr>
          <p:txBody>
            <a:bodyPr wrap="square">
              <a:spAutoFit/>
            </a:bodyPr>
            <a:lstStyle/>
            <a:p>
              <a:pPr algn="r">
                <a:lnSpc>
                  <a:spcPct val="130000"/>
                </a:lnSpc>
              </a:pPr>
              <a:r>
                <a:rPr lang="zh-CN" altLang="en-US" sz="1000" dirty="0">
                  <a:solidFill>
                    <a:schemeClr val="bg2">
                      <a:lumMod val="50000"/>
                    </a:schemeClr>
                  </a:solidFill>
                  <a:cs typeface="+mn-ea"/>
                  <a:sym typeface="+mn-lt"/>
                </a:rPr>
                <a:t>Magic rain studio sales template, a more beautiful template please magic rainMagic rain</a:t>
              </a:r>
              <a:endParaRPr lang="zh-CN" altLang="en-US" sz="1000" dirty="0">
                <a:solidFill>
                  <a:schemeClr val="bg2">
                    <a:lumMod val="50000"/>
                  </a:schemeClr>
                </a:solidFill>
                <a:cs typeface="+mn-ea"/>
                <a:sym typeface="+mn-lt"/>
              </a:endParaRPr>
            </a:p>
          </p:txBody>
        </p:sp>
      </p:grpSp>
      <p:grpSp>
        <p:nvGrpSpPr>
          <p:cNvPr id="41" name="组合 40"/>
          <p:cNvGrpSpPr/>
          <p:nvPr/>
        </p:nvGrpSpPr>
        <p:grpSpPr>
          <a:xfrm>
            <a:off x="8399158" y="4656550"/>
            <a:ext cx="3140127" cy="912886"/>
            <a:chOff x="8399158" y="2027674"/>
            <a:chExt cx="3140127" cy="912886"/>
          </a:xfrm>
        </p:grpSpPr>
        <p:sp>
          <p:nvSpPr>
            <p:cNvPr id="42" name="矩形 41"/>
            <p:cNvSpPr/>
            <p:nvPr/>
          </p:nvSpPr>
          <p:spPr>
            <a:xfrm flipH="1">
              <a:off x="8399158" y="2027674"/>
              <a:ext cx="2031325" cy="452432"/>
            </a:xfrm>
            <a:prstGeom prst="rect">
              <a:avLst/>
            </a:prstGeom>
            <a:noFill/>
          </p:spPr>
          <p:txBody>
            <a:bodyPr wrap="none" rtlCol="0">
              <a:spAutoFit/>
            </a:bodyPr>
            <a:lstStyle/>
            <a:p>
              <a:pPr>
                <a:lnSpc>
                  <a:spcPct val="130000"/>
                </a:lnSpc>
              </a:pPr>
              <a:r>
                <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rPr>
                <a:t>点击添加文章标题</a:t>
              </a:r>
              <a:endParaRPr lang="zh-CN" altLang="en-US" b="1" dirty="0">
                <a:solidFill>
                  <a:schemeClr val="tx1">
                    <a:lumMod val="65000"/>
                    <a:lumOff val="35000"/>
                  </a:schemeClr>
                </a:solidFill>
                <a:effectLst>
                  <a:outerShdw blurRad="38100" dist="38100" dir="2700000" algn="tl">
                    <a:srgbClr val="000000">
                      <a:alpha val="11000"/>
                    </a:srgbClr>
                  </a:outerShdw>
                </a:effectLst>
                <a:cs typeface="+mn-ea"/>
                <a:sym typeface="+mn-lt"/>
              </a:endParaRPr>
            </a:p>
          </p:txBody>
        </p:sp>
        <p:sp>
          <p:nvSpPr>
            <p:cNvPr id="43" name="矩形 42"/>
            <p:cNvSpPr/>
            <p:nvPr/>
          </p:nvSpPr>
          <p:spPr>
            <a:xfrm flipH="1">
              <a:off x="8399158" y="2467610"/>
              <a:ext cx="3140127" cy="472950"/>
            </a:xfrm>
            <a:prstGeom prst="rect">
              <a:avLst/>
            </a:prstGeom>
          </p:spPr>
          <p:txBody>
            <a:bodyPr wrap="square">
              <a:spAutoFit/>
            </a:bodyPr>
            <a:lstStyle/>
            <a:p>
              <a:pPr>
                <a:lnSpc>
                  <a:spcPct val="130000"/>
                </a:lnSpc>
              </a:pPr>
              <a:r>
                <a:rPr lang="zh-CN" altLang="en-US" sz="1000" dirty="0">
                  <a:solidFill>
                    <a:schemeClr val="bg2">
                      <a:lumMod val="50000"/>
                    </a:schemeClr>
                  </a:solidFill>
                  <a:cs typeface="+mn-ea"/>
                  <a:sym typeface="+mn-lt"/>
                </a:rPr>
                <a:t>Magic rain studio sales template, a more beautiful template please magic rainMagic rain</a:t>
              </a:r>
              <a:endParaRPr lang="zh-CN" altLang="en-US" sz="1000" dirty="0">
                <a:solidFill>
                  <a:schemeClr val="bg2">
                    <a:lumMod val="50000"/>
                  </a:schemeClr>
                </a:solidFill>
                <a:cs typeface="+mn-ea"/>
                <a:sym typeface="+mn-lt"/>
              </a:endParaRPr>
            </a:p>
          </p:txBody>
        </p:sp>
      </p:grpSp>
    </p:spTree>
  </p:cSld>
  <p:clrMapOvr>
    <a:masterClrMapping/>
  </p:clrMapOvr>
</p:sld>
</file>

<file path=ppt/theme/theme1.xml><?xml version="1.0" encoding="utf-8"?>
<a:theme xmlns:a="http://schemas.openxmlformats.org/drawingml/2006/main" name="Office 主题​​">
  <a:themeElements>
    <a:clrScheme name="自定义 17">
      <a:dk1>
        <a:sysClr val="windowText" lastClr="000000"/>
      </a:dk1>
      <a:lt1>
        <a:sysClr val="window" lastClr="FFFFFF"/>
      </a:lt1>
      <a:dk2>
        <a:srgbClr val="44546A"/>
      </a:dk2>
      <a:lt2>
        <a:srgbClr val="E7E6E6"/>
      </a:lt2>
      <a:accent1>
        <a:srgbClr val="0070A4"/>
      </a:accent1>
      <a:accent2>
        <a:srgbClr val="00918A"/>
      </a:accent2>
      <a:accent3>
        <a:srgbClr val="0070A4"/>
      </a:accent3>
      <a:accent4>
        <a:srgbClr val="00918A"/>
      </a:accent4>
      <a:accent5>
        <a:srgbClr val="0070A4"/>
      </a:accent5>
      <a:accent6>
        <a:srgbClr val="00918A"/>
      </a:accent6>
      <a:hlink>
        <a:srgbClr val="228BC2"/>
      </a:hlink>
      <a:folHlink>
        <a:srgbClr val="954F72"/>
      </a:folHlink>
    </a:clrScheme>
    <a:fontScheme name="定制模板">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8415</Words>
  <Application>WPS 演示</Application>
  <PresentationFormat>宽屏</PresentationFormat>
  <Paragraphs>343</Paragraphs>
  <Slides>22</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22</vt:i4>
      </vt:variant>
    </vt:vector>
  </HeadingPairs>
  <TitlesOfParts>
    <vt:vector size="33" baseType="lpstr">
      <vt:lpstr>Arial</vt:lpstr>
      <vt:lpstr>宋体</vt:lpstr>
      <vt:lpstr>Wingdings</vt:lpstr>
      <vt:lpstr>DIN-BoldItalic</vt:lpstr>
      <vt:lpstr>Impact</vt:lpstr>
      <vt:lpstr>方正中等线繁体</vt:lpstr>
      <vt:lpstr>微软雅黑</vt:lpstr>
      <vt:lpstr>Arial Unicode MS</vt:lpstr>
      <vt:lpstr>Calibri</vt:lpstr>
      <vt:lpstr>Segoe Print</vt:lpstr>
      <vt:lpstr>Office 主题​​</vt:lpstr>
      <vt:lpstr>星空宇宙大气商务多用途模板</vt:lpstr>
      <vt:lpstr>PowerPoint 演示文稿</vt:lpstr>
      <vt:lpstr>点击添加目录过渡页标题</vt:lpstr>
      <vt:lpstr>点击此处添加你的标题</vt:lpstr>
      <vt:lpstr>点击此处添加你的标题</vt:lpstr>
      <vt:lpstr>点击此处添加你的标题</vt:lpstr>
      <vt:lpstr>点击此处添加你的标题</vt:lpstr>
      <vt:lpstr>点击此处添加你的标题</vt:lpstr>
      <vt:lpstr>点击此处添加你的标题</vt:lpstr>
      <vt:lpstr>点击此处添加你的标题</vt:lpstr>
      <vt:lpstr>点击此处添加你的标题</vt:lpstr>
      <vt:lpstr>点击此处添加你的标题</vt:lpstr>
      <vt:lpstr>点击此处添加你的标题</vt:lpstr>
      <vt:lpstr>点击此处添加你的标题</vt:lpstr>
      <vt:lpstr>点击此处添加你的标题</vt:lpstr>
      <vt:lpstr>点击此处添加你的标题</vt:lpstr>
      <vt:lpstr>点击此处添加你的标题</vt:lpstr>
      <vt:lpstr>点击此处添加你的标题</vt:lpstr>
      <vt:lpstr>点击此处添加你的标题</vt:lpstr>
      <vt:lpstr>点击此处添加你的标题</vt:lpstr>
      <vt:lpstr>点击此处添加你的标题</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科技之魅信息互联网数据模板</dc:title>
  <dc:creator>user</dc:creator>
  <cp:lastModifiedBy>李慧民</cp:lastModifiedBy>
  <cp:revision>23</cp:revision>
  <dcterms:created xsi:type="dcterms:W3CDTF">2016-06-13T08:20:00Z</dcterms:created>
  <dcterms:modified xsi:type="dcterms:W3CDTF">2018-02-10T11:59:03Z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