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9"/>
  </p:notesMasterIdLst>
  <p:sldIdLst>
    <p:sldId id="288" r:id="rId3"/>
    <p:sldId id="289" r:id="rId4"/>
    <p:sldId id="295" r:id="rId5"/>
    <p:sldId id="303" r:id="rId6"/>
    <p:sldId id="302" r:id="rId7"/>
    <p:sldId id="309" r:id="rId8"/>
    <p:sldId id="306" r:id="rId9"/>
    <p:sldId id="305" r:id="rId10"/>
    <p:sldId id="296" r:id="rId11"/>
    <p:sldId id="304" r:id="rId12"/>
    <p:sldId id="310" r:id="rId13"/>
    <p:sldId id="308" r:id="rId14"/>
    <p:sldId id="307" r:id="rId15"/>
    <p:sldId id="312" r:id="rId16"/>
    <p:sldId id="297" r:id="rId17"/>
    <p:sldId id="313" r:id="rId18"/>
    <p:sldId id="315" r:id="rId19"/>
    <p:sldId id="299" r:id="rId20"/>
    <p:sldId id="300" r:id="rId21"/>
    <p:sldId id="298" r:id="rId22"/>
    <p:sldId id="301" r:id="rId23"/>
    <p:sldId id="311" r:id="rId24"/>
    <p:sldId id="314" r:id="rId25"/>
    <p:sldId id="317" r:id="rId26"/>
    <p:sldId id="318" r:id="rId27"/>
    <p:sldId id="319" r:id="rId28"/>
  </p:sldIdLst>
  <p:sldSz cx="9144000" cy="5143500" type="screen16x9"/>
  <p:notesSz cx="6858000" cy="9144000"/>
  <p:custDataLst>
    <p:tags r:id="rId30"/>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336" y="102"/>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2017/7/19 Wednesday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72832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017615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02938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39928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FBA3ECA-3124-4FBC-B7AF-8FB16E907AE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188450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145851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099949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75076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42651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988152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692398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20</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48214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419648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DD85BDDC-0652-496A-BB8E-28D704772BD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9146553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149547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685738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58718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42264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70851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46041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59364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16764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E02A1DE-9727-462B-B3CD-4635E991B05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7835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25891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65858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5032043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148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9287841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851776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417244849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47053639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46874899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2823399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3552016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0541682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9092154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8540844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5314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6348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矩形 3"/>
          <p:cNvSpPr/>
          <p:nvPr userDrawn="1"/>
        </p:nvSpPr>
        <p:spPr>
          <a:xfrm>
            <a:off x="0" y="482600"/>
            <a:ext cx="9144000" cy="452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254000" y="113268"/>
            <a:ext cx="2492990" cy="369332"/>
          </a:xfrm>
          <a:prstGeom prst="rect">
            <a:avLst/>
          </a:prstGeom>
          <a:noFill/>
        </p:spPr>
        <p:txBody>
          <a:bodyPr wrap="none" rtlCol="0">
            <a:spAutoFit/>
          </a:bodyPr>
          <a:lstStyle/>
          <a:p>
            <a:r>
              <a:rPr lang="zh-CN" altLang="en-US" sz="1800" dirty="0" smtClean="0"/>
              <a:t>单击此处添加文字标题</a:t>
            </a:r>
            <a:endParaRPr lang="zh-CN" altLang="en-US" sz="1800" dirty="0"/>
          </a:p>
        </p:txBody>
      </p:sp>
    </p:spTree>
    <p:extLst>
      <p:ext uri="{BB962C8B-B14F-4D97-AF65-F5344CB8AC3E}">
        <p14:creationId xmlns:p14="http://schemas.microsoft.com/office/powerpoint/2010/main" val="11979328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7256801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93875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889515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231270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26397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477454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16105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2017/7/19 Wednesday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2017/7/19 Wednesday</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2017/7/19 Wednesday</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80623272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7.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tags" Target="../tags/tag15.xml"/><Relationship Id="rId1" Type="http://schemas.openxmlformats.org/officeDocument/2006/relationships/tags" Target="../tags/tag14.xml"/><Relationship Id="rId6" Type="http://schemas.microsoft.com/office/2007/relationships/hdphoto" Target="../media/hdphoto1.wdp"/><Relationship Id="rId5" Type="http://schemas.openxmlformats.org/officeDocument/2006/relationships/image" Target="../media/image1.png"/><Relationship Id="rId10" Type="http://schemas.openxmlformats.org/officeDocument/2006/relationships/image" Target="../media/image5.png"/><Relationship Id="rId4" Type="http://schemas.openxmlformats.org/officeDocument/2006/relationships/notesSlide" Target="../notesSlides/notesSlide15.xml"/><Relationship Id="rId9"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png"/><Relationship Id="rId18" Type="http://schemas.openxmlformats.org/officeDocument/2006/relationships/slide" Target="slide3.xml"/><Relationship Id="rId3" Type="http://schemas.openxmlformats.org/officeDocument/2006/relationships/tags" Target="../tags/tag4.xml"/><Relationship Id="rId7" Type="http://schemas.openxmlformats.org/officeDocument/2006/relationships/tags" Target="../tags/tag8.xml"/><Relationship Id="rId12" Type="http://schemas.microsoft.com/office/2007/relationships/hdphoto" Target="../media/hdphoto1.wdp"/><Relationship Id="rId17" Type="http://schemas.openxmlformats.org/officeDocument/2006/relationships/slide" Target="slide2.xml"/><Relationship Id="rId2" Type="http://schemas.openxmlformats.org/officeDocument/2006/relationships/tags" Target="../tags/tag3.xml"/><Relationship Id="rId16" Type="http://schemas.openxmlformats.org/officeDocument/2006/relationships/image" Target="../media/image5.png"/><Relationship Id="rId20" Type="http://schemas.openxmlformats.org/officeDocument/2006/relationships/slide" Target="slide5.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1.png"/><Relationship Id="rId5" Type="http://schemas.openxmlformats.org/officeDocument/2006/relationships/tags" Target="../tags/tag6.xml"/><Relationship Id="rId15" Type="http://schemas.openxmlformats.org/officeDocument/2006/relationships/image" Target="../media/image4.png"/><Relationship Id="rId10" Type="http://schemas.openxmlformats.org/officeDocument/2006/relationships/notesSlide" Target="../notesSlides/notesSlide2.xml"/><Relationship Id="rId19" Type="http://schemas.openxmlformats.org/officeDocument/2006/relationships/slide" Target="slide4.xml"/><Relationship Id="rId4" Type="http://schemas.openxmlformats.org/officeDocument/2006/relationships/tags" Target="../tags/tag5.xml"/><Relationship Id="rId9" Type="http://schemas.openxmlformats.org/officeDocument/2006/relationships/slideLayout" Target="../slideLayouts/slideLayout7.xml"/><Relationship Id="rId1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tags" Target="../tags/tag17.xml"/><Relationship Id="rId1" Type="http://schemas.openxmlformats.org/officeDocument/2006/relationships/tags" Target="../tags/tag16.xml"/><Relationship Id="rId6" Type="http://schemas.microsoft.com/office/2007/relationships/hdphoto" Target="../media/hdphoto1.wdp"/><Relationship Id="rId5" Type="http://schemas.openxmlformats.org/officeDocument/2006/relationships/image" Target="../media/image1.png"/><Relationship Id="rId10" Type="http://schemas.openxmlformats.org/officeDocument/2006/relationships/image" Target="../media/image5.png"/><Relationship Id="rId4" Type="http://schemas.openxmlformats.org/officeDocument/2006/relationships/notesSlide" Target="../notesSlides/notesSlide20.xml"/><Relationship Id="rId9"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tags" Target="../tags/tag11.xml"/><Relationship Id="rId1" Type="http://schemas.openxmlformats.org/officeDocument/2006/relationships/tags" Target="../tags/tag10.xml"/><Relationship Id="rId6" Type="http://schemas.microsoft.com/office/2007/relationships/hdphoto" Target="../media/hdphoto1.wdp"/><Relationship Id="rId5" Type="http://schemas.openxmlformats.org/officeDocument/2006/relationships/image" Target="../media/image1.png"/><Relationship Id="rId10" Type="http://schemas.openxmlformats.org/officeDocument/2006/relationships/image" Target="../media/image5.png"/><Relationship Id="rId4" Type="http://schemas.openxmlformats.org/officeDocument/2006/relationships/notesSlide" Target="../notesSlides/notesSlide3.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tags" Target="../tags/tag13.xml"/><Relationship Id="rId1" Type="http://schemas.openxmlformats.org/officeDocument/2006/relationships/tags" Target="../tags/tag12.xml"/><Relationship Id="rId6" Type="http://schemas.microsoft.com/office/2007/relationships/hdphoto" Target="../media/hdphoto1.wdp"/><Relationship Id="rId5" Type="http://schemas.openxmlformats.org/officeDocument/2006/relationships/image" Target="../media/image1.png"/><Relationship Id="rId10" Type="http://schemas.openxmlformats.org/officeDocument/2006/relationships/image" Target="../media/image5.png"/><Relationship Id="rId4" Type="http://schemas.openxmlformats.org/officeDocument/2006/relationships/notesSlide" Target="../notesSlides/notesSlide9.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251086"/>
            <a:ext cx="2740288" cy="3936090"/>
          </a:xfrm>
          <a:prstGeom prst="rect">
            <a:avLst/>
          </a:prstGeom>
        </p:spPr>
      </p:pic>
      <p:pic>
        <p:nvPicPr>
          <p:cNvPr id="11" name="图片 10"/>
          <p:cNvPicPr>
            <a:picLocks noChangeAspect="1"/>
          </p:cNvPicPr>
          <p:nvPr/>
        </p:nvPicPr>
        <p:blipFill rotWithShape="1">
          <a:blip r:embed="rId6" cstate="print">
            <a:extLst>
              <a:ext uri="{28A0092B-C50C-407E-A947-70E740481C1C}">
                <a14:useLocalDpi xmlns:a14="http://schemas.microsoft.com/office/drawing/2010/main" val="0"/>
              </a:ext>
            </a:extLst>
          </a:blip>
          <a:srcRect b="42833"/>
          <a:stretch/>
        </p:blipFill>
        <p:spPr>
          <a:xfrm>
            <a:off x="6241085" y="3021750"/>
            <a:ext cx="2886235" cy="212175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398" y="4080303"/>
            <a:ext cx="1480593" cy="1063197"/>
          </a:xfrm>
          <a:prstGeom prst="rect">
            <a:avLst/>
          </a:prstGeom>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49128" y="467767"/>
            <a:ext cx="1331018" cy="3851008"/>
          </a:xfrm>
          <a:prstGeom prst="rect">
            <a:avLst/>
          </a:prstGeom>
        </p:spPr>
      </p:pic>
      <p:pic>
        <p:nvPicPr>
          <p:cNvPr id="8" name="图片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456664" y="2902282"/>
            <a:ext cx="2026400" cy="2241218"/>
          </a:xfrm>
          <a:prstGeom prst="rect">
            <a:avLst/>
          </a:prstGeom>
        </p:spPr>
      </p:pic>
      <p:sp>
        <p:nvSpPr>
          <p:cNvPr id="17" name="文本框 16"/>
          <p:cNvSpPr txBox="1"/>
          <p:nvPr/>
        </p:nvSpPr>
        <p:spPr>
          <a:xfrm>
            <a:off x="2146813" y="1543189"/>
            <a:ext cx="5695790" cy="646331"/>
          </a:xfrm>
          <a:prstGeom prst="rect">
            <a:avLst/>
          </a:prstGeom>
          <a:noFill/>
        </p:spPr>
        <p:txBody>
          <a:bodyPr wrap="none" rtlCol="0">
            <a:spAutoFit/>
          </a:bodyPr>
          <a:lstStyle/>
          <a:p>
            <a:r>
              <a:rPr lang="zh-CN" altLang="en-US" sz="3600" b="1" dirty="0" smtClean="0">
                <a:latin typeface="微软雅黑" panose="020B0503020204020204" pitchFamily="34" charset="-122"/>
                <a:ea typeface="微软雅黑" panose="020B0503020204020204" pitchFamily="34" charset="-122"/>
              </a:rPr>
              <a:t>炫彩社团招新通用</a:t>
            </a:r>
            <a:r>
              <a:rPr lang="en-US" altLang="zh-CN" sz="3600" b="1" dirty="0" smtClean="0">
                <a:latin typeface="微软雅黑" panose="020B0503020204020204" pitchFamily="34" charset="-122"/>
                <a:ea typeface="微软雅黑" panose="020B0503020204020204" pitchFamily="34" charset="-122"/>
              </a:rPr>
              <a:t>PPT</a:t>
            </a:r>
            <a:r>
              <a:rPr lang="zh-CN" altLang="en-US" sz="3600" b="1" dirty="0" smtClean="0">
                <a:latin typeface="微软雅黑" panose="020B0503020204020204" pitchFamily="34" charset="-122"/>
                <a:ea typeface="微软雅黑" panose="020B0503020204020204" pitchFamily="34" charset="-122"/>
              </a:rPr>
              <a:t>模板</a:t>
            </a:r>
            <a:endParaRPr lang="zh-CN" altLang="en-US" sz="3600" b="1"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2873458" y="2233196"/>
            <a:ext cx="3627916" cy="338554"/>
          </a:xfrm>
          <a:prstGeom prst="rect">
            <a:avLst/>
          </a:prstGeom>
          <a:noFill/>
        </p:spPr>
        <p:txBody>
          <a:bodyPr wrap="none" rtlCol="0">
            <a:spAutoFit/>
          </a:bodyPr>
          <a:lstStyle/>
          <a:p>
            <a:r>
              <a:rPr lang="zh-CN" altLang="en-US" sz="1600" dirty="0">
                <a:latin typeface="微软雅黑" panose="020B0503020204020204" pitchFamily="34" charset="-122"/>
                <a:ea typeface="微软雅黑" panose="020B0503020204020204" pitchFamily="34" charset="-122"/>
              </a:rPr>
              <a:t>汇报</a:t>
            </a:r>
            <a:r>
              <a:rPr lang="zh-CN" altLang="en-US" sz="1600" dirty="0" smtClean="0">
                <a:latin typeface="微软雅黑" panose="020B0503020204020204" pitchFamily="34" charset="-122"/>
                <a:ea typeface="微软雅黑" panose="020B0503020204020204" pitchFamily="34" charset="-122"/>
              </a:rPr>
              <a:t>：千库网</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汇报时间：</a:t>
            </a:r>
            <a:r>
              <a:rPr lang="en-US" altLang="zh-CN" sz="1600" dirty="0" smtClean="0">
                <a:latin typeface="微软雅黑" panose="020B0503020204020204" pitchFamily="34" charset="-122"/>
                <a:ea typeface="微软雅黑" panose="020B0503020204020204" pitchFamily="34" charset="-122"/>
              </a:rPr>
              <a:t>XX</a:t>
            </a:r>
            <a:r>
              <a:rPr lang="zh-CN" altLang="en-US" sz="1600" dirty="0" smtClean="0">
                <a:latin typeface="微软雅黑" panose="020B0503020204020204" pitchFamily="34" charset="-122"/>
                <a:ea typeface="微软雅黑" panose="020B0503020204020204" pitchFamily="34" charset="-122"/>
              </a:rPr>
              <a:t>年</a:t>
            </a:r>
            <a:r>
              <a:rPr lang="en-US" altLang="zh-CN" sz="1600" dirty="0" smtClean="0">
                <a:latin typeface="微软雅黑" panose="020B0503020204020204" pitchFamily="34" charset="-122"/>
                <a:ea typeface="微软雅黑" panose="020B0503020204020204" pitchFamily="34" charset="-122"/>
              </a:rPr>
              <a:t>XX</a:t>
            </a:r>
            <a:r>
              <a:rPr lang="zh-CN" altLang="en-US" sz="1600" dirty="0" smtClean="0">
                <a:latin typeface="微软雅黑" panose="020B0503020204020204" pitchFamily="34" charset="-122"/>
                <a:ea typeface="微软雅黑" panose="020B0503020204020204" pitchFamily="34" charset="-122"/>
              </a:rPr>
              <a:t>月</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263866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7" presetClass="entr" presetSubtype="1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strVal val="#ppt_h"/>
                                          </p:val>
                                        </p:tav>
                                        <p:tav tm="100000">
                                          <p:val>
                                            <p:strVal val="#ppt_h"/>
                                          </p:val>
                                        </p:tav>
                                      </p:tavLst>
                                    </p:anim>
                                  </p:childTnLst>
                                </p:cTn>
                              </p:par>
                            </p:childTnLst>
                          </p:cTn>
                        </p:par>
                        <p:par>
                          <p:cTn id="32" fill="hold">
                            <p:stCondLst>
                              <p:cond delay="4000"/>
                            </p:stCondLst>
                            <p:childTnLst>
                              <p:par>
                                <p:cTn id="33" presetID="12" presetClass="entr" presetSubtype="4" fill="hold" grpId="0" nodeType="afterEffect">
                                  <p:stCondLst>
                                    <p:cond delay="0"/>
                                  </p:stCondLst>
                                  <p:iterate type="lt">
                                    <p:tmPct val="13000"/>
                                  </p:iterate>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ppt_y</p:attrName>
                                        </p:attrNameLst>
                                      </p:cBhvr>
                                      <p:tavLst>
                                        <p:tav tm="0">
                                          <p:val>
                                            <p:strVal val="#ppt_y+#ppt_h*1.125000"/>
                                          </p:val>
                                        </p:tav>
                                        <p:tav tm="100000">
                                          <p:val>
                                            <p:strVal val="#ppt_y"/>
                                          </p:val>
                                        </p:tav>
                                      </p:tavLst>
                                    </p:anim>
                                    <p:animEffect transition="in" filter="wipe(up)">
                                      <p:cBhvr>
                                        <p:cTn id="36" dur="500"/>
                                        <p:tgtEl>
                                          <p:spTgt spid="17"/>
                                        </p:tgtEl>
                                      </p:cBhvr>
                                    </p:animEffect>
                                  </p:childTnLst>
                                </p:cTn>
                              </p:par>
                            </p:childTnLst>
                          </p:cTn>
                        </p:par>
                        <p:par>
                          <p:cTn id="37" fill="hold">
                            <p:stCondLst>
                              <p:cond delay="5280"/>
                            </p:stCondLst>
                            <p:childTnLst>
                              <p:par>
                                <p:cTn id="38" presetID="16" presetClass="entr" presetSubtype="21" fill="hold" nodeType="afterEffect">
                                  <p:stCondLst>
                                    <p:cond delay="0"/>
                                  </p:stCondLst>
                                  <p:childTnLst>
                                    <p:set>
                                      <p:cBhvr>
                                        <p:cTn id="39" dur="1" fill="hold">
                                          <p:stCondLst>
                                            <p:cond delay="0"/>
                                          </p:stCondLst>
                                        </p:cTn>
                                        <p:tgtEl>
                                          <p:spTgt spid="20">
                                            <p:txEl>
                                              <p:pRg st="0" end="0"/>
                                            </p:txEl>
                                          </p:spTgt>
                                        </p:tgtEl>
                                        <p:attrNameLst>
                                          <p:attrName>style.visibility</p:attrName>
                                        </p:attrNameLst>
                                      </p:cBhvr>
                                      <p:to>
                                        <p:strVal val="visible"/>
                                      </p:to>
                                    </p:set>
                                    <p:animEffect transition="in" filter="barn(inVertical)">
                                      <p:cBhvr>
                                        <p:cTn id="40" dur="75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07861" y="1701722"/>
            <a:ext cx="1467953" cy="1627384"/>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4752044" y="2713551"/>
            <a:ext cx="1492784" cy="1627384"/>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 name="组合 1"/>
          <p:cNvGrpSpPr/>
          <p:nvPr/>
        </p:nvGrpSpPr>
        <p:grpSpPr>
          <a:xfrm>
            <a:off x="1040412" y="2713551"/>
            <a:ext cx="1468236" cy="1627384"/>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2896229" y="1701722"/>
            <a:ext cx="1467953" cy="1627384"/>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5089" name="组合 98"/>
          <p:cNvGrpSpPr>
            <a:grpSpLocks/>
          </p:cNvGrpSpPr>
          <p:nvPr/>
        </p:nvGrpSpPr>
        <p:grpSpPr bwMode="auto">
          <a:xfrm>
            <a:off x="885825" y="1762767"/>
            <a:ext cx="1804988" cy="787154"/>
            <a:chOff x="3508035" y="4207856"/>
            <a:chExt cx="2407376" cy="1063141"/>
          </a:xfrm>
        </p:grpSpPr>
        <p:sp>
          <p:nvSpPr>
            <p:cNvPr id="10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39" name="组合 98"/>
          <p:cNvGrpSpPr>
            <a:grpSpLocks/>
          </p:cNvGrpSpPr>
          <p:nvPr/>
        </p:nvGrpSpPr>
        <p:grpSpPr bwMode="auto">
          <a:xfrm>
            <a:off x="4752045" y="1762767"/>
            <a:ext cx="1804988" cy="787154"/>
            <a:chOff x="3508035" y="4207856"/>
            <a:chExt cx="2407376" cy="1063141"/>
          </a:xfrm>
        </p:grpSpPr>
        <p:sp>
          <p:nvSpPr>
            <p:cNvPr id="4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42" name="组合 98"/>
          <p:cNvGrpSpPr>
            <a:grpSpLocks/>
          </p:cNvGrpSpPr>
          <p:nvPr/>
        </p:nvGrpSpPr>
        <p:grpSpPr bwMode="auto">
          <a:xfrm>
            <a:off x="2878801" y="3452212"/>
            <a:ext cx="1804988" cy="787154"/>
            <a:chOff x="3508035" y="4207856"/>
            <a:chExt cx="2407376" cy="1063141"/>
          </a:xfrm>
        </p:grpSpPr>
        <p:sp>
          <p:nvSpPr>
            <p:cNvPr id="4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1" name="组合 98"/>
          <p:cNvGrpSpPr>
            <a:grpSpLocks/>
          </p:cNvGrpSpPr>
          <p:nvPr/>
        </p:nvGrpSpPr>
        <p:grpSpPr bwMode="auto">
          <a:xfrm>
            <a:off x="6745021" y="3452212"/>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42539926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50" decel="50000" fill="hold">
                                          <p:stCondLst>
                                            <p:cond delay="0"/>
                                          </p:stCondLst>
                                        </p:cTn>
                                        <p:tgtEl>
                                          <p:spTgt spid="2"/>
                                        </p:tgtEl>
                                        <p:attrNameLst>
                                          <p:attrName>ppt_x</p:attrName>
                                          <p:attrName>ppt_y</p:attrName>
                                        </p:attrNameLst>
                                      </p:cBhvr>
                                    </p:animMotion>
                                    <p:animEffect transition="in" filter="fade">
                                      <p:cBhvr>
                                        <p:cTn id="9" dur="250"/>
                                        <p:tgtEl>
                                          <p:spTgt spid="2"/>
                                        </p:tgtEl>
                                      </p:cBhvr>
                                    </p:animEffect>
                                  </p:childTnLst>
                                </p:cTn>
                              </p:par>
                            </p:childTnLst>
                          </p:cTn>
                        </p:par>
                        <p:par>
                          <p:cTn id="10" fill="hold">
                            <p:stCondLst>
                              <p:cond delay="250"/>
                            </p:stCondLst>
                            <p:childTnLst>
                              <p:par>
                                <p:cTn id="11" presetID="22" presetClass="entr" presetSubtype="8" fill="hold" nodeType="afterEffect">
                                  <p:stCondLst>
                                    <p:cond delay="0"/>
                                  </p:stCondLst>
                                  <p:childTnLst>
                                    <p:set>
                                      <p:cBhvr>
                                        <p:cTn id="12" dur="1" fill="hold">
                                          <p:stCondLst>
                                            <p:cond delay="0"/>
                                          </p:stCondLst>
                                        </p:cTn>
                                        <p:tgtEl>
                                          <p:spTgt spid="45089"/>
                                        </p:tgtEl>
                                        <p:attrNameLst>
                                          <p:attrName>style.visibility</p:attrName>
                                        </p:attrNameLst>
                                      </p:cBhvr>
                                      <p:to>
                                        <p:strVal val="visible"/>
                                      </p:to>
                                    </p:set>
                                    <p:animEffect transition="in" filter="wipe(left)">
                                      <p:cBhvr>
                                        <p:cTn id="13" dur="250"/>
                                        <p:tgtEl>
                                          <p:spTgt spid="45089"/>
                                        </p:tgtEl>
                                      </p:cBhvr>
                                    </p:animEffect>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Scale>
                                      <p:cBhvr>
                                        <p:cTn id="1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3"/>
                                        </p:tgtEl>
                                        <p:attrNameLst>
                                          <p:attrName>ppt_x</p:attrName>
                                          <p:attrName>ppt_y</p:attrName>
                                        </p:attrNameLst>
                                      </p:cBhvr>
                                    </p:animMotion>
                                    <p:animEffect transition="in" filter="fade">
                                      <p:cBhvr>
                                        <p:cTn id="19" dur="250"/>
                                        <p:tgtEl>
                                          <p:spTgt spid="3"/>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250"/>
                                        <p:tgtEl>
                                          <p:spTgt spid="42"/>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Scale>
                                      <p:cBhvr>
                                        <p:cTn id="2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4"/>
                                        </p:tgtEl>
                                        <p:attrNameLst>
                                          <p:attrName>ppt_x</p:attrName>
                                          <p:attrName>ppt_y</p:attrName>
                                        </p:attrNameLst>
                                      </p:cBhvr>
                                    </p:animMotion>
                                    <p:animEffect transition="in" filter="fade">
                                      <p:cBhvr>
                                        <p:cTn id="29" dur="250"/>
                                        <p:tgtEl>
                                          <p:spTgt spid="4"/>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250"/>
                                        <p:tgtEl>
                                          <p:spTgt spid="39"/>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5"/>
                                        </p:tgtEl>
                                        <p:attrNameLst>
                                          <p:attrName>ppt_x</p:attrName>
                                          <p:attrName>ppt_y</p:attrName>
                                        </p:attrNameLst>
                                      </p:cBhvr>
                                    </p:animMotion>
                                    <p:animEffect transition="in" filter="fade">
                                      <p:cBhvr>
                                        <p:cTn id="39" dur="250"/>
                                        <p:tgtEl>
                                          <p:spTgt spid="5"/>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317207" y="3208794"/>
            <a:ext cx="1839516" cy="159798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2" name="Freeform 5"/>
          <p:cNvSpPr>
            <a:spLocks/>
          </p:cNvSpPr>
          <p:nvPr/>
        </p:nvSpPr>
        <p:spPr bwMode="auto">
          <a:xfrm>
            <a:off x="2905126" y="798302"/>
            <a:ext cx="1684735" cy="146393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0964" name="组合 1"/>
          <p:cNvGrpSpPr>
            <a:grpSpLocks/>
          </p:cNvGrpSpPr>
          <p:nvPr/>
        </p:nvGrpSpPr>
        <p:grpSpPr bwMode="auto">
          <a:xfrm>
            <a:off x="5672137" y="872381"/>
            <a:ext cx="1622823" cy="1411019"/>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5" name="组合 2"/>
          <p:cNvGrpSpPr>
            <a:grpSpLocks/>
          </p:cNvGrpSpPr>
          <p:nvPr/>
        </p:nvGrpSpPr>
        <p:grpSpPr bwMode="auto">
          <a:xfrm>
            <a:off x="4352925" y="1650794"/>
            <a:ext cx="1622823" cy="1411019"/>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6" name="组合 3"/>
          <p:cNvGrpSpPr>
            <a:grpSpLocks/>
          </p:cNvGrpSpPr>
          <p:nvPr/>
        </p:nvGrpSpPr>
        <p:grpSpPr bwMode="auto">
          <a:xfrm>
            <a:off x="3033712" y="2429207"/>
            <a:ext cx="1622823" cy="1412194"/>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0967" name="组合 4"/>
          <p:cNvGrpSpPr>
            <a:grpSpLocks/>
          </p:cNvGrpSpPr>
          <p:nvPr/>
        </p:nvGrpSpPr>
        <p:grpSpPr bwMode="auto">
          <a:xfrm>
            <a:off x="1714500" y="3208794"/>
            <a:ext cx="1622823" cy="1411019"/>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114" name="Freeform 5"/>
          <p:cNvSpPr>
            <a:spLocks/>
          </p:cNvSpPr>
          <p:nvPr/>
        </p:nvSpPr>
        <p:spPr bwMode="auto">
          <a:xfrm>
            <a:off x="3271838" y="3961337"/>
            <a:ext cx="973931" cy="84543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5" name="Freeform 5"/>
          <p:cNvSpPr>
            <a:spLocks/>
          </p:cNvSpPr>
          <p:nvPr/>
        </p:nvSpPr>
        <p:spPr bwMode="auto">
          <a:xfrm>
            <a:off x="4931570" y="824171"/>
            <a:ext cx="823912" cy="71609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19" name="矩形 47"/>
          <p:cNvSpPr>
            <a:spLocks noChangeArrowheads="1"/>
          </p:cNvSpPr>
          <p:nvPr/>
        </p:nvSpPr>
        <p:spPr bwMode="auto">
          <a:xfrm>
            <a:off x="1257300" y="2297511"/>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271588" y="1973240"/>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sym typeface="宋体" panose="02010600030101010101" pitchFamily="2" charset="-122"/>
              </a:rPr>
              <a:t>添加标题</a:t>
            </a:r>
          </a:p>
        </p:txBody>
      </p:sp>
      <p:sp>
        <p:nvSpPr>
          <p:cNvPr id="121" name="Freeform 21"/>
          <p:cNvSpPr>
            <a:spLocks/>
          </p:cNvSpPr>
          <p:nvPr/>
        </p:nvSpPr>
        <p:spPr bwMode="auto">
          <a:xfrm flipH="1" flipV="1">
            <a:off x="1701404" y="2268114"/>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2" name="矩形 47"/>
          <p:cNvSpPr>
            <a:spLocks noChangeArrowheads="1"/>
          </p:cNvSpPr>
          <p:nvPr/>
        </p:nvSpPr>
        <p:spPr bwMode="auto">
          <a:xfrm>
            <a:off x="71438" y="314764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4535" y="2853704"/>
            <a:ext cx="189904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24" name="Freeform 21"/>
          <p:cNvSpPr>
            <a:spLocks/>
          </p:cNvSpPr>
          <p:nvPr/>
        </p:nvSpPr>
        <p:spPr bwMode="auto">
          <a:xfrm flipH="1" flipV="1">
            <a:off x="514351" y="3118253"/>
            <a:ext cx="1946672"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5" name="矩形 47"/>
          <p:cNvSpPr>
            <a:spLocks noChangeArrowheads="1"/>
          </p:cNvSpPr>
          <p:nvPr/>
        </p:nvSpPr>
        <p:spPr bwMode="auto">
          <a:xfrm>
            <a:off x="7059216" y="243978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073504" y="2108696"/>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27" name="Freeform 23"/>
          <p:cNvSpPr>
            <a:spLocks/>
          </p:cNvSpPr>
          <p:nvPr/>
        </p:nvSpPr>
        <p:spPr bwMode="auto">
          <a:xfrm flipV="1">
            <a:off x="6613923" y="1976503"/>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8" name="矩形 47"/>
          <p:cNvSpPr>
            <a:spLocks noChangeArrowheads="1"/>
          </p:cNvSpPr>
          <p:nvPr/>
        </p:nvSpPr>
        <p:spPr bwMode="auto">
          <a:xfrm>
            <a:off x="5916217" y="3168814"/>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5930504" y="2853704"/>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rPr>
              <a:t>添加标题</a:t>
            </a:r>
          </a:p>
        </p:txBody>
      </p:sp>
      <p:sp>
        <p:nvSpPr>
          <p:cNvPr id="130" name="Freeform 23"/>
          <p:cNvSpPr>
            <a:spLocks/>
          </p:cNvSpPr>
          <p:nvPr/>
        </p:nvSpPr>
        <p:spPr bwMode="auto">
          <a:xfrm flipV="1">
            <a:off x="5470922" y="2704354"/>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Tree>
    <p:extLst>
      <p:ext uri="{BB962C8B-B14F-4D97-AF65-F5344CB8AC3E}">
        <p14:creationId xmlns:p14="http://schemas.microsoft.com/office/powerpoint/2010/main" val="17542075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0964"/>
                                        </p:tgtEl>
                                        <p:attrNameLst>
                                          <p:attrName>style.visibility</p:attrName>
                                        </p:attrNameLst>
                                      </p:cBhvr>
                                      <p:to>
                                        <p:strVal val="visible"/>
                                      </p:to>
                                    </p:set>
                                    <p:animEffect transition="in" filter="fade">
                                      <p:cBhvr>
                                        <p:cTn id="7" dur="250"/>
                                        <p:tgtEl>
                                          <p:spTgt spid="40964"/>
                                        </p:tgtEl>
                                      </p:cBhvr>
                                    </p:animEffect>
                                    <p:anim calcmode="lin" valueType="num">
                                      <p:cBhvr>
                                        <p:cTn id="8" dur="250" fill="hold"/>
                                        <p:tgtEl>
                                          <p:spTgt spid="40964"/>
                                        </p:tgtEl>
                                        <p:attrNameLst>
                                          <p:attrName>ppt_x</p:attrName>
                                        </p:attrNameLst>
                                      </p:cBhvr>
                                      <p:tavLst>
                                        <p:tav tm="0">
                                          <p:val>
                                            <p:strVal val="#ppt_x"/>
                                          </p:val>
                                        </p:tav>
                                        <p:tav tm="100000">
                                          <p:val>
                                            <p:strVal val="#ppt_x"/>
                                          </p:val>
                                        </p:tav>
                                      </p:tavLst>
                                    </p:anim>
                                    <p:anim calcmode="lin" valueType="num">
                                      <p:cBhvr>
                                        <p:cTn id="9" dur="250" fill="hold"/>
                                        <p:tgtEl>
                                          <p:spTgt spid="40964"/>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8" fill="hold" grpId="0" nodeType="after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wipe(left)">
                                      <p:cBhvr>
                                        <p:cTn id="13" dur="250"/>
                                        <p:tgtEl>
                                          <p:spTgt spid="127"/>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6"/>
                                        </p:tgtEl>
                                        <p:attrNameLst>
                                          <p:attrName>style.visibility</p:attrName>
                                        </p:attrNameLst>
                                      </p:cBhvr>
                                      <p:to>
                                        <p:strVal val="visible"/>
                                      </p:to>
                                    </p:set>
                                    <p:animEffect transition="in" filter="wipe(left)">
                                      <p:cBhvr>
                                        <p:cTn id="17" dur="250"/>
                                        <p:tgtEl>
                                          <p:spTgt spid="126"/>
                                        </p:tgtEl>
                                      </p:cBhvr>
                                    </p:animEffect>
                                  </p:childTnLst>
                                </p:cTn>
                              </p:par>
                            </p:childTnLst>
                          </p:cTn>
                        </p:par>
                        <p:par>
                          <p:cTn id="18" fill="hold">
                            <p:stCondLst>
                              <p:cond delay="750"/>
                            </p:stCondLst>
                            <p:childTnLst>
                              <p:par>
                                <p:cTn id="19" presetID="22" presetClass="entr" presetSubtype="8" fill="hold" grpId="0" nodeType="afterEffect">
                                  <p:stCondLst>
                                    <p:cond delay="0"/>
                                  </p:stCondLst>
                                  <p:childTnLst>
                                    <p:set>
                                      <p:cBhvr>
                                        <p:cTn id="20" dur="1" fill="hold">
                                          <p:stCondLst>
                                            <p:cond delay="0"/>
                                          </p:stCondLst>
                                        </p:cTn>
                                        <p:tgtEl>
                                          <p:spTgt spid="125"/>
                                        </p:tgtEl>
                                        <p:attrNameLst>
                                          <p:attrName>style.visibility</p:attrName>
                                        </p:attrNameLst>
                                      </p:cBhvr>
                                      <p:to>
                                        <p:strVal val="visible"/>
                                      </p:to>
                                    </p:set>
                                    <p:animEffect transition="in" filter="wipe(left)">
                                      <p:cBhvr>
                                        <p:cTn id="21" dur="250"/>
                                        <p:tgtEl>
                                          <p:spTgt spid="125"/>
                                        </p:tgtEl>
                                      </p:cBhvr>
                                    </p:animEffect>
                                  </p:childTnLst>
                                </p:cTn>
                              </p:par>
                              <p:par>
                                <p:cTn id="22" presetID="47" presetClass="entr" presetSubtype="0" fill="hold" nodeType="withEffect">
                                  <p:stCondLst>
                                    <p:cond delay="0"/>
                                  </p:stCondLst>
                                  <p:childTnLst>
                                    <p:set>
                                      <p:cBhvr>
                                        <p:cTn id="23" dur="1" fill="hold">
                                          <p:stCondLst>
                                            <p:cond delay="0"/>
                                          </p:stCondLst>
                                        </p:cTn>
                                        <p:tgtEl>
                                          <p:spTgt spid="40965"/>
                                        </p:tgtEl>
                                        <p:attrNameLst>
                                          <p:attrName>style.visibility</p:attrName>
                                        </p:attrNameLst>
                                      </p:cBhvr>
                                      <p:to>
                                        <p:strVal val="visible"/>
                                      </p:to>
                                    </p:set>
                                    <p:animEffect transition="in" filter="fade">
                                      <p:cBhvr>
                                        <p:cTn id="24" dur="250"/>
                                        <p:tgtEl>
                                          <p:spTgt spid="40965"/>
                                        </p:tgtEl>
                                      </p:cBhvr>
                                    </p:animEffect>
                                    <p:anim calcmode="lin" valueType="num">
                                      <p:cBhvr>
                                        <p:cTn id="25" dur="250" fill="hold"/>
                                        <p:tgtEl>
                                          <p:spTgt spid="40965"/>
                                        </p:tgtEl>
                                        <p:attrNameLst>
                                          <p:attrName>ppt_x</p:attrName>
                                        </p:attrNameLst>
                                      </p:cBhvr>
                                      <p:tavLst>
                                        <p:tav tm="0">
                                          <p:val>
                                            <p:strVal val="#ppt_x"/>
                                          </p:val>
                                        </p:tav>
                                        <p:tav tm="100000">
                                          <p:val>
                                            <p:strVal val="#ppt_x"/>
                                          </p:val>
                                        </p:tav>
                                      </p:tavLst>
                                    </p:anim>
                                    <p:anim calcmode="lin" valueType="num">
                                      <p:cBhvr>
                                        <p:cTn id="26" dur="250" fill="hold"/>
                                        <p:tgtEl>
                                          <p:spTgt spid="40965"/>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30"/>
                                        </p:tgtEl>
                                        <p:attrNameLst>
                                          <p:attrName>style.visibility</p:attrName>
                                        </p:attrNameLst>
                                      </p:cBhvr>
                                      <p:to>
                                        <p:strVal val="visible"/>
                                      </p:to>
                                    </p:set>
                                    <p:animEffect transition="in" filter="wipe(left)">
                                      <p:cBhvr>
                                        <p:cTn id="30" dur="250"/>
                                        <p:tgtEl>
                                          <p:spTgt spid="130"/>
                                        </p:tgtEl>
                                      </p:cBhvr>
                                    </p:animEffect>
                                  </p:childTnLst>
                                </p:cTn>
                              </p:par>
                            </p:childTnLst>
                          </p:cTn>
                        </p:par>
                        <p:par>
                          <p:cTn id="31" fill="hold">
                            <p:stCondLst>
                              <p:cond delay="1250"/>
                            </p:stCondLst>
                            <p:childTnLst>
                              <p:par>
                                <p:cTn id="32" presetID="22" presetClass="entr" presetSubtype="8" fill="hold" grpId="0" nodeType="afterEffect">
                                  <p:stCondLst>
                                    <p:cond delay="0"/>
                                  </p:stCondLst>
                                  <p:childTnLst>
                                    <p:set>
                                      <p:cBhvr>
                                        <p:cTn id="33" dur="1" fill="hold">
                                          <p:stCondLst>
                                            <p:cond delay="0"/>
                                          </p:stCondLst>
                                        </p:cTn>
                                        <p:tgtEl>
                                          <p:spTgt spid="129"/>
                                        </p:tgtEl>
                                        <p:attrNameLst>
                                          <p:attrName>style.visibility</p:attrName>
                                        </p:attrNameLst>
                                      </p:cBhvr>
                                      <p:to>
                                        <p:strVal val="visible"/>
                                      </p:to>
                                    </p:set>
                                    <p:animEffect transition="in" filter="wipe(left)">
                                      <p:cBhvr>
                                        <p:cTn id="34" dur="250"/>
                                        <p:tgtEl>
                                          <p:spTgt spid="129"/>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28"/>
                                        </p:tgtEl>
                                        <p:attrNameLst>
                                          <p:attrName>style.visibility</p:attrName>
                                        </p:attrNameLst>
                                      </p:cBhvr>
                                      <p:to>
                                        <p:strVal val="visible"/>
                                      </p:to>
                                    </p:set>
                                    <p:animEffect transition="in" filter="wipe(left)">
                                      <p:cBhvr>
                                        <p:cTn id="38" dur="250"/>
                                        <p:tgtEl>
                                          <p:spTgt spid="128"/>
                                        </p:tgtEl>
                                      </p:cBhvr>
                                    </p:animEffect>
                                  </p:childTnLst>
                                </p:cTn>
                              </p:par>
                              <p:par>
                                <p:cTn id="39" presetID="47" presetClass="entr" presetSubtype="0" fill="hold" nodeType="withEffect">
                                  <p:stCondLst>
                                    <p:cond delay="0"/>
                                  </p:stCondLst>
                                  <p:childTnLst>
                                    <p:set>
                                      <p:cBhvr>
                                        <p:cTn id="40" dur="1" fill="hold">
                                          <p:stCondLst>
                                            <p:cond delay="0"/>
                                          </p:stCondLst>
                                        </p:cTn>
                                        <p:tgtEl>
                                          <p:spTgt spid="40966"/>
                                        </p:tgtEl>
                                        <p:attrNameLst>
                                          <p:attrName>style.visibility</p:attrName>
                                        </p:attrNameLst>
                                      </p:cBhvr>
                                      <p:to>
                                        <p:strVal val="visible"/>
                                      </p:to>
                                    </p:set>
                                    <p:animEffect transition="in" filter="fade">
                                      <p:cBhvr>
                                        <p:cTn id="41" dur="250"/>
                                        <p:tgtEl>
                                          <p:spTgt spid="40966"/>
                                        </p:tgtEl>
                                      </p:cBhvr>
                                    </p:animEffect>
                                    <p:anim calcmode="lin" valueType="num">
                                      <p:cBhvr>
                                        <p:cTn id="42" dur="250" fill="hold"/>
                                        <p:tgtEl>
                                          <p:spTgt spid="40966"/>
                                        </p:tgtEl>
                                        <p:attrNameLst>
                                          <p:attrName>ppt_x</p:attrName>
                                        </p:attrNameLst>
                                      </p:cBhvr>
                                      <p:tavLst>
                                        <p:tav tm="0">
                                          <p:val>
                                            <p:strVal val="#ppt_x"/>
                                          </p:val>
                                        </p:tav>
                                        <p:tav tm="100000">
                                          <p:val>
                                            <p:strVal val="#ppt_x"/>
                                          </p:val>
                                        </p:tav>
                                      </p:tavLst>
                                    </p:anim>
                                    <p:anim calcmode="lin" valueType="num">
                                      <p:cBhvr>
                                        <p:cTn id="43" dur="250" fill="hold"/>
                                        <p:tgtEl>
                                          <p:spTgt spid="40966"/>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22" presetClass="entr" presetSubtype="2" fill="hold" grpId="0" nodeType="after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wipe(right)">
                                      <p:cBhvr>
                                        <p:cTn id="47" dur="250"/>
                                        <p:tgtEl>
                                          <p:spTgt spid="121"/>
                                        </p:tgtEl>
                                      </p:cBhvr>
                                    </p:animEffect>
                                  </p:childTnLst>
                                </p:cTn>
                              </p:par>
                            </p:childTnLst>
                          </p:cTn>
                        </p:par>
                        <p:par>
                          <p:cTn id="48" fill="hold">
                            <p:stCondLst>
                              <p:cond delay="2000"/>
                            </p:stCondLst>
                            <p:childTnLst>
                              <p:par>
                                <p:cTn id="49" presetID="22" presetClass="entr" presetSubtype="2"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wipe(right)">
                                      <p:cBhvr>
                                        <p:cTn id="51" dur="250"/>
                                        <p:tgtEl>
                                          <p:spTgt spid="120"/>
                                        </p:tgtEl>
                                      </p:cBhvr>
                                    </p:animEffect>
                                  </p:childTnLst>
                                </p:cTn>
                              </p:par>
                            </p:childTnLst>
                          </p:cTn>
                        </p:par>
                        <p:par>
                          <p:cTn id="52" fill="hold">
                            <p:stCondLst>
                              <p:cond delay="2250"/>
                            </p:stCondLst>
                            <p:childTnLst>
                              <p:par>
                                <p:cTn id="53" presetID="22" presetClass="entr" presetSubtype="2" fill="hold" grpId="0" nodeType="afterEffect">
                                  <p:stCondLst>
                                    <p:cond delay="0"/>
                                  </p:stCondLst>
                                  <p:childTnLst>
                                    <p:set>
                                      <p:cBhvr>
                                        <p:cTn id="54" dur="1" fill="hold">
                                          <p:stCondLst>
                                            <p:cond delay="0"/>
                                          </p:stCondLst>
                                        </p:cTn>
                                        <p:tgtEl>
                                          <p:spTgt spid="119"/>
                                        </p:tgtEl>
                                        <p:attrNameLst>
                                          <p:attrName>style.visibility</p:attrName>
                                        </p:attrNameLst>
                                      </p:cBhvr>
                                      <p:to>
                                        <p:strVal val="visible"/>
                                      </p:to>
                                    </p:set>
                                    <p:animEffect transition="in" filter="wipe(right)">
                                      <p:cBhvr>
                                        <p:cTn id="55" dur="250"/>
                                        <p:tgtEl>
                                          <p:spTgt spid="119"/>
                                        </p:tgtEl>
                                      </p:cBhvr>
                                    </p:animEffect>
                                  </p:childTnLst>
                                </p:cTn>
                              </p:par>
                              <p:par>
                                <p:cTn id="56" presetID="47" presetClass="entr" presetSubtype="0" fill="hold" nodeType="withEffect">
                                  <p:stCondLst>
                                    <p:cond delay="0"/>
                                  </p:stCondLst>
                                  <p:childTnLst>
                                    <p:set>
                                      <p:cBhvr>
                                        <p:cTn id="57" dur="1" fill="hold">
                                          <p:stCondLst>
                                            <p:cond delay="0"/>
                                          </p:stCondLst>
                                        </p:cTn>
                                        <p:tgtEl>
                                          <p:spTgt spid="40967"/>
                                        </p:tgtEl>
                                        <p:attrNameLst>
                                          <p:attrName>style.visibility</p:attrName>
                                        </p:attrNameLst>
                                      </p:cBhvr>
                                      <p:to>
                                        <p:strVal val="visible"/>
                                      </p:to>
                                    </p:set>
                                    <p:animEffect transition="in" filter="fade">
                                      <p:cBhvr>
                                        <p:cTn id="58" dur="250"/>
                                        <p:tgtEl>
                                          <p:spTgt spid="40967"/>
                                        </p:tgtEl>
                                      </p:cBhvr>
                                    </p:animEffect>
                                    <p:anim calcmode="lin" valueType="num">
                                      <p:cBhvr>
                                        <p:cTn id="59" dur="250" fill="hold"/>
                                        <p:tgtEl>
                                          <p:spTgt spid="40967"/>
                                        </p:tgtEl>
                                        <p:attrNameLst>
                                          <p:attrName>ppt_x</p:attrName>
                                        </p:attrNameLst>
                                      </p:cBhvr>
                                      <p:tavLst>
                                        <p:tav tm="0">
                                          <p:val>
                                            <p:strVal val="#ppt_x"/>
                                          </p:val>
                                        </p:tav>
                                        <p:tav tm="100000">
                                          <p:val>
                                            <p:strVal val="#ppt_x"/>
                                          </p:val>
                                        </p:tav>
                                      </p:tavLst>
                                    </p:anim>
                                    <p:anim calcmode="lin" valueType="num">
                                      <p:cBhvr>
                                        <p:cTn id="60" dur="250" fill="hold"/>
                                        <p:tgtEl>
                                          <p:spTgt spid="40967"/>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24"/>
                                        </p:tgtEl>
                                        <p:attrNameLst>
                                          <p:attrName>style.visibility</p:attrName>
                                        </p:attrNameLst>
                                      </p:cBhvr>
                                      <p:to>
                                        <p:strVal val="visible"/>
                                      </p:to>
                                    </p:set>
                                    <p:animEffect transition="in" filter="wipe(right)">
                                      <p:cBhvr>
                                        <p:cTn id="64" dur="250"/>
                                        <p:tgtEl>
                                          <p:spTgt spid="124"/>
                                        </p:tgtEl>
                                      </p:cBhvr>
                                    </p:animEffect>
                                  </p:childTnLst>
                                </p:cTn>
                              </p:par>
                            </p:childTnLst>
                          </p:cTn>
                        </p:par>
                        <p:par>
                          <p:cTn id="65" fill="hold">
                            <p:stCondLst>
                              <p:cond delay="2750"/>
                            </p:stCondLst>
                            <p:childTnLst>
                              <p:par>
                                <p:cTn id="66" presetID="22" presetClass="entr" presetSubtype="2" fill="hold" grpId="0" nodeType="afterEffect">
                                  <p:stCondLst>
                                    <p:cond delay="0"/>
                                  </p:stCondLst>
                                  <p:childTnLst>
                                    <p:set>
                                      <p:cBhvr>
                                        <p:cTn id="67" dur="1" fill="hold">
                                          <p:stCondLst>
                                            <p:cond delay="0"/>
                                          </p:stCondLst>
                                        </p:cTn>
                                        <p:tgtEl>
                                          <p:spTgt spid="123"/>
                                        </p:tgtEl>
                                        <p:attrNameLst>
                                          <p:attrName>style.visibility</p:attrName>
                                        </p:attrNameLst>
                                      </p:cBhvr>
                                      <p:to>
                                        <p:strVal val="visible"/>
                                      </p:to>
                                    </p:set>
                                    <p:animEffect transition="in" filter="wipe(right)">
                                      <p:cBhvr>
                                        <p:cTn id="68" dur="250"/>
                                        <p:tgtEl>
                                          <p:spTgt spid="123"/>
                                        </p:tgtEl>
                                      </p:cBhvr>
                                    </p:animEffect>
                                  </p:childTnLst>
                                </p:cTn>
                              </p:par>
                            </p:childTnLst>
                          </p:cTn>
                        </p:par>
                        <p:par>
                          <p:cTn id="69" fill="hold">
                            <p:stCondLst>
                              <p:cond delay="3000"/>
                            </p:stCondLst>
                            <p:childTnLst>
                              <p:par>
                                <p:cTn id="70" presetID="22" presetClass="entr" presetSubtype="2" fill="hold" grpId="0" nodeType="after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wipe(right)">
                                      <p:cBhvr>
                                        <p:cTn id="72" dur="250"/>
                                        <p:tgtEl>
                                          <p:spTgt spid="12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fade">
                                      <p:cBhvr>
                                        <p:cTn id="75" dur="250"/>
                                        <p:tgtEl>
                                          <p:spTgt spid="5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5"/>
                                        </p:tgtEl>
                                        <p:attrNameLst>
                                          <p:attrName>style.visibility</p:attrName>
                                        </p:attrNameLst>
                                      </p:cBhvr>
                                      <p:to>
                                        <p:strVal val="visible"/>
                                      </p:to>
                                    </p:set>
                                    <p:animEffect transition="in" filter="fade">
                                      <p:cBhvr>
                                        <p:cTn id="78" dur="250"/>
                                        <p:tgtEl>
                                          <p:spTgt spid="11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fade">
                                      <p:cBhvr>
                                        <p:cTn id="81" dur="250"/>
                                        <p:tgtEl>
                                          <p:spTgt spid="5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14"/>
                                        </p:tgtEl>
                                        <p:attrNameLst>
                                          <p:attrName>style.visibility</p:attrName>
                                        </p:attrNameLst>
                                      </p:cBhvr>
                                      <p:to>
                                        <p:strVal val="visible"/>
                                      </p:to>
                                    </p:set>
                                    <p:animEffect transition="in" filter="fade">
                                      <p:cBhvr>
                                        <p:cTn id="84"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166632684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right)">
                                      <p:cBhvr>
                                        <p:cTn id="12" dur="250"/>
                                        <p:tgtEl>
                                          <p:spTgt spid="18"/>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5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250"/>
                                        <p:tgtEl>
                                          <p:spTgt spid="58"/>
                                        </p:tgtEl>
                                      </p:cBhvr>
                                    </p:animEffect>
                                  </p:childTnLst>
                                </p:cTn>
                              </p:par>
                            </p:childTnLst>
                          </p:cTn>
                        </p:par>
                        <p:par>
                          <p:cTn id="23" fill="hold">
                            <p:stCondLst>
                              <p:cond delay="75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250"/>
                                        <p:tgtEl>
                                          <p:spTgt spid="17"/>
                                        </p:tgtEl>
                                      </p:cBhvr>
                                    </p:animEffect>
                                  </p:childTnLst>
                                </p:cTn>
                              </p:par>
                            </p:childTnLst>
                          </p:cTn>
                        </p:par>
                        <p:par>
                          <p:cTn id="32" fill="hold">
                            <p:stCondLst>
                              <p:cond delay="1250"/>
                            </p:stCondLst>
                            <p:childTnLst>
                              <p:par>
                                <p:cTn id="33" presetID="10"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25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250"/>
                                        <p:tgtEl>
                                          <p:spTgt spid="6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250"/>
                                        <p:tgtEl>
                                          <p:spTgt spid="62"/>
                                        </p:tgtEl>
                                      </p:cBhvr>
                                    </p:animEffect>
                                  </p:childTnLst>
                                </p:cTn>
                              </p:par>
                            </p:childTnLst>
                          </p:cTn>
                        </p:par>
                        <p:par>
                          <p:cTn id="42" fill="hold">
                            <p:stCondLst>
                              <p:cond delay="1500"/>
                            </p:stCondLst>
                            <p:childTnLst>
                              <p:par>
                                <p:cTn id="43" presetID="23" presetClass="entr" presetSubtype="16"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childTnLst>
                                </p:cTn>
                              </p:par>
                            </p:childTnLst>
                          </p:cTn>
                        </p:par>
                        <p:par>
                          <p:cTn id="47" fill="hold">
                            <p:stCondLst>
                              <p:cond delay="175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250"/>
                                        <p:tgtEl>
                                          <p:spTgt spid="19"/>
                                        </p:tgtEl>
                                      </p:cBhvr>
                                    </p:animEffect>
                                  </p:childTnLst>
                                </p:cTn>
                              </p:par>
                            </p:childTnLst>
                          </p:cTn>
                        </p:par>
                        <p:par>
                          <p:cTn id="51" fill="hold">
                            <p:stCondLst>
                              <p:cond delay="2000"/>
                            </p:stCondLst>
                            <p:childTnLst>
                              <p:par>
                                <p:cTn id="52" presetID="22" presetClass="entr" presetSubtype="4"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down)">
                                      <p:cBhvr>
                                        <p:cTn id="54" dur="250"/>
                                        <p:tgtEl>
                                          <p:spTgt spid="3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down)">
                                      <p:cBhvr>
                                        <p:cTn id="57" dur="250"/>
                                        <p:tgtEl>
                                          <p:spTgt spid="6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down)">
                                      <p:cBhvr>
                                        <p:cTn id="60" dur="250"/>
                                        <p:tgtEl>
                                          <p:spTgt spid="70"/>
                                        </p:tgtEl>
                                      </p:cBhvr>
                                    </p:animEffect>
                                  </p:childTnLst>
                                </p:cTn>
                              </p:par>
                            </p:childTnLst>
                          </p:cTn>
                        </p:par>
                        <p:par>
                          <p:cTn id="61" fill="hold">
                            <p:stCondLst>
                              <p:cond delay="2250"/>
                            </p:stCondLst>
                            <p:childTnLst>
                              <p:par>
                                <p:cTn id="62" presetID="23" presetClass="entr" presetSubtype="16"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250" fill="hold"/>
                                        <p:tgtEl>
                                          <p:spTgt spid="5"/>
                                        </p:tgtEl>
                                        <p:attrNameLst>
                                          <p:attrName>ppt_w</p:attrName>
                                        </p:attrNameLst>
                                      </p:cBhvr>
                                      <p:tavLst>
                                        <p:tav tm="0">
                                          <p:val>
                                            <p:fltVal val="0"/>
                                          </p:val>
                                        </p:tav>
                                        <p:tav tm="100000">
                                          <p:val>
                                            <p:strVal val="#ppt_w"/>
                                          </p:val>
                                        </p:tav>
                                      </p:tavLst>
                                    </p:anim>
                                    <p:anim calcmode="lin" valueType="num">
                                      <p:cBhvr>
                                        <p:cTn id="65" dur="250" fill="hold"/>
                                        <p:tgtEl>
                                          <p:spTgt spid="5"/>
                                        </p:tgtEl>
                                        <p:attrNameLst>
                                          <p:attrName>ppt_h</p:attrName>
                                        </p:attrNameLst>
                                      </p:cBhvr>
                                      <p:tavLst>
                                        <p:tav tm="0">
                                          <p:val>
                                            <p:fltVal val="0"/>
                                          </p:val>
                                        </p:tav>
                                        <p:tav tm="100000">
                                          <p:val>
                                            <p:strVal val="#ppt_h"/>
                                          </p:val>
                                        </p:tav>
                                      </p:tavLst>
                                    </p:anim>
                                  </p:childTnLst>
                                </p:cTn>
                              </p:par>
                            </p:childTnLst>
                          </p:cTn>
                        </p:par>
                        <p:par>
                          <p:cTn id="66" fill="hold">
                            <p:stCondLst>
                              <p:cond delay="2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250"/>
                                        <p:tgtEl>
                                          <p:spTgt spid="20"/>
                                        </p:tgtEl>
                                      </p:cBhvr>
                                    </p:animEffec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25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250"/>
                                        <p:tgtEl>
                                          <p:spTgt spid="63"/>
                                        </p:tgtEl>
                                      </p:cBhvr>
                                    </p:animEffect>
                                  </p:childTnLst>
                                </p:cTn>
                              </p:par>
                              <p:par>
                                <p:cTn id="77" presetID="10"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4538474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1">
                                          <p:stCondLst>
                                            <p:cond delay="0"/>
                                          </p:stCondLst>
                                        </p:cTn>
                                        <p:tgtEl>
                                          <p:spTgt spid="2"/>
                                        </p:tgtEl>
                                      </p:cBhvr>
                                    </p:animEffect>
                                    <p:anim calcmode="lin" valueType="num">
                                      <p:cBhvr>
                                        <p:cTn id="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13" dur="1">
                                          <p:stCondLst>
                                            <p:cond delay="80"/>
                                          </p:stCondLst>
                                        </p:cTn>
                                        <p:tgtEl>
                                          <p:spTgt spid="2"/>
                                        </p:tgtEl>
                                      </p:cBhvr>
                                      <p:to x="100000" y="60000"/>
                                    </p:animScale>
                                    <p:animScale>
                                      <p:cBhvr>
                                        <p:cTn id="14" dur="1" decel="50000">
                                          <p:stCondLst>
                                            <p:cond delay="83"/>
                                          </p:stCondLst>
                                        </p:cTn>
                                        <p:tgtEl>
                                          <p:spTgt spid="2"/>
                                        </p:tgtEl>
                                      </p:cBhvr>
                                      <p:to x="100000" y="100000"/>
                                    </p:animScale>
                                    <p:animScale>
                                      <p:cBhvr>
                                        <p:cTn id="15" dur="1">
                                          <p:stCondLst>
                                            <p:cond delay="161"/>
                                          </p:stCondLst>
                                        </p:cTn>
                                        <p:tgtEl>
                                          <p:spTgt spid="2"/>
                                        </p:tgtEl>
                                      </p:cBhvr>
                                      <p:to x="100000" y="80000"/>
                                    </p:animScale>
                                    <p:animScale>
                                      <p:cBhvr>
                                        <p:cTn id="16" dur="1" decel="50000">
                                          <p:stCondLst>
                                            <p:cond delay="164"/>
                                          </p:stCondLst>
                                        </p:cTn>
                                        <p:tgtEl>
                                          <p:spTgt spid="2"/>
                                        </p:tgtEl>
                                      </p:cBhvr>
                                      <p:to x="100000" y="100000"/>
                                    </p:animScale>
                                    <p:animScale>
                                      <p:cBhvr>
                                        <p:cTn id="17" dur="1">
                                          <p:stCondLst>
                                            <p:cond delay="249"/>
                                          </p:stCondLst>
                                        </p:cTn>
                                        <p:tgtEl>
                                          <p:spTgt spid="2"/>
                                        </p:tgtEl>
                                      </p:cBhvr>
                                      <p:to x="100000" y="90000"/>
                                    </p:animScale>
                                    <p:animScale>
                                      <p:cBhvr>
                                        <p:cTn id="18" dur="1" decel="50000">
                                          <p:stCondLst>
                                            <p:cond delay="249"/>
                                          </p:stCondLst>
                                        </p:cTn>
                                        <p:tgtEl>
                                          <p:spTgt spid="2"/>
                                        </p:tgtEl>
                                      </p:cBhvr>
                                      <p:to x="100000" y="100000"/>
                                    </p:animScale>
                                    <p:animScale>
                                      <p:cBhvr>
                                        <p:cTn id="19" dur="1">
                                          <p:stCondLst>
                                            <p:cond delay="249"/>
                                          </p:stCondLst>
                                        </p:cTn>
                                        <p:tgtEl>
                                          <p:spTgt spid="2"/>
                                        </p:tgtEl>
                                      </p:cBhvr>
                                      <p:to x="100000" y="95000"/>
                                    </p:animScale>
                                    <p:animScale>
                                      <p:cBhvr>
                                        <p:cTn id="20" dur="1" decel="50000">
                                          <p:stCondLst>
                                            <p:cond delay="249"/>
                                          </p:stCondLst>
                                        </p:cTn>
                                        <p:tgtEl>
                                          <p:spTgt spid="2"/>
                                        </p:tgtEl>
                                      </p:cBhvr>
                                      <p:to x="100000" y="100000"/>
                                    </p:animScale>
                                  </p:childTnLst>
                                </p:cTn>
                              </p:par>
                            </p:childTnLst>
                          </p:cTn>
                        </p:par>
                        <p:par>
                          <p:cTn id="21" fill="hold">
                            <p:stCondLst>
                              <p:cond delay="250"/>
                            </p:stCondLst>
                            <p:childTnLst>
                              <p:par>
                                <p:cTn id="22" presetID="42"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250"/>
                                        <p:tgtEl>
                                          <p:spTgt spid="37"/>
                                        </p:tgtEl>
                                      </p:cBhvr>
                                    </p:animEffect>
                                    <p:anim calcmode="lin" valueType="num">
                                      <p:cBhvr>
                                        <p:cTn id="25" dur="250" fill="hold"/>
                                        <p:tgtEl>
                                          <p:spTgt spid="37"/>
                                        </p:tgtEl>
                                        <p:attrNameLst>
                                          <p:attrName>ppt_x</p:attrName>
                                        </p:attrNameLst>
                                      </p:cBhvr>
                                      <p:tavLst>
                                        <p:tav tm="0">
                                          <p:val>
                                            <p:strVal val="#ppt_x"/>
                                          </p:val>
                                        </p:tav>
                                        <p:tav tm="100000">
                                          <p:val>
                                            <p:strVal val="#ppt_x"/>
                                          </p:val>
                                        </p:tav>
                                      </p:tavLst>
                                    </p:anim>
                                    <p:anim calcmode="lin" valueType="num">
                                      <p:cBhvr>
                                        <p:cTn id="26" dur="250" fill="hold"/>
                                        <p:tgtEl>
                                          <p:spTgt spid="3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250"/>
                                        <p:tgtEl>
                                          <p:spTgt spid="38"/>
                                        </p:tgtEl>
                                      </p:cBhvr>
                                    </p:animEffect>
                                    <p:anim calcmode="lin" valueType="num">
                                      <p:cBhvr>
                                        <p:cTn id="30" dur="250" fill="hold"/>
                                        <p:tgtEl>
                                          <p:spTgt spid="38"/>
                                        </p:tgtEl>
                                        <p:attrNameLst>
                                          <p:attrName>ppt_x</p:attrName>
                                        </p:attrNameLst>
                                      </p:cBhvr>
                                      <p:tavLst>
                                        <p:tav tm="0">
                                          <p:val>
                                            <p:strVal val="#ppt_x"/>
                                          </p:val>
                                        </p:tav>
                                        <p:tav tm="100000">
                                          <p:val>
                                            <p:strVal val="#ppt_x"/>
                                          </p:val>
                                        </p:tav>
                                      </p:tavLst>
                                    </p:anim>
                                    <p:anim calcmode="lin" valueType="num">
                                      <p:cBhvr>
                                        <p:cTn id="31" dur="250" fill="hold"/>
                                        <p:tgtEl>
                                          <p:spTgt spid="38"/>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26"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71">
                                          <p:stCondLst>
                                            <p:cond delay="0"/>
                                          </p:stCondLst>
                                        </p:cTn>
                                        <p:tgtEl>
                                          <p:spTgt spid="11"/>
                                        </p:tgtEl>
                                      </p:cBhvr>
                                    </p:animEffect>
                                    <p:anim calcmode="lin" valueType="num">
                                      <p:cBhvr>
                                        <p:cTn id="3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3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4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41" dur="1">
                                          <p:stCondLst>
                                            <p:cond delay="80"/>
                                          </p:stCondLst>
                                        </p:cTn>
                                        <p:tgtEl>
                                          <p:spTgt spid="11"/>
                                        </p:tgtEl>
                                      </p:cBhvr>
                                      <p:to x="100000" y="60000"/>
                                    </p:animScale>
                                    <p:animScale>
                                      <p:cBhvr>
                                        <p:cTn id="42" dur="1" decel="50000">
                                          <p:stCondLst>
                                            <p:cond delay="83"/>
                                          </p:stCondLst>
                                        </p:cTn>
                                        <p:tgtEl>
                                          <p:spTgt spid="11"/>
                                        </p:tgtEl>
                                      </p:cBhvr>
                                      <p:to x="100000" y="100000"/>
                                    </p:animScale>
                                    <p:animScale>
                                      <p:cBhvr>
                                        <p:cTn id="43" dur="1">
                                          <p:stCondLst>
                                            <p:cond delay="161"/>
                                          </p:stCondLst>
                                        </p:cTn>
                                        <p:tgtEl>
                                          <p:spTgt spid="11"/>
                                        </p:tgtEl>
                                      </p:cBhvr>
                                      <p:to x="100000" y="80000"/>
                                    </p:animScale>
                                    <p:animScale>
                                      <p:cBhvr>
                                        <p:cTn id="44" dur="1" decel="50000">
                                          <p:stCondLst>
                                            <p:cond delay="164"/>
                                          </p:stCondLst>
                                        </p:cTn>
                                        <p:tgtEl>
                                          <p:spTgt spid="11"/>
                                        </p:tgtEl>
                                      </p:cBhvr>
                                      <p:to x="100000" y="100000"/>
                                    </p:animScale>
                                    <p:animScale>
                                      <p:cBhvr>
                                        <p:cTn id="45" dur="1">
                                          <p:stCondLst>
                                            <p:cond delay="249"/>
                                          </p:stCondLst>
                                        </p:cTn>
                                        <p:tgtEl>
                                          <p:spTgt spid="11"/>
                                        </p:tgtEl>
                                      </p:cBhvr>
                                      <p:to x="100000" y="90000"/>
                                    </p:animScale>
                                    <p:animScale>
                                      <p:cBhvr>
                                        <p:cTn id="46" dur="1" decel="50000">
                                          <p:stCondLst>
                                            <p:cond delay="249"/>
                                          </p:stCondLst>
                                        </p:cTn>
                                        <p:tgtEl>
                                          <p:spTgt spid="11"/>
                                        </p:tgtEl>
                                      </p:cBhvr>
                                      <p:to x="100000" y="100000"/>
                                    </p:animScale>
                                    <p:animScale>
                                      <p:cBhvr>
                                        <p:cTn id="47" dur="1">
                                          <p:stCondLst>
                                            <p:cond delay="249"/>
                                          </p:stCondLst>
                                        </p:cTn>
                                        <p:tgtEl>
                                          <p:spTgt spid="11"/>
                                        </p:tgtEl>
                                      </p:cBhvr>
                                      <p:to x="100000" y="95000"/>
                                    </p:animScale>
                                    <p:animScale>
                                      <p:cBhvr>
                                        <p:cTn id="48" dur="1" decel="50000">
                                          <p:stCondLst>
                                            <p:cond delay="249"/>
                                          </p:stCondLst>
                                        </p:cTn>
                                        <p:tgtEl>
                                          <p:spTgt spid="11"/>
                                        </p:tgtEl>
                                      </p:cBhvr>
                                      <p:to x="100000" y="100000"/>
                                    </p:animScale>
                                  </p:childTnLst>
                                </p:cTn>
                              </p:par>
                            </p:childTnLst>
                          </p:cTn>
                        </p:par>
                        <p:par>
                          <p:cTn id="49" fill="hold">
                            <p:stCondLst>
                              <p:cond delay="750"/>
                            </p:stCondLst>
                            <p:childTnLst>
                              <p:par>
                                <p:cTn id="50" presetID="42" presetClass="entr" presetSubtype="0"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250"/>
                                        <p:tgtEl>
                                          <p:spTgt spid="41"/>
                                        </p:tgtEl>
                                      </p:cBhvr>
                                    </p:animEffect>
                                    <p:anim calcmode="lin" valueType="num">
                                      <p:cBhvr>
                                        <p:cTn id="53" dur="250" fill="hold"/>
                                        <p:tgtEl>
                                          <p:spTgt spid="41"/>
                                        </p:tgtEl>
                                        <p:attrNameLst>
                                          <p:attrName>ppt_x</p:attrName>
                                        </p:attrNameLst>
                                      </p:cBhvr>
                                      <p:tavLst>
                                        <p:tav tm="0">
                                          <p:val>
                                            <p:strVal val="#ppt_x"/>
                                          </p:val>
                                        </p:tav>
                                        <p:tav tm="100000">
                                          <p:val>
                                            <p:strVal val="#ppt_x"/>
                                          </p:val>
                                        </p:tav>
                                      </p:tavLst>
                                    </p:anim>
                                    <p:anim calcmode="lin" valueType="num">
                                      <p:cBhvr>
                                        <p:cTn id="54" dur="25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250"/>
                                        <p:tgtEl>
                                          <p:spTgt spid="42"/>
                                        </p:tgtEl>
                                      </p:cBhvr>
                                    </p:animEffect>
                                    <p:anim calcmode="lin" valueType="num">
                                      <p:cBhvr>
                                        <p:cTn id="58" dur="250" fill="hold"/>
                                        <p:tgtEl>
                                          <p:spTgt spid="42"/>
                                        </p:tgtEl>
                                        <p:attrNameLst>
                                          <p:attrName>ppt_x</p:attrName>
                                        </p:attrNameLst>
                                      </p:cBhvr>
                                      <p:tavLst>
                                        <p:tav tm="0">
                                          <p:val>
                                            <p:strVal val="#ppt_x"/>
                                          </p:val>
                                        </p:tav>
                                        <p:tav tm="100000">
                                          <p:val>
                                            <p:strVal val="#ppt_x"/>
                                          </p:val>
                                        </p:tav>
                                      </p:tavLst>
                                    </p:anim>
                                    <p:anim calcmode="lin" valueType="num">
                                      <p:cBhvr>
                                        <p:cTn id="59" dur="250" fill="hold"/>
                                        <p:tgtEl>
                                          <p:spTgt spid="42"/>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26"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71">
                                          <p:stCondLst>
                                            <p:cond delay="0"/>
                                          </p:stCondLst>
                                        </p:cTn>
                                        <p:tgtEl>
                                          <p:spTgt spid="12"/>
                                        </p:tgtEl>
                                      </p:cBhvr>
                                    </p:animEffect>
                                    <p:anim calcmode="lin" valueType="num">
                                      <p:cBhvr>
                                        <p:cTn id="6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6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6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6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6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69" dur="1">
                                          <p:stCondLst>
                                            <p:cond delay="80"/>
                                          </p:stCondLst>
                                        </p:cTn>
                                        <p:tgtEl>
                                          <p:spTgt spid="12"/>
                                        </p:tgtEl>
                                      </p:cBhvr>
                                      <p:to x="100000" y="60000"/>
                                    </p:animScale>
                                    <p:animScale>
                                      <p:cBhvr>
                                        <p:cTn id="70" dur="1" decel="50000">
                                          <p:stCondLst>
                                            <p:cond delay="83"/>
                                          </p:stCondLst>
                                        </p:cTn>
                                        <p:tgtEl>
                                          <p:spTgt spid="12"/>
                                        </p:tgtEl>
                                      </p:cBhvr>
                                      <p:to x="100000" y="100000"/>
                                    </p:animScale>
                                    <p:animScale>
                                      <p:cBhvr>
                                        <p:cTn id="71" dur="1">
                                          <p:stCondLst>
                                            <p:cond delay="161"/>
                                          </p:stCondLst>
                                        </p:cTn>
                                        <p:tgtEl>
                                          <p:spTgt spid="12"/>
                                        </p:tgtEl>
                                      </p:cBhvr>
                                      <p:to x="100000" y="80000"/>
                                    </p:animScale>
                                    <p:animScale>
                                      <p:cBhvr>
                                        <p:cTn id="72" dur="1" decel="50000">
                                          <p:stCondLst>
                                            <p:cond delay="164"/>
                                          </p:stCondLst>
                                        </p:cTn>
                                        <p:tgtEl>
                                          <p:spTgt spid="12"/>
                                        </p:tgtEl>
                                      </p:cBhvr>
                                      <p:to x="100000" y="100000"/>
                                    </p:animScale>
                                    <p:animScale>
                                      <p:cBhvr>
                                        <p:cTn id="73" dur="1">
                                          <p:stCondLst>
                                            <p:cond delay="249"/>
                                          </p:stCondLst>
                                        </p:cTn>
                                        <p:tgtEl>
                                          <p:spTgt spid="12"/>
                                        </p:tgtEl>
                                      </p:cBhvr>
                                      <p:to x="100000" y="90000"/>
                                    </p:animScale>
                                    <p:animScale>
                                      <p:cBhvr>
                                        <p:cTn id="74" dur="1" decel="50000">
                                          <p:stCondLst>
                                            <p:cond delay="249"/>
                                          </p:stCondLst>
                                        </p:cTn>
                                        <p:tgtEl>
                                          <p:spTgt spid="12"/>
                                        </p:tgtEl>
                                      </p:cBhvr>
                                      <p:to x="100000" y="100000"/>
                                    </p:animScale>
                                    <p:animScale>
                                      <p:cBhvr>
                                        <p:cTn id="75" dur="1">
                                          <p:stCondLst>
                                            <p:cond delay="249"/>
                                          </p:stCondLst>
                                        </p:cTn>
                                        <p:tgtEl>
                                          <p:spTgt spid="12"/>
                                        </p:tgtEl>
                                      </p:cBhvr>
                                      <p:to x="100000" y="95000"/>
                                    </p:animScale>
                                    <p:animScale>
                                      <p:cBhvr>
                                        <p:cTn id="76" dur="1" decel="50000">
                                          <p:stCondLst>
                                            <p:cond delay="249"/>
                                          </p:stCondLst>
                                        </p:cTn>
                                        <p:tgtEl>
                                          <p:spTgt spid="12"/>
                                        </p:tgtEl>
                                      </p:cBhvr>
                                      <p:to x="100000" y="100000"/>
                                    </p:animScale>
                                  </p:childTnLst>
                                </p:cTn>
                              </p:par>
                            </p:childTnLst>
                          </p:cTn>
                        </p:par>
                        <p:par>
                          <p:cTn id="77" fill="hold">
                            <p:stCondLst>
                              <p:cond delay="1250"/>
                            </p:stCondLst>
                            <p:childTnLst>
                              <p:par>
                                <p:cTn id="78" presetID="42" presetClass="entr" presetSubtype="0" fill="hold" grpId="0"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250"/>
                                        <p:tgtEl>
                                          <p:spTgt spid="39"/>
                                        </p:tgtEl>
                                      </p:cBhvr>
                                    </p:animEffect>
                                    <p:anim calcmode="lin" valueType="num">
                                      <p:cBhvr>
                                        <p:cTn id="81" dur="250" fill="hold"/>
                                        <p:tgtEl>
                                          <p:spTgt spid="39"/>
                                        </p:tgtEl>
                                        <p:attrNameLst>
                                          <p:attrName>ppt_x</p:attrName>
                                        </p:attrNameLst>
                                      </p:cBhvr>
                                      <p:tavLst>
                                        <p:tav tm="0">
                                          <p:val>
                                            <p:strVal val="#ppt_x"/>
                                          </p:val>
                                        </p:tav>
                                        <p:tav tm="100000">
                                          <p:val>
                                            <p:strVal val="#ppt_x"/>
                                          </p:val>
                                        </p:tav>
                                      </p:tavLst>
                                    </p:anim>
                                    <p:anim calcmode="lin" valueType="num">
                                      <p:cBhvr>
                                        <p:cTn id="82" dur="250" fill="hold"/>
                                        <p:tgtEl>
                                          <p:spTgt spid="3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250"/>
                                        <p:tgtEl>
                                          <p:spTgt spid="40"/>
                                        </p:tgtEl>
                                      </p:cBhvr>
                                    </p:animEffect>
                                    <p:anim calcmode="lin" valueType="num">
                                      <p:cBhvr>
                                        <p:cTn id="86" dur="250" fill="hold"/>
                                        <p:tgtEl>
                                          <p:spTgt spid="40"/>
                                        </p:tgtEl>
                                        <p:attrNameLst>
                                          <p:attrName>ppt_x</p:attrName>
                                        </p:attrNameLst>
                                      </p:cBhvr>
                                      <p:tavLst>
                                        <p:tav tm="0">
                                          <p:val>
                                            <p:strVal val="#ppt_x"/>
                                          </p:val>
                                        </p:tav>
                                        <p:tav tm="100000">
                                          <p:val>
                                            <p:strVal val="#ppt_x"/>
                                          </p:val>
                                        </p:tav>
                                      </p:tavLst>
                                    </p:anim>
                                    <p:anim calcmode="lin" valueType="num">
                                      <p:cBhvr>
                                        <p:cTn id="87" dur="250" fill="hold"/>
                                        <p:tgtEl>
                                          <p:spTgt spid="40"/>
                                        </p:tgtEl>
                                        <p:attrNameLst>
                                          <p:attrName>ppt_y</p:attrName>
                                        </p:attrNameLst>
                                      </p:cBhvr>
                                      <p:tavLst>
                                        <p:tav tm="0">
                                          <p:val>
                                            <p:strVal val="#ppt_y+.1"/>
                                          </p:val>
                                        </p:tav>
                                        <p:tav tm="100000">
                                          <p:val>
                                            <p:strVal val="#ppt_y"/>
                                          </p:val>
                                        </p:tav>
                                      </p:tavLst>
                                    </p:anim>
                                  </p:childTnLst>
                                </p:cTn>
                              </p:par>
                            </p:childTnLst>
                          </p:cTn>
                        </p:par>
                        <p:par>
                          <p:cTn id="88" fill="hold">
                            <p:stCondLst>
                              <p:cond delay="1500"/>
                            </p:stCondLst>
                            <p:childTnLst>
                              <p:par>
                                <p:cTn id="89" presetID="26"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down)">
                                      <p:cBhvr>
                                        <p:cTn id="91" dur="71">
                                          <p:stCondLst>
                                            <p:cond delay="0"/>
                                          </p:stCondLst>
                                        </p:cTn>
                                        <p:tgtEl>
                                          <p:spTgt spid="45"/>
                                        </p:tgtEl>
                                      </p:cBhvr>
                                    </p:animEffect>
                                    <p:anim calcmode="lin" valueType="num">
                                      <p:cBhvr>
                                        <p:cTn id="9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9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9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9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9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97" dur="1">
                                          <p:stCondLst>
                                            <p:cond delay="80"/>
                                          </p:stCondLst>
                                        </p:cTn>
                                        <p:tgtEl>
                                          <p:spTgt spid="45"/>
                                        </p:tgtEl>
                                      </p:cBhvr>
                                      <p:to x="100000" y="60000"/>
                                    </p:animScale>
                                    <p:animScale>
                                      <p:cBhvr>
                                        <p:cTn id="98" dur="1" decel="50000">
                                          <p:stCondLst>
                                            <p:cond delay="83"/>
                                          </p:stCondLst>
                                        </p:cTn>
                                        <p:tgtEl>
                                          <p:spTgt spid="45"/>
                                        </p:tgtEl>
                                      </p:cBhvr>
                                      <p:to x="100000" y="100000"/>
                                    </p:animScale>
                                    <p:animScale>
                                      <p:cBhvr>
                                        <p:cTn id="99" dur="1">
                                          <p:stCondLst>
                                            <p:cond delay="161"/>
                                          </p:stCondLst>
                                        </p:cTn>
                                        <p:tgtEl>
                                          <p:spTgt spid="45"/>
                                        </p:tgtEl>
                                      </p:cBhvr>
                                      <p:to x="100000" y="80000"/>
                                    </p:animScale>
                                    <p:animScale>
                                      <p:cBhvr>
                                        <p:cTn id="100" dur="1" decel="50000">
                                          <p:stCondLst>
                                            <p:cond delay="164"/>
                                          </p:stCondLst>
                                        </p:cTn>
                                        <p:tgtEl>
                                          <p:spTgt spid="45"/>
                                        </p:tgtEl>
                                      </p:cBhvr>
                                      <p:to x="100000" y="100000"/>
                                    </p:animScale>
                                    <p:animScale>
                                      <p:cBhvr>
                                        <p:cTn id="101" dur="1">
                                          <p:stCondLst>
                                            <p:cond delay="249"/>
                                          </p:stCondLst>
                                        </p:cTn>
                                        <p:tgtEl>
                                          <p:spTgt spid="45"/>
                                        </p:tgtEl>
                                      </p:cBhvr>
                                      <p:to x="100000" y="90000"/>
                                    </p:animScale>
                                    <p:animScale>
                                      <p:cBhvr>
                                        <p:cTn id="102" dur="1" decel="50000">
                                          <p:stCondLst>
                                            <p:cond delay="249"/>
                                          </p:stCondLst>
                                        </p:cTn>
                                        <p:tgtEl>
                                          <p:spTgt spid="45"/>
                                        </p:tgtEl>
                                      </p:cBhvr>
                                      <p:to x="100000" y="100000"/>
                                    </p:animScale>
                                    <p:animScale>
                                      <p:cBhvr>
                                        <p:cTn id="103" dur="1">
                                          <p:stCondLst>
                                            <p:cond delay="249"/>
                                          </p:stCondLst>
                                        </p:cTn>
                                        <p:tgtEl>
                                          <p:spTgt spid="45"/>
                                        </p:tgtEl>
                                      </p:cBhvr>
                                      <p:to x="100000" y="95000"/>
                                    </p:animScale>
                                    <p:animScale>
                                      <p:cBhvr>
                                        <p:cTn id="104" dur="1" decel="50000">
                                          <p:stCondLst>
                                            <p:cond delay="249"/>
                                          </p:stCondLst>
                                        </p:cTn>
                                        <p:tgtEl>
                                          <p:spTgt spid="45"/>
                                        </p:tgtEl>
                                      </p:cBhvr>
                                      <p:to x="100000" y="100000"/>
                                    </p:animScale>
                                  </p:childTnLst>
                                </p:cTn>
                              </p:par>
                            </p:childTnLst>
                          </p:cTn>
                        </p:par>
                        <p:par>
                          <p:cTn id="105" fill="hold">
                            <p:stCondLst>
                              <p:cond delay="1750"/>
                            </p:stCondLst>
                            <p:childTnLst>
                              <p:par>
                                <p:cTn id="106" presetID="42" presetClass="entr" presetSubtype="0" fill="hold" grpId="0" nodeType="after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250"/>
                                        <p:tgtEl>
                                          <p:spTgt spid="43"/>
                                        </p:tgtEl>
                                      </p:cBhvr>
                                    </p:animEffect>
                                    <p:anim calcmode="lin" valueType="num">
                                      <p:cBhvr>
                                        <p:cTn id="109" dur="250" fill="hold"/>
                                        <p:tgtEl>
                                          <p:spTgt spid="43"/>
                                        </p:tgtEl>
                                        <p:attrNameLst>
                                          <p:attrName>ppt_x</p:attrName>
                                        </p:attrNameLst>
                                      </p:cBhvr>
                                      <p:tavLst>
                                        <p:tav tm="0">
                                          <p:val>
                                            <p:strVal val="#ppt_x"/>
                                          </p:val>
                                        </p:tav>
                                        <p:tav tm="100000">
                                          <p:val>
                                            <p:strVal val="#ppt_x"/>
                                          </p:val>
                                        </p:tav>
                                      </p:tavLst>
                                    </p:anim>
                                    <p:anim calcmode="lin" valueType="num">
                                      <p:cBhvr>
                                        <p:cTn id="110" dur="250" fill="hold"/>
                                        <p:tgtEl>
                                          <p:spTgt spid="4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250"/>
                                        <p:tgtEl>
                                          <p:spTgt spid="44"/>
                                        </p:tgtEl>
                                      </p:cBhvr>
                                    </p:animEffect>
                                    <p:anim calcmode="lin" valueType="num">
                                      <p:cBhvr>
                                        <p:cTn id="114" dur="250" fill="hold"/>
                                        <p:tgtEl>
                                          <p:spTgt spid="44"/>
                                        </p:tgtEl>
                                        <p:attrNameLst>
                                          <p:attrName>ppt_x</p:attrName>
                                        </p:attrNameLst>
                                      </p:cBhvr>
                                      <p:tavLst>
                                        <p:tav tm="0">
                                          <p:val>
                                            <p:strVal val="#ppt_x"/>
                                          </p:val>
                                        </p:tav>
                                        <p:tav tm="100000">
                                          <p:val>
                                            <p:strVal val="#ppt_x"/>
                                          </p:val>
                                        </p:tav>
                                      </p:tavLst>
                                    </p:anim>
                                    <p:anim calcmode="lin" valueType="num">
                                      <p:cBhvr>
                                        <p:cTn id="11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4961711" y="2638942"/>
            <a:ext cx="1693223" cy="1460293"/>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178495" y="1111459"/>
            <a:ext cx="1693223" cy="1458799"/>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779420" y="1849071"/>
            <a:ext cx="1693223" cy="1460293"/>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21"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6" name="组合 72"/>
          <p:cNvGrpSpPr>
            <a:grpSpLocks/>
          </p:cNvGrpSpPr>
          <p:nvPr/>
        </p:nvGrpSpPr>
        <p:grpSpPr bwMode="auto">
          <a:xfrm>
            <a:off x="3568609" y="1875947"/>
            <a:ext cx="1693223" cy="1458799"/>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15"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8" name="组合 77"/>
          <p:cNvGrpSpPr>
            <a:grpSpLocks/>
          </p:cNvGrpSpPr>
          <p:nvPr/>
        </p:nvGrpSpPr>
        <p:grpSpPr bwMode="auto">
          <a:xfrm>
            <a:off x="6365264" y="1875947"/>
            <a:ext cx="1693223" cy="1458799"/>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0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10" name="组合 82"/>
          <p:cNvGrpSpPr>
            <a:grpSpLocks/>
          </p:cNvGrpSpPr>
          <p:nvPr/>
        </p:nvGrpSpPr>
        <p:grpSpPr bwMode="auto">
          <a:xfrm>
            <a:off x="4961711" y="1111459"/>
            <a:ext cx="1693223" cy="1458799"/>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8203"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88" name="Title 3"/>
          <p:cNvSpPr txBox="1">
            <a:spLocks/>
          </p:cNvSpPr>
          <p:nvPr/>
        </p:nvSpPr>
        <p:spPr bwMode="auto">
          <a:xfrm>
            <a:off x="1876880" y="3519895"/>
            <a:ext cx="2671230"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93"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89" name="Title 3"/>
          <p:cNvSpPr txBox="1">
            <a:spLocks/>
          </p:cNvSpPr>
          <p:nvPr/>
        </p:nvSpPr>
        <p:spPr>
          <a:xfrm>
            <a:off x="1969455" y="3890195"/>
            <a:ext cx="2669737" cy="781945"/>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85487"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a:t>
            </a:r>
            <a:endParaRPr kumimoji="0" lang="en-US" altLang="zh-CN"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endParaRPr>
          </a:p>
          <a:p>
            <a:pPr marL="0" marR="0" lvl="0" indent="0" algn="l" defTabSz="685487"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rPr>
              <a:t>单击填加文字内容单击填加文字内容</a:t>
            </a:r>
          </a:p>
          <a:p>
            <a:pPr marL="0" marR="0" lvl="0" indent="0" algn="l" defTabSz="685487" rtl="0" eaLnBrk="1" fontAlgn="auto" latinLnBrk="0" hangingPunct="1">
              <a:lnSpc>
                <a:spcPct val="150000"/>
              </a:lnSpc>
              <a:spcBef>
                <a:spcPct val="0"/>
              </a:spcBef>
              <a:spcAft>
                <a:spcPts val="0"/>
              </a:spcAft>
              <a:buClrTx/>
              <a:buSzTx/>
              <a:buFontTx/>
              <a:buNone/>
              <a:tabLst/>
              <a:defRPr/>
            </a:pPr>
            <a:endParaRPr kumimoji="0" lang="zh-CN" altLang="en-US" sz="1129" b="0" i="0" u="none" strike="noStrike" kern="1200" cap="none" spc="-75" normalizeH="0" baseline="0" noProof="0" dirty="0">
              <a:ln w="3175">
                <a:noFill/>
              </a:ln>
              <a:solidFill>
                <a:prstClr val="black"/>
              </a:solidFill>
              <a:effectLst/>
              <a:uLnTx/>
              <a:uFillTx/>
              <a:latin typeface="微软雅黑" pitchFamily="34" charset="-122"/>
              <a:ea typeface="微软雅黑"/>
              <a:cs typeface="Arial" charset="0"/>
            </a:endParaRPr>
          </a:p>
        </p:txBody>
      </p:sp>
    </p:spTree>
    <p:extLst>
      <p:ext uri="{BB962C8B-B14F-4D97-AF65-F5344CB8AC3E}">
        <p14:creationId xmlns:p14="http://schemas.microsoft.com/office/powerpoint/2010/main" val="2402731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anim calcmode="lin" valueType="num">
                                      <p:cBhvr>
                                        <p:cTn id="10" dur="250" fill="hold"/>
                                        <p:tgtEl>
                                          <p:spTgt spid="4"/>
                                        </p:tgtEl>
                                        <p:attrNameLst>
                                          <p:attrName>ppt_x</p:attrName>
                                        </p:attrNameLst>
                                      </p:cBhvr>
                                      <p:tavLst>
                                        <p:tav tm="0">
                                          <p:val>
                                            <p:fltVal val="0.5"/>
                                          </p:val>
                                        </p:tav>
                                        <p:tav tm="100000">
                                          <p:val>
                                            <p:strVal val="#ppt_x"/>
                                          </p:val>
                                        </p:tav>
                                      </p:tavLst>
                                    </p:anim>
                                    <p:anim calcmode="lin" valueType="num">
                                      <p:cBhvr>
                                        <p:cTn id="11" dur="250" fill="hold"/>
                                        <p:tgtEl>
                                          <p:spTgt spid="4"/>
                                        </p:tgtEl>
                                        <p:attrNameLst>
                                          <p:attrName>ppt_y</p:attrName>
                                        </p:attrNameLst>
                                      </p:cBhvr>
                                      <p:tavLst>
                                        <p:tav tm="0">
                                          <p:val>
                                            <p:fltVal val="0.5"/>
                                          </p:val>
                                        </p:tav>
                                        <p:tav tm="100000">
                                          <p:val>
                                            <p:strVal val="#ppt_y"/>
                                          </p:val>
                                        </p:tav>
                                      </p:tavLst>
                                    </p:anim>
                                  </p:childTnLst>
                                </p:cTn>
                              </p:par>
                            </p:childTnLst>
                          </p:cTn>
                        </p:par>
                        <p:par>
                          <p:cTn id="12" fill="hold" nodeType="afterGroup">
                            <p:stCondLst>
                              <p:cond delay="250"/>
                            </p:stCondLst>
                            <p:childTnLst>
                              <p:par>
                                <p:cTn id="13" presetID="53" presetClass="entr" presetSubtype="52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250" fill="hold"/>
                                        <p:tgtEl>
                                          <p:spTgt spid="3"/>
                                        </p:tgtEl>
                                        <p:attrNameLst>
                                          <p:attrName>ppt_w</p:attrName>
                                        </p:attrNameLst>
                                      </p:cBhvr>
                                      <p:tavLst>
                                        <p:tav tm="0">
                                          <p:val>
                                            <p:fltVal val="0"/>
                                          </p:val>
                                        </p:tav>
                                        <p:tav tm="100000">
                                          <p:val>
                                            <p:strVal val="#ppt_w"/>
                                          </p:val>
                                        </p:tav>
                                      </p:tavLst>
                                    </p:anim>
                                    <p:anim calcmode="lin" valueType="num">
                                      <p:cBhvr>
                                        <p:cTn id="16" dur="250" fill="hold"/>
                                        <p:tgtEl>
                                          <p:spTgt spid="3"/>
                                        </p:tgtEl>
                                        <p:attrNameLst>
                                          <p:attrName>ppt_h</p:attrName>
                                        </p:attrNameLst>
                                      </p:cBhvr>
                                      <p:tavLst>
                                        <p:tav tm="0">
                                          <p:val>
                                            <p:fltVal val="0"/>
                                          </p:val>
                                        </p:tav>
                                        <p:tav tm="100000">
                                          <p:val>
                                            <p:strVal val="#ppt_h"/>
                                          </p:val>
                                        </p:tav>
                                      </p:tavLst>
                                    </p:anim>
                                    <p:animEffect transition="in" filter="fade">
                                      <p:cBhvr>
                                        <p:cTn id="17" dur="250"/>
                                        <p:tgtEl>
                                          <p:spTgt spid="3"/>
                                        </p:tgtEl>
                                      </p:cBhvr>
                                    </p:animEffect>
                                    <p:anim calcmode="lin" valueType="num">
                                      <p:cBhvr>
                                        <p:cTn id="18" dur="250" fill="hold"/>
                                        <p:tgtEl>
                                          <p:spTgt spid="3"/>
                                        </p:tgtEl>
                                        <p:attrNameLst>
                                          <p:attrName>ppt_x</p:attrName>
                                        </p:attrNameLst>
                                      </p:cBhvr>
                                      <p:tavLst>
                                        <p:tav tm="0">
                                          <p:val>
                                            <p:fltVal val="0.5"/>
                                          </p:val>
                                        </p:tav>
                                        <p:tav tm="100000">
                                          <p:val>
                                            <p:strVal val="#ppt_x"/>
                                          </p:val>
                                        </p:tav>
                                      </p:tavLst>
                                    </p:anim>
                                    <p:anim calcmode="lin" valueType="num">
                                      <p:cBhvr>
                                        <p:cTn id="19" dur="250" fill="hold"/>
                                        <p:tgtEl>
                                          <p:spTgt spid="3"/>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500"/>
                            </p:stCondLst>
                            <p:childTnLst>
                              <p:par>
                                <p:cTn id="21" presetID="53" presetClass="entr" presetSubtype="52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250" fill="hold"/>
                                        <p:tgtEl>
                                          <p:spTgt spid="6"/>
                                        </p:tgtEl>
                                        <p:attrNameLst>
                                          <p:attrName>ppt_w</p:attrName>
                                        </p:attrNameLst>
                                      </p:cBhvr>
                                      <p:tavLst>
                                        <p:tav tm="0">
                                          <p:val>
                                            <p:fltVal val="0"/>
                                          </p:val>
                                        </p:tav>
                                        <p:tav tm="100000">
                                          <p:val>
                                            <p:strVal val="#ppt_w"/>
                                          </p:val>
                                        </p:tav>
                                      </p:tavLst>
                                    </p:anim>
                                    <p:anim calcmode="lin" valueType="num">
                                      <p:cBhvr>
                                        <p:cTn id="24" dur="250" fill="hold"/>
                                        <p:tgtEl>
                                          <p:spTgt spid="6"/>
                                        </p:tgtEl>
                                        <p:attrNameLst>
                                          <p:attrName>ppt_h</p:attrName>
                                        </p:attrNameLst>
                                      </p:cBhvr>
                                      <p:tavLst>
                                        <p:tav tm="0">
                                          <p:val>
                                            <p:fltVal val="0"/>
                                          </p:val>
                                        </p:tav>
                                        <p:tav tm="100000">
                                          <p:val>
                                            <p:strVal val="#ppt_h"/>
                                          </p:val>
                                        </p:tav>
                                      </p:tavLst>
                                    </p:anim>
                                    <p:animEffect transition="in" filter="fade">
                                      <p:cBhvr>
                                        <p:cTn id="25" dur="250"/>
                                        <p:tgtEl>
                                          <p:spTgt spid="6"/>
                                        </p:tgtEl>
                                      </p:cBhvr>
                                    </p:animEffect>
                                    <p:anim calcmode="lin" valueType="num">
                                      <p:cBhvr>
                                        <p:cTn id="26" dur="250" fill="hold"/>
                                        <p:tgtEl>
                                          <p:spTgt spid="6"/>
                                        </p:tgtEl>
                                        <p:attrNameLst>
                                          <p:attrName>ppt_x</p:attrName>
                                        </p:attrNameLst>
                                      </p:cBhvr>
                                      <p:tavLst>
                                        <p:tav tm="0">
                                          <p:val>
                                            <p:fltVal val="0.5"/>
                                          </p:val>
                                        </p:tav>
                                        <p:tav tm="100000">
                                          <p:val>
                                            <p:strVal val="#ppt_x"/>
                                          </p:val>
                                        </p:tav>
                                      </p:tavLst>
                                    </p:anim>
                                    <p:anim calcmode="lin" valueType="num">
                                      <p:cBhvr>
                                        <p:cTn id="27" dur="250" fill="hold"/>
                                        <p:tgtEl>
                                          <p:spTgt spid="6"/>
                                        </p:tgtEl>
                                        <p:attrNameLst>
                                          <p:attrName>ppt_y</p:attrName>
                                        </p:attrNameLst>
                                      </p:cBhvr>
                                      <p:tavLst>
                                        <p:tav tm="0">
                                          <p:val>
                                            <p:fltVal val="0.5"/>
                                          </p:val>
                                        </p:tav>
                                        <p:tav tm="100000">
                                          <p:val>
                                            <p:strVal val="#ppt_y"/>
                                          </p:val>
                                        </p:tav>
                                      </p:tavLst>
                                    </p:anim>
                                  </p:childTnLst>
                                </p:cTn>
                              </p:par>
                            </p:childTnLst>
                          </p:cTn>
                        </p:par>
                        <p:par>
                          <p:cTn id="28" fill="hold" nodeType="afterGroup">
                            <p:stCondLst>
                              <p:cond delay="750"/>
                            </p:stCondLst>
                            <p:childTnLst>
                              <p:par>
                                <p:cTn id="29" presetID="53" presetClass="entr" presetSubtype="52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fltVal val="0"/>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animEffect transition="in" filter="fade">
                                      <p:cBhvr>
                                        <p:cTn id="33" dur="250"/>
                                        <p:tgtEl>
                                          <p:spTgt spid="10"/>
                                        </p:tgtEl>
                                      </p:cBhvr>
                                    </p:animEffect>
                                    <p:anim calcmode="lin" valueType="num">
                                      <p:cBhvr>
                                        <p:cTn id="34" dur="250" fill="hold"/>
                                        <p:tgtEl>
                                          <p:spTgt spid="10"/>
                                        </p:tgtEl>
                                        <p:attrNameLst>
                                          <p:attrName>ppt_x</p:attrName>
                                        </p:attrNameLst>
                                      </p:cBhvr>
                                      <p:tavLst>
                                        <p:tav tm="0">
                                          <p:val>
                                            <p:fltVal val="0.5"/>
                                          </p:val>
                                        </p:tav>
                                        <p:tav tm="100000">
                                          <p:val>
                                            <p:strVal val="#ppt_x"/>
                                          </p:val>
                                        </p:tav>
                                      </p:tavLst>
                                    </p:anim>
                                    <p:anim calcmode="lin" valueType="num">
                                      <p:cBhvr>
                                        <p:cTn id="35" dur="250" fill="hold"/>
                                        <p:tgtEl>
                                          <p:spTgt spid="10"/>
                                        </p:tgtEl>
                                        <p:attrNameLst>
                                          <p:attrName>ppt_y</p:attrName>
                                        </p:attrNameLst>
                                      </p:cBhvr>
                                      <p:tavLst>
                                        <p:tav tm="0">
                                          <p:val>
                                            <p:fltVal val="0.5"/>
                                          </p:val>
                                        </p:tav>
                                        <p:tav tm="100000">
                                          <p:val>
                                            <p:strVal val="#ppt_y"/>
                                          </p:val>
                                        </p:tav>
                                      </p:tavLst>
                                    </p:anim>
                                  </p:childTnLst>
                                </p:cTn>
                              </p:par>
                            </p:childTnLst>
                          </p:cTn>
                        </p:par>
                        <p:par>
                          <p:cTn id="36" fill="hold" nodeType="afterGroup">
                            <p:stCondLst>
                              <p:cond delay="1000"/>
                            </p:stCondLst>
                            <p:childTnLst>
                              <p:par>
                                <p:cTn id="37" presetID="53" presetClass="entr" presetSubtype="52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250" fill="hold"/>
                                        <p:tgtEl>
                                          <p:spTgt spid="2"/>
                                        </p:tgtEl>
                                        <p:attrNameLst>
                                          <p:attrName>ppt_w</p:attrName>
                                        </p:attrNameLst>
                                      </p:cBhvr>
                                      <p:tavLst>
                                        <p:tav tm="0">
                                          <p:val>
                                            <p:fltVal val="0"/>
                                          </p:val>
                                        </p:tav>
                                        <p:tav tm="100000">
                                          <p:val>
                                            <p:strVal val="#ppt_w"/>
                                          </p:val>
                                        </p:tav>
                                      </p:tavLst>
                                    </p:anim>
                                    <p:anim calcmode="lin" valueType="num">
                                      <p:cBhvr>
                                        <p:cTn id="40" dur="250" fill="hold"/>
                                        <p:tgtEl>
                                          <p:spTgt spid="2"/>
                                        </p:tgtEl>
                                        <p:attrNameLst>
                                          <p:attrName>ppt_h</p:attrName>
                                        </p:attrNameLst>
                                      </p:cBhvr>
                                      <p:tavLst>
                                        <p:tav tm="0">
                                          <p:val>
                                            <p:fltVal val="0"/>
                                          </p:val>
                                        </p:tav>
                                        <p:tav tm="100000">
                                          <p:val>
                                            <p:strVal val="#ppt_h"/>
                                          </p:val>
                                        </p:tav>
                                      </p:tavLst>
                                    </p:anim>
                                    <p:animEffect transition="in" filter="fade">
                                      <p:cBhvr>
                                        <p:cTn id="41" dur="250"/>
                                        <p:tgtEl>
                                          <p:spTgt spid="2"/>
                                        </p:tgtEl>
                                      </p:cBhvr>
                                    </p:animEffect>
                                    <p:anim calcmode="lin" valueType="num">
                                      <p:cBhvr>
                                        <p:cTn id="42" dur="250" fill="hold"/>
                                        <p:tgtEl>
                                          <p:spTgt spid="2"/>
                                        </p:tgtEl>
                                        <p:attrNameLst>
                                          <p:attrName>ppt_x</p:attrName>
                                        </p:attrNameLst>
                                      </p:cBhvr>
                                      <p:tavLst>
                                        <p:tav tm="0">
                                          <p:val>
                                            <p:fltVal val="0.5"/>
                                          </p:val>
                                        </p:tav>
                                        <p:tav tm="100000">
                                          <p:val>
                                            <p:strVal val="#ppt_x"/>
                                          </p:val>
                                        </p:tav>
                                      </p:tavLst>
                                    </p:anim>
                                    <p:anim calcmode="lin" valueType="num">
                                      <p:cBhvr>
                                        <p:cTn id="43" dur="250" fill="hold"/>
                                        <p:tgtEl>
                                          <p:spTgt spid="2"/>
                                        </p:tgtEl>
                                        <p:attrNameLst>
                                          <p:attrName>ppt_y</p:attrName>
                                        </p:attrNameLst>
                                      </p:cBhvr>
                                      <p:tavLst>
                                        <p:tav tm="0">
                                          <p:val>
                                            <p:fltVal val="0.5"/>
                                          </p:val>
                                        </p:tav>
                                        <p:tav tm="100000">
                                          <p:val>
                                            <p:strVal val="#ppt_y"/>
                                          </p:val>
                                        </p:tav>
                                      </p:tavLst>
                                    </p:anim>
                                  </p:childTnLst>
                                </p:cTn>
                              </p:par>
                            </p:childTnLst>
                          </p:cTn>
                        </p:par>
                        <p:par>
                          <p:cTn id="44" fill="hold" nodeType="afterGroup">
                            <p:stCondLst>
                              <p:cond delay="1250"/>
                            </p:stCondLst>
                            <p:childTnLst>
                              <p:par>
                                <p:cTn id="45" presetID="53" presetClass="entr" presetSubtype="52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250" fill="hold"/>
                                        <p:tgtEl>
                                          <p:spTgt spid="8"/>
                                        </p:tgtEl>
                                        <p:attrNameLst>
                                          <p:attrName>ppt_w</p:attrName>
                                        </p:attrNameLst>
                                      </p:cBhvr>
                                      <p:tavLst>
                                        <p:tav tm="0">
                                          <p:val>
                                            <p:fltVal val="0"/>
                                          </p:val>
                                        </p:tav>
                                        <p:tav tm="100000">
                                          <p:val>
                                            <p:strVal val="#ppt_w"/>
                                          </p:val>
                                        </p:tav>
                                      </p:tavLst>
                                    </p:anim>
                                    <p:anim calcmode="lin" valueType="num">
                                      <p:cBhvr>
                                        <p:cTn id="48" dur="250" fill="hold"/>
                                        <p:tgtEl>
                                          <p:spTgt spid="8"/>
                                        </p:tgtEl>
                                        <p:attrNameLst>
                                          <p:attrName>ppt_h</p:attrName>
                                        </p:attrNameLst>
                                      </p:cBhvr>
                                      <p:tavLst>
                                        <p:tav tm="0">
                                          <p:val>
                                            <p:fltVal val="0"/>
                                          </p:val>
                                        </p:tav>
                                        <p:tav tm="100000">
                                          <p:val>
                                            <p:strVal val="#ppt_h"/>
                                          </p:val>
                                        </p:tav>
                                      </p:tavLst>
                                    </p:anim>
                                    <p:animEffect transition="in" filter="fade">
                                      <p:cBhvr>
                                        <p:cTn id="49" dur="250"/>
                                        <p:tgtEl>
                                          <p:spTgt spid="8"/>
                                        </p:tgtEl>
                                      </p:cBhvr>
                                    </p:animEffect>
                                    <p:anim calcmode="lin" valueType="num">
                                      <p:cBhvr>
                                        <p:cTn id="50" dur="250" fill="hold"/>
                                        <p:tgtEl>
                                          <p:spTgt spid="8"/>
                                        </p:tgtEl>
                                        <p:attrNameLst>
                                          <p:attrName>ppt_x</p:attrName>
                                        </p:attrNameLst>
                                      </p:cBhvr>
                                      <p:tavLst>
                                        <p:tav tm="0">
                                          <p:val>
                                            <p:fltVal val="0.5"/>
                                          </p:val>
                                        </p:tav>
                                        <p:tav tm="100000">
                                          <p:val>
                                            <p:strVal val="#ppt_x"/>
                                          </p:val>
                                        </p:tav>
                                      </p:tavLst>
                                    </p:anim>
                                    <p:anim calcmode="lin" valueType="num">
                                      <p:cBhvr>
                                        <p:cTn id="51" dur="250" fill="hold"/>
                                        <p:tgtEl>
                                          <p:spTgt spid="8"/>
                                        </p:tgtEl>
                                        <p:attrNameLst>
                                          <p:attrName>ppt_y</p:attrName>
                                        </p:attrNameLst>
                                      </p:cBhvr>
                                      <p:tavLst>
                                        <p:tav tm="0">
                                          <p:val>
                                            <p:fltVal val="0.5"/>
                                          </p:val>
                                        </p:tav>
                                        <p:tav tm="100000">
                                          <p:val>
                                            <p:strVal val="#ppt_y"/>
                                          </p:val>
                                        </p:tav>
                                      </p:tavLst>
                                    </p:anim>
                                  </p:childTnLst>
                                </p:cTn>
                              </p:par>
                            </p:childTnLst>
                          </p:cTn>
                        </p:par>
                        <p:par>
                          <p:cTn id="52" fill="hold" nodeType="afterGroup">
                            <p:stCondLst>
                              <p:cond delay="1500"/>
                            </p:stCondLst>
                            <p:childTnLst>
                              <p:par>
                                <p:cTn id="53" presetID="16" presetClass="entr" presetSubtype="21" fill="hold" grpId="0"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barn(inVertical)">
                                      <p:cBhvr>
                                        <p:cTn id="55" dur="250"/>
                                        <p:tgtEl>
                                          <p:spTgt spid="88"/>
                                        </p:tgtEl>
                                      </p:cBhvr>
                                    </p:animEffect>
                                  </p:childTnLst>
                                </p:cTn>
                              </p:par>
                            </p:childTnLst>
                          </p:cTn>
                        </p:par>
                        <p:par>
                          <p:cTn id="56" fill="hold" nodeType="afterGroup">
                            <p:stCondLst>
                              <p:cond delay="1750"/>
                            </p:stCondLst>
                            <p:childTnLst>
                              <p:par>
                                <p:cTn id="57" presetID="10"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251086"/>
            <a:ext cx="2740288" cy="3936090"/>
          </a:xfrm>
          <a:prstGeom prst="rect">
            <a:avLst/>
          </a:prstGeom>
        </p:spPr>
      </p:pic>
      <p:pic>
        <p:nvPicPr>
          <p:cNvPr id="11" name="图片 10"/>
          <p:cNvPicPr>
            <a:picLocks noChangeAspect="1"/>
          </p:cNvPicPr>
          <p:nvPr/>
        </p:nvPicPr>
        <p:blipFill rotWithShape="1">
          <a:blip r:embed="rId8" cstate="print">
            <a:extLst>
              <a:ext uri="{28A0092B-C50C-407E-A947-70E740481C1C}">
                <a14:useLocalDpi xmlns:a14="http://schemas.microsoft.com/office/drawing/2010/main" val="0"/>
              </a:ext>
            </a:extLst>
          </a:blip>
          <a:srcRect b="42833"/>
          <a:stretch/>
        </p:blipFill>
        <p:spPr>
          <a:xfrm>
            <a:off x="6241085" y="3021750"/>
            <a:ext cx="2886235" cy="2121750"/>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398" y="4080303"/>
            <a:ext cx="1480593" cy="1063197"/>
          </a:xfrm>
          <a:prstGeom prst="rect">
            <a:avLst/>
          </a:prstGeom>
        </p:spPr>
      </p:pic>
      <p:pic>
        <p:nvPicPr>
          <p:cNvPr id="10" name="图片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49128" y="467767"/>
            <a:ext cx="1331018" cy="3851008"/>
          </a:xfrm>
          <a:prstGeom prst="rect">
            <a:avLst/>
          </a:prstGeom>
        </p:spPr>
      </p:pic>
      <p:sp>
        <p:nvSpPr>
          <p:cNvPr id="2" name="文本框 1"/>
          <p:cNvSpPr txBox="1"/>
          <p:nvPr/>
        </p:nvSpPr>
        <p:spPr>
          <a:xfrm>
            <a:off x="547558" y="296979"/>
            <a:ext cx="1667701" cy="954107"/>
          </a:xfrm>
          <a:prstGeom prst="rect">
            <a:avLst/>
          </a:prstGeom>
          <a:noFill/>
        </p:spPr>
        <p:txBody>
          <a:bodyPr wrap="none" rtlCol="0">
            <a:spAutoFit/>
          </a:bodyPr>
          <a:lstStyle/>
          <a:p>
            <a:pPr algn="ctr"/>
            <a:r>
              <a:rPr lang="zh-CN" altLang="en-US" sz="2800" dirty="0">
                <a:solidFill>
                  <a:srgbClr val="FF0000"/>
                </a:solidFill>
                <a:latin typeface="微软雅黑" panose="020B0503020204020204" pitchFamily="34" charset="-122"/>
                <a:ea typeface="微软雅黑" panose="020B0503020204020204" pitchFamily="34" charset="-122"/>
              </a:rPr>
              <a:t>目录</a:t>
            </a:r>
          </a:p>
          <a:p>
            <a:pPr algn="ctr"/>
            <a:r>
              <a:rPr lang="en-US" altLang="zh-CN" sz="2800" dirty="0">
                <a:solidFill>
                  <a:srgbClr val="FF0000"/>
                </a:solidFill>
                <a:latin typeface="微软雅黑" panose="020B0503020204020204" pitchFamily="34" charset="-122"/>
                <a:ea typeface="微软雅黑" panose="020B0503020204020204" pitchFamily="34" charset="-122"/>
              </a:rPr>
              <a:t>contents</a:t>
            </a:r>
            <a:endParaRPr lang="zh-CN" altLang="en-US" sz="2800" dirty="0">
              <a:solidFill>
                <a:srgbClr val="FF0000"/>
              </a:solidFill>
              <a:latin typeface="微软雅黑" panose="020B0503020204020204" pitchFamily="34" charset="-122"/>
              <a:ea typeface="微软雅黑" panose="020B0503020204020204" pitchFamily="34" charset="-122"/>
            </a:endParaRPr>
          </a:p>
        </p:txBody>
      </p:sp>
      <p:sp>
        <p:nvSpPr>
          <p:cNvPr id="20" name="MH_Title"/>
          <p:cNvSpPr/>
          <p:nvPr>
            <p:custDataLst>
              <p:tags r:id="rId1"/>
            </p:custDataLst>
          </p:nvPr>
        </p:nvSpPr>
        <p:spPr>
          <a:xfrm>
            <a:off x="3053602" y="2262919"/>
            <a:ext cx="3631672" cy="499415"/>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100" b="1" dirty="0">
                <a:solidFill>
                  <a:srgbClr val="FFFFFF"/>
                </a:solidFill>
                <a:latin typeface="Arial Black" panose="020B0A04020102020204" pitchFamily="34" charset="0"/>
                <a:ea typeface="华文细黑" panose="02010600040101010101" pitchFamily="2" charset="-122"/>
              </a:rPr>
              <a:t>请在此处输入您的文本</a:t>
            </a:r>
          </a:p>
        </p:txBody>
      </p:sp>
      <p:sp>
        <p:nvSpPr>
          <p:cNvPr id="25" name="MH_Number"/>
          <p:cNvSpPr/>
          <p:nvPr>
            <p:custDataLst>
              <p:tags r:id="rId2"/>
            </p:custDataLst>
          </p:nvPr>
        </p:nvSpPr>
        <p:spPr>
          <a:xfrm>
            <a:off x="6104982" y="2088907"/>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smtClean="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3</a:t>
            </a:r>
            <a:endParaRPr lang="zh-CN" altLang="en-US" sz="36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Tree>
    <p:extLst>
      <p:ext uri="{BB962C8B-B14F-4D97-AF65-F5344CB8AC3E}">
        <p14:creationId xmlns:p14="http://schemas.microsoft.com/office/powerpoint/2010/main" val="8161694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175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animBg="1"/>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01529" y="9123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4" name="文本框 43"/>
            <p:cNvSpPr txBox="1"/>
            <p:nvPr/>
          </p:nvSpPr>
          <p:spPr>
            <a:xfrm>
              <a:off x="4507024" y="2975250"/>
              <a:ext cx="814676" cy="473466"/>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46" b="0" i="0" u="none" strike="noStrike" kern="1200" cap="none" spc="0" normalizeH="0" baseline="0" noProof="0" dirty="0" smtClean="0">
                  <a:ln>
                    <a:noFill/>
                  </a:ln>
                  <a:solidFill>
                    <a:prstClr val="black">
                      <a:lumMod val="65000"/>
                      <a:lumOff val="35000"/>
                    </a:prstClr>
                  </a:solidFill>
                  <a:effectLst/>
                  <a:uLnTx/>
                  <a:uFillTx/>
                  <a:latin typeface="等线"/>
                  <a:ea typeface="微软雅黑"/>
                  <a:cs typeface="+mn-cs"/>
                </a:rPr>
                <a:t>标题</a:t>
              </a:r>
              <a:endParaRPr kumimoji="0" lang="zh-CN" altLang="en-US"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endParaRPr>
            </a:p>
          </p:txBody>
        </p:sp>
      </p:grpSp>
      <p:grpSp>
        <p:nvGrpSpPr>
          <p:cNvPr id="5" name="组合 4"/>
          <p:cNvGrpSpPr/>
          <p:nvPr/>
        </p:nvGrpSpPr>
        <p:grpSpPr>
          <a:xfrm>
            <a:off x="2799436" y="10264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9" name="组合 8"/>
          <p:cNvGrpSpPr/>
          <p:nvPr/>
        </p:nvGrpSpPr>
        <p:grpSpPr>
          <a:xfrm>
            <a:off x="4950895" y="31312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7" name="组合 6"/>
          <p:cNvGrpSpPr/>
          <p:nvPr/>
        </p:nvGrpSpPr>
        <p:grpSpPr>
          <a:xfrm>
            <a:off x="4950895" y="10264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1" name="组合 10"/>
          <p:cNvGrpSpPr/>
          <p:nvPr/>
        </p:nvGrpSpPr>
        <p:grpSpPr>
          <a:xfrm>
            <a:off x="2799436" y="31312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39047" y="1251031"/>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18949" y="3901381"/>
            <a:ext cx="3275409" cy="474306"/>
          </a:xfrm>
          <a:prstGeom prst="rect">
            <a:avLst/>
          </a:prstGeom>
          <a:noFill/>
          <a:ln w="3175">
            <a:noFill/>
          </a:ln>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56935" y="3959914"/>
            <a:ext cx="3275409" cy="474306"/>
          </a:xfrm>
          <a:prstGeom prst="rect">
            <a:avLst/>
          </a:prstGeom>
          <a:noFill/>
          <a:ln w="3175">
            <a:noFill/>
          </a:ln>
        </p:spPr>
        <p:txBody>
          <a:bodyPr lIns="68271" tIns="34136" rIns="68271" bIns="3413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39047" y="3510026"/>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6" name="文本框 36"/>
          <p:cNvSpPr txBox="1"/>
          <p:nvPr/>
        </p:nvSpPr>
        <p:spPr>
          <a:xfrm>
            <a:off x="6550917" y="1251031"/>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47" name="文本框 36"/>
          <p:cNvSpPr txBox="1"/>
          <p:nvPr/>
        </p:nvSpPr>
        <p:spPr>
          <a:xfrm>
            <a:off x="6550917" y="3510026"/>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Tree>
    <p:extLst>
      <p:ext uri="{BB962C8B-B14F-4D97-AF65-F5344CB8AC3E}">
        <p14:creationId xmlns:p14="http://schemas.microsoft.com/office/powerpoint/2010/main" val="36780655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style.rotation</p:attrName>
                                        </p:attrNameLst>
                                      </p:cBhvr>
                                      <p:tavLst>
                                        <p:tav tm="0">
                                          <p:val>
                                            <p:fltVal val="720"/>
                                          </p:val>
                                        </p:tav>
                                        <p:tav tm="100000">
                                          <p:val>
                                            <p:fltVal val="0"/>
                                          </p:val>
                                        </p:tav>
                                      </p:tavLst>
                                    </p:anim>
                                    <p:anim calcmode="lin" valueType="num">
                                      <p:cBhvr>
                                        <p:cTn id="9" dur="250" fill="hold"/>
                                        <p:tgtEl>
                                          <p:spTgt spid="3"/>
                                        </p:tgtEl>
                                        <p:attrNameLst>
                                          <p:attrName>ppt_h</p:attrName>
                                        </p:attrNameLst>
                                      </p:cBhvr>
                                      <p:tavLst>
                                        <p:tav tm="0">
                                          <p:val>
                                            <p:fltVal val="0"/>
                                          </p:val>
                                        </p:tav>
                                        <p:tav tm="100000">
                                          <p:val>
                                            <p:strVal val="#ppt_h"/>
                                          </p:val>
                                        </p:tav>
                                      </p:tavLst>
                                    </p:anim>
                                    <p:anim calcmode="lin" valueType="num">
                                      <p:cBhvr>
                                        <p:cTn id="10" dur="25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25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fltVal val="0"/>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animEffect transition="in" filter="fade">
                                      <p:cBhvr>
                                        <p:cTn id="16" dur="25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250"/>
                                        <p:tgtEl>
                                          <p:spTgt spid="38"/>
                                        </p:tgtEl>
                                      </p:cBhvr>
                                    </p:animEffec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50" fill="hold"/>
                                        <p:tgtEl>
                                          <p:spTgt spid="7"/>
                                        </p:tgtEl>
                                        <p:attrNameLst>
                                          <p:attrName>ppt_w</p:attrName>
                                        </p:attrNameLst>
                                      </p:cBhvr>
                                      <p:tavLst>
                                        <p:tav tm="0">
                                          <p:val>
                                            <p:fltVal val="0"/>
                                          </p:val>
                                        </p:tav>
                                        <p:tav tm="100000">
                                          <p:val>
                                            <p:strVal val="#ppt_w"/>
                                          </p:val>
                                        </p:tav>
                                      </p:tavLst>
                                    </p:anim>
                                    <p:anim calcmode="lin" valueType="num">
                                      <p:cBhvr>
                                        <p:cTn id="27" dur="250" fill="hold"/>
                                        <p:tgtEl>
                                          <p:spTgt spid="7"/>
                                        </p:tgtEl>
                                        <p:attrNameLst>
                                          <p:attrName>ppt_h</p:attrName>
                                        </p:attrNameLst>
                                      </p:cBhvr>
                                      <p:tavLst>
                                        <p:tav tm="0">
                                          <p:val>
                                            <p:fltVal val="0"/>
                                          </p:val>
                                        </p:tav>
                                        <p:tav tm="100000">
                                          <p:val>
                                            <p:strVal val="#ppt_h"/>
                                          </p:val>
                                        </p:tav>
                                      </p:tavLst>
                                    </p:anim>
                                    <p:animEffect transition="in" filter="fade">
                                      <p:cBhvr>
                                        <p:cTn id="28" dur="25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250"/>
                                        <p:tgtEl>
                                          <p:spTgt spid="4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250"/>
                                        <p:tgtEl>
                                          <p:spTgt spid="36"/>
                                        </p:tgtEl>
                                      </p:cBhvr>
                                    </p:animEffect>
                                  </p:childTnLst>
                                </p:cTn>
                              </p:par>
                            </p:childTnLst>
                          </p:cTn>
                        </p:par>
                        <p:par>
                          <p:cTn id="35" fill="hold">
                            <p:stCondLst>
                              <p:cond delay="750"/>
                            </p:stCondLst>
                            <p:childTnLst>
                              <p:par>
                                <p:cTn id="36" presetID="53" presetClass="entr" presetSubtype="16"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250" fill="hold"/>
                                        <p:tgtEl>
                                          <p:spTgt spid="11"/>
                                        </p:tgtEl>
                                        <p:attrNameLst>
                                          <p:attrName>ppt_w</p:attrName>
                                        </p:attrNameLst>
                                      </p:cBhvr>
                                      <p:tavLst>
                                        <p:tav tm="0">
                                          <p:val>
                                            <p:fltVal val="0"/>
                                          </p:val>
                                        </p:tav>
                                        <p:tav tm="100000">
                                          <p:val>
                                            <p:strVal val="#ppt_w"/>
                                          </p:val>
                                        </p:tav>
                                      </p:tavLst>
                                    </p:anim>
                                    <p:anim calcmode="lin" valueType="num">
                                      <p:cBhvr>
                                        <p:cTn id="39" dur="250" fill="hold"/>
                                        <p:tgtEl>
                                          <p:spTgt spid="11"/>
                                        </p:tgtEl>
                                        <p:attrNameLst>
                                          <p:attrName>ppt_h</p:attrName>
                                        </p:attrNameLst>
                                      </p:cBhvr>
                                      <p:tavLst>
                                        <p:tav tm="0">
                                          <p:val>
                                            <p:fltVal val="0"/>
                                          </p:val>
                                        </p:tav>
                                        <p:tav tm="100000">
                                          <p:val>
                                            <p:strVal val="#ppt_h"/>
                                          </p:val>
                                        </p:tav>
                                      </p:tavLst>
                                    </p:anim>
                                    <p:animEffect transition="in" filter="fade">
                                      <p:cBhvr>
                                        <p:cTn id="40" dur="25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250"/>
                                        <p:tgtEl>
                                          <p:spTgt spid="4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250"/>
                                        <p:tgtEl>
                                          <p:spTgt spid="42"/>
                                        </p:tgtEl>
                                      </p:cBhvr>
                                    </p:animEffect>
                                  </p:childTnLst>
                                </p:cTn>
                              </p:par>
                            </p:childTnLst>
                          </p:cTn>
                        </p:par>
                        <p:par>
                          <p:cTn id="47" fill="hold">
                            <p:stCondLst>
                              <p:cond delay="1000"/>
                            </p:stCondLst>
                            <p:childTnLst>
                              <p:par>
                                <p:cTn id="48" presetID="53"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250"/>
                                        <p:tgtEl>
                                          <p:spTgt spid="4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5777" y="2835141"/>
            <a:ext cx="3525698" cy="933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65000"/>
                    <a:lumOff val="35000"/>
                  </a:prstClr>
                </a:solidFill>
                <a:effectLst/>
                <a:uLnTx/>
                <a:uFillTx/>
                <a:latin typeface="等线"/>
                <a:ea typeface="微软雅黑"/>
                <a:cs typeface="+mn-cs"/>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pic>
          <p:nvPicPr>
            <p:cNvPr id="49" name="图片 48"/>
            <p:cNvPicPr>
              <a:picLocks noChangeAspect="1"/>
            </p:cNvPicPr>
            <p:nvPr/>
          </p:nvPicPr>
          <p:blipFill>
            <a:blip r:embed="rId3"/>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5542" name="文本框 77"/>
            <p:cNvSpPr txBox="1">
              <a:spLocks noChangeArrowheads="1"/>
            </p:cNvSpPr>
            <p:nvPr/>
          </p:nvSpPr>
          <p:spPr bwMode="auto">
            <a:xfrm>
              <a:off x="1721711" y="3295412"/>
              <a:ext cx="712417"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dirty="0" smtClean="0">
                  <a:ln>
                    <a:noFill/>
                  </a:ln>
                  <a:solidFill>
                    <a:prstClr val="white"/>
                  </a:solidFill>
                  <a:effectLst/>
                  <a:uLnTx/>
                  <a:uFillTx/>
                  <a:latin typeface="Impact" pitchFamily="34" charset="0"/>
                  <a:ea typeface="微软雅黑" pitchFamily="34" charset="-122"/>
                  <a:cs typeface="+mn-cs"/>
                </a:rPr>
                <a:t>标题</a:t>
              </a:r>
              <a:endParaRPr kumimoji="0" lang="zh-CN" altLang="en-US" sz="2069" b="0" i="0" u="none" strike="noStrike" kern="1200" cap="none" spc="0" normalizeH="0" baseline="0" noProof="0" dirty="0">
                <a:ln>
                  <a:noFill/>
                </a:ln>
                <a:solidFill>
                  <a:prstClr val="white"/>
                </a:solidFill>
                <a:effectLst/>
                <a:uLnTx/>
                <a:uFillTx/>
                <a:latin typeface="Impact" pitchFamily="34" charset="0"/>
                <a:ea typeface="微软雅黑" pitchFamily="34" charset="-122"/>
                <a:cs typeface="+mn-cs"/>
              </a:endParaRPr>
            </a:p>
          </p:txBody>
        </p:sp>
      </p:grpSp>
      <p:grpSp>
        <p:nvGrpSpPr>
          <p:cNvPr id="2" name="组合 1"/>
          <p:cNvGrpSpPr/>
          <p:nvPr/>
        </p:nvGrpSpPr>
        <p:grpSpPr>
          <a:xfrm>
            <a:off x="638176" y="1616962"/>
            <a:ext cx="3525569" cy="933373"/>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65000"/>
                        <a:lumOff val="35000"/>
                      </a:prstClr>
                    </a:solidFill>
                    <a:effectLst/>
                    <a:uLnTx/>
                    <a:uFillTx/>
                    <a:latin typeface="等线"/>
                    <a:ea typeface="微软雅黑"/>
                    <a:cs typeface="+mn-cs"/>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5543" name="文本框 75"/>
            <p:cNvSpPr txBox="1">
              <a:spLocks noChangeArrowheads="1"/>
            </p:cNvSpPr>
            <p:nvPr/>
          </p:nvSpPr>
          <p:spPr bwMode="auto">
            <a:xfrm>
              <a:off x="1683735" y="1957745"/>
              <a:ext cx="712417"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dirty="0" smtClean="0">
                  <a:ln>
                    <a:noFill/>
                  </a:ln>
                  <a:solidFill>
                    <a:prstClr val="white"/>
                  </a:solidFill>
                  <a:effectLst/>
                  <a:uLnTx/>
                  <a:uFillTx/>
                  <a:latin typeface="Impact" pitchFamily="34" charset="0"/>
                  <a:ea typeface="微软雅黑" pitchFamily="34" charset="-122"/>
                  <a:cs typeface="+mn-cs"/>
                </a:rPr>
                <a:t>标题</a:t>
              </a:r>
              <a:endParaRPr kumimoji="0" lang="zh-CN" altLang="en-US" sz="2069" b="0" i="0" u="none" strike="noStrike" kern="1200" cap="none" spc="0" normalizeH="0" baseline="0" noProof="0" dirty="0">
                <a:ln>
                  <a:noFill/>
                </a:ln>
                <a:solidFill>
                  <a:prstClr val="white"/>
                </a:solidFill>
                <a:effectLst/>
                <a:uLnTx/>
                <a:uFillTx/>
                <a:latin typeface="Impact" pitchFamily="34" charset="0"/>
                <a:ea typeface="微软雅黑" pitchFamily="34" charset="-122"/>
                <a:cs typeface="+mn-cs"/>
              </a:endParaRPr>
            </a:p>
          </p:txBody>
        </p:sp>
      </p:grpSp>
      <p:grpSp>
        <p:nvGrpSpPr>
          <p:cNvPr id="4" name="组合 3"/>
          <p:cNvGrpSpPr/>
          <p:nvPr/>
        </p:nvGrpSpPr>
        <p:grpSpPr>
          <a:xfrm>
            <a:off x="4798680" y="2835393"/>
            <a:ext cx="3533314" cy="933373"/>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65000"/>
                      <a:lumOff val="35000"/>
                    </a:prstClr>
                  </a:solidFill>
                  <a:effectLst/>
                  <a:uLnTx/>
                  <a:uFillTx/>
                  <a:latin typeface="等线"/>
                  <a:ea typeface="微软雅黑"/>
                  <a:cs typeface="+mn-cs"/>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5544" name="文本框 79"/>
            <p:cNvSpPr txBox="1">
              <a:spLocks noChangeArrowheads="1"/>
            </p:cNvSpPr>
            <p:nvPr/>
          </p:nvSpPr>
          <p:spPr bwMode="auto">
            <a:xfrm>
              <a:off x="7105438" y="3295411"/>
              <a:ext cx="712417"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dirty="0" smtClean="0">
                  <a:ln>
                    <a:noFill/>
                  </a:ln>
                  <a:solidFill>
                    <a:prstClr val="white"/>
                  </a:solidFill>
                  <a:effectLst/>
                  <a:uLnTx/>
                  <a:uFillTx/>
                  <a:latin typeface="Impact" pitchFamily="34" charset="0"/>
                  <a:ea typeface="微软雅黑" pitchFamily="34" charset="-122"/>
                  <a:cs typeface="+mn-cs"/>
                </a:rPr>
                <a:t>标题</a:t>
              </a:r>
              <a:endParaRPr kumimoji="0" lang="zh-CN" altLang="en-US" sz="2069" b="0" i="0" u="none" strike="noStrike" kern="1200" cap="none" spc="0" normalizeH="0" baseline="0" noProof="0" dirty="0">
                <a:ln>
                  <a:noFill/>
                </a:ln>
                <a:solidFill>
                  <a:prstClr val="white"/>
                </a:solidFill>
                <a:effectLst/>
                <a:uLnTx/>
                <a:uFillTx/>
                <a:latin typeface="Impact" pitchFamily="34" charset="0"/>
                <a:ea typeface="微软雅黑" pitchFamily="34" charset="-122"/>
                <a:cs typeface="+mn-cs"/>
              </a:endParaRPr>
            </a:p>
          </p:txBody>
        </p:sp>
      </p:grpSp>
      <p:grpSp>
        <p:nvGrpSpPr>
          <p:cNvPr id="3" name="组合 2"/>
          <p:cNvGrpSpPr/>
          <p:nvPr/>
        </p:nvGrpSpPr>
        <p:grpSpPr>
          <a:xfrm>
            <a:off x="4781080" y="1616962"/>
            <a:ext cx="3533314" cy="933373"/>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65000"/>
                      <a:lumOff val="35000"/>
                    </a:prstClr>
                  </a:solidFill>
                  <a:effectLst/>
                  <a:uLnTx/>
                  <a:uFillTx/>
                  <a:latin typeface="等线"/>
                  <a:ea typeface="微软雅黑"/>
                  <a:cs typeface="+mn-cs"/>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5545" name="文本框 78"/>
            <p:cNvSpPr txBox="1">
              <a:spLocks noChangeArrowheads="1"/>
            </p:cNvSpPr>
            <p:nvPr/>
          </p:nvSpPr>
          <p:spPr bwMode="auto">
            <a:xfrm>
              <a:off x="7105438" y="1957745"/>
              <a:ext cx="712417"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dirty="0" smtClean="0">
                  <a:ln>
                    <a:noFill/>
                  </a:ln>
                  <a:solidFill>
                    <a:prstClr val="white"/>
                  </a:solidFill>
                  <a:effectLst/>
                  <a:uLnTx/>
                  <a:uFillTx/>
                  <a:latin typeface="Impact" pitchFamily="34" charset="0"/>
                  <a:ea typeface="微软雅黑" pitchFamily="34" charset="-122"/>
                  <a:cs typeface="+mn-cs"/>
                </a:rPr>
                <a:t>标题</a:t>
              </a:r>
              <a:endParaRPr kumimoji="0" lang="zh-CN" altLang="en-US" sz="2069" b="0" i="0" u="none" strike="noStrike" kern="1200" cap="none" spc="0" normalizeH="0" baseline="0" noProof="0" dirty="0">
                <a:ln>
                  <a:noFill/>
                </a:ln>
                <a:solidFill>
                  <a:prstClr val="white"/>
                </a:solidFill>
                <a:effectLst/>
                <a:uLnTx/>
                <a:uFillTx/>
                <a:latin typeface="Impact" pitchFamily="34" charset="0"/>
                <a:ea typeface="微软雅黑" pitchFamily="34" charset="-122"/>
                <a:cs typeface="+mn-cs"/>
              </a:endParaRPr>
            </a:p>
          </p:txBody>
        </p:sp>
      </p:grpSp>
    </p:spTree>
    <p:extLst>
      <p:ext uri="{BB962C8B-B14F-4D97-AF65-F5344CB8AC3E}">
        <p14:creationId xmlns:p14="http://schemas.microsoft.com/office/powerpoint/2010/main" val="42234578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1+#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0-#ppt_w/2"/>
                                          </p:val>
                                        </p:tav>
                                        <p:tav tm="100000">
                                          <p:val>
                                            <p:strVal val="#ppt_x"/>
                                          </p:val>
                                        </p:tav>
                                      </p:tavLst>
                                    </p:anim>
                                    <p:anim calcmode="lin" valueType="num">
                                      <p:cBhvr additive="base">
                                        <p:cTn id="16" dur="2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1+#ppt_w/2"/>
                                          </p:val>
                                        </p:tav>
                                        <p:tav tm="100000">
                                          <p:val>
                                            <p:strVal val="#ppt_x"/>
                                          </p:val>
                                        </p:tav>
                                      </p:tavLst>
                                    </p:anim>
                                    <p:anim calcmode="lin" valueType="num">
                                      <p:cBhvr additive="base">
                                        <p:cTn id="2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702719" y="976125"/>
            <a:ext cx="1943100" cy="1653244"/>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58" name="文本框 226"/>
            <p:cNvSpPr txBox="1">
              <a:spLocks noChangeArrowheads="1"/>
            </p:cNvSpPr>
            <p:nvPr/>
          </p:nvSpPr>
          <p:spPr bwMode="auto">
            <a:xfrm>
              <a:off x="3179855" y="2270284"/>
              <a:ext cx="555621"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smtClean="0">
                  <a:ln>
                    <a:noFill/>
                  </a:ln>
                  <a:solidFill>
                    <a:prstClr val="white"/>
                  </a:solidFill>
                  <a:effectLst/>
                  <a:uLnTx/>
                  <a:uFillTx/>
                  <a:latin typeface="Arial Unicode MS" pitchFamily="34" charset="-122"/>
                  <a:ea typeface="Arial Unicode MS" pitchFamily="34" charset="-122"/>
                  <a:cs typeface="Arial Unicode MS" pitchFamily="34" charset="-122"/>
                </a:rPr>
                <a:t>标题</a:t>
              </a:r>
              <a:endParaRPr kumimoji="0" lang="zh-CN" altLang="en-US" sz="1505" b="0" i="0" u="none" strike="noStrike" kern="1200" cap="none" spc="0" normalizeH="0" baseline="0" noProof="0" dirty="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687492" y="983179"/>
            <a:ext cx="1672828" cy="1918986"/>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59" name="文本框 227"/>
            <p:cNvSpPr txBox="1">
              <a:spLocks noChangeArrowheads="1"/>
            </p:cNvSpPr>
            <p:nvPr/>
          </p:nvSpPr>
          <p:spPr bwMode="auto">
            <a:xfrm>
              <a:off x="5321700" y="2270284"/>
              <a:ext cx="555621"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smtClean="0">
                  <a:ln>
                    <a:noFill/>
                  </a:ln>
                  <a:solidFill>
                    <a:prstClr val="white"/>
                  </a:solidFill>
                  <a:effectLst/>
                  <a:uLnTx/>
                  <a:uFillTx/>
                  <a:latin typeface="Arial Unicode MS" pitchFamily="34" charset="-122"/>
                  <a:ea typeface="Arial Unicode MS" pitchFamily="34" charset="-122"/>
                  <a:cs typeface="Arial Unicode MS" pitchFamily="34" charset="-122"/>
                </a:rPr>
                <a:t>标题</a:t>
              </a:r>
              <a:endParaRPr kumimoji="0" lang="zh-CN" altLang="en-US" sz="1505" b="0" i="0" u="none" strike="noStrike" kern="1200" cap="none" spc="0" normalizeH="0" baseline="0" noProof="0" dirty="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643189" y="2678753"/>
            <a:ext cx="1674018" cy="1918986"/>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660" name="文本框 228"/>
            <p:cNvSpPr txBox="1">
              <a:spLocks noChangeArrowheads="1"/>
            </p:cNvSpPr>
            <p:nvPr/>
          </p:nvSpPr>
          <p:spPr bwMode="auto">
            <a:xfrm>
              <a:off x="3179855" y="4441806"/>
              <a:ext cx="555621"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smtClean="0">
                  <a:ln>
                    <a:noFill/>
                  </a:ln>
                  <a:solidFill>
                    <a:prstClr val="white"/>
                  </a:solidFill>
                  <a:effectLst/>
                  <a:uLnTx/>
                  <a:uFillTx/>
                  <a:latin typeface="Arial Unicode MS" pitchFamily="34" charset="-122"/>
                  <a:ea typeface="Arial Unicode MS" pitchFamily="34" charset="-122"/>
                  <a:cs typeface="Arial Unicode MS" pitchFamily="34" charset="-122"/>
                </a:rPr>
                <a:t>标题</a:t>
              </a:r>
              <a:endParaRPr kumimoji="0" lang="zh-CN" altLang="en-US" sz="1505" b="0" i="0" u="none" strike="noStrike" kern="1200" cap="none" spc="0" normalizeH="0" baseline="0" noProof="0" dirty="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417219" y="2948023"/>
            <a:ext cx="1943100" cy="1653244"/>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sp>
          <p:nvSpPr>
            <p:cNvPr id="26661" name="文本框 229"/>
            <p:cNvSpPr txBox="1">
              <a:spLocks noChangeArrowheads="1"/>
            </p:cNvSpPr>
            <p:nvPr/>
          </p:nvSpPr>
          <p:spPr bwMode="auto">
            <a:xfrm>
              <a:off x="5321700" y="4441806"/>
              <a:ext cx="555621"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smtClean="0">
                  <a:ln>
                    <a:noFill/>
                  </a:ln>
                  <a:solidFill>
                    <a:prstClr val="white"/>
                  </a:solidFill>
                  <a:effectLst/>
                  <a:uLnTx/>
                  <a:uFillTx/>
                  <a:latin typeface="Arial Unicode MS" pitchFamily="34" charset="-122"/>
                  <a:ea typeface="Arial Unicode MS" pitchFamily="34" charset="-122"/>
                  <a:cs typeface="Arial Unicode MS" pitchFamily="34" charset="-122"/>
                </a:rPr>
                <a:t>标题</a:t>
              </a:r>
              <a:endParaRPr kumimoji="0" lang="zh-CN" altLang="en-US" sz="1505" b="0" i="0" u="none" strike="noStrike" kern="1200" cap="none" spc="0" normalizeH="0" baseline="0" noProof="0" dirty="0">
                <a:ln>
                  <a:noFill/>
                </a:ln>
                <a:solidFill>
                  <a:prstClr val="white"/>
                </a:solidFill>
                <a:effectLst/>
                <a:uLnTx/>
                <a:uFillTx/>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239126" y="1388353"/>
            <a:ext cx="867216" cy="836686"/>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5905868" y="1388353"/>
            <a:ext cx="877124" cy="836686"/>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5902310" y="3354935"/>
            <a:ext cx="847344" cy="836686"/>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2276651" y="3373550"/>
            <a:ext cx="895175" cy="836686"/>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79" name="文本框 20"/>
          <p:cNvSpPr txBox="1"/>
          <p:nvPr/>
        </p:nvSpPr>
        <p:spPr>
          <a:xfrm>
            <a:off x="1071335" y="14203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0" name="矩形 47"/>
          <p:cNvSpPr>
            <a:spLocks noChangeArrowheads="1"/>
          </p:cNvSpPr>
          <p:nvPr/>
        </p:nvSpPr>
        <p:spPr bwMode="auto">
          <a:xfrm>
            <a:off x="555692"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071335" y="34967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2" name="矩形 47"/>
          <p:cNvSpPr>
            <a:spLocks noChangeArrowheads="1"/>
          </p:cNvSpPr>
          <p:nvPr/>
        </p:nvSpPr>
        <p:spPr bwMode="auto">
          <a:xfrm>
            <a:off x="555692"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6887823" y="14203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4" name="矩形 47"/>
          <p:cNvSpPr>
            <a:spLocks noChangeArrowheads="1"/>
          </p:cNvSpPr>
          <p:nvPr/>
        </p:nvSpPr>
        <p:spPr bwMode="auto">
          <a:xfrm>
            <a:off x="6786665"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6887823" y="349677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86" name="矩形 47"/>
          <p:cNvSpPr>
            <a:spLocks noChangeArrowheads="1"/>
          </p:cNvSpPr>
          <p:nvPr/>
        </p:nvSpPr>
        <p:spPr bwMode="auto">
          <a:xfrm>
            <a:off x="6786665"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326955177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Effect transition="in" filter="fade">
                                      <p:cBhvr>
                                        <p:cTn id="9" dur="250"/>
                                        <p:tgtEl>
                                          <p:spTgt spid="2"/>
                                        </p:tgtEl>
                                      </p:cBhvr>
                                    </p:animEffect>
                                  </p:childTnLst>
                                </p:cTn>
                              </p:par>
                            </p:childTnLst>
                          </p:cTn>
                        </p:par>
                        <p:par>
                          <p:cTn id="10" fill="hold">
                            <p:stCondLst>
                              <p:cond delay="250"/>
                            </p:stCondLst>
                            <p:childTnLst>
                              <p:par>
                                <p:cTn id="11" presetID="10" presetClass="entr" presetSubtype="0"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250"/>
                                        <p:tgtEl>
                                          <p:spTgt spid="7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250"/>
                                        <p:tgtEl>
                                          <p:spTgt spid="80"/>
                                        </p:tgtEl>
                                      </p:cBhvr>
                                    </p:animEffect>
                                  </p:childTnLst>
                                </p:cTn>
                              </p:par>
                            </p:childTnLst>
                          </p:cTn>
                        </p:par>
                        <p:par>
                          <p:cTn id="17" fill="hold">
                            <p:stCondLst>
                              <p:cond delay="500"/>
                            </p:stCondLst>
                            <p:childTnLst>
                              <p:par>
                                <p:cTn id="18" presetID="12" presetClass="entr" presetSubtype="2"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250"/>
                                        <p:tgtEl>
                                          <p:spTgt spid="6"/>
                                        </p:tgtEl>
                                        <p:attrNameLst>
                                          <p:attrName>ppt_x</p:attrName>
                                        </p:attrNameLst>
                                      </p:cBhvr>
                                      <p:tavLst>
                                        <p:tav tm="0">
                                          <p:val>
                                            <p:strVal val="#ppt_x+#ppt_w*1.125000"/>
                                          </p:val>
                                        </p:tav>
                                        <p:tav tm="100000">
                                          <p:val>
                                            <p:strVal val="#ppt_x"/>
                                          </p:val>
                                        </p:tav>
                                      </p:tavLst>
                                    </p:anim>
                                    <p:animEffect transition="in" filter="wipe(left)">
                                      <p:cBhvr>
                                        <p:cTn id="21" dur="250"/>
                                        <p:tgtEl>
                                          <p:spTgt spid="6"/>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250" fill="hold"/>
                                        <p:tgtEl>
                                          <p:spTgt spid="3"/>
                                        </p:tgtEl>
                                        <p:attrNameLst>
                                          <p:attrName>ppt_w</p:attrName>
                                        </p:attrNameLst>
                                      </p:cBhvr>
                                      <p:tavLst>
                                        <p:tav tm="0">
                                          <p:val>
                                            <p:fltVal val="0"/>
                                          </p:val>
                                        </p:tav>
                                        <p:tav tm="100000">
                                          <p:val>
                                            <p:strVal val="#ppt_w"/>
                                          </p:val>
                                        </p:tav>
                                      </p:tavLst>
                                    </p:anim>
                                    <p:anim calcmode="lin" valueType="num">
                                      <p:cBhvr>
                                        <p:cTn id="26" dur="250" fill="hold"/>
                                        <p:tgtEl>
                                          <p:spTgt spid="3"/>
                                        </p:tgtEl>
                                        <p:attrNameLst>
                                          <p:attrName>ppt_h</p:attrName>
                                        </p:attrNameLst>
                                      </p:cBhvr>
                                      <p:tavLst>
                                        <p:tav tm="0">
                                          <p:val>
                                            <p:fltVal val="0"/>
                                          </p:val>
                                        </p:tav>
                                        <p:tav tm="100000">
                                          <p:val>
                                            <p:strVal val="#ppt_h"/>
                                          </p:val>
                                        </p:tav>
                                      </p:tavLst>
                                    </p:anim>
                                    <p:animEffect transition="in" filter="fade">
                                      <p:cBhvr>
                                        <p:cTn id="27" dur="250"/>
                                        <p:tgtEl>
                                          <p:spTgt spid="3"/>
                                        </p:tgtEl>
                                      </p:cBhvr>
                                    </p:animEffect>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250"/>
                                        <p:tgtEl>
                                          <p:spTgt spid="8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fade">
                                      <p:cBhvr>
                                        <p:cTn id="34" dur="250"/>
                                        <p:tgtEl>
                                          <p:spTgt spid="83"/>
                                        </p:tgtEl>
                                      </p:cBhvr>
                                    </p:animEffect>
                                  </p:childTnLst>
                                </p:cTn>
                              </p:par>
                            </p:childTnLst>
                          </p:cTn>
                        </p:par>
                        <p:par>
                          <p:cTn id="35" fill="hold">
                            <p:stCondLst>
                              <p:cond delay="1250"/>
                            </p:stCondLst>
                            <p:childTnLst>
                              <p:par>
                                <p:cTn id="36" presetID="12" presetClass="entr" presetSubtype="4"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250"/>
                                        <p:tgtEl>
                                          <p:spTgt spid="7"/>
                                        </p:tgtEl>
                                        <p:attrNameLst>
                                          <p:attrName>ppt_y</p:attrName>
                                        </p:attrNameLst>
                                      </p:cBhvr>
                                      <p:tavLst>
                                        <p:tav tm="0">
                                          <p:val>
                                            <p:strVal val="#ppt_y+#ppt_h*1.125000"/>
                                          </p:val>
                                        </p:tav>
                                        <p:tav tm="100000">
                                          <p:val>
                                            <p:strVal val="#ppt_y"/>
                                          </p:val>
                                        </p:tav>
                                      </p:tavLst>
                                    </p:anim>
                                    <p:animEffect transition="in" filter="wipe(up)">
                                      <p:cBhvr>
                                        <p:cTn id="39" dur="250"/>
                                        <p:tgtEl>
                                          <p:spTgt spid="7"/>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250" fill="hold"/>
                                        <p:tgtEl>
                                          <p:spTgt spid="4"/>
                                        </p:tgtEl>
                                        <p:attrNameLst>
                                          <p:attrName>ppt_w</p:attrName>
                                        </p:attrNameLst>
                                      </p:cBhvr>
                                      <p:tavLst>
                                        <p:tav tm="0">
                                          <p:val>
                                            <p:fltVal val="0"/>
                                          </p:val>
                                        </p:tav>
                                        <p:tav tm="100000">
                                          <p:val>
                                            <p:strVal val="#ppt_w"/>
                                          </p:val>
                                        </p:tav>
                                      </p:tavLst>
                                    </p:anim>
                                    <p:anim calcmode="lin" valueType="num">
                                      <p:cBhvr>
                                        <p:cTn id="44" dur="250" fill="hold"/>
                                        <p:tgtEl>
                                          <p:spTgt spid="4"/>
                                        </p:tgtEl>
                                        <p:attrNameLst>
                                          <p:attrName>ppt_h</p:attrName>
                                        </p:attrNameLst>
                                      </p:cBhvr>
                                      <p:tavLst>
                                        <p:tav tm="0">
                                          <p:val>
                                            <p:fltVal val="0"/>
                                          </p:val>
                                        </p:tav>
                                        <p:tav tm="100000">
                                          <p:val>
                                            <p:strVal val="#ppt_h"/>
                                          </p:val>
                                        </p:tav>
                                      </p:tavLst>
                                    </p:anim>
                                    <p:animEffect transition="in" filter="fade">
                                      <p:cBhvr>
                                        <p:cTn id="45" dur="250"/>
                                        <p:tgtEl>
                                          <p:spTgt spid="4"/>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250"/>
                                        <p:tgtEl>
                                          <p:spTgt spid="8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6"/>
                                        </p:tgtEl>
                                        <p:attrNameLst>
                                          <p:attrName>style.visibility</p:attrName>
                                        </p:attrNameLst>
                                      </p:cBhvr>
                                      <p:to>
                                        <p:strVal val="visible"/>
                                      </p:to>
                                    </p:set>
                                    <p:animEffect transition="in" filter="fade">
                                      <p:cBhvr>
                                        <p:cTn id="52" dur="250"/>
                                        <p:tgtEl>
                                          <p:spTgt spid="86"/>
                                        </p:tgtEl>
                                      </p:cBhvr>
                                    </p:animEffect>
                                  </p:childTnLst>
                                </p:cTn>
                              </p:par>
                            </p:childTnLst>
                          </p:cTn>
                        </p:par>
                        <p:par>
                          <p:cTn id="53" fill="hold">
                            <p:stCondLst>
                              <p:cond delay="2000"/>
                            </p:stCondLst>
                            <p:childTnLst>
                              <p:par>
                                <p:cTn id="54" presetID="12" presetClass="entr" presetSubtype="8"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250"/>
                                        <p:tgtEl>
                                          <p:spTgt spid="8"/>
                                        </p:tgtEl>
                                        <p:attrNameLst>
                                          <p:attrName>ppt_x</p:attrName>
                                        </p:attrNameLst>
                                      </p:cBhvr>
                                      <p:tavLst>
                                        <p:tav tm="0">
                                          <p:val>
                                            <p:strVal val="#ppt_x-#ppt_w*1.125000"/>
                                          </p:val>
                                        </p:tav>
                                        <p:tav tm="100000">
                                          <p:val>
                                            <p:strVal val="#ppt_x"/>
                                          </p:val>
                                        </p:tav>
                                      </p:tavLst>
                                    </p:anim>
                                    <p:animEffect transition="in" filter="wipe(right)">
                                      <p:cBhvr>
                                        <p:cTn id="57" dur="250"/>
                                        <p:tgtEl>
                                          <p:spTgt spid="8"/>
                                        </p:tgtEl>
                                      </p:cBhvr>
                                    </p:animEffect>
                                  </p:childTnLst>
                                </p:cTn>
                              </p:par>
                            </p:childTnLst>
                          </p:cTn>
                        </p:par>
                        <p:par>
                          <p:cTn id="58" fill="hold">
                            <p:stCondLst>
                              <p:cond delay="2250"/>
                            </p:stCondLst>
                            <p:childTnLst>
                              <p:par>
                                <p:cTn id="59" presetID="53" presetClass="entr" presetSubtype="16"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250" fill="hold"/>
                                        <p:tgtEl>
                                          <p:spTgt spid="5"/>
                                        </p:tgtEl>
                                        <p:attrNameLst>
                                          <p:attrName>ppt_w</p:attrName>
                                        </p:attrNameLst>
                                      </p:cBhvr>
                                      <p:tavLst>
                                        <p:tav tm="0">
                                          <p:val>
                                            <p:fltVal val="0"/>
                                          </p:val>
                                        </p:tav>
                                        <p:tav tm="100000">
                                          <p:val>
                                            <p:strVal val="#ppt_w"/>
                                          </p:val>
                                        </p:tav>
                                      </p:tavLst>
                                    </p:anim>
                                    <p:anim calcmode="lin" valueType="num">
                                      <p:cBhvr>
                                        <p:cTn id="62" dur="250" fill="hold"/>
                                        <p:tgtEl>
                                          <p:spTgt spid="5"/>
                                        </p:tgtEl>
                                        <p:attrNameLst>
                                          <p:attrName>ppt_h</p:attrName>
                                        </p:attrNameLst>
                                      </p:cBhvr>
                                      <p:tavLst>
                                        <p:tav tm="0">
                                          <p:val>
                                            <p:fltVal val="0"/>
                                          </p:val>
                                        </p:tav>
                                        <p:tav tm="100000">
                                          <p:val>
                                            <p:strVal val="#ppt_h"/>
                                          </p:val>
                                        </p:tav>
                                      </p:tavLst>
                                    </p:anim>
                                    <p:animEffect transition="in" filter="fade">
                                      <p:cBhvr>
                                        <p:cTn id="63" dur="250"/>
                                        <p:tgtEl>
                                          <p:spTgt spid="5"/>
                                        </p:tgtEl>
                                      </p:cBhvr>
                                    </p:animEffect>
                                  </p:childTnLst>
                                </p:cTn>
                              </p:par>
                            </p:childTnLst>
                          </p:cTn>
                        </p:par>
                        <p:par>
                          <p:cTn id="64" fill="hold">
                            <p:stCondLst>
                              <p:cond delay="2500"/>
                            </p:stCondLst>
                            <p:childTnLst>
                              <p:par>
                                <p:cTn id="65" presetID="10" presetClass="entr" presetSubtype="0" fill="hold" grpId="0" nodeType="afterEffect">
                                  <p:stCondLst>
                                    <p:cond delay="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250"/>
                                        <p:tgtEl>
                                          <p:spTgt spid="8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fade">
                                      <p:cBhvr>
                                        <p:cTn id="70" dur="250"/>
                                        <p:tgtEl>
                                          <p:spTgt spid="82"/>
                                        </p:tgtEl>
                                      </p:cBhvr>
                                    </p:animEffect>
                                  </p:childTnLst>
                                </p:cTn>
                              </p:par>
                            </p:childTnLst>
                          </p:cTn>
                        </p:par>
                        <p:par>
                          <p:cTn id="71" fill="hold">
                            <p:stCondLst>
                              <p:cond delay="2750"/>
                            </p:stCondLst>
                            <p:childTnLst>
                              <p:par>
                                <p:cTn id="72" presetID="12" presetClass="entr" presetSubtype="1" fill="hold"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250"/>
                                        <p:tgtEl>
                                          <p:spTgt spid="9"/>
                                        </p:tgtEl>
                                        <p:attrNameLst>
                                          <p:attrName>ppt_y</p:attrName>
                                        </p:attrNameLst>
                                      </p:cBhvr>
                                      <p:tavLst>
                                        <p:tav tm="0">
                                          <p:val>
                                            <p:strVal val="#ppt_y-#ppt_h*1.125000"/>
                                          </p:val>
                                        </p:tav>
                                        <p:tav tm="100000">
                                          <p:val>
                                            <p:strVal val="#ppt_y"/>
                                          </p:val>
                                        </p:tav>
                                      </p:tavLst>
                                    </p:anim>
                                    <p:animEffect transition="in" filter="wipe(down)">
                                      <p:cBhvr>
                                        <p:cTn id="7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73AA1"/>
                  </a:solidFill>
                  <a:effectLst/>
                  <a:uLnTx/>
                  <a:uFillTx/>
                  <a:latin typeface="等线"/>
                  <a:ea typeface="微软雅黑"/>
                  <a:cs typeface="+mn-cs"/>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等线"/>
                <a:ea typeface="微软雅黑" pitchFamily="34" charset="-122"/>
                <a:cs typeface="+mn-cs"/>
              </a:endParaRPr>
            </a:p>
          </p:txBody>
        </p:sp>
      </p:grpSp>
      <p:sp>
        <p:nvSpPr>
          <p:cNvPr id="69" name="矩形 68"/>
          <p:cNvSpPr/>
          <p:nvPr/>
        </p:nvSpPr>
        <p:spPr>
          <a:xfrm>
            <a:off x="4996052" y="3733741"/>
            <a:ext cx="3165460" cy="1131357"/>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0" name="矩形 69"/>
          <p:cNvSpPr/>
          <p:nvPr/>
        </p:nvSpPr>
        <p:spPr>
          <a:xfrm>
            <a:off x="6604168" y="1404440"/>
            <a:ext cx="2302425"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1" name="矩形 70"/>
          <p:cNvSpPr/>
          <p:nvPr/>
        </p:nvSpPr>
        <p:spPr>
          <a:xfrm>
            <a:off x="507670" y="2164450"/>
            <a:ext cx="2303918"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6274769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6*min(max(#ppt_w*#ppt_h,.3),1)-7.4)/-.7*#ppt_w"/>
                                          </p:val>
                                        </p:tav>
                                        <p:tav tm="100000">
                                          <p:val>
                                            <p:strVal val="#ppt_w"/>
                                          </p:val>
                                        </p:tav>
                                      </p:tavLst>
                                    </p:anim>
                                    <p:anim calcmode="lin" valueType="num">
                                      <p:cBhvr>
                                        <p:cTn id="8" dur="250" fill="hold"/>
                                        <p:tgtEl>
                                          <p:spTgt spid="2"/>
                                        </p:tgtEl>
                                        <p:attrNameLst>
                                          <p:attrName>ppt_h</p:attrName>
                                        </p:attrNameLst>
                                      </p:cBhvr>
                                      <p:tavLst>
                                        <p:tav tm="0">
                                          <p:val>
                                            <p:strVal val="(6*min(max(#ppt_w*#ppt_h,.3),1)-7.4)/-.7*#ppt_h"/>
                                          </p:val>
                                        </p:tav>
                                        <p:tav tm="100000">
                                          <p:val>
                                            <p:strVal val="#ppt_h"/>
                                          </p:val>
                                        </p:tav>
                                      </p:tavLst>
                                    </p:anim>
                                    <p:anim calcmode="lin" valueType="num">
                                      <p:cBhvr>
                                        <p:cTn id="9" dur="250" fill="hold"/>
                                        <p:tgtEl>
                                          <p:spTgt spid="2"/>
                                        </p:tgtEl>
                                        <p:attrNameLst>
                                          <p:attrName>ppt_x</p:attrName>
                                        </p:attrNameLst>
                                      </p:cBhvr>
                                      <p:tavLst>
                                        <p:tav tm="0">
                                          <p:val>
                                            <p:fltVal val="0.5"/>
                                          </p:val>
                                        </p:tav>
                                        <p:tav tm="100000">
                                          <p:val>
                                            <p:strVal val="#ppt_x"/>
                                          </p:val>
                                        </p:tav>
                                      </p:tavLst>
                                    </p:anim>
                                    <p:anim calcmode="lin" valueType="num">
                                      <p:cBhvr>
                                        <p:cTn id="1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250"/>
                            </p:stCondLst>
                            <p:childTnLst>
                              <p:par>
                                <p:cTn id="12" presetID="23" presetClass="entr" presetSubtype="3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strVal val="(6*min(max(#ppt_w*#ppt_h,.3),1)-7.4)/-.7*#ppt_w"/>
                                          </p:val>
                                        </p:tav>
                                        <p:tav tm="100000">
                                          <p:val>
                                            <p:strVal val="#ppt_w"/>
                                          </p:val>
                                        </p:tav>
                                      </p:tavLst>
                                    </p:anim>
                                    <p:anim calcmode="lin" valueType="num">
                                      <p:cBhvr>
                                        <p:cTn id="15" dur="250" fill="hold"/>
                                        <p:tgtEl>
                                          <p:spTgt spid="5"/>
                                        </p:tgtEl>
                                        <p:attrNameLst>
                                          <p:attrName>ppt_h</p:attrName>
                                        </p:attrNameLst>
                                      </p:cBhvr>
                                      <p:tavLst>
                                        <p:tav tm="0">
                                          <p:val>
                                            <p:strVal val="(6*min(max(#ppt_w*#ppt_h,.3),1)-7.4)/-.7*#ppt_h"/>
                                          </p:val>
                                        </p:tav>
                                        <p:tav tm="100000">
                                          <p:val>
                                            <p:strVal val="#ppt_h"/>
                                          </p:val>
                                        </p:tav>
                                      </p:tavLst>
                                    </p:anim>
                                    <p:anim calcmode="lin" valueType="num">
                                      <p:cBhvr>
                                        <p:cTn id="16" dur="250" fill="hold"/>
                                        <p:tgtEl>
                                          <p:spTgt spid="5"/>
                                        </p:tgtEl>
                                        <p:attrNameLst>
                                          <p:attrName>ppt_x</p:attrName>
                                        </p:attrNameLst>
                                      </p:cBhvr>
                                      <p:tavLst>
                                        <p:tav tm="0">
                                          <p:val>
                                            <p:fltVal val="0.5"/>
                                          </p:val>
                                        </p:tav>
                                        <p:tav tm="100000">
                                          <p:val>
                                            <p:strVal val="#ppt_x"/>
                                          </p:val>
                                        </p:tav>
                                      </p:tavLst>
                                    </p:anim>
                                    <p:anim calcmode="lin" valueType="num">
                                      <p:cBhvr>
                                        <p:cTn id="1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500"/>
                            </p:stCondLst>
                            <p:childTnLst>
                              <p:par>
                                <p:cTn id="19" presetID="23" presetClass="entr" presetSubtype="3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6*min(max(#ppt_w*#ppt_h,.3),1)-7.4)/-.7*#ppt_w"/>
                                          </p:val>
                                        </p:tav>
                                        <p:tav tm="100000">
                                          <p:val>
                                            <p:strVal val="#ppt_w"/>
                                          </p:val>
                                        </p:tav>
                                      </p:tavLst>
                                    </p:anim>
                                    <p:anim calcmode="lin" valueType="num">
                                      <p:cBhvr>
                                        <p:cTn id="22" dur="250" fill="hold"/>
                                        <p:tgtEl>
                                          <p:spTgt spid="8"/>
                                        </p:tgtEl>
                                        <p:attrNameLst>
                                          <p:attrName>ppt_h</p:attrName>
                                        </p:attrNameLst>
                                      </p:cBhvr>
                                      <p:tavLst>
                                        <p:tav tm="0">
                                          <p:val>
                                            <p:strVal val="(6*min(max(#ppt_w*#ppt_h,.3),1)-7.4)/-.7*#ppt_h"/>
                                          </p:val>
                                        </p:tav>
                                        <p:tav tm="100000">
                                          <p:val>
                                            <p:strVal val="#ppt_h"/>
                                          </p:val>
                                        </p:tav>
                                      </p:tavLst>
                                    </p:anim>
                                    <p:anim calcmode="lin" valueType="num">
                                      <p:cBhvr>
                                        <p:cTn id="23" dur="250" fill="hold"/>
                                        <p:tgtEl>
                                          <p:spTgt spid="8"/>
                                        </p:tgtEl>
                                        <p:attrNameLst>
                                          <p:attrName>ppt_x</p:attrName>
                                        </p:attrNameLst>
                                      </p:cBhvr>
                                      <p:tavLst>
                                        <p:tav tm="0">
                                          <p:val>
                                            <p:fltVal val="0.5"/>
                                          </p:val>
                                        </p:tav>
                                        <p:tav tm="100000">
                                          <p:val>
                                            <p:strVal val="#ppt_x"/>
                                          </p:val>
                                        </p:tav>
                                      </p:tavLst>
                                    </p:anim>
                                    <p:anim calcmode="lin" valueType="num">
                                      <p:cBhvr>
                                        <p:cTn id="2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75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1+#ppt_w/2"/>
                                          </p:val>
                                        </p:tav>
                                        <p:tav tm="100000">
                                          <p:val>
                                            <p:strVal val="#ppt_x"/>
                                          </p:val>
                                        </p:tav>
                                      </p:tavLst>
                                    </p:anim>
                                    <p:anim calcmode="lin" valueType="num">
                                      <p:cBhvr additive="base">
                                        <p:cTn id="29" dur="25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250" fill="hold"/>
                                        <p:tgtEl>
                                          <p:spTgt spid="70"/>
                                        </p:tgtEl>
                                        <p:attrNameLst>
                                          <p:attrName>ppt_x</p:attrName>
                                        </p:attrNameLst>
                                      </p:cBhvr>
                                      <p:tavLst>
                                        <p:tav tm="0">
                                          <p:val>
                                            <p:strVal val="1+#ppt_w/2"/>
                                          </p:val>
                                        </p:tav>
                                        <p:tav tm="100000">
                                          <p:val>
                                            <p:strVal val="#ppt_x"/>
                                          </p:val>
                                        </p:tav>
                                      </p:tavLst>
                                    </p:anim>
                                    <p:anim calcmode="lin" valueType="num">
                                      <p:cBhvr additive="base">
                                        <p:cTn id="33" dur="25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0-#ppt_w/2"/>
                                          </p:val>
                                        </p:tav>
                                        <p:tav tm="100000">
                                          <p:val>
                                            <p:strVal val="#ppt_x"/>
                                          </p:val>
                                        </p:tav>
                                      </p:tavLst>
                                    </p:anim>
                                    <p:anim calcmode="lin" valueType="num">
                                      <p:cBhvr additive="base">
                                        <p:cTn id="3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1" cstate="print">
            <a:extLst>
              <a:ext uri="{BEBA8EAE-BF5A-486C-A8C5-ECC9F3942E4B}">
                <a14:imgProps xmlns:a14="http://schemas.microsoft.com/office/drawing/2010/main">
                  <a14:imgLayer r:embed="rId12">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1251086"/>
            <a:ext cx="2740288" cy="3936090"/>
          </a:xfrm>
          <a:prstGeom prst="rect">
            <a:avLst/>
          </a:prstGeom>
        </p:spPr>
      </p:pic>
      <p:pic>
        <p:nvPicPr>
          <p:cNvPr id="11" name="图片 10"/>
          <p:cNvPicPr>
            <a:picLocks noChangeAspect="1"/>
          </p:cNvPicPr>
          <p:nvPr/>
        </p:nvPicPr>
        <p:blipFill rotWithShape="1">
          <a:blip r:embed="rId14" cstate="print">
            <a:extLst>
              <a:ext uri="{28A0092B-C50C-407E-A947-70E740481C1C}">
                <a14:useLocalDpi xmlns:a14="http://schemas.microsoft.com/office/drawing/2010/main" val="0"/>
              </a:ext>
            </a:extLst>
          </a:blip>
          <a:srcRect b="42833"/>
          <a:stretch/>
        </p:blipFill>
        <p:spPr>
          <a:xfrm>
            <a:off x="6241085" y="3021750"/>
            <a:ext cx="2886235" cy="2121750"/>
          </a:xfrm>
          <a:prstGeom prst="rect">
            <a:avLst/>
          </a:prstGeom>
        </p:spPr>
      </p:pic>
      <p:pic>
        <p:nvPicPr>
          <p:cNvPr id="12" name="图片 1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9398" y="4080303"/>
            <a:ext cx="1480593" cy="1063197"/>
          </a:xfrm>
          <a:prstGeom prst="rect">
            <a:avLst/>
          </a:prstGeom>
        </p:spPr>
      </p:pic>
      <p:pic>
        <p:nvPicPr>
          <p:cNvPr id="10" name="图片 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249128" y="467767"/>
            <a:ext cx="1331018" cy="3851008"/>
          </a:xfrm>
          <a:prstGeom prst="rect">
            <a:avLst/>
          </a:prstGeom>
        </p:spPr>
      </p:pic>
      <p:sp>
        <p:nvSpPr>
          <p:cNvPr id="2" name="文本框 1"/>
          <p:cNvSpPr txBox="1"/>
          <p:nvPr/>
        </p:nvSpPr>
        <p:spPr>
          <a:xfrm>
            <a:off x="547558" y="296979"/>
            <a:ext cx="1667701" cy="954107"/>
          </a:xfrm>
          <a:prstGeom prst="rect">
            <a:avLst/>
          </a:prstGeom>
          <a:noFill/>
        </p:spPr>
        <p:txBody>
          <a:bodyPr wrap="none" rtlCol="0">
            <a:spAutoFit/>
          </a:bodyPr>
          <a:lstStyle/>
          <a:p>
            <a:pPr algn="ctr"/>
            <a:r>
              <a:rPr lang="zh-CN" altLang="en-US" sz="2800" dirty="0">
                <a:solidFill>
                  <a:srgbClr val="FF0000"/>
                </a:solidFill>
                <a:latin typeface="微软雅黑" panose="020B0503020204020204" pitchFamily="34" charset="-122"/>
                <a:ea typeface="微软雅黑" panose="020B0503020204020204" pitchFamily="34" charset="-122"/>
              </a:rPr>
              <a:t>目录</a:t>
            </a:r>
          </a:p>
          <a:p>
            <a:pPr algn="ctr"/>
            <a:r>
              <a:rPr lang="en-US" altLang="zh-CN" sz="2800" dirty="0">
                <a:solidFill>
                  <a:srgbClr val="FF0000"/>
                </a:solidFill>
                <a:latin typeface="微软雅黑" panose="020B0503020204020204" pitchFamily="34" charset="-122"/>
                <a:ea typeface="微软雅黑" panose="020B0503020204020204" pitchFamily="34" charset="-122"/>
              </a:rPr>
              <a:t>contents</a:t>
            </a:r>
            <a:endParaRPr lang="zh-CN" altLang="en-US" sz="2800" dirty="0">
              <a:solidFill>
                <a:srgbClr val="FF0000"/>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2687593" y="1251086"/>
            <a:ext cx="3046748" cy="490653"/>
            <a:chOff x="2687593" y="1251086"/>
            <a:chExt cx="3046748" cy="490653"/>
          </a:xfrm>
        </p:grpSpPr>
        <p:sp>
          <p:nvSpPr>
            <p:cNvPr id="15" name="MH_Entry_1">
              <a:hlinkClick r:id="rId17" action="ppaction://hlinksldjump"/>
            </p:cNvPr>
            <p:cNvSpPr/>
            <p:nvPr>
              <p:custDataLst>
                <p:tags r:id="rId7"/>
              </p:custDataLst>
            </p:nvPr>
          </p:nvSpPr>
          <p:spPr>
            <a:xfrm>
              <a:off x="2687593" y="1377867"/>
              <a:ext cx="3046748" cy="363871"/>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1800" dirty="0">
                  <a:solidFill>
                    <a:srgbClr val="FFFFFF"/>
                  </a:solidFill>
                  <a:latin typeface="华文细黑" panose="02010600040101010101" pitchFamily="2" charset="-122"/>
                  <a:ea typeface="华文细黑" panose="02010600040101010101" pitchFamily="2" charset="-122"/>
                </a:rPr>
                <a:t>此处输入您的文本</a:t>
              </a:r>
            </a:p>
          </p:txBody>
        </p:sp>
        <p:sp>
          <p:nvSpPr>
            <p:cNvPr id="16" name="MH_Number_1">
              <a:hlinkClick r:id="rId17" action="ppaction://hlinksldjump"/>
            </p:cNvPr>
            <p:cNvSpPr/>
            <p:nvPr>
              <p:custDataLst>
                <p:tags r:id="rId8"/>
              </p:custDataLst>
            </p:nvPr>
          </p:nvSpPr>
          <p:spPr>
            <a:xfrm>
              <a:off x="5222892" y="1251086"/>
              <a:ext cx="511449" cy="490653"/>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01</a:t>
              </a:r>
              <a:endParaRPr lang="zh-CN" altLang="en-US" sz="18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grpSp>
      <p:grpSp>
        <p:nvGrpSpPr>
          <p:cNvPr id="6" name="组合 5"/>
          <p:cNvGrpSpPr/>
          <p:nvPr/>
        </p:nvGrpSpPr>
        <p:grpSpPr>
          <a:xfrm>
            <a:off x="3247032" y="1969593"/>
            <a:ext cx="3046748" cy="490653"/>
            <a:chOff x="3247032" y="1969593"/>
            <a:chExt cx="3046748" cy="490653"/>
          </a:xfrm>
        </p:grpSpPr>
        <p:sp>
          <p:nvSpPr>
            <p:cNvPr id="18" name="MH_Entry_2">
              <a:hlinkClick r:id="rId18" action="ppaction://hlinksldjump"/>
            </p:cNvPr>
            <p:cNvSpPr/>
            <p:nvPr>
              <p:custDataLst>
                <p:tags r:id="rId5"/>
              </p:custDataLst>
            </p:nvPr>
          </p:nvSpPr>
          <p:spPr>
            <a:xfrm>
              <a:off x="3247032" y="2096375"/>
              <a:ext cx="3046748" cy="363871"/>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1800" dirty="0">
                  <a:solidFill>
                    <a:srgbClr val="FFFFFF"/>
                  </a:solidFill>
                  <a:latin typeface="华文细黑" panose="02010600040101010101" pitchFamily="2" charset="-122"/>
                  <a:ea typeface="华文细黑" panose="02010600040101010101" pitchFamily="2" charset="-122"/>
                </a:rPr>
                <a:t>此处输入您的文本</a:t>
              </a:r>
            </a:p>
          </p:txBody>
        </p:sp>
        <p:sp>
          <p:nvSpPr>
            <p:cNvPr id="19" name="MH_Number_2">
              <a:hlinkClick r:id="rId18" action="ppaction://hlinksldjump"/>
            </p:cNvPr>
            <p:cNvSpPr/>
            <p:nvPr>
              <p:custDataLst>
                <p:tags r:id="rId6"/>
              </p:custDataLst>
            </p:nvPr>
          </p:nvSpPr>
          <p:spPr>
            <a:xfrm>
              <a:off x="5782331" y="1969593"/>
              <a:ext cx="511449" cy="490653"/>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02</a:t>
              </a:r>
              <a:endParaRPr lang="zh-CN" altLang="en-US" sz="18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grpSp>
      <p:grpSp>
        <p:nvGrpSpPr>
          <p:cNvPr id="7" name="组合 6"/>
          <p:cNvGrpSpPr/>
          <p:nvPr/>
        </p:nvGrpSpPr>
        <p:grpSpPr>
          <a:xfrm>
            <a:off x="2687593" y="2688101"/>
            <a:ext cx="3046748" cy="490653"/>
            <a:chOff x="2687593" y="2688101"/>
            <a:chExt cx="3046748" cy="490653"/>
          </a:xfrm>
        </p:grpSpPr>
        <p:sp>
          <p:nvSpPr>
            <p:cNvPr id="21" name="MH_Entry_3">
              <a:hlinkClick r:id="rId19" action="ppaction://hlinksldjump"/>
            </p:cNvPr>
            <p:cNvSpPr/>
            <p:nvPr>
              <p:custDataLst>
                <p:tags r:id="rId3"/>
              </p:custDataLst>
            </p:nvPr>
          </p:nvSpPr>
          <p:spPr>
            <a:xfrm>
              <a:off x="2687593" y="2814882"/>
              <a:ext cx="3046748" cy="363871"/>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1800" dirty="0">
                  <a:solidFill>
                    <a:srgbClr val="FFFFFF"/>
                  </a:solidFill>
                  <a:latin typeface="华文细黑" panose="02010600040101010101" pitchFamily="2" charset="-122"/>
                  <a:ea typeface="华文细黑" panose="02010600040101010101" pitchFamily="2" charset="-122"/>
                </a:rPr>
                <a:t>此处输入您的文本</a:t>
              </a:r>
            </a:p>
          </p:txBody>
        </p:sp>
        <p:sp>
          <p:nvSpPr>
            <p:cNvPr id="22" name="MH_Number_3">
              <a:hlinkClick r:id="rId19" action="ppaction://hlinksldjump"/>
            </p:cNvPr>
            <p:cNvSpPr/>
            <p:nvPr>
              <p:custDataLst>
                <p:tags r:id="rId4"/>
              </p:custDataLst>
            </p:nvPr>
          </p:nvSpPr>
          <p:spPr>
            <a:xfrm>
              <a:off x="5222892" y="2688101"/>
              <a:ext cx="511449" cy="490653"/>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03</a:t>
              </a:r>
              <a:endParaRPr lang="zh-CN" altLang="en-US" sz="18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grpSp>
      <p:grpSp>
        <p:nvGrpSpPr>
          <p:cNvPr id="9" name="组合 8"/>
          <p:cNvGrpSpPr/>
          <p:nvPr/>
        </p:nvGrpSpPr>
        <p:grpSpPr>
          <a:xfrm>
            <a:off x="3247032" y="3406608"/>
            <a:ext cx="3046748" cy="490653"/>
            <a:chOff x="3247032" y="3406608"/>
            <a:chExt cx="3046748" cy="490653"/>
          </a:xfrm>
        </p:grpSpPr>
        <p:sp>
          <p:nvSpPr>
            <p:cNvPr id="23" name="MH_Entry_4">
              <a:hlinkClick r:id="rId20" action="ppaction://hlinksldjump"/>
            </p:cNvPr>
            <p:cNvSpPr/>
            <p:nvPr>
              <p:custDataLst>
                <p:tags r:id="rId1"/>
              </p:custDataLst>
            </p:nvPr>
          </p:nvSpPr>
          <p:spPr>
            <a:xfrm>
              <a:off x="3247032" y="3533390"/>
              <a:ext cx="3046748" cy="363871"/>
            </a:xfrm>
            <a:prstGeom prst="rect">
              <a:avLst/>
            </a:prstGeom>
            <a:solidFill>
              <a:srgbClr val="DAA7E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1800" dirty="0">
                  <a:solidFill>
                    <a:srgbClr val="FFFFFF"/>
                  </a:solidFill>
                  <a:latin typeface="华文细黑" panose="02010600040101010101" pitchFamily="2" charset="-122"/>
                  <a:ea typeface="华文细黑" panose="02010600040101010101" pitchFamily="2" charset="-122"/>
                </a:rPr>
                <a:t>此处输入您的文本</a:t>
              </a:r>
            </a:p>
          </p:txBody>
        </p:sp>
        <p:sp>
          <p:nvSpPr>
            <p:cNvPr id="24" name="MH_Number_4">
              <a:hlinkClick r:id="rId20" action="ppaction://hlinksldjump"/>
            </p:cNvPr>
            <p:cNvSpPr/>
            <p:nvPr>
              <p:custDataLst>
                <p:tags r:id="rId2"/>
              </p:custDataLst>
            </p:nvPr>
          </p:nvSpPr>
          <p:spPr>
            <a:xfrm>
              <a:off x="5782331" y="3406608"/>
              <a:ext cx="511449" cy="490653"/>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04</a:t>
              </a:r>
              <a:endParaRPr lang="zh-CN" altLang="en-US" sz="18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grpSp>
    </p:spTree>
    <p:extLst>
      <p:ext uri="{BB962C8B-B14F-4D97-AF65-F5344CB8AC3E}">
        <p14:creationId xmlns:p14="http://schemas.microsoft.com/office/powerpoint/2010/main" val="850698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750" fill="hold"/>
                                        <p:tgtEl>
                                          <p:spTgt spid="5"/>
                                        </p:tgtEl>
                                        <p:attrNameLst>
                                          <p:attrName>ppt_x</p:attrName>
                                        </p:attrNameLst>
                                      </p:cBhvr>
                                      <p:tavLst>
                                        <p:tav tm="0">
                                          <p:val>
                                            <p:strVal val="1+#ppt_w/2"/>
                                          </p:val>
                                        </p:tav>
                                        <p:tav tm="100000">
                                          <p:val>
                                            <p:strVal val="#ppt_x"/>
                                          </p:val>
                                        </p:tav>
                                      </p:tavLst>
                                    </p:anim>
                                    <p:anim calcmode="lin" valueType="num">
                                      <p:cBhvr additive="base">
                                        <p:cTn id="14" dur="75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750"/>
                            </p:stCondLst>
                            <p:childTnLst>
                              <p:par>
                                <p:cTn id="16" presetID="2" presetClass="entr" presetSubtype="2"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1+#ppt_w/2"/>
                                          </p:val>
                                        </p:tav>
                                        <p:tav tm="100000">
                                          <p:val>
                                            <p:strVal val="#ppt_x"/>
                                          </p:val>
                                        </p:tav>
                                      </p:tavLst>
                                    </p:anim>
                                    <p:anim calcmode="lin" valueType="num">
                                      <p:cBhvr additive="base">
                                        <p:cTn id="19" dur="7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2500"/>
                            </p:stCondLst>
                            <p:childTnLst>
                              <p:par>
                                <p:cTn id="21" presetID="2" presetClass="entr" presetSubtype="2"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1+#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2" presetClass="entr" presetSubtype="2"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750" fill="hold"/>
                                        <p:tgtEl>
                                          <p:spTgt spid="9"/>
                                        </p:tgtEl>
                                        <p:attrNameLst>
                                          <p:attrName>ppt_x</p:attrName>
                                        </p:attrNameLst>
                                      </p:cBhvr>
                                      <p:tavLst>
                                        <p:tav tm="0">
                                          <p:val>
                                            <p:strVal val="1+#ppt_w/2"/>
                                          </p:val>
                                        </p:tav>
                                        <p:tav tm="100000">
                                          <p:val>
                                            <p:strVal val="#ppt_x"/>
                                          </p:val>
                                        </p:tav>
                                      </p:tavLst>
                                    </p:anim>
                                    <p:anim calcmode="lin" valueType="num">
                                      <p:cBhvr additive="base">
                                        <p:cTn id="29"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251086"/>
            <a:ext cx="2740288" cy="3936090"/>
          </a:xfrm>
          <a:prstGeom prst="rect">
            <a:avLst/>
          </a:prstGeom>
        </p:spPr>
      </p:pic>
      <p:pic>
        <p:nvPicPr>
          <p:cNvPr id="11" name="图片 10"/>
          <p:cNvPicPr>
            <a:picLocks noChangeAspect="1"/>
          </p:cNvPicPr>
          <p:nvPr/>
        </p:nvPicPr>
        <p:blipFill rotWithShape="1">
          <a:blip r:embed="rId8" cstate="print">
            <a:extLst>
              <a:ext uri="{28A0092B-C50C-407E-A947-70E740481C1C}">
                <a14:useLocalDpi xmlns:a14="http://schemas.microsoft.com/office/drawing/2010/main" val="0"/>
              </a:ext>
            </a:extLst>
          </a:blip>
          <a:srcRect b="42833"/>
          <a:stretch/>
        </p:blipFill>
        <p:spPr>
          <a:xfrm>
            <a:off x="6241085" y="3021750"/>
            <a:ext cx="2886235" cy="2121750"/>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398" y="4080303"/>
            <a:ext cx="1480593" cy="1063197"/>
          </a:xfrm>
          <a:prstGeom prst="rect">
            <a:avLst/>
          </a:prstGeom>
        </p:spPr>
      </p:pic>
      <p:pic>
        <p:nvPicPr>
          <p:cNvPr id="10" name="图片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49128" y="467767"/>
            <a:ext cx="1331018" cy="3851008"/>
          </a:xfrm>
          <a:prstGeom prst="rect">
            <a:avLst/>
          </a:prstGeom>
        </p:spPr>
      </p:pic>
      <p:sp>
        <p:nvSpPr>
          <p:cNvPr id="2" name="文本框 1"/>
          <p:cNvSpPr txBox="1"/>
          <p:nvPr/>
        </p:nvSpPr>
        <p:spPr>
          <a:xfrm>
            <a:off x="547558" y="296979"/>
            <a:ext cx="1667701" cy="954107"/>
          </a:xfrm>
          <a:prstGeom prst="rect">
            <a:avLst/>
          </a:prstGeom>
          <a:noFill/>
        </p:spPr>
        <p:txBody>
          <a:bodyPr wrap="none" rtlCol="0">
            <a:spAutoFit/>
          </a:bodyPr>
          <a:lstStyle/>
          <a:p>
            <a:pPr algn="ctr"/>
            <a:r>
              <a:rPr lang="zh-CN" altLang="en-US" sz="2800" dirty="0">
                <a:solidFill>
                  <a:srgbClr val="FF0000"/>
                </a:solidFill>
                <a:latin typeface="微软雅黑" panose="020B0503020204020204" pitchFamily="34" charset="-122"/>
                <a:ea typeface="微软雅黑" panose="020B0503020204020204" pitchFamily="34" charset="-122"/>
              </a:rPr>
              <a:t>目录</a:t>
            </a:r>
          </a:p>
          <a:p>
            <a:pPr algn="ctr"/>
            <a:r>
              <a:rPr lang="en-US" altLang="zh-CN" sz="2800" dirty="0">
                <a:solidFill>
                  <a:srgbClr val="FF0000"/>
                </a:solidFill>
                <a:latin typeface="微软雅黑" panose="020B0503020204020204" pitchFamily="34" charset="-122"/>
                <a:ea typeface="微软雅黑" panose="020B0503020204020204" pitchFamily="34" charset="-122"/>
              </a:rPr>
              <a:t>contents</a:t>
            </a:r>
            <a:endParaRPr lang="zh-CN" altLang="en-US" sz="2800" dirty="0">
              <a:solidFill>
                <a:srgbClr val="FF0000"/>
              </a:solidFill>
              <a:latin typeface="微软雅黑" panose="020B0503020204020204" pitchFamily="34" charset="-122"/>
              <a:ea typeface="微软雅黑" panose="020B0503020204020204" pitchFamily="34" charset="-122"/>
            </a:endParaRPr>
          </a:p>
        </p:txBody>
      </p:sp>
      <p:sp>
        <p:nvSpPr>
          <p:cNvPr id="20" name="MH_Title"/>
          <p:cNvSpPr/>
          <p:nvPr>
            <p:custDataLst>
              <p:tags r:id="rId1"/>
            </p:custDataLst>
          </p:nvPr>
        </p:nvSpPr>
        <p:spPr>
          <a:xfrm>
            <a:off x="3053602" y="2262919"/>
            <a:ext cx="3631672" cy="499415"/>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100" b="1" dirty="0">
                <a:solidFill>
                  <a:srgbClr val="FFFFFF"/>
                </a:solidFill>
                <a:latin typeface="Arial Black" panose="020B0A04020102020204" pitchFamily="34" charset="0"/>
                <a:ea typeface="华文细黑" panose="02010600040101010101" pitchFamily="2" charset="-122"/>
              </a:rPr>
              <a:t>请在此处输入您的文本</a:t>
            </a:r>
          </a:p>
        </p:txBody>
      </p:sp>
      <p:sp>
        <p:nvSpPr>
          <p:cNvPr id="25" name="MH_Number"/>
          <p:cNvSpPr/>
          <p:nvPr>
            <p:custDataLst>
              <p:tags r:id="rId2"/>
            </p:custDataLst>
          </p:nvPr>
        </p:nvSpPr>
        <p:spPr>
          <a:xfrm>
            <a:off x="6104982" y="2088907"/>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smtClean="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4</a:t>
            </a:r>
            <a:endParaRPr lang="zh-CN" altLang="en-US" sz="36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Tree>
    <p:extLst>
      <p:ext uri="{BB962C8B-B14F-4D97-AF65-F5344CB8AC3E}">
        <p14:creationId xmlns:p14="http://schemas.microsoft.com/office/powerpoint/2010/main" val="40315381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175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217195" y="686830"/>
            <a:ext cx="2041922" cy="2016581"/>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29" name="文本框 115"/>
            <p:cNvSpPr txBox="1">
              <a:spLocks noChangeArrowheads="1"/>
            </p:cNvSpPr>
            <p:nvPr/>
          </p:nvSpPr>
          <p:spPr bwMode="auto">
            <a:xfrm>
              <a:off x="5106400"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6341269" y="686830"/>
            <a:ext cx="2041922" cy="2016581"/>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30" name="文本框 116"/>
            <p:cNvSpPr txBox="1">
              <a:spLocks noChangeArrowheads="1"/>
            </p:cNvSpPr>
            <p:nvPr/>
          </p:nvSpPr>
          <p:spPr bwMode="auto">
            <a:xfrm>
              <a:off x="7248246"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0" name="组合 9"/>
          <p:cNvGrpSpPr/>
          <p:nvPr/>
        </p:nvGrpSpPr>
        <p:grpSpPr>
          <a:xfrm>
            <a:off x="4223148" y="2789248"/>
            <a:ext cx="2035969" cy="2009526"/>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5631" name="文本框 117"/>
            <p:cNvSpPr txBox="1">
              <a:spLocks noChangeArrowheads="1"/>
            </p:cNvSpPr>
            <p:nvPr/>
          </p:nvSpPr>
          <p:spPr bwMode="auto">
            <a:xfrm>
              <a:off x="5106400" y="3842981"/>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3" name="组合 12"/>
          <p:cNvGrpSpPr/>
          <p:nvPr/>
        </p:nvGrpSpPr>
        <p:grpSpPr>
          <a:xfrm>
            <a:off x="6340079" y="2789248"/>
            <a:ext cx="2034777" cy="2009526"/>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sp>
            <p:nvSpPr>
              <p:cNvPr id="25632" name="文本框 118"/>
              <p:cNvSpPr txBox="1">
                <a:spLocks noChangeArrowheads="1"/>
              </p:cNvSpPr>
              <p:nvPr/>
            </p:nvSpPr>
            <p:spPr bwMode="auto">
              <a:xfrm>
                <a:off x="7248246" y="3842981"/>
                <a:ext cx="96465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sp>
        <p:nvSpPr>
          <p:cNvPr id="25603" name="Freeform 6"/>
          <p:cNvSpPr>
            <a:spLocks/>
          </p:cNvSpPr>
          <p:nvPr/>
        </p:nvSpPr>
        <p:spPr bwMode="auto">
          <a:xfrm>
            <a:off x="6341269" y="686830"/>
            <a:ext cx="2041922" cy="2016581"/>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05" name="Freeform 8"/>
          <p:cNvSpPr>
            <a:spLocks/>
          </p:cNvSpPr>
          <p:nvPr/>
        </p:nvSpPr>
        <p:spPr bwMode="auto">
          <a:xfrm>
            <a:off x="4223148" y="2789248"/>
            <a:ext cx="2035969" cy="2009526"/>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09" name="Freeform 12"/>
          <p:cNvSpPr>
            <a:spLocks/>
          </p:cNvSpPr>
          <p:nvPr/>
        </p:nvSpPr>
        <p:spPr bwMode="auto">
          <a:xfrm>
            <a:off x="4217195" y="686830"/>
            <a:ext cx="2041922" cy="2016581"/>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3" name="Freeform 18"/>
          <p:cNvSpPr>
            <a:spLocks/>
          </p:cNvSpPr>
          <p:nvPr/>
        </p:nvSpPr>
        <p:spPr bwMode="auto">
          <a:xfrm>
            <a:off x="3790950" y="2757500"/>
            <a:ext cx="956073" cy="202246"/>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4" name="Freeform 19"/>
          <p:cNvSpPr>
            <a:spLocks/>
          </p:cNvSpPr>
          <p:nvPr/>
        </p:nvSpPr>
        <p:spPr bwMode="auto">
          <a:xfrm>
            <a:off x="4723211" y="2938581"/>
            <a:ext cx="36909" cy="37627"/>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5" name="Freeform 20"/>
          <p:cNvSpPr>
            <a:spLocks/>
          </p:cNvSpPr>
          <p:nvPr/>
        </p:nvSpPr>
        <p:spPr bwMode="auto">
          <a:xfrm>
            <a:off x="5812631" y="4504812"/>
            <a:ext cx="935832" cy="204598"/>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6" name="Freeform 21"/>
          <p:cNvSpPr>
            <a:spLocks/>
          </p:cNvSpPr>
          <p:nvPr/>
        </p:nvSpPr>
        <p:spPr bwMode="auto">
          <a:xfrm>
            <a:off x="6729413" y="4487173"/>
            <a:ext cx="36910" cy="37627"/>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7" name="Freeform 22"/>
          <p:cNvSpPr>
            <a:spLocks/>
          </p:cNvSpPr>
          <p:nvPr/>
        </p:nvSpPr>
        <p:spPr bwMode="auto">
          <a:xfrm>
            <a:off x="7840266" y="2551727"/>
            <a:ext cx="962025" cy="204598"/>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8" name="Freeform 23"/>
          <p:cNvSpPr>
            <a:spLocks/>
          </p:cNvSpPr>
          <p:nvPr/>
        </p:nvSpPr>
        <p:spPr bwMode="auto">
          <a:xfrm>
            <a:off x="7824788" y="2538792"/>
            <a:ext cx="36910" cy="36451"/>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19" name="Freeform 24"/>
          <p:cNvSpPr>
            <a:spLocks/>
          </p:cNvSpPr>
          <p:nvPr/>
        </p:nvSpPr>
        <p:spPr bwMode="auto">
          <a:xfrm>
            <a:off x="5770960" y="796475"/>
            <a:ext cx="953690" cy="203422"/>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20" name="Freeform 25"/>
          <p:cNvSpPr>
            <a:spLocks/>
          </p:cNvSpPr>
          <p:nvPr/>
        </p:nvSpPr>
        <p:spPr bwMode="auto">
          <a:xfrm>
            <a:off x="5755481" y="976380"/>
            <a:ext cx="36910" cy="37627"/>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25" name="文本框 111"/>
          <p:cNvSpPr txBox="1">
            <a:spLocks noChangeArrowheads="1"/>
          </p:cNvSpPr>
          <p:nvPr/>
        </p:nvSpPr>
        <p:spPr bwMode="auto">
          <a:xfrm>
            <a:off x="5987660" y="50936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6" name="文本框 112"/>
          <p:cNvSpPr txBox="1">
            <a:spLocks noChangeArrowheads="1"/>
          </p:cNvSpPr>
          <p:nvPr/>
        </p:nvSpPr>
        <p:spPr bwMode="auto">
          <a:xfrm>
            <a:off x="5836451" y="474821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7" name="文本框 113"/>
          <p:cNvSpPr txBox="1">
            <a:spLocks noChangeArrowheads="1"/>
          </p:cNvSpPr>
          <p:nvPr/>
        </p:nvSpPr>
        <p:spPr bwMode="auto">
          <a:xfrm>
            <a:off x="3735763" y="2491759"/>
            <a:ext cx="90731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25628" name="文本框 114"/>
          <p:cNvSpPr txBox="1">
            <a:spLocks noChangeArrowheads="1"/>
          </p:cNvSpPr>
          <p:nvPr/>
        </p:nvSpPr>
        <p:spPr bwMode="auto">
          <a:xfrm>
            <a:off x="8073635" y="2491758"/>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prstClr val="black">
                    <a:lumMod val="65000"/>
                    <a:lumOff val="35000"/>
                  </a:prstClr>
                </a:solidFill>
                <a:effectLst/>
                <a:uLnTx/>
                <a:uFillTx/>
                <a:latin typeface="微软雅黑"/>
                <a:ea typeface="微软雅黑" pitchFamily="34" charset="-122"/>
                <a:cs typeface="+mn-cs"/>
                <a:sym typeface="宋体" panose="02010600030101010101" pitchFamily="2" charset="-122"/>
              </a:rPr>
              <a:t>添加标题</a:t>
            </a:r>
          </a:p>
        </p:txBody>
      </p:sp>
      <p:sp>
        <p:nvSpPr>
          <p:cNvPr id="120" name="矩形 47"/>
          <p:cNvSpPr>
            <a:spLocks noChangeArrowheads="1"/>
          </p:cNvSpPr>
          <p:nvPr/>
        </p:nvSpPr>
        <p:spPr bwMode="auto">
          <a:xfrm>
            <a:off x="625079" y="3203147"/>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kumimoji="0" lang="zh-CN" alt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25078" y="2663432"/>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cxnSp>
        <p:nvCxnSpPr>
          <p:cNvPr id="122" name="直接连接符 121"/>
          <p:cNvCxnSpPr/>
          <p:nvPr/>
        </p:nvCxnSpPr>
        <p:spPr>
          <a:xfrm>
            <a:off x="625079" y="3136123"/>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426869" y="1880616"/>
            <a:ext cx="1746648" cy="1724971"/>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23" name="文本框 122"/>
            <p:cNvSpPr txBox="1"/>
            <p:nvPr/>
          </p:nvSpPr>
          <p:spPr>
            <a:xfrm>
              <a:off x="6271860" y="2603170"/>
              <a:ext cx="814676" cy="473466"/>
            </a:xfrm>
            <a:prstGeom prst="rect">
              <a:avLst/>
            </a:prstGeom>
            <a:noFill/>
          </p:spPr>
          <p:txBody>
            <a:bodyPr wrap="none"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46" b="0" i="0" u="none" strike="noStrike" kern="1200" cap="none" spc="0" normalizeH="0" baseline="0" noProof="0" dirty="0" smtClean="0">
                  <a:ln>
                    <a:noFill/>
                  </a:ln>
                  <a:solidFill>
                    <a:prstClr val="black">
                      <a:lumMod val="65000"/>
                      <a:lumOff val="35000"/>
                    </a:prstClr>
                  </a:solidFill>
                  <a:effectLst/>
                  <a:uLnTx/>
                  <a:uFillTx/>
                  <a:latin typeface="等线"/>
                  <a:ea typeface="微软雅黑"/>
                  <a:cs typeface="+mn-cs"/>
                </a:rPr>
                <a:t>标题</a:t>
              </a:r>
              <a:endParaRPr kumimoji="0" lang="zh-CN" altLang="en-US" sz="2728" b="0" i="0" u="none" strike="noStrike" kern="1200" cap="none" spc="0" normalizeH="0" baseline="0" noProof="0" dirty="0">
                <a:ln>
                  <a:noFill/>
                </a:ln>
                <a:solidFill>
                  <a:prstClr val="black">
                    <a:lumMod val="65000"/>
                    <a:lumOff val="35000"/>
                  </a:prstClr>
                </a:solidFill>
                <a:effectLst/>
                <a:uLnTx/>
                <a:uFillTx/>
                <a:latin typeface="Arial Black" panose="020B0A04020102020204" pitchFamily="34" charset="0"/>
                <a:ea typeface="微软雅黑"/>
                <a:cs typeface="+mn-cs"/>
              </a:endParaRPr>
            </a:p>
          </p:txBody>
        </p:sp>
      </p:grpSp>
      <p:grpSp>
        <p:nvGrpSpPr>
          <p:cNvPr id="4" name="组合 3"/>
          <p:cNvGrpSpPr/>
          <p:nvPr/>
        </p:nvGrpSpPr>
        <p:grpSpPr>
          <a:xfrm>
            <a:off x="4158574" y="706093"/>
            <a:ext cx="867055" cy="836686"/>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7508155" y="706093"/>
            <a:ext cx="876227" cy="836686"/>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6" name="组合 5"/>
          <p:cNvGrpSpPr/>
          <p:nvPr/>
        </p:nvGrpSpPr>
        <p:grpSpPr>
          <a:xfrm>
            <a:off x="7508155" y="3962387"/>
            <a:ext cx="847652" cy="836686"/>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7" name="组合 6"/>
          <p:cNvGrpSpPr/>
          <p:nvPr/>
        </p:nvGrpSpPr>
        <p:grpSpPr>
          <a:xfrm>
            <a:off x="4217194" y="3962387"/>
            <a:ext cx="895350" cy="836686"/>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Tree>
    <p:extLst>
      <p:ext uri="{BB962C8B-B14F-4D97-AF65-F5344CB8AC3E}">
        <p14:creationId xmlns:p14="http://schemas.microsoft.com/office/powerpoint/2010/main" val="407091884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250"/>
                                        <p:tgtEl>
                                          <p:spTgt spid="121"/>
                                        </p:tgtEl>
                                      </p:cBhvr>
                                    </p:animEffect>
                                  </p:childTnLst>
                                </p:cTn>
                              </p:par>
                            </p:childTnLst>
                          </p:cTn>
                        </p:par>
                        <p:par>
                          <p:cTn id="8" fill="hold">
                            <p:stCondLst>
                              <p:cond delay="250"/>
                            </p:stCondLst>
                            <p:childTnLst>
                              <p:par>
                                <p:cTn id="9" presetID="22" presetClass="entr" presetSubtype="8"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Effect transition="in" filter="wipe(left)">
                                      <p:cBhvr>
                                        <p:cTn id="11" dur="250"/>
                                        <p:tgtEl>
                                          <p:spTgt spid="12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20"/>
                                        </p:tgtEl>
                                        <p:attrNameLst>
                                          <p:attrName>style.visibility</p:attrName>
                                        </p:attrNameLst>
                                      </p:cBhvr>
                                      <p:to>
                                        <p:strVal val="visible"/>
                                      </p:to>
                                    </p:set>
                                    <p:animEffect transition="in" filter="wipe(left)">
                                      <p:cBhvr>
                                        <p:cTn id="14" dur="250"/>
                                        <p:tgtEl>
                                          <p:spTgt spid="120"/>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50"/>
                                        <p:tgtEl>
                                          <p:spTgt spid="12"/>
                                        </p:tgtEl>
                                      </p:cBhvr>
                                    </p:animEffect>
                                  </p:childTnLst>
                                </p:cTn>
                              </p:par>
                            </p:childTnLst>
                          </p:cTn>
                        </p:par>
                        <p:par>
                          <p:cTn id="19" fill="hold">
                            <p:stCondLst>
                              <p:cond delay="750"/>
                            </p:stCondLst>
                            <p:childTnLst>
                              <p:par>
                                <p:cTn id="20" presetID="31"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 calcmode="lin" valueType="num">
                                      <p:cBhvr>
                                        <p:cTn id="24" dur="250" fill="hold"/>
                                        <p:tgtEl>
                                          <p:spTgt spid="4"/>
                                        </p:tgtEl>
                                        <p:attrNameLst>
                                          <p:attrName>style.rotation</p:attrName>
                                        </p:attrNameLst>
                                      </p:cBhvr>
                                      <p:tavLst>
                                        <p:tav tm="0">
                                          <p:val>
                                            <p:fltVal val="90"/>
                                          </p:val>
                                        </p:tav>
                                        <p:tav tm="100000">
                                          <p:val>
                                            <p:fltVal val="0"/>
                                          </p:val>
                                        </p:tav>
                                      </p:tavLst>
                                    </p:anim>
                                    <p:animEffect transition="in" filter="fade">
                                      <p:cBhvr>
                                        <p:cTn id="25" dur="250"/>
                                        <p:tgtEl>
                                          <p:spTgt spid="4"/>
                                        </p:tgtEl>
                                      </p:cBhvr>
                                    </p:animEffect>
                                  </p:childTnLst>
                                </p:cTn>
                              </p:par>
                              <p:par>
                                <p:cTn id="26" presetID="2" presetClass="entr" presetSubtype="9"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250" fill="hold"/>
                                        <p:tgtEl>
                                          <p:spTgt spid="9"/>
                                        </p:tgtEl>
                                        <p:attrNameLst>
                                          <p:attrName>ppt_x</p:attrName>
                                        </p:attrNameLst>
                                      </p:cBhvr>
                                      <p:tavLst>
                                        <p:tav tm="0">
                                          <p:val>
                                            <p:strVal val="0-#ppt_w/2"/>
                                          </p:val>
                                        </p:tav>
                                        <p:tav tm="100000">
                                          <p:val>
                                            <p:strVal val="#ppt_x"/>
                                          </p:val>
                                        </p:tav>
                                      </p:tavLst>
                                    </p:anim>
                                    <p:anim calcmode="lin" valueType="num">
                                      <p:cBhvr additive="base">
                                        <p:cTn id="29" dur="25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31"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250" fill="hold"/>
                                        <p:tgtEl>
                                          <p:spTgt spid="5"/>
                                        </p:tgtEl>
                                        <p:attrNameLst>
                                          <p:attrName>ppt_w</p:attrName>
                                        </p:attrNameLst>
                                      </p:cBhvr>
                                      <p:tavLst>
                                        <p:tav tm="0">
                                          <p:val>
                                            <p:fltVal val="0"/>
                                          </p:val>
                                        </p:tav>
                                        <p:tav tm="100000">
                                          <p:val>
                                            <p:strVal val="#ppt_w"/>
                                          </p:val>
                                        </p:tav>
                                      </p:tavLst>
                                    </p:anim>
                                    <p:anim calcmode="lin" valueType="num">
                                      <p:cBhvr>
                                        <p:cTn id="34" dur="250" fill="hold"/>
                                        <p:tgtEl>
                                          <p:spTgt spid="5"/>
                                        </p:tgtEl>
                                        <p:attrNameLst>
                                          <p:attrName>ppt_h</p:attrName>
                                        </p:attrNameLst>
                                      </p:cBhvr>
                                      <p:tavLst>
                                        <p:tav tm="0">
                                          <p:val>
                                            <p:fltVal val="0"/>
                                          </p:val>
                                        </p:tav>
                                        <p:tav tm="100000">
                                          <p:val>
                                            <p:strVal val="#ppt_h"/>
                                          </p:val>
                                        </p:tav>
                                      </p:tavLst>
                                    </p:anim>
                                    <p:anim calcmode="lin" valueType="num">
                                      <p:cBhvr>
                                        <p:cTn id="35" dur="250" fill="hold"/>
                                        <p:tgtEl>
                                          <p:spTgt spid="5"/>
                                        </p:tgtEl>
                                        <p:attrNameLst>
                                          <p:attrName>style.rotation</p:attrName>
                                        </p:attrNameLst>
                                      </p:cBhvr>
                                      <p:tavLst>
                                        <p:tav tm="0">
                                          <p:val>
                                            <p:fltVal val="90"/>
                                          </p:val>
                                        </p:tav>
                                        <p:tav tm="100000">
                                          <p:val>
                                            <p:fltVal val="0"/>
                                          </p:val>
                                        </p:tav>
                                      </p:tavLst>
                                    </p:anim>
                                    <p:animEffect transition="in" filter="fade">
                                      <p:cBhvr>
                                        <p:cTn id="36" dur="250"/>
                                        <p:tgtEl>
                                          <p:spTgt spid="5"/>
                                        </p:tgtEl>
                                      </p:cBhvr>
                                    </p:animEffect>
                                  </p:childTnLst>
                                </p:cTn>
                              </p:par>
                              <p:par>
                                <p:cTn id="37" presetID="2" presetClass="entr" presetSubtype="3"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250" fill="hold"/>
                                        <p:tgtEl>
                                          <p:spTgt spid="8"/>
                                        </p:tgtEl>
                                        <p:attrNameLst>
                                          <p:attrName>ppt_x</p:attrName>
                                        </p:attrNameLst>
                                      </p:cBhvr>
                                      <p:tavLst>
                                        <p:tav tm="0">
                                          <p:val>
                                            <p:strVal val="1+#ppt_w/2"/>
                                          </p:val>
                                        </p:tav>
                                        <p:tav tm="100000">
                                          <p:val>
                                            <p:strVal val="#ppt_x"/>
                                          </p:val>
                                        </p:tav>
                                      </p:tavLst>
                                    </p:anim>
                                    <p:anim calcmode="lin" valueType="num">
                                      <p:cBhvr additive="base">
                                        <p:cTn id="40" dur="250" fill="hold"/>
                                        <p:tgtEl>
                                          <p:spTgt spid="8"/>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31"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250" fill="hold"/>
                                        <p:tgtEl>
                                          <p:spTgt spid="6"/>
                                        </p:tgtEl>
                                        <p:attrNameLst>
                                          <p:attrName>ppt_w</p:attrName>
                                        </p:attrNameLst>
                                      </p:cBhvr>
                                      <p:tavLst>
                                        <p:tav tm="0">
                                          <p:val>
                                            <p:fltVal val="0"/>
                                          </p:val>
                                        </p:tav>
                                        <p:tav tm="100000">
                                          <p:val>
                                            <p:strVal val="#ppt_w"/>
                                          </p:val>
                                        </p:tav>
                                      </p:tavLst>
                                    </p:anim>
                                    <p:anim calcmode="lin" valueType="num">
                                      <p:cBhvr>
                                        <p:cTn id="45" dur="250" fill="hold"/>
                                        <p:tgtEl>
                                          <p:spTgt spid="6"/>
                                        </p:tgtEl>
                                        <p:attrNameLst>
                                          <p:attrName>ppt_h</p:attrName>
                                        </p:attrNameLst>
                                      </p:cBhvr>
                                      <p:tavLst>
                                        <p:tav tm="0">
                                          <p:val>
                                            <p:fltVal val="0"/>
                                          </p:val>
                                        </p:tav>
                                        <p:tav tm="100000">
                                          <p:val>
                                            <p:strVal val="#ppt_h"/>
                                          </p:val>
                                        </p:tav>
                                      </p:tavLst>
                                    </p:anim>
                                    <p:anim calcmode="lin" valueType="num">
                                      <p:cBhvr>
                                        <p:cTn id="46" dur="250" fill="hold"/>
                                        <p:tgtEl>
                                          <p:spTgt spid="6"/>
                                        </p:tgtEl>
                                        <p:attrNameLst>
                                          <p:attrName>style.rotation</p:attrName>
                                        </p:attrNameLst>
                                      </p:cBhvr>
                                      <p:tavLst>
                                        <p:tav tm="0">
                                          <p:val>
                                            <p:fltVal val="90"/>
                                          </p:val>
                                        </p:tav>
                                        <p:tav tm="100000">
                                          <p:val>
                                            <p:fltVal val="0"/>
                                          </p:val>
                                        </p:tav>
                                      </p:tavLst>
                                    </p:anim>
                                    <p:animEffect transition="in" filter="fade">
                                      <p:cBhvr>
                                        <p:cTn id="47" dur="250"/>
                                        <p:tgtEl>
                                          <p:spTgt spid="6"/>
                                        </p:tgtEl>
                                      </p:cBhvr>
                                    </p:animEffect>
                                  </p:childTnLst>
                                </p:cTn>
                              </p:par>
                              <p:par>
                                <p:cTn id="48" presetID="2" presetClass="entr" presetSubtype="6"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250" fill="hold"/>
                                        <p:tgtEl>
                                          <p:spTgt spid="13"/>
                                        </p:tgtEl>
                                        <p:attrNameLst>
                                          <p:attrName>ppt_x</p:attrName>
                                        </p:attrNameLst>
                                      </p:cBhvr>
                                      <p:tavLst>
                                        <p:tav tm="0">
                                          <p:val>
                                            <p:strVal val="1+#ppt_w/2"/>
                                          </p:val>
                                        </p:tav>
                                        <p:tav tm="100000">
                                          <p:val>
                                            <p:strVal val="#ppt_x"/>
                                          </p:val>
                                        </p:tav>
                                      </p:tavLst>
                                    </p:anim>
                                    <p:anim calcmode="lin" valueType="num">
                                      <p:cBhvr additive="base">
                                        <p:cTn id="51" dur="250" fill="hold"/>
                                        <p:tgtEl>
                                          <p:spTgt spid="13"/>
                                        </p:tgtEl>
                                        <p:attrNameLst>
                                          <p:attrName>ppt_y</p:attrName>
                                        </p:attrNameLst>
                                      </p:cBhvr>
                                      <p:tavLst>
                                        <p:tav tm="0">
                                          <p:val>
                                            <p:strVal val="1+#ppt_h/2"/>
                                          </p:val>
                                        </p:tav>
                                        <p:tav tm="100000">
                                          <p:val>
                                            <p:strVal val="#ppt_y"/>
                                          </p:val>
                                        </p:tav>
                                      </p:tavLst>
                                    </p:anim>
                                  </p:childTnLst>
                                </p:cTn>
                              </p:par>
                            </p:childTnLst>
                          </p:cTn>
                        </p:par>
                        <p:par>
                          <p:cTn id="52" fill="hold">
                            <p:stCondLst>
                              <p:cond delay="1500"/>
                            </p:stCondLst>
                            <p:childTnLst>
                              <p:par>
                                <p:cTn id="53" presetID="31" presetClass="entr" presetSubtype="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250" fill="hold"/>
                                        <p:tgtEl>
                                          <p:spTgt spid="7"/>
                                        </p:tgtEl>
                                        <p:attrNameLst>
                                          <p:attrName>ppt_w</p:attrName>
                                        </p:attrNameLst>
                                      </p:cBhvr>
                                      <p:tavLst>
                                        <p:tav tm="0">
                                          <p:val>
                                            <p:fltVal val="0"/>
                                          </p:val>
                                        </p:tav>
                                        <p:tav tm="100000">
                                          <p:val>
                                            <p:strVal val="#ppt_w"/>
                                          </p:val>
                                        </p:tav>
                                      </p:tavLst>
                                    </p:anim>
                                    <p:anim calcmode="lin" valueType="num">
                                      <p:cBhvr>
                                        <p:cTn id="56" dur="250" fill="hold"/>
                                        <p:tgtEl>
                                          <p:spTgt spid="7"/>
                                        </p:tgtEl>
                                        <p:attrNameLst>
                                          <p:attrName>ppt_h</p:attrName>
                                        </p:attrNameLst>
                                      </p:cBhvr>
                                      <p:tavLst>
                                        <p:tav tm="0">
                                          <p:val>
                                            <p:fltVal val="0"/>
                                          </p:val>
                                        </p:tav>
                                        <p:tav tm="100000">
                                          <p:val>
                                            <p:strVal val="#ppt_h"/>
                                          </p:val>
                                        </p:tav>
                                      </p:tavLst>
                                    </p:anim>
                                    <p:anim calcmode="lin" valueType="num">
                                      <p:cBhvr>
                                        <p:cTn id="57" dur="250" fill="hold"/>
                                        <p:tgtEl>
                                          <p:spTgt spid="7"/>
                                        </p:tgtEl>
                                        <p:attrNameLst>
                                          <p:attrName>style.rotation</p:attrName>
                                        </p:attrNameLst>
                                      </p:cBhvr>
                                      <p:tavLst>
                                        <p:tav tm="0">
                                          <p:val>
                                            <p:fltVal val="90"/>
                                          </p:val>
                                        </p:tav>
                                        <p:tav tm="100000">
                                          <p:val>
                                            <p:fltVal val="0"/>
                                          </p:val>
                                        </p:tav>
                                      </p:tavLst>
                                    </p:anim>
                                    <p:animEffect transition="in" filter="fade">
                                      <p:cBhvr>
                                        <p:cTn id="58" dur="250"/>
                                        <p:tgtEl>
                                          <p:spTgt spid="7"/>
                                        </p:tgtEl>
                                      </p:cBhvr>
                                    </p:animEffect>
                                  </p:childTnLst>
                                </p:cTn>
                              </p:par>
                              <p:par>
                                <p:cTn id="59" presetID="2" presetClass="entr" presetSubtype="12"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250" fill="hold"/>
                                        <p:tgtEl>
                                          <p:spTgt spid="10"/>
                                        </p:tgtEl>
                                        <p:attrNameLst>
                                          <p:attrName>ppt_x</p:attrName>
                                        </p:attrNameLst>
                                      </p:cBhvr>
                                      <p:tavLst>
                                        <p:tav tm="0">
                                          <p:val>
                                            <p:strVal val="0-#ppt_w/2"/>
                                          </p:val>
                                        </p:tav>
                                        <p:tav tm="100000">
                                          <p:val>
                                            <p:strVal val="#ppt_x"/>
                                          </p:val>
                                        </p:tav>
                                      </p:tavLst>
                                    </p:anim>
                                    <p:anim calcmode="lin" valueType="num">
                                      <p:cBhvr additive="base">
                                        <p:cTn id="62" dur="250" fill="hold"/>
                                        <p:tgtEl>
                                          <p:spTgt spid="10"/>
                                        </p:tgtEl>
                                        <p:attrNameLst>
                                          <p:attrName>ppt_y</p:attrName>
                                        </p:attrNameLst>
                                      </p:cBhvr>
                                      <p:tavLst>
                                        <p:tav tm="0">
                                          <p:val>
                                            <p:strVal val="1+#ppt_h/2"/>
                                          </p:val>
                                        </p:tav>
                                        <p:tav tm="100000">
                                          <p:val>
                                            <p:strVal val="#ppt_y"/>
                                          </p:val>
                                        </p:tav>
                                      </p:tavLst>
                                    </p:anim>
                                  </p:childTnLst>
                                </p:cTn>
                              </p:par>
                              <p:par>
                                <p:cTn id="63" presetID="10" presetClass="entr" presetSubtype="0" fill="hold" grpId="0" nodeType="withEffect">
                                  <p:stCondLst>
                                    <p:cond delay="0"/>
                                  </p:stCondLst>
                                  <p:childTnLst>
                                    <p:set>
                                      <p:cBhvr>
                                        <p:cTn id="64" dur="1" fill="hold">
                                          <p:stCondLst>
                                            <p:cond delay="0"/>
                                          </p:stCondLst>
                                        </p:cTn>
                                        <p:tgtEl>
                                          <p:spTgt spid="25619"/>
                                        </p:tgtEl>
                                        <p:attrNameLst>
                                          <p:attrName>style.visibility</p:attrName>
                                        </p:attrNameLst>
                                      </p:cBhvr>
                                      <p:to>
                                        <p:strVal val="visible"/>
                                      </p:to>
                                    </p:set>
                                    <p:animEffect transition="in" filter="fade">
                                      <p:cBhvr>
                                        <p:cTn id="65" dur="250"/>
                                        <p:tgtEl>
                                          <p:spTgt spid="2561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5625"/>
                                        </p:tgtEl>
                                        <p:attrNameLst>
                                          <p:attrName>style.visibility</p:attrName>
                                        </p:attrNameLst>
                                      </p:cBhvr>
                                      <p:to>
                                        <p:strVal val="visible"/>
                                      </p:to>
                                    </p:set>
                                    <p:animEffect transition="in" filter="fade">
                                      <p:cBhvr>
                                        <p:cTn id="68" dur="250"/>
                                        <p:tgtEl>
                                          <p:spTgt spid="2562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5627"/>
                                        </p:tgtEl>
                                        <p:attrNameLst>
                                          <p:attrName>style.visibility</p:attrName>
                                        </p:attrNameLst>
                                      </p:cBhvr>
                                      <p:to>
                                        <p:strVal val="visible"/>
                                      </p:to>
                                    </p:set>
                                    <p:animEffect transition="in" filter="fade">
                                      <p:cBhvr>
                                        <p:cTn id="71" dur="250"/>
                                        <p:tgtEl>
                                          <p:spTgt spid="256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5613"/>
                                        </p:tgtEl>
                                        <p:attrNameLst>
                                          <p:attrName>style.visibility</p:attrName>
                                        </p:attrNameLst>
                                      </p:cBhvr>
                                      <p:to>
                                        <p:strVal val="visible"/>
                                      </p:to>
                                    </p:set>
                                    <p:animEffect transition="in" filter="fade">
                                      <p:cBhvr>
                                        <p:cTn id="74" dur="250"/>
                                        <p:tgtEl>
                                          <p:spTgt spid="2561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5626"/>
                                        </p:tgtEl>
                                        <p:attrNameLst>
                                          <p:attrName>style.visibility</p:attrName>
                                        </p:attrNameLst>
                                      </p:cBhvr>
                                      <p:to>
                                        <p:strVal val="visible"/>
                                      </p:to>
                                    </p:set>
                                    <p:animEffect transition="in" filter="fade">
                                      <p:cBhvr>
                                        <p:cTn id="77" dur="250"/>
                                        <p:tgtEl>
                                          <p:spTgt spid="2562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5615"/>
                                        </p:tgtEl>
                                        <p:attrNameLst>
                                          <p:attrName>style.visibility</p:attrName>
                                        </p:attrNameLst>
                                      </p:cBhvr>
                                      <p:to>
                                        <p:strVal val="visible"/>
                                      </p:to>
                                    </p:set>
                                    <p:animEffect transition="in" filter="fade">
                                      <p:cBhvr>
                                        <p:cTn id="80" dur="250"/>
                                        <p:tgtEl>
                                          <p:spTgt spid="2561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5628"/>
                                        </p:tgtEl>
                                        <p:attrNameLst>
                                          <p:attrName>style.visibility</p:attrName>
                                        </p:attrNameLst>
                                      </p:cBhvr>
                                      <p:to>
                                        <p:strVal val="visible"/>
                                      </p:to>
                                    </p:set>
                                    <p:animEffect transition="in" filter="fade">
                                      <p:cBhvr>
                                        <p:cTn id="83" dur="250"/>
                                        <p:tgtEl>
                                          <p:spTgt spid="2562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5617"/>
                                        </p:tgtEl>
                                        <p:attrNameLst>
                                          <p:attrName>style.visibility</p:attrName>
                                        </p:attrNameLst>
                                      </p:cBhvr>
                                      <p:to>
                                        <p:strVal val="visible"/>
                                      </p:to>
                                    </p:set>
                                    <p:animEffect transition="in" filter="fade">
                                      <p:cBhvr>
                                        <p:cTn id="8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523812" cy="67254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4" name="TextBox 43"/>
            <p:cNvSpPr txBox="1"/>
            <p:nvPr/>
          </p:nvSpPr>
          <p:spPr>
            <a:xfrm>
              <a:off x="1681435" y="2157586"/>
              <a:ext cx="1152128" cy="1063661"/>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3"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84060" cy="59415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7"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7" name="TextBox 46"/>
            <p:cNvSpPr txBox="1"/>
            <p:nvPr/>
          </p:nvSpPr>
          <p:spPr>
            <a:xfrm>
              <a:off x="3362324" y="1414683"/>
              <a:ext cx="1152128" cy="672567"/>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523812" cy="671673"/>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0" name="TextBox 49"/>
            <p:cNvSpPr txBox="1"/>
            <p:nvPr/>
          </p:nvSpPr>
          <p:spPr>
            <a:xfrm>
              <a:off x="4138032" y="2780633"/>
              <a:ext cx="1152128" cy="1062286"/>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5"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523812" cy="67185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3" name="TextBox 52"/>
            <p:cNvSpPr txBox="1"/>
            <p:nvPr/>
          </p:nvSpPr>
          <p:spPr>
            <a:xfrm>
              <a:off x="2930276" y="4179990"/>
              <a:ext cx="1152128" cy="1062570"/>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rPr>
              <a:t>标题</a:t>
            </a:r>
          </a:p>
        </p:txBody>
      </p:sp>
      <p:sp>
        <p:nvSpPr>
          <p:cNvPr id="55" name="TextBox 54"/>
          <p:cNvSpPr txBox="1"/>
          <p:nvPr/>
        </p:nvSpPr>
        <p:spPr>
          <a:xfrm>
            <a:off x="5409653" y="1109965"/>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grpSp>
        <p:nvGrpSpPr>
          <p:cNvPr id="6" name="组合 55"/>
          <p:cNvGrpSpPr/>
          <p:nvPr/>
        </p:nvGrpSpPr>
        <p:grpSpPr>
          <a:xfrm>
            <a:off x="4508849" y="1110551"/>
            <a:ext cx="721283" cy="712608"/>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TextBox 57"/>
            <p:cNvSpPr txBox="1"/>
            <p:nvPr/>
          </p:nvSpPr>
          <p:spPr>
            <a:xfrm>
              <a:off x="6653352" y="1318965"/>
              <a:ext cx="524279" cy="671939"/>
            </a:xfrm>
            <a:prstGeom prst="rect">
              <a:avLst/>
            </a:prstGeom>
            <a:grp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7"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TextBox 60"/>
            <p:cNvSpPr txBox="1"/>
            <p:nvPr/>
          </p:nvSpPr>
          <p:spPr>
            <a:xfrm>
              <a:off x="6635866" y="2536283"/>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8"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TextBox 63"/>
            <p:cNvSpPr txBox="1"/>
            <p:nvPr/>
          </p:nvSpPr>
          <p:spPr>
            <a:xfrm>
              <a:off x="6635870" y="3702117"/>
              <a:ext cx="5242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9"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TextBox 66"/>
            <p:cNvSpPr txBox="1"/>
            <p:nvPr/>
          </p:nvSpPr>
          <p:spPr>
            <a:xfrm>
              <a:off x="6616830" y="5005505"/>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sp>
        <p:nvSpPr>
          <p:cNvPr id="68" name="TextBox 67"/>
          <p:cNvSpPr txBox="1"/>
          <p:nvPr/>
        </p:nvSpPr>
        <p:spPr>
          <a:xfrm>
            <a:off x="5409653" y="198942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sp>
        <p:nvSpPr>
          <p:cNvPr id="69" name="TextBox 68"/>
          <p:cNvSpPr txBox="1"/>
          <p:nvPr/>
        </p:nvSpPr>
        <p:spPr>
          <a:xfrm>
            <a:off x="5409653" y="286888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sp>
        <p:nvSpPr>
          <p:cNvPr id="70" name="TextBox 69"/>
          <p:cNvSpPr txBox="1"/>
          <p:nvPr/>
        </p:nvSpPr>
        <p:spPr>
          <a:xfrm>
            <a:off x="5409653" y="3839428"/>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prstClr val="white">
                  <a:lumMod val="50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lumMod val="50000"/>
                  </a:prstClr>
                </a:solidFill>
                <a:effectLst/>
                <a:uLnTx/>
                <a:uFillTx/>
                <a:latin typeface="微软雅黑"/>
                <a:ea typeface="微软雅黑"/>
                <a:cs typeface="+mn-cs"/>
              </a:rPr>
              <a:t>请输入您的文字请输入您的文字</a:t>
            </a:r>
          </a:p>
        </p:txBody>
      </p:sp>
    </p:spTree>
    <p:extLst>
      <p:ext uri="{BB962C8B-B14F-4D97-AF65-F5344CB8AC3E}">
        <p14:creationId xmlns:p14="http://schemas.microsoft.com/office/powerpoint/2010/main" val="37085442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250"/>
                                        <p:tgtEl>
                                          <p:spTgt spid="41"/>
                                        </p:tgtEl>
                                      </p:cBhvr>
                                    </p:animEffect>
                                  </p:childTnLst>
                                </p:cTn>
                              </p:par>
                            </p:childTnLst>
                          </p:cTn>
                        </p:par>
                        <p:par>
                          <p:cTn id="8" fill="hold" nodeType="afterGroup">
                            <p:stCondLst>
                              <p:cond delay="25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childTnLst>
                          </p:cTn>
                        </p:par>
                        <p:par>
                          <p:cTn id="12" fill="hold" nodeType="afterGroup">
                            <p:stCondLst>
                              <p:cond delay="5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nodeType="afterGroup">
                            <p:stCondLst>
                              <p:cond delay="75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250"/>
                                        <p:tgtEl>
                                          <p:spTgt spid="38"/>
                                        </p:tgtEl>
                                      </p:cBhvr>
                                    </p:animEffect>
                                  </p:childTnLst>
                                </p:cTn>
                              </p:par>
                            </p:childTnLst>
                          </p:cTn>
                        </p:par>
                        <p:par>
                          <p:cTn id="20" fill="hold" nodeType="afterGroup">
                            <p:stCondLst>
                              <p:cond delay="1000"/>
                            </p:stCondLst>
                            <p:childTnLst>
                              <p:par>
                                <p:cTn id="21" presetID="31"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250" fill="hold"/>
                                        <p:tgtEl>
                                          <p:spTgt spid="2"/>
                                        </p:tgtEl>
                                        <p:attrNameLst>
                                          <p:attrName>ppt_w</p:attrName>
                                        </p:attrNameLst>
                                      </p:cBhvr>
                                      <p:tavLst>
                                        <p:tav tm="0">
                                          <p:val>
                                            <p:fltVal val="0"/>
                                          </p:val>
                                        </p:tav>
                                        <p:tav tm="100000">
                                          <p:val>
                                            <p:strVal val="#ppt_w"/>
                                          </p:val>
                                        </p:tav>
                                      </p:tavLst>
                                    </p:anim>
                                    <p:anim calcmode="lin" valueType="num">
                                      <p:cBhvr>
                                        <p:cTn id="24" dur="250" fill="hold"/>
                                        <p:tgtEl>
                                          <p:spTgt spid="2"/>
                                        </p:tgtEl>
                                        <p:attrNameLst>
                                          <p:attrName>ppt_h</p:attrName>
                                        </p:attrNameLst>
                                      </p:cBhvr>
                                      <p:tavLst>
                                        <p:tav tm="0">
                                          <p:val>
                                            <p:fltVal val="0"/>
                                          </p:val>
                                        </p:tav>
                                        <p:tav tm="100000">
                                          <p:val>
                                            <p:strVal val="#ppt_h"/>
                                          </p:val>
                                        </p:tav>
                                      </p:tavLst>
                                    </p:anim>
                                    <p:anim calcmode="lin" valueType="num">
                                      <p:cBhvr>
                                        <p:cTn id="25" dur="250" fill="hold"/>
                                        <p:tgtEl>
                                          <p:spTgt spid="2"/>
                                        </p:tgtEl>
                                        <p:attrNameLst>
                                          <p:attrName>style.rotation</p:attrName>
                                        </p:attrNameLst>
                                      </p:cBhvr>
                                      <p:tavLst>
                                        <p:tav tm="0">
                                          <p:val>
                                            <p:fltVal val="90"/>
                                          </p:val>
                                        </p:tav>
                                        <p:tav tm="100000">
                                          <p:val>
                                            <p:fltVal val="0"/>
                                          </p:val>
                                        </p:tav>
                                      </p:tavLst>
                                    </p:anim>
                                    <p:animEffect transition="in" filter="fade">
                                      <p:cBhvr>
                                        <p:cTn id="26" dur="250"/>
                                        <p:tgtEl>
                                          <p:spTgt spid="2"/>
                                        </p:tgtEl>
                                      </p:cBhvr>
                                    </p:animEffect>
                                  </p:childTnLst>
                                </p:cTn>
                              </p:par>
                              <p:par>
                                <p:cTn id="27" presetID="31"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 calcmode="lin" valueType="num">
                                      <p:cBhvr>
                                        <p:cTn id="31" dur="250" fill="hold"/>
                                        <p:tgtEl>
                                          <p:spTgt spid="3"/>
                                        </p:tgtEl>
                                        <p:attrNameLst>
                                          <p:attrName>style.rotation</p:attrName>
                                        </p:attrNameLst>
                                      </p:cBhvr>
                                      <p:tavLst>
                                        <p:tav tm="0">
                                          <p:val>
                                            <p:fltVal val="90"/>
                                          </p:val>
                                        </p:tav>
                                        <p:tav tm="100000">
                                          <p:val>
                                            <p:fltVal val="0"/>
                                          </p:val>
                                        </p:tav>
                                      </p:tavLst>
                                    </p:anim>
                                    <p:animEffect transition="in" filter="fade">
                                      <p:cBhvr>
                                        <p:cTn id="32" dur="250"/>
                                        <p:tgtEl>
                                          <p:spTgt spid="3"/>
                                        </p:tgtEl>
                                      </p:cBhvr>
                                    </p:animEffect>
                                  </p:childTnLst>
                                </p:cTn>
                              </p:par>
                              <p:par>
                                <p:cTn id="33" presetID="3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anim calcmode="lin" valueType="num">
                                      <p:cBhvr>
                                        <p:cTn id="37" dur="250" fill="hold"/>
                                        <p:tgtEl>
                                          <p:spTgt spid="4"/>
                                        </p:tgtEl>
                                        <p:attrNameLst>
                                          <p:attrName>style.rotation</p:attrName>
                                        </p:attrNameLst>
                                      </p:cBhvr>
                                      <p:tavLst>
                                        <p:tav tm="0">
                                          <p:val>
                                            <p:fltVal val="90"/>
                                          </p:val>
                                        </p:tav>
                                        <p:tav tm="100000">
                                          <p:val>
                                            <p:fltVal val="0"/>
                                          </p:val>
                                        </p:tav>
                                      </p:tavLst>
                                    </p:anim>
                                    <p:animEffect transition="in" filter="fade">
                                      <p:cBhvr>
                                        <p:cTn id="38" dur="250"/>
                                        <p:tgtEl>
                                          <p:spTgt spid="4"/>
                                        </p:tgtEl>
                                      </p:cBhvr>
                                    </p:animEffect>
                                  </p:childTnLst>
                                </p:cTn>
                              </p:par>
                              <p:par>
                                <p:cTn id="39" presetID="31"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250" fill="hold"/>
                                        <p:tgtEl>
                                          <p:spTgt spid="5"/>
                                        </p:tgtEl>
                                        <p:attrNameLst>
                                          <p:attrName>ppt_w</p:attrName>
                                        </p:attrNameLst>
                                      </p:cBhvr>
                                      <p:tavLst>
                                        <p:tav tm="0">
                                          <p:val>
                                            <p:fltVal val="0"/>
                                          </p:val>
                                        </p:tav>
                                        <p:tav tm="100000">
                                          <p:val>
                                            <p:strVal val="#ppt_w"/>
                                          </p:val>
                                        </p:tav>
                                      </p:tavLst>
                                    </p:anim>
                                    <p:anim calcmode="lin" valueType="num">
                                      <p:cBhvr>
                                        <p:cTn id="42" dur="250" fill="hold"/>
                                        <p:tgtEl>
                                          <p:spTgt spid="5"/>
                                        </p:tgtEl>
                                        <p:attrNameLst>
                                          <p:attrName>ppt_h</p:attrName>
                                        </p:attrNameLst>
                                      </p:cBhvr>
                                      <p:tavLst>
                                        <p:tav tm="0">
                                          <p:val>
                                            <p:fltVal val="0"/>
                                          </p:val>
                                        </p:tav>
                                        <p:tav tm="100000">
                                          <p:val>
                                            <p:strVal val="#ppt_h"/>
                                          </p:val>
                                        </p:tav>
                                      </p:tavLst>
                                    </p:anim>
                                    <p:anim calcmode="lin" valueType="num">
                                      <p:cBhvr>
                                        <p:cTn id="43" dur="250" fill="hold"/>
                                        <p:tgtEl>
                                          <p:spTgt spid="5"/>
                                        </p:tgtEl>
                                        <p:attrNameLst>
                                          <p:attrName>style.rotation</p:attrName>
                                        </p:attrNameLst>
                                      </p:cBhvr>
                                      <p:tavLst>
                                        <p:tav tm="0">
                                          <p:val>
                                            <p:fltVal val="90"/>
                                          </p:val>
                                        </p:tav>
                                        <p:tav tm="100000">
                                          <p:val>
                                            <p:fltVal val="0"/>
                                          </p:val>
                                        </p:tav>
                                      </p:tavLst>
                                    </p:anim>
                                    <p:animEffect transition="in" filter="fade">
                                      <p:cBhvr>
                                        <p:cTn id="44" dur="250"/>
                                        <p:tgtEl>
                                          <p:spTgt spid="5"/>
                                        </p:tgtEl>
                                      </p:cBhvr>
                                    </p:animEffect>
                                  </p:childTnLst>
                                </p:cTn>
                              </p:par>
                            </p:childTnLst>
                          </p:cTn>
                        </p:par>
                        <p:par>
                          <p:cTn id="45" fill="hold" nodeType="afterGroup">
                            <p:stCondLst>
                              <p:cond delay="125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250"/>
                                        <p:tgtEl>
                                          <p:spTgt spid="37"/>
                                        </p:tgtEl>
                                      </p:cBhvr>
                                    </p:animEffect>
                                    <p:anim calcmode="lin" valueType="num">
                                      <p:cBhvr>
                                        <p:cTn id="49" dur="250" fill="hold"/>
                                        <p:tgtEl>
                                          <p:spTgt spid="37"/>
                                        </p:tgtEl>
                                        <p:attrNameLst>
                                          <p:attrName>ppt_x</p:attrName>
                                        </p:attrNameLst>
                                      </p:cBhvr>
                                      <p:tavLst>
                                        <p:tav tm="0">
                                          <p:val>
                                            <p:strVal val="#ppt_x"/>
                                          </p:val>
                                        </p:tav>
                                        <p:tav tm="100000">
                                          <p:val>
                                            <p:strVal val="#ppt_x"/>
                                          </p:val>
                                        </p:tav>
                                      </p:tavLst>
                                    </p:anim>
                                    <p:anim calcmode="lin" valueType="num">
                                      <p:cBhvr>
                                        <p:cTn id="50" dur="25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250"/>
                                        <p:tgtEl>
                                          <p:spTgt spid="54"/>
                                        </p:tgtEl>
                                      </p:cBhvr>
                                    </p:animEffect>
                                    <p:anim calcmode="lin" valueType="num">
                                      <p:cBhvr>
                                        <p:cTn id="54" dur="250" fill="hold"/>
                                        <p:tgtEl>
                                          <p:spTgt spid="54"/>
                                        </p:tgtEl>
                                        <p:attrNameLst>
                                          <p:attrName>ppt_x</p:attrName>
                                        </p:attrNameLst>
                                      </p:cBhvr>
                                      <p:tavLst>
                                        <p:tav tm="0">
                                          <p:val>
                                            <p:strVal val="#ppt_x"/>
                                          </p:val>
                                        </p:tav>
                                        <p:tav tm="100000">
                                          <p:val>
                                            <p:strVal val="#ppt_x"/>
                                          </p:val>
                                        </p:tav>
                                      </p:tavLst>
                                    </p:anim>
                                    <p:anim calcmode="lin" valueType="num">
                                      <p:cBhvr>
                                        <p:cTn id="55" dur="25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1500"/>
                            </p:stCondLst>
                            <p:childTnLst>
                              <p:par>
                                <p:cTn id="57" presetID="21" presetClass="entr" presetSubtype="1"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heel(1)">
                                      <p:cBhvr>
                                        <p:cTn id="59" dur="250"/>
                                        <p:tgtEl>
                                          <p:spTgt spid="6"/>
                                        </p:tgtEl>
                                      </p:cBhvr>
                                    </p:animEffect>
                                  </p:childTnLst>
                                </p:cTn>
                              </p:par>
                            </p:childTnLst>
                          </p:cTn>
                        </p:par>
                        <p:par>
                          <p:cTn id="60" fill="hold" nodeType="afterGroup">
                            <p:stCondLst>
                              <p:cond delay="175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250"/>
                                        <p:tgtEl>
                                          <p:spTgt spid="55"/>
                                        </p:tgtEl>
                                      </p:cBhvr>
                                    </p:animEffect>
                                  </p:childTnLst>
                                </p:cTn>
                              </p:par>
                            </p:childTnLst>
                          </p:cTn>
                        </p:par>
                        <p:par>
                          <p:cTn id="64" fill="hold" nodeType="afterGroup">
                            <p:stCondLst>
                              <p:cond delay="2000"/>
                            </p:stCondLst>
                            <p:childTnLst>
                              <p:par>
                                <p:cTn id="65" presetID="21" presetClass="entr" presetSubtype="1"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heel(1)">
                                      <p:cBhvr>
                                        <p:cTn id="67" dur="250"/>
                                        <p:tgtEl>
                                          <p:spTgt spid="7"/>
                                        </p:tgtEl>
                                      </p:cBhvr>
                                    </p:animEffect>
                                  </p:childTnLst>
                                </p:cTn>
                              </p:par>
                            </p:childTnLst>
                          </p:cTn>
                        </p:par>
                        <p:par>
                          <p:cTn id="68" fill="hold" nodeType="afterGroup">
                            <p:stCondLst>
                              <p:cond delay="225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250"/>
                                        <p:tgtEl>
                                          <p:spTgt spid="68"/>
                                        </p:tgtEl>
                                      </p:cBhvr>
                                    </p:animEffect>
                                  </p:childTnLst>
                                </p:cTn>
                              </p:par>
                            </p:childTnLst>
                          </p:cTn>
                        </p:par>
                        <p:par>
                          <p:cTn id="72" fill="hold" nodeType="afterGroup">
                            <p:stCondLst>
                              <p:cond delay="2500"/>
                            </p:stCondLst>
                            <p:childTnLst>
                              <p:par>
                                <p:cTn id="73" presetID="21" presetClass="entr" presetSubtype="1" fill="hold"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heel(1)">
                                      <p:cBhvr>
                                        <p:cTn id="75" dur="250"/>
                                        <p:tgtEl>
                                          <p:spTgt spid="8"/>
                                        </p:tgtEl>
                                      </p:cBhvr>
                                    </p:animEffect>
                                  </p:childTnLst>
                                </p:cTn>
                              </p:par>
                            </p:childTnLst>
                          </p:cTn>
                        </p:par>
                        <p:par>
                          <p:cTn id="76" fill="hold" nodeType="afterGroup">
                            <p:stCondLst>
                              <p:cond delay="275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250"/>
                                        <p:tgtEl>
                                          <p:spTgt spid="69"/>
                                        </p:tgtEl>
                                      </p:cBhvr>
                                    </p:animEffect>
                                  </p:childTnLst>
                                </p:cTn>
                              </p:par>
                            </p:childTnLst>
                          </p:cTn>
                        </p:par>
                        <p:par>
                          <p:cTn id="80" fill="hold" nodeType="afterGroup">
                            <p:stCondLst>
                              <p:cond delay="3000"/>
                            </p:stCondLst>
                            <p:childTnLst>
                              <p:par>
                                <p:cTn id="81" presetID="21" presetClass="entr" presetSubtype="1" fill="hold"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heel(1)">
                                      <p:cBhvr>
                                        <p:cTn id="83" dur="250"/>
                                        <p:tgtEl>
                                          <p:spTgt spid="9"/>
                                        </p:tgtEl>
                                      </p:cBhvr>
                                    </p:animEffect>
                                  </p:childTnLst>
                                </p:cTn>
                              </p:par>
                            </p:childTnLst>
                          </p:cTn>
                        </p:par>
                        <p:par>
                          <p:cTn id="84" fill="hold" nodeType="afterGroup">
                            <p:stCondLst>
                              <p:cond delay="325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95494" y="10610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prstClr val="white"/>
                </a:solidFill>
                <a:effectLst/>
                <a:uLnTx/>
                <a:uFillTx/>
                <a:latin typeface="等线 Light"/>
                <a:ea typeface="方正超粗黑简体" panose="03000509000000000000" pitchFamily="65" charset="-122"/>
                <a:cs typeface="+mn-cs"/>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01</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3" name="组合 2"/>
          <p:cNvGrpSpPr/>
          <p:nvPr/>
        </p:nvGrpSpPr>
        <p:grpSpPr>
          <a:xfrm>
            <a:off x="2808852" y="10610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02</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4" name="组合 3"/>
          <p:cNvGrpSpPr/>
          <p:nvPr/>
        </p:nvGrpSpPr>
        <p:grpSpPr>
          <a:xfrm>
            <a:off x="4522210" y="10610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03</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grpSp>
        <p:nvGrpSpPr>
          <p:cNvPr id="5" name="组合 4"/>
          <p:cNvGrpSpPr/>
          <p:nvPr/>
        </p:nvGrpSpPr>
        <p:grpSpPr>
          <a:xfrm>
            <a:off x="6235569" y="10610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等线 Light"/>
                <a:ea typeface="方正超粗黑简体" panose="03000509000000000000" pitchFamily="65" charset="-122"/>
                <a:cs typeface="+mn-cs"/>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Arial"/>
                <a:ea typeface="微软雅黑"/>
                <a:cs typeface="+mn-cs"/>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04</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grpSp>
    </p:spTree>
    <p:extLst>
      <p:ext uri="{BB962C8B-B14F-4D97-AF65-F5344CB8AC3E}">
        <p14:creationId xmlns:p14="http://schemas.microsoft.com/office/powerpoint/2010/main" val="31101527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ppt_x"/>
                                          </p:val>
                                        </p:tav>
                                        <p:tav tm="100000">
                                          <p:val>
                                            <p:strVal val="#ppt_x"/>
                                          </p:val>
                                        </p:tav>
                                      </p:tavLst>
                                    </p:anim>
                                    <p:anim calcmode="lin" valueType="num">
                                      <p:cBhvr additive="base">
                                        <p:cTn id="16" dur="25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ppt_x"/>
                                          </p:val>
                                        </p:tav>
                                        <p:tav tm="100000">
                                          <p:val>
                                            <p:strVal val="#ppt_x"/>
                                          </p:val>
                                        </p:tav>
                                      </p:tavLst>
                                    </p:anim>
                                    <p:anim calcmode="lin" valueType="num">
                                      <p:cBhvr additive="base">
                                        <p:cTn id="20" dur="25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6" presetClass="emph" presetSubtype="0" fill="hold" nodeType="afterEffect">
                                  <p:stCondLst>
                                    <p:cond delay="0"/>
                                  </p:stCondLst>
                                  <p:childTnLst>
                                    <p:animEffect transition="out" filter="fade">
                                      <p:cBhvr>
                                        <p:cTn id="23" dur="250" tmFilter="0, 0; .2, .5; .8, .5; 1, 0"/>
                                        <p:tgtEl>
                                          <p:spTgt spid="2"/>
                                        </p:tgtEl>
                                      </p:cBhvr>
                                    </p:animEffect>
                                    <p:animScale>
                                      <p:cBhvr>
                                        <p:cTn id="24" dur="125" autoRev="1" fill="hold"/>
                                        <p:tgtEl>
                                          <p:spTgt spid="2"/>
                                        </p:tgtEl>
                                      </p:cBhvr>
                                      <p:by x="105000" y="105000"/>
                                    </p:animScale>
                                  </p:childTnLst>
                                </p:cTn>
                              </p:par>
                            </p:childTnLst>
                          </p:cTn>
                        </p:par>
                        <p:par>
                          <p:cTn id="25" fill="hold">
                            <p:stCondLst>
                              <p:cond delay="2000"/>
                            </p:stCondLst>
                            <p:childTnLst>
                              <p:par>
                                <p:cTn id="26" presetID="26" presetClass="emph" presetSubtype="0" fill="hold" nodeType="afterEffect">
                                  <p:stCondLst>
                                    <p:cond delay="0"/>
                                  </p:stCondLst>
                                  <p:childTnLst>
                                    <p:animEffect transition="out" filter="fade">
                                      <p:cBhvr>
                                        <p:cTn id="27" dur="250" tmFilter="0, 0; .2, .5; .8, .5; 1, 0"/>
                                        <p:tgtEl>
                                          <p:spTgt spid="3"/>
                                        </p:tgtEl>
                                      </p:cBhvr>
                                    </p:animEffect>
                                    <p:animScale>
                                      <p:cBhvr>
                                        <p:cTn id="28" dur="125" autoRev="1" fill="hold"/>
                                        <p:tgtEl>
                                          <p:spTgt spid="3"/>
                                        </p:tgtEl>
                                      </p:cBhvr>
                                      <p:by x="105000" y="105000"/>
                                    </p:animScale>
                                  </p:childTnLst>
                                </p:cTn>
                              </p:par>
                            </p:childTnLst>
                          </p:cTn>
                        </p:par>
                        <p:par>
                          <p:cTn id="29" fill="hold">
                            <p:stCondLst>
                              <p:cond delay="2250"/>
                            </p:stCondLst>
                            <p:childTnLst>
                              <p:par>
                                <p:cTn id="30" presetID="26" presetClass="emph" presetSubtype="0" fill="hold" nodeType="afterEffect">
                                  <p:stCondLst>
                                    <p:cond delay="0"/>
                                  </p:stCondLst>
                                  <p:childTnLst>
                                    <p:animEffect transition="out" filter="fade">
                                      <p:cBhvr>
                                        <p:cTn id="31" dur="250" tmFilter="0, 0; .2, .5; .8, .5; 1, 0"/>
                                        <p:tgtEl>
                                          <p:spTgt spid="4"/>
                                        </p:tgtEl>
                                      </p:cBhvr>
                                    </p:animEffect>
                                    <p:animScale>
                                      <p:cBhvr>
                                        <p:cTn id="32" dur="125" autoRev="1" fill="hold"/>
                                        <p:tgtEl>
                                          <p:spTgt spid="4"/>
                                        </p:tgtEl>
                                      </p:cBhvr>
                                      <p:by x="105000" y="105000"/>
                                    </p:animScale>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250" tmFilter="0, 0; .2, .5; .8, .5; 1, 0"/>
                                        <p:tgtEl>
                                          <p:spTgt spid="5"/>
                                        </p:tgtEl>
                                      </p:cBhvr>
                                    </p:animEffect>
                                    <p:animScale>
                                      <p:cBhvr>
                                        <p:cTn id="3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dirty="0">
                <a:ln>
                  <a:noFill/>
                </a:ln>
                <a:solidFill>
                  <a:prstClr val="white"/>
                </a:solidFill>
                <a:effectLst/>
                <a:uLnTx/>
                <a:uFillTx/>
                <a:latin typeface="等线 Light"/>
                <a:ea typeface="方正超粗黑简体" panose="03000509000000000000" pitchFamily="65" charset="-122"/>
                <a:cs typeface="+mn-cs"/>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17269968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randombar(horizontal)">
                                      <p:cBhvr>
                                        <p:cTn id="12" dur="250"/>
                                        <p:tgtEl>
                                          <p:spTgt spid="35"/>
                                        </p:tgtEl>
                                      </p:cBhvr>
                                    </p:animEffect>
                                  </p:childTnLst>
                                </p:cTn>
                              </p:par>
                            </p:childTnLst>
                          </p:cTn>
                        </p:par>
                        <p:par>
                          <p:cTn id="13" fill="hold">
                            <p:stCondLst>
                              <p:cond delay="500"/>
                            </p:stCondLst>
                            <p:childTnLst>
                              <p:par>
                                <p:cTn id="14" presetID="2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250" fill="hold"/>
                                        <p:tgtEl>
                                          <p:spTgt spid="3"/>
                                        </p:tgtEl>
                                        <p:attrNameLst>
                                          <p:attrName>ppt_w</p:attrName>
                                        </p:attrNameLst>
                                      </p:cBhvr>
                                      <p:tavLst>
                                        <p:tav tm="0">
                                          <p:val>
                                            <p:fltVal val="0"/>
                                          </p:val>
                                        </p:tav>
                                        <p:tav tm="100000">
                                          <p:val>
                                            <p:strVal val="#ppt_w"/>
                                          </p:val>
                                        </p:tav>
                                      </p:tavLst>
                                    </p:anim>
                                    <p:anim calcmode="lin" valueType="num">
                                      <p:cBhvr>
                                        <p:cTn id="17" dur="250" fill="hold"/>
                                        <p:tgtEl>
                                          <p:spTgt spid="3"/>
                                        </p:tgtEl>
                                        <p:attrNameLst>
                                          <p:attrName>ppt_h</p:attrName>
                                        </p:attrNameLst>
                                      </p:cBhvr>
                                      <p:tavLst>
                                        <p:tav tm="0">
                                          <p:val>
                                            <p:fltVal val="0"/>
                                          </p:val>
                                        </p:tav>
                                        <p:tav tm="100000">
                                          <p:val>
                                            <p:strVal val="#ppt_h"/>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randombar(horizontal)">
                                      <p:cBhvr>
                                        <p:cTn id="21" dur="250"/>
                                        <p:tgtEl>
                                          <p:spTgt spid="53"/>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50" fill="hold"/>
                                        <p:tgtEl>
                                          <p:spTgt spid="4"/>
                                        </p:tgtEl>
                                        <p:attrNameLst>
                                          <p:attrName>ppt_w</p:attrName>
                                        </p:attrNameLst>
                                      </p:cBhvr>
                                      <p:tavLst>
                                        <p:tav tm="0">
                                          <p:val>
                                            <p:fltVal val="0"/>
                                          </p:val>
                                        </p:tav>
                                        <p:tav tm="100000">
                                          <p:val>
                                            <p:strVal val="#ppt_w"/>
                                          </p:val>
                                        </p:tav>
                                      </p:tavLst>
                                    </p:anim>
                                    <p:anim calcmode="lin" valueType="num">
                                      <p:cBhvr>
                                        <p:cTn id="26" dur="250" fill="hold"/>
                                        <p:tgtEl>
                                          <p:spTgt spid="4"/>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randombar(horizontal)">
                                      <p:cBhvr>
                                        <p:cTn id="30" dur="250"/>
                                        <p:tgtEl>
                                          <p:spTgt spid="50"/>
                                        </p:tgtEl>
                                      </p:cBhvr>
                                    </p:animEffect>
                                  </p:childTnLst>
                                </p:cTn>
                              </p:par>
                            </p:childTnLst>
                          </p:cTn>
                        </p:par>
                        <p:par>
                          <p:cTn id="31" fill="hold">
                            <p:stCondLst>
                              <p:cond delay="1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250" fill="hold"/>
                                        <p:tgtEl>
                                          <p:spTgt spid="5"/>
                                        </p:tgtEl>
                                        <p:attrNameLst>
                                          <p:attrName>ppt_w</p:attrName>
                                        </p:attrNameLst>
                                      </p:cBhvr>
                                      <p:tavLst>
                                        <p:tav tm="0">
                                          <p:val>
                                            <p:fltVal val="0"/>
                                          </p:val>
                                        </p:tav>
                                        <p:tav tm="100000">
                                          <p:val>
                                            <p:strVal val="#ppt_w"/>
                                          </p:val>
                                        </p:tav>
                                      </p:tavLst>
                                    </p:anim>
                                    <p:anim calcmode="lin" valueType="num">
                                      <p:cBhvr>
                                        <p:cTn id="35" dur="25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randombar(horizontal)">
                                      <p:cBhvr>
                                        <p:cTn id="3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2931840" y="1169740"/>
            <a:ext cx="1507387"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32" name="组合 31"/>
          <p:cNvGrpSpPr/>
          <p:nvPr/>
        </p:nvGrpSpPr>
        <p:grpSpPr>
          <a:xfrm>
            <a:off x="3289278" y="1628329"/>
            <a:ext cx="798275" cy="798275"/>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0" name="椭圆 59"/>
          <p:cNvSpPr/>
          <p:nvPr/>
        </p:nvSpPr>
        <p:spPr>
          <a:xfrm>
            <a:off x="2591927"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椭圆 60"/>
          <p:cNvSpPr/>
          <p:nvPr/>
        </p:nvSpPr>
        <p:spPr>
          <a:xfrm>
            <a:off x="2667199" y="984577"/>
            <a:ext cx="519225" cy="519225"/>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 name="Freeform 24"/>
          <p:cNvSpPr/>
          <p:nvPr/>
        </p:nvSpPr>
        <p:spPr>
          <a:xfrm>
            <a:off x="4509632" y="1169740"/>
            <a:ext cx="1507388"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36" name="组合 35"/>
          <p:cNvGrpSpPr/>
          <p:nvPr/>
        </p:nvGrpSpPr>
        <p:grpSpPr>
          <a:xfrm>
            <a:off x="4859542" y="1624437"/>
            <a:ext cx="799908" cy="806060"/>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58" name="椭圆 57"/>
          <p:cNvSpPr/>
          <p:nvPr/>
        </p:nvSpPr>
        <p:spPr>
          <a:xfrm>
            <a:off x="5592246"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9" name="椭圆 58"/>
          <p:cNvSpPr/>
          <p:nvPr/>
        </p:nvSpPr>
        <p:spPr>
          <a:xfrm>
            <a:off x="5667518" y="984577"/>
            <a:ext cx="519225" cy="51922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Freeform 25"/>
          <p:cNvSpPr/>
          <p:nvPr/>
        </p:nvSpPr>
        <p:spPr>
          <a:xfrm>
            <a:off x="4509632" y="2748787"/>
            <a:ext cx="1507388"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5" name="Freeform 26"/>
          <p:cNvSpPr/>
          <p:nvPr/>
        </p:nvSpPr>
        <p:spPr>
          <a:xfrm>
            <a:off x="2931840" y="2748787"/>
            <a:ext cx="1507387"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Freeform 55"/>
          <p:cNvSpPr>
            <a:spLocks/>
          </p:cNvSpPr>
          <p:nvPr/>
        </p:nvSpPr>
        <p:spPr bwMode="auto">
          <a:xfrm>
            <a:off x="2829225" y="1089521"/>
            <a:ext cx="465101" cy="442075"/>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 name="Freeform 56"/>
          <p:cNvSpPr>
            <a:spLocks noEditPoints="1"/>
          </p:cNvSpPr>
          <p:nvPr/>
        </p:nvSpPr>
        <p:spPr bwMode="auto">
          <a:xfrm>
            <a:off x="2811149" y="1086764"/>
            <a:ext cx="111891" cy="280356"/>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 name="Freeform 57"/>
          <p:cNvSpPr>
            <a:spLocks/>
          </p:cNvSpPr>
          <p:nvPr/>
        </p:nvSpPr>
        <p:spPr bwMode="auto">
          <a:xfrm>
            <a:off x="2959499" y="1089278"/>
            <a:ext cx="66631" cy="277842"/>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 name="Freeform 58"/>
          <p:cNvSpPr>
            <a:spLocks/>
          </p:cNvSpPr>
          <p:nvPr/>
        </p:nvSpPr>
        <p:spPr bwMode="auto">
          <a:xfrm>
            <a:off x="5816180" y="1089192"/>
            <a:ext cx="475846" cy="437471"/>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 name="Freeform 59"/>
          <p:cNvSpPr>
            <a:spLocks noEditPoints="1"/>
          </p:cNvSpPr>
          <p:nvPr/>
        </p:nvSpPr>
        <p:spPr bwMode="auto">
          <a:xfrm>
            <a:off x="5798267" y="1081735"/>
            <a:ext cx="111891" cy="280356"/>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1" name="Freeform 60"/>
          <p:cNvSpPr>
            <a:spLocks/>
          </p:cNvSpPr>
          <p:nvPr/>
        </p:nvSpPr>
        <p:spPr bwMode="auto">
          <a:xfrm>
            <a:off x="5931531" y="1081735"/>
            <a:ext cx="113149" cy="280356"/>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2" name="椭圆 11"/>
          <p:cNvSpPr/>
          <p:nvPr/>
        </p:nvSpPr>
        <p:spPr>
          <a:xfrm>
            <a:off x="2617273" y="3798790"/>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 name="椭圆 12"/>
          <p:cNvSpPr/>
          <p:nvPr/>
        </p:nvSpPr>
        <p:spPr>
          <a:xfrm>
            <a:off x="2692972" y="3873840"/>
            <a:ext cx="517968" cy="519225"/>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4" name="Freeform 61"/>
          <p:cNvSpPr>
            <a:spLocks/>
          </p:cNvSpPr>
          <p:nvPr/>
        </p:nvSpPr>
        <p:spPr bwMode="auto">
          <a:xfrm>
            <a:off x="2810771" y="3991491"/>
            <a:ext cx="475846" cy="439006"/>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5" name="Freeform 62"/>
          <p:cNvSpPr>
            <a:spLocks noEditPoints="1"/>
          </p:cNvSpPr>
          <p:nvPr/>
        </p:nvSpPr>
        <p:spPr bwMode="auto">
          <a:xfrm>
            <a:off x="2792290" y="3985730"/>
            <a:ext cx="113149" cy="280357"/>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Freeform 63"/>
          <p:cNvSpPr>
            <a:spLocks/>
          </p:cNvSpPr>
          <p:nvPr/>
        </p:nvSpPr>
        <p:spPr bwMode="auto">
          <a:xfrm>
            <a:off x="2926812" y="3985730"/>
            <a:ext cx="109376" cy="280357"/>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椭圆 16"/>
          <p:cNvSpPr/>
          <p:nvPr/>
        </p:nvSpPr>
        <p:spPr>
          <a:xfrm>
            <a:off x="5592246" y="3762476"/>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 name="椭圆 17"/>
          <p:cNvSpPr/>
          <p:nvPr/>
        </p:nvSpPr>
        <p:spPr>
          <a:xfrm>
            <a:off x="5667518" y="3837526"/>
            <a:ext cx="519225" cy="519225"/>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Freeform 64"/>
          <p:cNvSpPr>
            <a:spLocks/>
          </p:cNvSpPr>
          <p:nvPr/>
        </p:nvSpPr>
        <p:spPr bwMode="auto">
          <a:xfrm>
            <a:off x="5815703" y="3977916"/>
            <a:ext cx="483522" cy="44207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 name="Freeform 65"/>
          <p:cNvSpPr>
            <a:spLocks noEditPoints="1"/>
          </p:cNvSpPr>
          <p:nvPr/>
        </p:nvSpPr>
        <p:spPr bwMode="auto">
          <a:xfrm>
            <a:off x="5797010" y="3973305"/>
            <a:ext cx="111892" cy="2853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Freeform 66"/>
          <p:cNvSpPr>
            <a:spLocks noEditPoints="1"/>
          </p:cNvSpPr>
          <p:nvPr/>
        </p:nvSpPr>
        <p:spPr bwMode="auto">
          <a:xfrm>
            <a:off x="5921473" y="3978333"/>
            <a:ext cx="130749" cy="277842"/>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2" name="Freeform 13"/>
          <p:cNvSpPr>
            <a:spLocks noEditPoints="1"/>
          </p:cNvSpPr>
          <p:nvPr/>
        </p:nvSpPr>
        <p:spPr bwMode="auto">
          <a:xfrm>
            <a:off x="3291401" y="2954969"/>
            <a:ext cx="793295" cy="795810"/>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 name="组合 22"/>
          <p:cNvGrpSpPr/>
          <p:nvPr/>
        </p:nvGrpSpPr>
        <p:grpSpPr>
          <a:xfrm>
            <a:off x="4840059" y="2942060"/>
            <a:ext cx="838877" cy="820416"/>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7" name="矩形 46"/>
          <p:cNvSpPr/>
          <p:nvPr/>
        </p:nvSpPr>
        <p:spPr>
          <a:xfrm flipH="1">
            <a:off x="805783" y="3132378"/>
            <a:ext cx="1796250" cy="613213"/>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48" name="矩形 47"/>
          <p:cNvSpPr>
            <a:spLocks noChangeArrowheads="1"/>
          </p:cNvSpPr>
          <p:nvPr/>
        </p:nvSpPr>
        <p:spPr bwMode="auto">
          <a:xfrm>
            <a:off x="1453807" y="2947018"/>
            <a:ext cx="1357266"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9" name="矩形 48"/>
          <p:cNvSpPr/>
          <p:nvPr/>
        </p:nvSpPr>
        <p:spPr>
          <a:xfrm flipH="1">
            <a:off x="805783" y="1852755"/>
            <a:ext cx="1796250" cy="873862"/>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0" name="矩形 49"/>
          <p:cNvSpPr>
            <a:spLocks noChangeArrowheads="1"/>
          </p:cNvSpPr>
          <p:nvPr/>
        </p:nvSpPr>
        <p:spPr bwMode="auto">
          <a:xfrm>
            <a:off x="1456793" y="1691287"/>
            <a:ext cx="1351294"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1" name="矩形 50"/>
          <p:cNvSpPr/>
          <p:nvPr/>
        </p:nvSpPr>
        <p:spPr>
          <a:xfrm flipH="1">
            <a:off x="6502283" y="1898246"/>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2" name="矩形 51"/>
          <p:cNvSpPr>
            <a:spLocks noChangeArrowheads="1"/>
          </p:cNvSpPr>
          <p:nvPr/>
        </p:nvSpPr>
        <p:spPr bwMode="auto">
          <a:xfrm>
            <a:off x="6502282" y="1687503"/>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3" name="矩形 52"/>
          <p:cNvSpPr/>
          <p:nvPr/>
        </p:nvSpPr>
        <p:spPr>
          <a:xfrm flipH="1">
            <a:off x="6502283" y="3177868"/>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54" name="矩形 53"/>
          <p:cNvSpPr>
            <a:spLocks noChangeArrowheads="1"/>
          </p:cNvSpPr>
          <p:nvPr/>
        </p:nvSpPr>
        <p:spPr bwMode="auto">
          <a:xfrm>
            <a:off x="6502282" y="3023865"/>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427649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50"/>
                                        <p:tgtEl>
                                          <p:spTgt spid="50"/>
                                        </p:tgtEl>
                                      </p:cBhvr>
                                    </p:animEffect>
                                  </p:childTnLst>
                                </p:cTn>
                              </p:par>
                              <p:par>
                                <p:cTn id="8" presetID="26" presetClass="emph" presetSubtype="0" fill="hold" grpId="1" nodeType="withEffect">
                                  <p:stCondLst>
                                    <p:cond delay="0"/>
                                  </p:stCondLst>
                                  <p:childTnLst>
                                    <p:animEffect transition="out" filter="fade">
                                      <p:cBhvr>
                                        <p:cTn id="9" dur="250" tmFilter="0, 0; .2, .5; .8, .5; 1, 0"/>
                                        <p:tgtEl>
                                          <p:spTgt spid="50"/>
                                        </p:tgtEl>
                                      </p:cBhvr>
                                    </p:animEffect>
                                    <p:animScale>
                                      <p:cBhvr>
                                        <p:cTn id="10" dur="125" autoRev="1" fill="hold"/>
                                        <p:tgtEl>
                                          <p:spTgt spid="50"/>
                                        </p:tgtEl>
                                      </p:cBhvr>
                                      <p:by x="105000" y="105000"/>
                                    </p:animScale>
                                  </p:childTnLst>
                                </p:cTn>
                              </p:par>
                            </p:childTnLst>
                          </p:cTn>
                        </p:par>
                        <p:par>
                          <p:cTn id="11" fill="hold">
                            <p:stCondLst>
                              <p:cond delay="25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250"/>
                                        <p:tgtEl>
                                          <p:spTgt spid="49"/>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250"/>
                                        <p:tgtEl>
                                          <p:spTgt spid="48"/>
                                        </p:tgtEl>
                                      </p:cBhvr>
                                    </p:animEffect>
                                  </p:childTnLst>
                                </p:cTn>
                              </p:par>
                              <p:par>
                                <p:cTn id="19" presetID="26" presetClass="emph" presetSubtype="0" fill="hold" grpId="1" nodeType="withEffect">
                                  <p:stCondLst>
                                    <p:cond delay="0"/>
                                  </p:stCondLst>
                                  <p:childTnLst>
                                    <p:animEffect transition="out" filter="fade">
                                      <p:cBhvr>
                                        <p:cTn id="20" dur="250" tmFilter="0, 0; .2, .5; .8, .5; 1, 0"/>
                                        <p:tgtEl>
                                          <p:spTgt spid="48"/>
                                        </p:tgtEl>
                                      </p:cBhvr>
                                    </p:animEffect>
                                    <p:animScale>
                                      <p:cBhvr>
                                        <p:cTn id="21" dur="125" autoRev="1" fill="hold"/>
                                        <p:tgtEl>
                                          <p:spTgt spid="48"/>
                                        </p:tgtEl>
                                      </p:cBhvr>
                                      <p:by x="105000" y="105000"/>
                                    </p:animScale>
                                  </p:childTnLst>
                                </p:cTn>
                              </p:par>
                            </p:childTnLst>
                          </p:cTn>
                        </p:par>
                        <p:par>
                          <p:cTn id="22" fill="hold">
                            <p:stCondLst>
                              <p:cond delay="7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50"/>
                                        <p:tgtEl>
                                          <p:spTgt spid="47"/>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250"/>
                                        <p:tgtEl>
                                          <p:spTgt spid="52"/>
                                        </p:tgtEl>
                                      </p:cBhvr>
                                    </p:animEffect>
                                  </p:childTnLst>
                                </p:cTn>
                              </p:par>
                              <p:par>
                                <p:cTn id="30" presetID="26" presetClass="emph" presetSubtype="0" fill="hold" grpId="1" nodeType="withEffect">
                                  <p:stCondLst>
                                    <p:cond delay="0"/>
                                  </p:stCondLst>
                                  <p:childTnLst>
                                    <p:animEffect transition="out" filter="fade">
                                      <p:cBhvr>
                                        <p:cTn id="31" dur="250" tmFilter="0, 0; .2, .5; .8, .5; 1, 0"/>
                                        <p:tgtEl>
                                          <p:spTgt spid="52"/>
                                        </p:tgtEl>
                                      </p:cBhvr>
                                    </p:animEffect>
                                    <p:animScale>
                                      <p:cBhvr>
                                        <p:cTn id="32" dur="125" autoRev="1" fill="hold"/>
                                        <p:tgtEl>
                                          <p:spTgt spid="52"/>
                                        </p:tgtEl>
                                      </p:cBhvr>
                                      <p:by x="105000" y="105000"/>
                                    </p:animScale>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250"/>
                                        <p:tgtEl>
                                          <p:spTgt spid="51"/>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250"/>
                                        <p:tgtEl>
                                          <p:spTgt spid="54"/>
                                        </p:tgtEl>
                                      </p:cBhvr>
                                    </p:animEffect>
                                  </p:childTnLst>
                                </p:cTn>
                              </p:par>
                              <p:par>
                                <p:cTn id="41" presetID="26" presetClass="emph" presetSubtype="0" fill="hold" grpId="1" nodeType="withEffect">
                                  <p:stCondLst>
                                    <p:cond delay="0"/>
                                  </p:stCondLst>
                                  <p:childTnLst>
                                    <p:animEffect transition="out" filter="fade">
                                      <p:cBhvr>
                                        <p:cTn id="42" dur="250" tmFilter="0, 0; .2, .5; .8, .5; 1, 0"/>
                                        <p:tgtEl>
                                          <p:spTgt spid="54"/>
                                        </p:tgtEl>
                                      </p:cBhvr>
                                    </p:animEffect>
                                    <p:animScale>
                                      <p:cBhvr>
                                        <p:cTn id="43" dur="125" autoRev="1" fill="hold"/>
                                        <p:tgtEl>
                                          <p:spTgt spid="54"/>
                                        </p:tgtEl>
                                      </p:cBhvr>
                                      <p:by x="105000" y="105000"/>
                                    </p:animScale>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250"/>
                                        <p:tgtEl>
                                          <p:spTgt spid="5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250"/>
                                        <p:tgtEl>
                                          <p:spTgt spid="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250"/>
                                        <p:tgtEl>
                                          <p:spTgt spid="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250"/>
                                        <p:tgtEl>
                                          <p:spTgt spid="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250"/>
                                        <p:tgtEl>
                                          <p:spTgt spid="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250"/>
                                        <p:tgtEl>
                                          <p:spTgt spid="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250"/>
                                        <p:tgtEl>
                                          <p:spTgt spid="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250"/>
                                        <p:tgtEl>
                                          <p:spTgt spid="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250"/>
                                        <p:tgtEl>
                                          <p:spTgt spid="1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250"/>
                                        <p:tgtEl>
                                          <p:spTgt spid="1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25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25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250"/>
                                        <p:tgtEl>
                                          <p:spTgt spid="1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25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50"/>
                                        <p:tgtEl>
                                          <p:spTgt spid="1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250"/>
                                        <p:tgtEl>
                                          <p:spTgt spid="1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25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fade">
                                      <p:cBhvr>
                                        <p:cTn id="101" dur="250"/>
                                        <p:tgtEl>
                                          <p:spTgt spid="1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fade">
                                      <p:cBhvr>
                                        <p:cTn id="104" dur="250"/>
                                        <p:tgtEl>
                                          <p:spTgt spid="2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fade">
                                      <p:cBhvr>
                                        <p:cTn id="107" dur="250"/>
                                        <p:tgtEl>
                                          <p:spTgt spid="2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250"/>
                                        <p:tgtEl>
                                          <p:spTgt spid="22"/>
                                        </p:tgtEl>
                                      </p:cBhvr>
                                    </p:animEffect>
                                  </p:childTnLst>
                                </p:cTn>
                              </p:par>
                              <p:par>
                                <p:cTn id="111" presetID="10" presetClass="entr" presetSubtype="0" fill="hold"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fade">
                                      <p:cBhvr>
                                        <p:cTn id="113" dur="250"/>
                                        <p:tgtEl>
                                          <p:spTgt spid="23"/>
                                        </p:tgtEl>
                                      </p:cBhvr>
                                    </p:animEffect>
                                  </p:childTnLst>
                                </p:cTn>
                              </p:par>
                              <p:par>
                                <p:cTn id="114" presetID="10" presetClass="entr" presetSubtype="0"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250"/>
                                        <p:tgtEl>
                                          <p:spTgt spid="32"/>
                                        </p:tgtEl>
                                      </p:cBhvr>
                                    </p:animEffect>
                                  </p:childTnLst>
                                </p:cTn>
                              </p:par>
                              <p:par>
                                <p:cTn id="117" presetID="10" presetClass="entr" presetSubtype="0" fill="hold" nodeType="with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fade">
                                      <p:cBhvr>
                                        <p:cTn id="119" dur="250"/>
                                        <p:tgtEl>
                                          <p:spTgt spid="3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250"/>
                                        <p:tgtEl>
                                          <p:spTgt spid="58"/>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Effect transition="in" filter="fade">
                                      <p:cBhvr>
                                        <p:cTn id="125" dur="250"/>
                                        <p:tgtEl>
                                          <p:spTgt spid="5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fade">
                                      <p:cBhvr>
                                        <p:cTn id="128" dur="250"/>
                                        <p:tgtEl>
                                          <p:spTgt spid="6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fade">
                                      <p:cBhvr>
                                        <p:cTn id="13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251086"/>
            <a:ext cx="2740288" cy="3936090"/>
          </a:xfrm>
          <a:prstGeom prst="rect">
            <a:avLst/>
          </a:prstGeom>
        </p:spPr>
      </p:pic>
      <p:pic>
        <p:nvPicPr>
          <p:cNvPr id="11" name="图片 10"/>
          <p:cNvPicPr>
            <a:picLocks noChangeAspect="1"/>
          </p:cNvPicPr>
          <p:nvPr/>
        </p:nvPicPr>
        <p:blipFill rotWithShape="1">
          <a:blip r:embed="rId6" cstate="print">
            <a:extLst>
              <a:ext uri="{28A0092B-C50C-407E-A947-70E740481C1C}">
                <a14:useLocalDpi xmlns:a14="http://schemas.microsoft.com/office/drawing/2010/main" val="0"/>
              </a:ext>
            </a:extLst>
          </a:blip>
          <a:srcRect b="42833"/>
          <a:stretch/>
        </p:blipFill>
        <p:spPr>
          <a:xfrm>
            <a:off x="6241085" y="3021750"/>
            <a:ext cx="2886235" cy="212175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398" y="4080303"/>
            <a:ext cx="1480593" cy="1063197"/>
          </a:xfrm>
          <a:prstGeom prst="rect">
            <a:avLst/>
          </a:prstGeom>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49128" y="467767"/>
            <a:ext cx="1331018" cy="3851008"/>
          </a:xfrm>
          <a:prstGeom prst="rect">
            <a:avLst/>
          </a:prstGeom>
        </p:spPr>
      </p:pic>
      <p:pic>
        <p:nvPicPr>
          <p:cNvPr id="8" name="图片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456664" y="2902282"/>
            <a:ext cx="2026400" cy="2241218"/>
          </a:xfrm>
          <a:prstGeom prst="rect">
            <a:avLst/>
          </a:prstGeom>
        </p:spPr>
      </p:pic>
      <p:sp>
        <p:nvSpPr>
          <p:cNvPr id="17" name="文本框 16"/>
          <p:cNvSpPr txBox="1"/>
          <p:nvPr/>
        </p:nvSpPr>
        <p:spPr>
          <a:xfrm>
            <a:off x="3500450" y="1548470"/>
            <a:ext cx="2441694"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感谢</a:t>
            </a: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观看</a:t>
            </a:r>
            <a:endPar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9306194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500"/>
                                        <p:tgtEl>
                                          <p:spTgt spid="3"/>
                                        </p:tgtEl>
                                      </p:cBhvr>
                                    </p:animEffect>
                                    <p:anim calcmode="lin" valueType="num">
                                      <p:cBhvr>
                                        <p:cTn id="19" dur="1500" fill="hold"/>
                                        <p:tgtEl>
                                          <p:spTgt spid="3"/>
                                        </p:tgtEl>
                                        <p:attrNameLst>
                                          <p:attrName>ppt_w</p:attrName>
                                        </p:attrNameLst>
                                      </p:cBhvr>
                                      <p:tavLst>
                                        <p:tav tm="0" fmla="#ppt_w*sin(2.5*pi*$)">
                                          <p:val>
                                            <p:fltVal val="0"/>
                                          </p:val>
                                        </p:tav>
                                        <p:tav tm="100000">
                                          <p:val>
                                            <p:fltVal val="1"/>
                                          </p:val>
                                        </p:tav>
                                      </p:tavLst>
                                    </p:anim>
                                    <p:anim calcmode="lin" valueType="num">
                                      <p:cBhvr>
                                        <p:cTn id="20" dur="1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17" presetClass="entr" presetSubtype="1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strVal val="#ppt_h"/>
                                          </p:val>
                                        </p:tav>
                                        <p:tav tm="100000">
                                          <p:val>
                                            <p:strVal val="#ppt_h"/>
                                          </p:val>
                                        </p:tav>
                                      </p:tavLst>
                                    </p:anim>
                                  </p:childTnLst>
                                </p:cTn>
                              </p:par>
                            </p:childTnLst>
                          </p:cTn>
                        </p:par>
                        <p:par>
                          <p:cTn id="32" fill="hold">
                            <p:stCondLst>
                              <p:cond delay="4000"/>
                            </p:stCondLst>
                            <p:childTnLst>
                              <p:par>
                                <p:cTn id="33" presetID="12" presetClass="entr" presetSubtype="4" fill="hold" grpId="0" nodeType="afterEffect">
                                  <p:stCondLst>
                                    <p:cond delay="0"/>
                                  </p:stCondLst>
                                  <p:iterate type="lt">
                                    <p:tmPct val="13000"/>
                                  </p:iterate>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ppt_y</p:attrName>
                                        </p:attrNameLst>
                                      </p:cBhvr>
                                      <p:tavLst>
                                        <p:tav tm="0">
                                          <p:val>
                                            <p:strVal val="#ppt_y+#ppt_h*1.125000"/>
                                          </p:val>
                                        </p:tav>
                                        <p:tav tm="100000">
                                          <p:val>
                                            <p:strVal val="#ppt_y"/>
                                          </p:val>
                                        </p:tav>
                                      </p:tavLst>
                                    </p:anim>
                                    <p:animEffect transition="in" filter="wipe(up)">
                                      <p:cBhvr>
                                        <p:cTn id="3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251086"/>
            <a:ext cx="2740288" cy="3936090"/>
          </a:xfrm>
          <a:prstGeom prst="rect">
            <a:avLst/>
          </a:prstGeom>
        </p:spPr>
      </p:pic>
      <p:pic>
        <p:nvPicPr>
          <p:cNvPr id="11" name="图片 10"/>
          <p:cNvPicPr>
            <a:picLocks noChangeAspect="1"/>
          </p:cNvPicPr>
          <p:nvPr/>
        </p:nvPicPr>
        <p:blipFill rotWithShape="1">
          <a:blip r:embed="rId8" cstate="print">
            <a:extLst>
              <a:ext uri="{28A0092B-C50C-407E-A947-70E740481C1C}">
                <a14:useLocalDpi xmlns:a14="http://schemas.microsoft.com/office/drawing/2010/main" val="0"/>
              </a:ext>
            </a:extLst>
          </a:blip>
          <a:srcRect b="42833"/>
          <a:stretch/>
        </p:blipFill>
        <p:spPr>
          <a:xfrm>
            <a:off x="6241085" y="3021750"/>
            <a:ext cx="2886235" cy="2121750"/>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398" y="4080303"/>
            <a:ext cx="1480593" cy="1063197"/>
          </a:xfrm>
          <a:prstGeom prst="rect">
            <a:avLst/>
          </a:prstGeom>
        </p:spPr>
      </p:pic>
      <p:pic>
        <p:nvPicPr>
          <p:cNvPr id="10" name="图片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49128" y="467767"/>
            <a:ext cx="1331018" cy="3851008"/>
          </a:xfrm>
          <a:prstGeom prst="rect">
            <a:avLst/>
          </a:prstGeom>
        </p:spPr>
      </p:pic>
      <p:sp>
        <p:nvSpPr>
          <p:cNvPr id="2" name="文本框 1"/>
          <p:cNvSpPr txBox="1"/>
          <p:nvPr/>
        </p:nvSpPr>
        <p:spPr>
          <a:xfrm>
            <a:off x="547558" y="296979"/>
            <a:ext cx="1667701" cy="954107"/>
          </a:xfrm>
          <a:prstGeom prst="rect">
            <a:avLst/>
          </a:prstGeom>
          <a:noFill/>
        </p:spPr>
        <p:txBody>
          <a:bodyPr wrap="none" rtlCol="0">
            <a:spAutoFit/>
          </a:bodyPr>
          <a:lstStyle/>
          <a:p>
            <a:pPr algn="ctr"/>
            <a:r>
              <a:rPr lang="zh-CN" altLang="en-US" sz="2800" dirty="0">
                <a:solidFill>
                  <a:srgbClr val="FF0000"/>
                </a:solidFill>
                <a:latin typeface="微软雅黑" panose="020B0503020204020204" pitchFamily="34" charset="-122"/>
                <a:ea typeface="微软雅黑" panose="020B0503020204020204" pitchFamily="34" charset="-122"/>
              </a:rPr>
              <a:t>目录</a:t>
            </a:r>
          </a:p>
          <a:p>
            <a:pPr algn="ctr"/>
            <a:r>
              <a:rPr lang="en-US" altLang="zh-CN" sz="2800" dirty="0">
                <a:solidFill>
                  <a:srgbClr val="FF0000"/>
                </a:solidFill>
                <a:latin typeface="微软雅黑" panose="020B0503020204020204" pitchFamily="34" charset="-122"/>
                <a:ea typeface="微软雅黑" panose="020B0503020204020204" pitchFamily="34" charset="-122"/>
              </a:rPr>
              <a:t>contents</a:t>
            </a:r>
            <a:endParaRPr lang="zh-CN" altLang="en-US" sz="2800" dirty="0">
              <a:solidFill>
                <a:srgbClr val="FF0000"/>
              </a:solidFill>
              <a:latin typeface="微软雅黑" panose="020B0503020204020204" pitchFamily="34" charset="-122"/>
              <a:ea typeface="微软雅黑" panose="020B0503020204020204" pitchFamily="34" charset="-122"/>
            </a:endParaRPr>
          </a:p>
        </p:txBody>
      </p:sp>
      <p:sp>
        <p:nvSpPr>
          <p:cNvPr id="20" name="MH_Title"/>
          <p:cNvSpPr/>
          <p:nvPr>
            <p:custDataLst>
              <p:tags r:id="rId1"/>
            </p:custDataLst>
          </p:nvPr>
        </p:nvSpPr>
        <p:spPr>
          <a:xfrm>
            <a:off x="3053602" y="2262919"/>
            <a:ext cx="3631672" cy="499415"/>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100" b="1" dirty="0">
                <a:solidFill>
                  <a:srgbClr val="FFFFFF"/>
                </a:solidFill>
                <a:latin typeface="Arial Black" panose="020B0A04020102020204" pitchFamily="34" charset="0"/>
                <a:ea typeface="华文细黑" panose="02010600040101010101" pitchFamily="2" charset="-122"/>
              </a:rPr>
              <a:t>请在此处输入您的文本</a:t>
            </a:r>
          </a:p>
        </p:txBody>
      </p:sp>
      <p:sp>
        <p:nvSpPr>
          <p:cNvPr id="25" name="MH_Number"/>
          <p:cNvSpPr/>
          <p:nvPr>
            <p:custDataLst>
              <p:tags r:id="rId2"/>
            </p:custDataLst>
          </p:nvPr>
        </p:nvSpPr>
        <p:spPr>
          <a:xfrm>
            <a:off x="6104982" y="2088907"/>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a:t>
            </a:r>
            <a:endParaRPr lang="zh-CN" altLang="en-US" sz="3600" b="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Tree>
    <p:extLst>
      <p:ext uri="{BB962C8B-B14F-4D97-AF65-F5344CB8AC3E}">
        <p14:creationId xmlns:p14="http://schemas.microsoft.com/office/powerpoint/2010/main" val="369303279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175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8665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6" name="组合 5"/>
          <p:cNvGrpSpPr/>
          <p:nvPr/>
        </p:nvGrpSpPr>
        <p:grpSpPr>
          <a:xfrm>
            <a:off x="2691062" y="18667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4285057" y="18667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grpSp>
        <p:nvGrpSpPr>
          <p:cNvPr id="9" name="组合 8"/>
          <p:cNvGrpSpPr/>
          <p:nvPr/>
        </p:nvGrpSpPr>
        <p:grpSpPr>
          <a:xfrm>
            <a:off x="5879053" y="18665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prstClr val="white"/>
                  </a:solidFill>
                  <a:effectLst/>
                  <a:uLnTx/>
                  <a:uFillTx/>
                  <a:latin typeface="微软雅黑"/>
                  <a:ea typeface="微软雅黑" pitchFamily="34" charset="-122"/>
                  <a:cs typeface="+mn-cs"/>
                  <a:sym typeface="宋体" panose="02010600030101010101" pitchFamily="2" charset="-122"/>
                </a:rPr>
                <a:t>添加标题</a:t>
              </a:r>
            </a:p>
          </p:txBody>
        </p:sp>
      </p:grpSp>
      <p:sp>
        <p:nvSpPr>
          <p:cNvPr id="27" name="矩形 26"/>
          <p:cNvSpPr/>
          <p:nvPr/>
        </p:nvSpPr>
        <p:spPr>
          <a:xfrm>
            <a:off x="1065900"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8" name="矩形 27"/>
          <p:cNvSpPr/>
          <p:nvPr/>
        </p:nvSpPr>
        <p:spPr>
          <a:xfrm>
            <a:off x="2691371"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9" name="矩形 28"/>
          <p:cNvSpPr/>
          <p:nvPr/>
        </p:nvSpPr>
        <p:spPr>
          <a:xfrm>
            <a:off x="4390683"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30" name="矩形 29"/>
          <p:cNvSpPr/>
          <p:nvPr/>
        </p:nvSpPr>
        <p:spPr>
          <a:xfrm>
            <a:off x="6074947" y="3766984"/>
            <a:ext cx="1677445" cy="658578"/>
          </a:xfrm>
          <a:prstGeom prst="rect">
            <a:avLst/>
          </a:prstGeom>
        </p:spPr>
        <p:txBody>
          <a:bodyPr wrap="square">
            <a:spAutoFit/>
          </a:bodyPr>
          <a:lstStyle/>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Tree>
    <p:extLst>
      <p:ext uri="{BB962C8B-B14F-4D97-AF65-F5344CB8AC3E}">
        <p14:creationId xmlns:p14="http://schemas.microsoft.com/office/powerpoint/2010/main" val="343663532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p:tgtEl>
                                          <p:spTgt spid="5"/>
                                        </p:tgtEl>
                                        <p:attrNameLst>
                                          <p:attrName>ppt_x</p:attrName>
                                        </p:attrNameLst>
                                      </p:cBhvr>
                                      <p:tavLst>
                                        <p:tav tm="0">
                                          <p:val>
                                            <p:strVal val="#ppt_x+#ppt_w*1.125000"/>
                                          </p:val>
                                        </p:tav>
                                        <p:tav tm="100000">
                                          <p:val>
                                            <p:strVal val="#ppt_x"/>
                                          </p:val>
                                        </p:tav>
                                      </p:tavLst>
                                    </p:anim>
                                    <p:animEffect transition="in" filter="wipe(left)">
                                      <p:cBhvr>
                                        <p:cTn id="8" dur="250"/>
                                        <p:tgtEl>
                                          <p:spTgt spid="5"/>
                                        </p:tgtEl>
                                      </p:cBhvr>
                                    </p:animEffect>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250" fill="hold"/>
                                        <p:tgtEl>
                                          <p:spTgt spid="27"/>
                                        </p:tgtEl>
                                        <p:attrNameLst>
                                          <p:attrName>ppt_w</p:attrName>
                                        </p:attrNameLst>
                                      </p:cBhvr>
                                      <p:tavLst>
                                        <p:tav tm="0">
                                          <p:val>
                                            <p:fltVal val="0"/>
                                          </p:val>
                                        </p:tav>
                                        <p:tav tm="100000">
                                          <p:val>
                                            <p:strVal val="#ppt_w"/>
                                          </p:val>
                                        </p:tav>
                                      </p:tavLst>
                                    </p:anim>
                                    <p:anim calcmode="lin" valueType="num">
                                      <p:cBhvr>
                                        <p:cTn id="13" dur="250" fill="hold"/>
                                        <p:tgtEl>
                                          <p:spTgt spid="27"/>
                                        </p:tgtEl>
                                        <p:attrNameLst>
                                          <p:attrName>ppt_h</p:attrName>
                                        </p:attrNameLst>
                                      </p:cBhvr>
                                      <p:tavLst>
                                        <p:tav tm="0">
                                          <p:val>
                                            <p:fltVal val="0"/>
                                          </p:val>
                                        </p:tav>
                                        <p:tav tm="100000">
                                          <p:val>
                                            <p:strVal val="#ppt_h"/>
                                          </p:val>
                                        </p:tav>
                                      </p:tavLst>
                                    </p:anim>
                                    <p:animEffect transition="in" filter="fade">
                                      <p:cBhvr>
                                        <p:cTn id="14" dur="250"/>
                                        <p:tgtEl>
                                          <p:spTgt spid="27"/>
                                        </p:tgtEl>
                                      </p:cBhvr>
                                    </p:animEffect>
                                  </p:childTnLst>
                                </p:cTn>
                              </p:par>
                              <p:par>
                                <p:cTn id="15" presetID="1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p:tgtEl>
                                          <p:spTgt spid="6"/>
                                        </p:tgtEl>
                                        <p:attrNameLst>
                                          <p:attrName>ppt_x</p:attrName>
                                        </p:attrNameLst>
                                      </p:cBhvr>
                                      <p:tavLst>
                                        <p:tav tm="0">
                                          <p:val>
                                            <p:strVal val="#ppt_x+#ppt_w*1.125000"/>
                                          </p:val>
                                        </p:tav>
                                        <p:tav tm="100000">
                                          <p:val>
                                            <p:strVal val="#ppt_x"/>
                                          </p:val>
                                        </p:tav>
                                      </p:tavLst>
                                    </p:anim>
                                    <p:animEffect transition="in" filter="wipe(left)">
                                      <p:cBhvr>
                                        <p:cTn id="18" dur="250"/>
                                        <p:tgtEl>
                                          <p:spTgt spid="6"/>
                                        </p:tgtEl>
                                      </p:cBhvr>
                                    </p:animEffect>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12" presetClass="entr" presetSubtype="2"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p:tgtEl>
                                          <p:spTgt spid="8"/>
                                        </p:tgtEl>
                                        <p:attrNameLst>
                                          <p:attrName>ppt_x</p:attrName>
                                        </p:attrNameLst>
                                      </p:cBhvr>
                                      <p:tavLst>
                                        <p:tav tm="0">
                                          <p:val>
                                            <p:strVal val="#ppt_x+#ppt_w*1.125000"/>
                                          </p:val>
                                        </p:tav>
                                        <p:tav tm="100000">
                                          <p:val>
                                            <p:strVal val="#ppt_x"/>
                                          </p:val>
                                        </p:tav>
                                      </p:tavLst>
                                    </p:anim>
                                    <p:animEffect transition="in" filter="wipe(left)">
                                      <p:cBhvr>
                                        <p:cTn id="28" dur="250"/>
                                        <p:tgtEl>
                                          <p:spTgt spid="8"/>
                                        </p:tgtEl>
                                      </p:cBhvr>
                                    </p:animEffect>
                                  </p:childTnLst>
                                </p:cTn>
                              </p:par>
                            </p:childTnLst>
                          </p:cTn>
                        </p:par>
                        <p:par>
                          <p:cTn id="29" fill="hold">
                            <p:stCondLst>
                              <p:cond delay="750"/>
                            </p:stCondLst>
                            <p:childTnLst>
                              <p:par>
                                <p:cTn id="30" presetID="53" presetClass="entr" presetSubtype="16"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animEffect transition="in" filter="fade">
                                      <p:cBhvr>
                                        <p:cTn id="34" dur="250"/>
                                        <p:tgtEl>
                                          <p:spTgt spid="29"/>
                                        </p:tgtEl>
                                      </p:cBhvr>
                                    </p:animEffect>
                                  </p:childTnLst>
                                </p:cTn>
                              </p:par>
                              <p:par>
                                <p:cTn id="35" presetID="1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p:tgtEl>
                                          <p:spTgt spid="9"/>
                                        </p:tgtEl>
                                        <p:attrNameLst>
                                          <p:attrName>ppt_x</p:attrName>
                                        </p:attrNameLst>
                                      </p:cBhvr>
                                      <p:tavLst>
                                        <p:tav tm="0">
                                          <p:val>
                                            <p:strVal val="#ppt_x+#ppt_w*1.125000"/>
                                          </p:val>
                                        </p:tav>
                                        <p:tav tm="100000">
                                          <p:val>
                                            <p:strVal val="#ppt_x"/>
                                          </p:val>
                                        </p:tav>
                                      </p:tavLst>
                                    </p:anim>
                                    <p:animEffect transition="in" filter="wipe(left)">
                                      <p:cBhvr>
                                        <p:cTn id="38" dur="250"/>
                                        <p:tgtEl>
                                          <p:spTgt spid="9"/>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250" fill="hold"/>
                                        <p:tgtEl>
                                          <p:spTgt spid="30"/>
                                        </p:tgtEl>
                                        <p:attrNameLst>
                                          <p:attrName>ppt_w</p:attrName>
                                        </p:attrNameLst>
                                      </p:cBhvr>
                                      <p:tavLst>
                                        <p:tav tm="0">
                                          <p:val>
                                            <p:fltVal val="0"/>
                                          </p:val>
                                        </p:tav>
                                        <p:tav tm="100000">
                                          <p:val>
                                            <p:strVal val="#ppt_w"/>
                                          </p:val>
                                        </p:tav>
                                      </p:tavLst>
                                    </p:anim>
                                    <p:anim calcmode="lin" valueType="num">
                                      <p:cBhvr>
                                        <p:cTn id="43" dur="250" fill="hold"/>
                                        <p:tgtEl>
                                          <p:spTgt spid="30"/>
                                        </p:tgtEl>
                                        <p:attrNameLst>
                                          <p:attrName>ppt_h</p:attrName>
                                        </p:attrNameLst>
                                      </p:cBhvr>
                                      <p:tavLst>
                                        <p:tav tm="0">
                                          <p:val>
                                            <p:fltVal val="0"/>
                                          </p:val>
                                        </p:tav>
                                        <p:tav tm="100000">
                                          <p:val>
                                            <p:strVal val="#ppt_h"/>
                                          </p:val>
                                        </p:tav>
                                      </p:tavLst>
                                    </p:anim>
                                    <p:animEffect transition="in" filter="fade">
                                      <p:cBhvr>
                                        <p:cTn id="4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Calibri" pitchFamily="34" charset="0"/>
                  <a:ea typeface="微软雅黑" pitchFamily="34" charset="-122"/>
                  <a:cs typeface="+mn-cs"/>
                </a:endParaRPr>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a:ln>
                  <a:noFill/>
                </a:ln>
                <a:solidFill>
                  <a:prstClr val="white"/>
                </a:solidFill>
                <a:effectLst/>
                <a:uLnTx/>
                <a:uFillTx/>
                <a:latin typeface="等线 Light"/>
                <a:ea typeface="方正超粗黑简体" panose="03000509000000000000" pitchFamily="65" charset="-122"/>
                <a:cs typeface="+mn-cs"/>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11460657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4/3*#ppt_w"/>
                                          </p:val>
                                        </p:tav>
                                        <p:tav tm="100000">
                                          <p:val>
                                            <p:strVal val="#ppt_w"/>
                                          </p:val>
                                        </p:tav>
                                      </p:tavLst>
                                    </p:anim>
                                    <p:anim calcmode="lin" valueType="num">
                                      <p:cBhvr>
                                        <p:cTn id="8" dur="250" fill="hold"/>
                                        <p:tgtEl>
                                          <p:spTgt spid="3"/>
                                        </p:tgtEl>
                                        <p:attrNameLst>
                                          <p:attrName>ppt_h</p:attrName>
                                        </p:attrNameLst>
                                      </p:cBhvr>
                                      <p:tavLst>
                                        <p:tav tm="0">
                                          <p:val>
                                            <p:strVal val="4/3*#ppt_h"/>
                                          </p:val>
                                        </p:tav>
                                        <p:tav tm="100000">
                                          <p:val>
                                            <p:strVal val="#ppt_h"/>
                                          </p:val>
                                        </p:tav>
                                      </p:tavLst>
                                    </p:anim>
                                  </p:childTnLst>
                                </p:cTn>
                              </p:par>
                            </p:childTnLst>
                          </p:cTn>
                        </p:par>
                        <p:par>
                          <p:cTn id="9" fill="hold">
                            <p:stCondLst>
                              <p:cond delay="250"/>
                            </p:stCondLst>
                            <p:childTnLst>
                              <p:par>
                                <p:cTn id="10" presetID="2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25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fade">
                                      <p:cBhvr>
                                        <p:cTn id="19" dur="250"/>
                                        <p:tgtEl>
                                          <p:spTgt spid="8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250"/>
                                        <p:tgtEl>
                                          <p:spTgt spid="101"/>
                                        </p:tgtEl>
                                      </p:cBhvr>
                                    </p:animEffect>
                                  </p:childTnLst>
                                </p:cTn>
                              </p:par>
                            </p:childTnLst>
                          </p:cTn>
                        </p:par>
                        <p:par>
                          <p:cTn id="23" fill="hold">
                            <p:stCondLst>
                              <p:cond delay="500"/>
                            </p:stCondLst>
                            <p:childTnLst>
                              <p:par>
                                <p:cTn id="24" presetID="23" presetClass="entr" presetSubtype="16"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250" fill="hold"/>
                                        <p:tgtEl>
                                          <p:spTgt spid="8"/>
                                        </p:tgtEl>
                                        <p:attrNameLst>
                                          <p:attrName>ppt_w</p:attrName>
                                        </p:attrNameLst>
                                      </p:cBhvr>
                                      <p:tavLst>
                                        <p:tav tm="0">
                                          <p:val>
                                            <p:fltVal val="0"/>
                                          </p:val>
                                        </p:tav>
                                        <p:tav tm="100000">
                                          <p:val>
                                            <p:strVal val="#ppt_w"/>
                                          </p:val>
                                        </p:tav>
                                      </p:tavLst>
                                    </p:anim>
                                    <p:anim calcmode="lin" valueType="num">
                                      <p:cBhvr>
                                        <p:cTn id="27" dur="250" fill="hold"/>
                                        <p:tgtEl>
                                          <p:spTgt spid="8"/>
                                        </p:tgtEl>
                                        <p:attrNameLst>
                                          <p:attrName>ppt_h</p:attrName>
                                        </p:attrNameLst>
                                      </p:cBhvr>
                                      <p:tavLst>
                                        <p:tav tm="0">
                                          <p:val>
                                            <p:fltVal val="0"/>
                                          </p:val>
                                        </p:tav>
                                        <p:tav tm="100000">
                                          <p:val>
                                            <p:strVal val="#ppt_h"/>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250"/>
                                        <p:tgtEl>
                                          <p:spTgt spid="25"/>
                                        </p:tgtEl>
                                      </p:cBhvr>
                                    </p:animEffect>
                                  </p:childTnLst>
                                </p:cTn>
                              </p:par>
                              <p:par>
                                <p:cTn id="31" presetID="10" presetClass="entr" presetSubtype="0" fill="hold"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250"/>
                                        <p:tgtEl>
                                          <p:spTgt spid="6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250"/>
                                        <p:tgtEl>
                                          <p:spTgt spid="100"/>
                                        </p:tgtEl>
                                      </p:cBhvr>
                                    </p:animEffect>
                                  </p:childTnLst>
                                </p:cTn>
                              </p:par>
                            </p:childTnLst>
                          </p:cTn>
                        </p:par>
                        <p:par>
                          <p:cTn id="37" fill="hold">
                            <p:stCondLst>
                              <p:cond delay="750"/>
                            </p:stCondLst>
                            <p:childTnLst>
                              <p:par>
                                <p:cTn id="38" presetID="23" presetClass="entr" presetSubtype="16"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250" fill="hold"/>
                                        <p:tgtEl>
                                          <p:spTgt spid="2"/>
                                        </p:tgtEl>
                                        <p:attrNameLst>
                                          <p:attrName>ppt_w</p:attrName>
                                        </p:attrNameLst>
                                      </p:cBhvr>
                                      <p:tavLst>
                                        <p:tav tm="0">
                                          <p:val>
                                            <p:fltVal val="0"/>
                                          </p:val>
                                        </p:tav>
                                        <p:tav tm="100000">
                                          <p:val>
                                            <p:strVal val="#ppt_w"/>
                                          </p:val>
                                        </p:tav>
                                      </p:tavLst>
                                    </p:anim>
                                    <p:anim calcmode="lin" valueType="num">
                                      <p:cBhvr>
                                        <p:cTn id="41" dur="250" fill="hold"/>
                                        <p:tgtEl>
                                          <p:spTgt spid="2"/>
                                        </p:tgtEl>
                                        <p:attrNameLst>
                                          <p:attrName>ppt_h</p:attrName>
                                        </p:attrNameLst>
                                      </p:cBhvr>
                                      <p:tavLst>
                                        <p:tav tm="0">
                                          <p:val>
                                            <p:fltVal val="0"/>
                                          </p:val>
                                        </p:tav>
                                        <p:tav tm="100000">
                                          <p:val>
                                            <p:strVal val="#ppt_h"/>
                                          </p:val>
                                        </p:tav>
                                      </p:tavLst>
                                    </p:anim>
                                  </p:childTnLst>
                                </p:cTn>
                              </p:par>
                              <p:par>
                                <p:cTn id="42" presetID="10" presetClass="entr" presetSubtype="0" fill="hold"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250"/>
                                        <p:tgtEl>
                                          <p:spTgt spid="6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fade">
                                      <p:cBhvr>
                                        <p:cTn id="50" dur="250"/>
                                        <p:tgtEl>
                                          <p:spTgt spid="99"/>
                                        </p:tgtEl>
                                      </p:cBhvr>
                                    </p:animEffect>
                                  </p:childTnLst>
                                </p:cTn>
                              </p:par>
                            </p:childTnLst>
                          </p:cTn>
                        </p:par>
                        <p:par>
                          <p:cTn id="51" fill="hold">
                            <p:stCondLst>
                              <p:cond delay="1000"/>
                            </p:stCondLst>
                            <p:childTnLst>
                              <p:par>
                                <p:cTn id="52" presetID="23" presetClass="entr" presetSubtype="16"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250" fill="hold"/>
                                        <p:tgtEl>
                                          <p:spTgt spid="11"/>
                                        </p:tgtEl>
                                        <p:attrNameLst>
                                          <p:attrName>ppt_w</p:attrName>
                                        </p:attrNameLst>
                                      </p:cBhvr>
                                      <p:tavLst>
                                        <p:tav tm="0">
                                          <p:val>
                                            <p:fltVal val="0"/>
                                          </p:val>
                                        </p:tav>
                                        <p:tav tm="100000">
                                          <p:val>
                                            <p:strVal val="#ppt_w"/>
                                          </p:val>
                                        </p:tav>
                                      </p:tavLst>
                                    </p:anim>
                                    <p:anim calcmode="lin" valueType="num">
                                      <p:cBhvr>
                                        <p:cTn id="55" dur="250" fill="hold"/>
                                        <p:tgtEl>
                                          <p:spTgt spid="11"/>
                                        </p:tgtEl>
                                        <p:attrNameLst>
                                          <p:attrName>ppt_h</p:attrName>
                                        </p:attrNameLst>
                                      </p:cBhvr>
                                      <p:tavLst>
                                        <p:tav tm="0">
                                          <p:val>
                                            <p:fltVal val="0"/>
                                          </p:val>
                                        </p:tav>
                                        <p:tav tm="100000">
                                          <p:val>
                                            <p:strVal val="#ppt_h"/>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250"/>
                                        <p:tgtEl>
                                          <p:spTgt spid="23"/>
                                        </p:tgtEl>
                                      </p:cBhvr>
                                    </p:animEffect>
                                  </p:childTnLst>
                                </p:cTn>
                              </p:par>
                              <p:par>
                                <p:cTn id="59" presetID="10" presetClass="entr" presetSubtype="0" fill="hold"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fade">
                                      <p:cBhvr>
                                        <p:cTn id="61" dur="250"/>
                                        <p:tgtEl>
                                          <p:spTgt spid="9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fade">
                                      <p:cBhvr>
                                        <p:cTn id="6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3223" y="2611730"/>
            <a:ext cx="1747837" cy="1305192"/>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20" name="文本框 19"/>
            <p:cNvSpPr txBox="1"/>
            <p:nvPr/>
          </p:nvSpPr>
          <p:spPr>
            <a:xfrm>
              <a:off x="1465529" y="3020378"/>
              <a:ext cx="593116"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01</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3" name="组合 2"/>
          <p:cNvGrpSpPr/>
          <p:nvPr/>
        </p:nvGrpSpPr>
        <p:grpSpPr>
          <a:xfrm>
            <a:off x="2853929" y="2611730"/>
            <a:ext cx="1749028" cy="1305192"/>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0" name="文本框 29"/>
            <p:cNvSpPr txBox="1"/>
            <p:nvPr/>
          </p:nvSpPr>
          <p:spPr>
            <a:xfrm>
              <a:off x="3374377" y="3020378"/>
              <a:ext cx="652767"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02</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4" name="组合 3"/>
          <p:cNvGrpSpPr/>
          <p:nvPr/>
        </p:nvGrpSpPr>
        <p:grpSpPr>
          <a:xfrm>
            <a:off x="4694636" y="2611730"/>
            <a:ext cx="1749028" cy="1305192"/>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1" name="文本框 30"/>
            <p:cNvSpPr txBox="1"/>
            <p:nvPr/>
          </p:nvSpPr>
          <p:spPr>
            <a:xfrm>
              <a:off x="5344209" y="3020378"/>
              <a:ext cx="666402"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03</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5" name="组合 4"/>
          <p:cNvGrpSpPr/>
          <p:nvPr/>
        </p:nvGrpSpPr>
        <p:grpSpPr>
          <a:xfrm>
            <a:off x="6536532" y="2611730"/>
            <a:ext cx="1747837" cy="1305192"/>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2" name="文本框 31"/>
            <p:cNvSpPr txBox="1"/>
            <p:nvPr/>
          </p:nvSpPr>
          <p:spPr>
            <a:xfrm>
              <a:off x="7326628" y="3020378"/>
              <a:ext cx="651063"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prstClr val="black">
                      <a:lumMod val="65000"/>
                      <a:lumOff val="35000"/>
                    </a:prstClr>
                  </a:solidFill>
                  <a:effectLst/>
                  <a:uLnTx/>
                  <a:uFillTx/>
                  <a:latin typeface="等线"/>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rPr>
                <a:t>04</a:t>
              </a:r>
              <a:endParaRPr kumimoji="0" lang="zh-CN" altLang="en-US" sz="3574"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a:cs typeface="+mn-cs"/>
              </a:endParaRPr>
            </a:p>
          </p:txBody>
        </p:sp>
      </p:grpSp>
      <p:grpSp>
        <p:nvGrpSpPr>
          <p:cNvPr id="24" name="组合 98"/>
          <p:cNvGrpSpPr>
            <a:grpSpLocks/>
          </p:cNvGrpSpPr>
          <p:nvPr/>
        </p:nvGrpSpPr>
        <p:grpSpPr bwMode="auto">
          <a:xfrm>
            <a:off x="1050146" y="1676623"/>
            <a:ext cx="1804988" cy="787154"/>
            <a:chOff x="3508035" y="4207856"/>
            <a:chExt cx="2407376" cy="1063141"/>
          </a:xfrm>
        </p:grpSpPr>
        <p:sp>
          <p:nvSpPr>
            <p:cNvPr id="2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28" name="组合 98"/>
          <p:cNvGrpSpPr>
            <a:grpSpLocks/>
          </p:cNvGrpSpPr>
          <p:nvPr/>
        </p:nvGrpSpPr>
        <p:grpSpPr bwMode="auto">
          <a:xfrm>
            <a:off x="2882441" y="1676623"/>
            <a:ext cx="1804988" cy="787154"/>
            <a:chOff x="3508035" y="4207856"/>
            <a:chExt cx="2407376" cy="1063141"/>
          </a:xfrm>
        </p:grpSpPr>
        <p:sp>
          <p:nvSpPr>
            <p:cNvPr id="3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38" name="组合 98"/>
          <p:cNvGrpSpPr>
            <a:grpSpLocks/>
          </p:cNvGrpSpPr>
          <p:nvPr/>
        </p:nvGrpSpPr>
        <p:grpSpPr bwMode="auto">
          <a:xfrm>
            <a:off x="4721992" y="1676623"/>
            <a:ext cx="1804988" cy="787154"/>
            <a:chOff x="3508035" y="4207856"/>
            <a:chExt cx="2407376" cy="1063141"/>
          </a:xfrm>
        </p:grpSpPr>
        <p:sp>
          <p:nvSpPr>
            <p:cNvPr id="3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grpSp>
        <p:nvGrpSpPr>
          <p:cNvPr id="46" name="组合 98"/>
          <p:cNvGrpSpPr>
            <a:grpSpLocks/>
          </p:cNvGrpSpPr>
          <p:nvPr/>
        </p:nvGrpSpPr>
        <p:grpSpPr bwMode="auto">
          <a:xfrm>
            <a:off x="6633213" y="1676623"/>
            <a:ext cx="1804988" cy="787154"/>
            <a:chOff x="3508035" y="4207856"/>
            <a:chExt cx="2407376" cy="1063141"/>
          </a:xfrm>
        </p:grpSpPr>
        <p:sp>
          <p:nvSpPr>
            <p:cNvPr id="47"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3812679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250"/>
                                        <p:tgtEl>
                                          <p:spTgt spid="24"/>
                                        </p:tgtEl>
                                      </p:cBhvr>
                                    </p:animEffect>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250" fill="hold"/>
                                        <p:tgtEl>
                                          <p:spTgt spid="3"/>
                                        </p:tgtEl>
                                        <p:attrNameLst>
                                          <p:attrName>ppt_x</p:attrName>
                                        </p:attrNameLst>
                                      </p:cBhvr>
                                      <p:tavLst>
                                        <p:tav tm="0">
                                          <p:val>
                                            <p:strVal val="0-#ppt_w/2"/>
                                          </p:val>
                                        </p:tav>
                                        <p:tav tm="100000">
                                          <p:val>
                                            <p:strVal val="#ppt_x"/>
                                          </p:val>
                                        </p:tav>
                                      </p:tavLst>
                                    </p:anim>
                                    <p:anim calcmode="lin" valueType="num">
                                      <p:cBhvr additive="base">
                                        <p:cTn id="17" dur="25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randombar(horizontal)">
                                      <p:cBhvr>
                                        <p:cTn id="21" dur="250"/>
                                        <p:tgtEl>
                                          <p:spTgt spid="28"/>
                                        </p:tgtEl>
                                      </p:cBhvr>
                                    </p:animEffect>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randombar(horizontal)">
                                      <p:cBhvr>
                                        <p:cTn id="30" dur="250"/>
                                        <p:tgtEl>
                                          <p:spTgt spid="38"/>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250" fill="hold"/>
                                        <p:tgtEl>
                                          <p:spTgt spid="5"/>
                                        </p:tgtEl>
                                        <p:attrNameLst>
                                          <p:attrName>ppt_x</p:attrName>
                                        </p:attrNameLst>
                                      </p:cBhvr>
                                      <p:tavLst>
                                        <p:tav tm="0">
                                          <p:val>
                                            <p:strVal val="0-#ppt_w/2"/>
                                          </p:val>
                                        </p:tav>
                                        <p:tav tm="100000">
                                          <p:val>
                                            <p:strVal val="#ppt_x"/>
                                          </p:val>
                                        </p:tav>
                                      </p:tavLst>
                                    </p:anim>
                                    <p:anim calcmode="lin" valueType="num">
                                      <p:cBhvr additive="base">
                                        <p:cTn id="35" dur="2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randombar(horizontal)">
                                      <p:cBhvr>
                                        <p:cTn id="3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9234" y="1149463"/>
            <a:ext cx="1793264" cy="3114694"/>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35" name="组合 30"/>
            <p:cNvGrpSpPr>
              <a:grpSpLocks/>
            </p:cNvGrpSpPr>
            <p:nvPr/>
          </p:nvGrpSpPr>
          <p:grpSpPr bwMode="auto">
            <a:xfrm>
              <a:off x="896740" y="1597744"/>
              <a:ext cx="1838325" cy="1381391"/>
              <a:chOff x="3658206" y="2768283"/>
              <a:chExt cx="1838623" cy="1381331"/>
            </a:xfrm>
          </p:grpSpPr>
          <p:sp>
            <p:nvSpPr>
              <p:cNvPr id="39"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49"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smtClean="0">
                    <a:ln>
                      <a:noFill/>
                    </a:ln>
                    <a:solidFill>
                      <a:prstClr val="white"/>
                    </a:solidFill>
                    <a:effectLst/>
                    <a:uLnTx/>
                    <a:uFillTx/>
                    <a:latin typeface="Calibri" pitchFamily="34" charset="0"/>
                    <a:ea typeface="微软雅黑" pitchFamily="34" charset="-122"/>
                    <a:cs typeface="Calibri" pitchFamily="34" charset="0"/>
                    <a:sym typeface="Calibri" pitchFamily="34" charset="0"/>
                  </a:rPr>
                  <a:t>标题</a:t>
                </a:r>
                <a:endParaRPr kumimoji="0" lang="zh-CN" altLang="en-US" sz="2257" b="1" i="0" u="none" strike="noStrike" kern="1200" cap="none" spc="0" normalizeH="0" baseline="0" noProof="0" dirty="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7" name="组合 6"/>
          <p:cNvGrpSpPr/>
          <p:nvPr/>
        </p:nvGrpSpPr>
        <p:grpSpPr>
          <a:xfrm>
            <a:off x="2775565" y="1149463"/>
            <a:ext cx="1815660" cy="3114694"/>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2" name="组合 33"/>
            <p:cNvGrpSpPr>
              <a:grpSpLocks/>
            </p:cNvGrpSpPr>
            <p:nvPr/>
          </p:nvGrpSpPr>
          <p:grpSpPr bwMode="auto">
            <a:xfrm>
              <a:off x="3043040" y="1597744"/>
              <a:ext cx="1838325" cy="1381391"/>
              <a:chOff x="3658206" y="2768283"/>
              <a:chExt cx="1838623" cy="1381331"/>
            </a:xfrm>
          </p:grpSpPr>
          <p:sp>
            <p:nvSpPr>
              <p:cNvPr id="53"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4"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smtClean="0">
                    <a:ln>
                      <a:noFill/>
                    </a:ln>
                    <a:solidFill>
                      <a:prstClr val="white"/>
                    </a:solidFill>
                    <a:effectLst/>
                    <a:uLnTx/>
                    <a:uFillTx/>
                    <a:latin typeface="Calibri" pitchFamily="34" charset="0"/>
                    <a:ea typeface="微软雅黑" pitchFamily="34" charset="-122"/>
                    <a:cs typeface="Calibri" pitchFamily="34" charset="0"/>
                    <a:sym typeface="Calibri" pitchFamily="34" charset="0"/>
                  </a:rPr>
                  <a:t>标题</a:t>
                </a:r>
                <a:endParaRPr kumimoji="0" lang="zh-CN" altLang="en-US" sz="2257" b="1" i="0" u="none" strike="noStrike" kern="1200" cap="none" spc="0" normalizeH="0" baseline="0" noProof="0" dirty="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8" name="组合 7"/>
          <p:cNvGrpSpPr/>
          <p:nvPr/>
        </p:nvGrpSpPr>
        <p:grpSpPr>
          <a:xfrm>
            <a:off x="4770402" y="1149463"/>
            <a:ext cx="1839551" cy="3114694"/>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5" name="组合 37"/>
            <p:cNvGrpSpPr>
              <a:grpSpLocks/>
            </p:cNvGrpSpPr>
            <p:nvPr/>
          </p:nvGrpSpPr>
          <p:grpSpPr bwMode="auto">
            <a:xfrm>
              <a:off x="5189340" y="1597744"/>
              <a:ext cx="1838325" cy="1381391"/>
              <a:chOff x="3658206" y="2768283"/>
              <a:chExt cx="1838623" cy="1381331"/>
            </a:xfrm>
          </p:grpSpPr>
          <p:sp>
            <p:nvSpPr>
              <p:cNvPr id="56"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7"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smtClean="0">
                    <a:ln>
                      <a:noFill/>
                    </a:ln>
                    <a:solidFill>
                      <a:prstClr val="white"/>
                    </a:solidFill>
                    <a:effectLst/>
                    <a:uLnTx/>
                    <a:uFillTx/>
                    <a:latin typeface="Calibri" pitchFamily="34" charset="0"/>
                    <a:ea typeface="微软雅黑" pitchFamily="34" charset="-122"/>
                    <a:cs typeface="Calibri" pitchFamily="34" charset="0"/>
                    <a:sym typeface="Calibri" pitchFamily="34" charset="0"/>
                  </a:rPr>
                  <a:t>标题</a:t>
                </a:r>
                <a:endParaRPr kumimoji="0" lang="zh-CN" altLang="en-US" sz="2257" b="1" i="0" u="none" strike="noStrike" kern="1200" cap="none" spc="0" normalizeH="0" baseline="0" noProof="0" dirty="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9" name="组合 8"/>
          <p:cNvGrpSpPr/>
          <p:nvPr/>
        </p:nvGrpSpPr>
        <p:grpSpPr>
          <a:xfrm>
            <a:off x="6766732" y="1149463"/>
            <a:ext cx="1863441" cy="3114694"/>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58" name="组合 40"/>
            <p:cNvGrpSpPr>
              <a:grpSpLocks/>
            </p:cNvGrpSpPr>
            <p:nvPr/>
          </p:nvGrpSpPr>
          <p:grpSpPr bwMode="auto">
            <a:xfrm>
              <a:off x="7335640" y="1597744"/>
              <a:ext cx="1839912" cy="1381391"/>
              <a:chOff x="3658206" y="2768283"/>
              <a:chExt cx="1838623" cy="1381331"/>
            </a:xfrm>
          </p:grpSpPr>
          <p:sp>
            <p:nvSpPr>
              <p:cNvPr id="59" name="矩形 47"/>
              <p:cNvSpPr>
                <a:spLocks noChangeArrowheads="1"/>
              </p:cNvSpPr>
              <p:nvPr/>
            </p:nvSpPr>
            <p:spPr bwMode="auto">
              <a:xfrm>
                <a:off x="3658206" y="3275753"/>
                <a:ext cx="1711816"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60"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57" b="1" i="0" u="none" strike="noStrike" kern="1200" cap="none" spc="0" normalizeH="0" baseline="0" noProof="0" dirty="0" smtClean="0">
                    <a:ln>
                      <a:noFill/>
                    </a:ln>
                    <a:solidFill>
                      <a:prstClr val="white"/>
                    </a:solidFill>
                    <a:effectLst/>
                    <a:uLnTx/>
                    <a:uFillTx/>
                    <a:latin typeface="Calibri" pitchFamily="34" charset="0"/>
                    <a:ea typeface="微软雅黑" pitchFamily="34" charset="-122"/>
                    <a:cs typeface="Calibri" pitchFamily="34" charset="0"/>
                    <a:sym typeface="Calibri" pitchFamily="34" charset="0"/>
                  </a:rPr>
                  <a:t>标题</a:t>
                </a:r>
                <a:endParaRPr kumimoji="0" lang="zh-CN" altLang="en-US" sz="2257" b="1" i="0" u="none" strike="noStrike" kern="1200" cap="none" spc="0" normalizeH="0" baseline="0" noProof="0" dirty="0">
                  <a:ln>
                    <a:noFill/>
                  </a:ln>
                  <a:solidFill>
                    <a:prstClr val="white"/>
                  </a:solidFill>
                  <a:effectLst/>
                  <a:uLnTx/>
                  <a:uFillTx/>
                  <a:latin typeface="Calibri" pitchFamily="34" charset="0"/>
                  <a:ea typeface="微软雅黑" pitchFamily="34" charset="-122"/>
                  <a:cs typeface="+mn-cs"/>
                  <a:sym typeface="宋体" pitchFamily="2" charset="-122"/>
                </a:endParaRPr>
              </a:p>
            </p:txBody>
          </p:sp>
        </p:grpSp>
      </p:grpSp>
      <p:grpSp>
        <p:nvGrpSpPr>
          <p:cNvPr id="5" name="组合 4"/>
          <p:cNvGrpSpPr/>
          <p:nvPr/>
        </p:nvGrpSpPr>
        <p:grpSpPr>
          <a:xfrm>
            <a:off x="779517" y="2910299"/>
            <a:ext cx="1693199" cy="1693199"/>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1" name="TextBox 79"/>
            <p:cNvSpPr txBox="1">
              <a:spLocks noChangeArrowheads="1"/>
            </p:cNvSpPr>
            <p:nvPr/>
          </p:nvSpPr>
          <p:spPr bwMode="auto">
            <a:xfrm>
              <a:off x="1416473"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CF137C"/>
                  </a:solidFill>
                  <a:effectLst/>
                  <a:uLnTx/>
                  <a:uFillTx/>
                  <a:latin typeface="Calibri" pitchFamily="34" charset="0"/>
                  <a:ea typeface="微软雅黑" pitchFamily="34" charset="-122"/>
                  <a:cs typeface="+mn-cs"/>
                </a:rPr>
                <a:t>1</a:t>
              </a:r>
            </a:p>
          </p:txBody>
        </p:sp>
        <p:sp>
          <p:nvSpPr>
            <p:cNvPr id="22" name="TextBox 80"/>
            <p:cNvSpPr txBox="1"/>
            <p:nvPr/>
          </p:nvSpPr>
          <p:spPr>
            <a:xfrm>
              <a:off x="1374776" y="4021857"/>
              <a:ext cx="707627"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small" spc="0" normalizeH="0" baseline="0" noProof="0" dirty="0" smtClean="0">
                  <a:ln>
                    <a:noFill/>
                  </a:ln>
                  <a:solidFill>
                    <a:srgbClr val="CF137C"/>
                  </a:solidFill>
                  <a:effectLst/>
                  <a:uLnTx/>
                  <a:uFillTx/>
                  <a:latin typeface="等线"/>
                  <a:ea typeface="微软雅黑"/>
                  <a:cs typeface="+mn-cs"/>
                </a:rPr>
                <a:t>优势</a:t>
              </a:r>
              <a:endParaRPr kumimoji="0" lang="en-US" sz="5644" b="0" i="0" u="none" strike="noStrike" kern="1200" cap="small" spc="0" normalizeH="0" baseline="0" noProof="0" dirty="0">
                <a:ln>
                  <a:noFill/>
                </a:ln>
                <a:solidFill>
                  <a:srgbClr val="CF137C"/>
                </a:solidFill>
                <a:effectLst/>
                <a:uLnTx/>
                <a:uFillTx/>
                <a:latin typeface="等线"/>
                <a:ea typeface="微软雅黑"/>
                <a:cs typeface="+mn-cs"/>
              </a:endParaRPr>
            </a:p>
          </p:txBody>
        </p:sp>
      </p:grpSp>
      <p:grpSp>
        <p:nvGrpSpPr>
          <p:cNvPr id="11" name="组合 10"/>
          <p:cNvGrpSpPr/>
          <p:nvPr/>
        </p:nvGrpSpPr>
        <p:grpSpPr>
          <a:xfrm>
            <a:off x="2775169" y="2910299"/>
            <a:ext cx="1693199" cy="1693199"/>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TextBox 145"/>
            <p:cNvSpPr txBox="1">
              <a:spLocks noChangeArrowheads="1"/>
            </p:cNvSpPr>
            <p:nvPr/>
          </p:nvSpPr>
          <p:spPr bwMode="auto">
            <a:xfrm>
              <a:off x="353816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7C10E4"/>
                  </a:solidFill>
                  <a:effectLst/>
                  <a:uLnTx/>
                  <a:uFillTx/>
                  <a:latin typeface="Calibri" pitchFamily="34" charset="0"/>
                  <a:ea typeface="微软雅黑" pitchFamily="34" charset="-122"/>
                  <a:cs typeface="+mn-cs"/>
                </a:rPr>
                <a:t>2</a:t>
              </a:r>
            </a:p>
          </p:txBody>
        </p:sp>
        <p:sp>
          <p:nvSpPr>
            <p:cNvPr id="26" name="TextBox 146"/>
            <p:cNvSpPr txBox="1"/>
            <p:nvPr/>
          </p:nvSpPr>
          <p:spPr>
            <a:xfrm>
              <a:off x="3496470" y="4021857"/>
              <a:ext cx="707627"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small" spc="0" normalizeH="0" baseline="0" noProof="0" dirty="0" smtClean="0">
                  <a:ln>
                    <a:noFill/>
                  </a:ln>
                  <a:solidFill>
                    <a:srgbClr val="7C10E4"/>
                  </a:solidFill>
                  <a:effectLst/>
                  <a:uLnTx/>
                  <a:uFillTx/>
                  <a:latin typeface="等线"/>
                  <a:ea typeface="微软雅黑"/>
                  <a:cs typeface="+mn-cs"/>
                </a:rPr>
                <a:t>劣势</a:t>
              </a:r>
              <a:endParaRPr kumimoji="0" lang="en-US" sz="5644" b="0" i="0" u="none" strike="noStrike" kern="1200" cap="small" spc="0" normalizeH="0" baseline="0" noProof="0" dirty="0">
                <a:ln>
                  <a:noFill/>
                </a:ln>
                <a:solidFill>
                  <a:srgbClr val="7C10E4"/>
                </a:solidFill>
                <a:effectLst/>
                <a:uLnTx/>
                <a:uFillTx/>
                <a:latin typeface="等线"/>
                <a:ea typeface="微软雅黑"/>
                <a:cs typeface="+mn-cs"/>
              </a:endParaRPr>
            </a:p>
          </p:txBody>
        </p:sp>
      </p:grpSp>
      <p:grpSp>
        <p:nvGrpSpPr>
          <p:cNvPr id="12" name="组合 11"/>
          <p:cNvGrpSpPr/>
          <p:nvPr/>
        </p:nvGrpSpPr>
        <p:grpSpPr>
          <a:xfrm>
            <a:off x="4770821" y="2910299"/>
            <a:ext cx="1693199" cy="1693199"/>
            <a:chOff x="5072310" y="3060280"/>
            <a:chExt cx="1800200"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29" name="TextBox 152"/>
              <p:cNvSpPr txBox="1">
                <a:spLocks noChangeArrowheads="1"/>
              </p:cNvSpPr>
              <p:nvPr/>
            </p:nvSpPr>
            <p:spPr bwMode="auto">
              <a:xfrm>
                <a:off x="5659859"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2E76F1"/>
                    </a:solidFill>
                    <a:effectLst/>
                    <a:uLnTx/>
                    <a:uFillTx/>
                    <a:latin typeface="Calibri" pitchFamily="34" charset="0"/>
                    <a:ea typeface="微软雅黑" pitchFamily="34" charset="-122"/>
                    <a:cs typeface="+mn-cs"/>
                  </a:rPr>
                  <a:t>3</a:t>
                </a:r>
              </a:p>
            </p:txBody>
          </p:sp>
        </p:grpSp>
        <p:sp>
          <p:nvSpPr>
            <p:cNvPr id="30" name="TextBox 153"/>
            <p:cNvSpPr txBox="1"/>
            <p:nvPr/>
          </p:nvSpPr>
          <p:spPr>
            <a:xfrm>
              <a:off x="5618957" y="4021857"/>
              <a:ext cx="707627"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small" spc="0" normalizeH="0" baseline="0" noProof="0" dirty="0" smtClean="0">
                  <a:ln>
                    <a:noFill/>
                  </a:ln>
                  <a:solidFill>
                    <a:srgbClr val="2E76F1"/>
                  </a:solidFill>
                  <a:effectLst/>
                  <a:uLnTx/>
                  <a:uFillTx/>
                  <a:latin typeface="等线"/>
                  <a:ea typeface="微软雅黑"/>
                  <a:cs typeface="+mn-cs"/>
                </a:rPr>
                <a:t>机遇</a:t>
              </a:r>
              <a:endParaRPr kumimoji="0" lang="en-US" sz="5644" b="0" i="0" u="none" strike="noStrike" kern="1200" cap="small" spc="0" normalizeH="0" baseline="0" noProof="0" dirty="0">
                <a:ln>
                  <a:noFill/>
                </a:ln>
                <a:solidFill>
                  <a:srgbClr val="2E76F1"/>
                </a:solidFill>
                <a:effectLst/>
                <a:uLnTx/>
                <a:uFillTx/>
                <a:latin typeface="等线"/>
                <a:ea typeface="微软雅黑"/>
                <a:cs typeface="+mn-cs"/>
              </a:endParaRPr>
            </a:p>
          </p:txBody>
        </p:sp>
      </p:grpSp>
      <p:grpSp>
        <p:nvGrpSpPr>
          <p:cNvPr id="13" name="组合 12"/>
          <p:cNvGrpSpPr/>
          <p:nvPr/>
        </p:nvGrpSpPr>
        <p:grpSpPr>
          <a:xfrm>
            <a:off x="6766474" y="2910299"/>
            <a:ext cx="1693199" cy="1693199"/>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 name="TextBox 159"/>
            <p:cNvSpPr txBox="1">
              <a:spLocks noChangeArrowheads="1"/>
            </p:cNvSpPr>
            <p:nvPr/>
          </p:nvSpPr>
          <p:spPr bwMode="auto">
            <a:xfrm>
              <a:off x="778155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208" b="1" i="0" u="none" strike="noStrike" kern="1200" cap="none" spc="0" normalizeH="0" baseline="0" noProof="0" dirty="0">
                  <a:ln>
                    <a:noFill/>
                  </a:ln>
                  <a:solidFill>
                    <a:srgbClr val="073AA1"/>
                  </a:solidFill>
                  <a:effectLst/>
                  <a:uLnTx/>
                  <a:uFillTx/>
                  <a:latin typeface="Calibri" pitchFamily="34" charset="0"/>
                  <a:ea typeface="微软雅黑" pitchFamily="34" charset="-122"/>
                  <a:cs typeface="+mn-cs"/>
                </a:rPr>
                <a:t>4</a:t>
              </a:r>
            </a:p>
          </p:txBody>
        </p:sp>
        <p:sp>
          <p:nvSpPr>
            <p:cNvPr id="34" name="TextBox 160"/>
            <p:cNvSpPr txBox="1"/>
            <p:nvPr/>
          </p:nvSpPr>
          <p:spPr>
            <a:xfrm>
              <a:off x="7739857" y="4021857"/>
              <a:ext cx="707627" cy="405897"/>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small" spc="0" normalizeH="0" baseline="0" noProof="0" dirty="0" smtClean="0">
                  <a:ln>
                    <a:noFill/>
                  </a:ln>
                  <a:solidFill>
                    <a:srgbClr val="073AA1"/>
                  </a:solidFill>
                  <a:effectLst/>
                  <a:uLnTx/>
                  <a:uFillTx/>
                  <a:latin typeface="等线"/>
                  <a:ea typeface="微软雅黑"/>
                  <a:cs typeface="+mn-cs"/>
                </a:rPr>
                <a:t>挑战</a:t>
              </a:r>
              <a:endParaRPr kumimoji="0" lang="en-US" sz="5644" b="0" i="0" u="none" strike="noStrike" kern="1200" cap="small" spc="0" normalizeH="0" baseline="0" noProof="0" dirty="0">
                <a:ln>
                  <a:noFill/>
                </a:ln>
                <a:solidFill>
                  <a:srgbClr val="073AA1"/>
                </a:solidFill>
                <a:effectLst/>
                <a:uLnTx/>
                <a:uFillTx/>
                <a:latin typeface="等线"/>
                <a:ea typeface="微软雅黑"/>
                <a:cs typeface="+mn-cs"/>
              </a:endParaRPr>
            </a:p>
          </p:txBody>
        </p:sp>
      </p:grpSp>
    </p:spTree>
    <p:extLst>
      <p:ext uri="{BB962C8B-B14F-4D97-AF65-F5344CB8AC3E}">
        <p14:creationId xmlns:p14="http://schemas.microsoft.com/office/powerpoint/2010/main" val="39034983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 fill="hold"/>
                                        <p:tgtEl>
                                          <p:spTgt spid="5"/>
                                        </p:tgtEl>
                                        <p:attrNameLst>
                                          <p:attrName>ppt_x</p:attrName>
                                        </p:attrNameLst>
                                      </p:cBhvr>
                                      <p:tavLst>
                                        <p:tav tm="0">
                                          <p:val>
                                            <p:strVal val="#ppt_x"/>
                                          </p:val>
                                        </p:tav>
                                        <p:tav tm="100000">
                                          <p:val>
                                            <p:strVal val="#ppt_x"/>
                                          </p:val>
                                        </p:tav>
                                      </p:tavLst>
                                    </p:anim>
                                    <p:anim calcmode="lin" valueType="num">
                                      <p:cBhvr additive="base">
                                        <p:cTn id="13" dur="25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fill="hold"/>
                                        <p:tgtEl>
                                          <p:spTgt spid="11"/>
                                        </p:tgtEl>
                                        <p:attrNameLst>
                                          <p:attrName>ppt_x</p:attrName>
                                        </p:attrNameLst>
                                      </p:cBhvr>
                                      <p:tavLst>
                                        <p:tav tm="0">
                                          <p:val>
                                            <p:strVal val="#ppt_x"/>
                                          </p:val>
                                        </p:tav>
                                        <p:tav tm="100000">
                                          <p:val>
                                            <p:strVal val="#ppt_x"/>
                                          </p:val>
                                        </p:tav>
                                      </p:tavLst>
                                    </p:anim>
                                    <p:anim calcmode="lin" valueType="num">
                                      <p:cBhvr additive="base">
                                        <p:cTn id="23" dur="2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fill="hold"/>
                                        <p:tgtEl>
                                          <p:spTgt spid="8"/>
                                        </p:tgtEl>
                                        <p:attrNameLst>
                                          <p:attrName>ppt_x</p:attrName>
                                        </p:attrNameLst>
                                      </p:cBhvr>
                                      <p:tavLst>
                                        <p:tav tm="0">
                                          <p:val>
                                            <p:strVal val="#ppt_x"/>
                                          </p:val>
                                        </p:tav>
                                        <p:tav tm="100000">
                                          <p:val>
                                            <p:strVal val="#ppt_x"/>
                                          </p:val>
                                        </p:tav>
                                      </p:tavLst>
                                    </p:anim>
                                    <p:anim calcmode="lin" valueType="num">
                                      <p:cBhvr additive="base">
                                        <p:cTn id="28" dur="25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ppt_x"/>
                                          </p:val>
                                        </p:tav>
                                        <p:tav tm="100000">
                                          <p:val>
                                            <p:strVal val="#ppt_x"/>
                                          </p:val>
                                        </p:tav>
                                      </p:tavLst>
                                    </p:anim>
                                    <p:anim calcmode="lin" valueType="num">
                                      <p:cBhvr additive="base">
                                        <p:cTn id="38" dur="25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250" fill="hold"/>
                                        <p:tgtEl>
                                          <p:spTgt spid="13"/>
                                        </p:tgtEl>
                                        <p:attrNameLst>
                                          <p:attrName>ppt_x</p:attrName>
                                        </p:attrNameLst>
                                      </p:cBhvr>
                                      <p:tavLst>
                                        <p:tav tm="0">
                                          <p:val>
                                            <p:strVal val="#ppt_x"/>
                                          </p:val>
                                        </p:tav>
                                        <p:tav tm="100000">
                                          <p:val>
                                            <p:strVal val="#ppt_x"/>
                                          </p:val>
                                        </p:tav>
                                      </p:tavLst>
                                    </p:anim>
                                    <p:anim calcmode="lin" valueType="num">
                                      <p:cBhvr additive="base">
                                        <p:cTn id="43" dur="250" fill="hold"/>
                                        <p:tgtEl>
                                          <p:spTgt spid="13"/>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6" presetClass="emph" presetSubtype="0" fill="hold" nodeType="afterEffect">
                                  <p:stCondLst>
                                    <p:cond delay="0"/>
                                  </p:stCondLst>
                                  <p:childTnLst>
                                    <p:animEffect transition="out" filter="fade">
                                      <p:cBhvr>
                                        <p:cTn id="46" dur="250" tmFilter="0, 0; .2, .5; .8, .5; 1, 0"/>
                                        <p:tgtEl>
                                          <p:spTgt spid="5"/>
                                        </p:tgtEl>
                                      </p:cBhvr>
                                    </p:animEffect>
                                    <p:animScale>
                                      <p:cBhvr>
                                        <p:cTn id="47" dur="125" autoRev="1" fill="hold"/>
                                        <p:tgtEl>
                                          <p:spTgt spid="5"/>
                                        </p:tgtEl>
                                      </p:cBhvr>
                                      <p:by x="105000" y="105000"/>
                                    </p:animScale>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11"/>
                                        </p:tgtEl>
                                      </p:cBhvr>
                                    </p:animEffect>
                                    <p:animScale>
                                      <p:cBhvr>
                                        <p:cTn id="51" dur="125" autoRev="1" fill="hold"/>
                                        <p:tgtEl>
                                          <p:spTgt spid="11"/>
                                        </p:tgtEl>
                                      </p:cBhvr>
                                      <p:by x="105000" y="105000"/>
                                    </p:animScale>
                                  </p:childTnLst>
                                </p:cTn>
                              </p:par>
                            </p:childTnLst>
                          </p:cTn>
                        </p:par>
                        <p:par>
                          <p:cTn id="52" fill="hold">
                            <p:stCondLst>
                              <p:cond delay="2500"/>
                            </p:stCondLst>
                            <p:childTnLst>
                              <p:par>
                                <p:cTn id="53" presetID="26" presetClass="emph" presetSubtype="0" fill="hold" nodeType="afterEffect">
                                  <p:stCondLst>
                                    <p:cond delay="0"/>
                                  </p:stCondLst>
                                  <p:childTnLst>
                                    <p:animEffect transition="out" filter="fade">
                                      <p:cBhvr>
                                        <p:cTn id="54" dur="250" tmFilter="0, 0; .2, .5; .8, .5; 1, 0"/>
                                        <p:tgtEl>
                                          <p:spTgt spid="12"/>
                                        </p:tgtEl>
                                      </p:cBhvr>
                                    </p:animEffect>
                                    <p:animScale>
                                      <p:cBhvr>
                                        <p:cTn id="55" dur="125" autoRev="1" fill="hold"/>
                                        <p:tgtEl>
                                          <p:spTgt spid="12"/>
                                        </p:tgtEl>
                                      </p:cBhvr>
                                      <p:by x="105000" y="105000"/>
                                    </p:animScale>
                                  </p:childTnLst>
                                </p:cTn>
                              </p:par>
                            </p:childTnLst>
                          </p:cTn>
                        </p:par>
                        <p:par>
                          <p:cTn id="56" fill="hold">
                            <p:stCondLst>
                              <p:cond delay="2750"/>
                            </p:stCondLst>
                            <p:childTnLst>
                              <p:par>
                                <p:cTn id="57" presetID="26" presetClass="emph" presetSubtype="0" fill="hold" nodeType="afterEffect">
                                  <p:stCondLst>
                                    <p:cond delay="0"/>
                                  </p:stCondLst>
                                  <p:childTnLst>
                                    <p:animEffect transition="out" filter="fade">
                                      <p:cBhvr>
                                        <p:cTn id="58" dur="250" tmFilter="0, 0; .2, .5; .8, .5; 1, 0"/>
                                        <p:tgtEl>
                                          <p:spTgt spid="13"/>
                                        </p:tgtEl>
                                      </p:cBhvr>
                                    </p:animEffect>
                                    <p:animScale>
                                      <p:cBhvr>
                                        <p:cTn id="5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3524" y="1924683"/>
            <a:ext cx="1847850" cy="1387502"/>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45" name="文本框 67"/>
            <p:cNvSpPr txBox="1">
              <a:spLocks noChangeArrowheads="1"/>
            </p:cNvSpPr>
            <p:nvPr/>
          </p:nvSpPr>
          <p:spPr bwMode="auto">
            <a:xfrm>
              <a:off x="5144479" y="2719091"/>
              <a:ext cx="480632"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smtClean="0">
                  <a:ln>
                    <a:noFill/>
                  </a:ln>
                  <a:solidFill>
                    <a:prstClr val="white"/>
                  </a:solidFill>
                  <a:effectLst/>
                  <a:uLnTx/>
                  <a:uFillTx/>
                  <a:latin typeface="Tahoma" pitchFamily="34" charset="0"/>
                  <a:ea typeface="微软雅黑" pitchFamily="34" charset="-122"/>
                  <a:cs typeface="Tahoma" pitchFamily="34" charset="0"/>
                </a:rPr>
                <a:t>标题</a:t>
              </a:r>
              <a:endParaRPr kumimoji="0" lang="zh-CN" altLang="en-US" sz="1223" b="0" i="0" u="none" strike="noStrike" kern="1200" cap="none" spc="0" normalizeH="0" baseline="0" noProof="0" dirty="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3" name="组合 2"/>
          <p:cNvGrpSpPr/>
          <p:nvPr/>
        </p:nvGrpSpPr>
        <p:grpSpPr>
          <a:xfrm>
            <a:off x="6015359" y="599501"/>
            <a:ext cx="1404938" cy="1824918"/>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4546" name="文本框 68"/>
            <p:cNvSpPr txBox="1">
              <a:spLocks noChangeArrowheads="1"/>
            </p:cNvSpPr>
            <p:nvPr/>
          </p:nvSpPr>
          <p:spPr bwMode="auto">
            <a:xfrm>
              <a:off x="6623011" y="1298913"/>
              <a:ext cx="480632"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smtClean="0">
                  <a:ln>
                    <a:noFill/>
                  </a:ln>
                  <a:solidFill>
                    <a:prstClr val="white"/>
                  </a:solidFill>
                  <a:effectLst/>
                  <a:uLnTx/>
                  <a:uFillTx/>
                  <a:latin typeface="Tahoma" pitchFamily="34" charset="0"/>
                  <a:ea typeface="微软雅黑" pitchFamily="34" charset="-122"/>
                  <a:cs typeface="Tahoma" pitchFamily="34" charset="0"/>
                </a:rPr>
                <a:t>标题</a:t>
              </a:r>
              <a:endParaRPr kumimoji="0" lang="zh-CN" altLang="en-US" sz="1223" b="0" i="0" u="none" strike="noStrike" kern="1200" cap="none" spc="0" normalizeH="0" baseline="0" noProof="0" dirty="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4" name="组合 3"/>
          <p:cNvGrpSpPr/>
          <p:nvPr/>
        </p:nvGrpSpPr>
        <p:grpSpPr>
          <a:xfrm>
            <a:off x="6914281" y="1924683"/>
            <a:ext cx="1847850" cy="1387502"/>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64547" name="文本框 69"/>
            <p:cNvSpPr txBox="1">
              <a:spLocks noChangeArrowheads="1"/>
            </p:cNvSpPr>
            <p:nvPr/>
          </p:nvSpPr>
          <p:spPr bwMode="auto">
            <a:xfrm>
              <a:off x="8073693" y="2750344"/>
              <a:ext cx="480632"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smtClean="0">
                  <a:ln>
                    <a:noFill/>
                  </a:ln>
                  <a:solidFill>
                    <a:prstClr val="white"/>
                  </a:solidFill>
                  <a:effectLst/>
                  <a:uLnTx/>
                  <a:uFillTx/>
                  <a:latin typeface="Tahoma" pitchFamily="34" charset="0"/>
                  <a:ea typeface="微软雅黑" pitchFamily="34" charset="-122"/>
                  <a:cs typeface="Tahoma" pitchFamily="34" charset="0"/>
                </a:rPr>
                <a:t>标题</a:t>
              </a:r>
              <a:endParaRPr kumimoji="0" lang="zh-CN" altLang="en-US" sz="1223" b="0" i="0" u="none" strike="noStrike" kern="1200" cap="none" spc="0" normalizeH="0" baseline="0" noProof="0" dirty="0">
                <a:ln>
                  <a:noFill/>
                </a:ln>
                <a:solidFill>
                  <a:prstClr val="white"/>
                </a:solidFill>
                <a:effectLst/>
                <a:uLnTx/>
                <a:uFillTx/>
                <a:latin typeface="Tahoma" pitchFamily="34" charset="0"/>
                <a:ea typeface="微软雅黑" pitchFamily="34" charset="-122"/>
                <a:cs typeface="Tahoma" pitchFamily="34" charset="0"/>
              </a:endParaRPr>
            </a:p>
          </p:txBody>
        </p:sp>
      </p:grpSp>
      <p:grpSp>
        <p:nvGrpSpPr>
          <p:cNvPr id="5" name="组合 4"/>
          <p:cNvGrpSpPr/>
          <p:nvPr/>
        </p:nvGrpSpPr>
        <p:grpSpPr>
          <a:xfrm>
            <a:off x="6015359" y="2812449"/>
            <a:ext cx="1404938" cy="1824918"/>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64548" name="文本框 70"/>
            <p:cNvSpPr txBox="1">
              <a:spLocks noChangeArrowheads="1"/>
            </p:cNvSpPr>
            <p:nvPr/>
          </p:nvSpPr>
          <p:spPr bwMode="auto">
            <a:xfrm>
              <a:off x="6623011" y="4134267"/>
              <a:ext cx="480632"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dirty="0" smtClean="0">
                  <a:ln>
                    <a:noFill/>
                  </a:ln>
                  <a:solidFill>
                    <a:prstClr val="white"/>
                  </a:solidFill>
                  <a:effectLst/>
                  <a:uLnTx/>
                  <a:uFillTx/>
                  <a:latin typeface="Tahoma" pitchFamily="34" charset="0"/>
                  <a:ea typeface="微软雅黑" pitchFamily="34" charset="-122"/>
                  <a:cs typeface="Tahoma" pitchFamily="34" charset="0"/>
                </a:rPr>
                <a:t>标题</a:t>
              </a:r>
              <a:endParaRPr kumimoji="0" lang="zh-CN" altLang="en-US" sz="1223" b="0" i="0" u="none" strike="noStrike" kern="1200" cap="none" spc="0" normalizeH="0" baseline="0" noProof="0" dirty="0">
                <a:ln>
                  <a:noFill/>
                </a:ln>
                <a:solidFill>
                  <a:prstClr val="white"/>
                </a:solidFill>
                <a:effectLst/>
                <a:uLnTx/>
                <a:uFillTx/>
                <a:latin typeface="Tahoma" pitchFamily="34" charset="0"/>
                <a:ea typeface="微软雅黑" pitchFamily="34" charset="-122"/>
                <a:cs typeface="Tahoma" pitchFamily="34" charset="0"/>
              </a:endParaRPr>
            </a:p>
          </p:txBody>
        </p:sp>
      </p:grpSp>
      <p:sp>
        <p:nvSpPr>
          <p:cNvPr id="36" name="矩形 47"/>
          <p:cNvSpPr>
            <a:spLocks noChangeArrowheads="1"/>
          </p:cNvSpPr>
          <p:nvPr/>
        </p:nvSpPr>
        <p:spPr bwMode="auto">
          <a:xfrm>
            <a:off x="625079" y="3190248"/>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kumimoji="0" lang="zh-CN" altLang="en-US" sz="1223" b="0" i="0" u="none" strike="noStrike" kern="1200" cap="none" spc="0" normalizeH="0" baseline="0" noProof="0" dirty="0">
              <a:ln>
                <a:noFill/>
              </a:ln>
              <a:solidFill>
                <a:prstClr val="black">
                  <a:lumMod val="65000"/>
                  <a:lumOff val="35000"/>
                </a:prst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25078" y="2650533"/>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宋体" panose="02010600030101010101" pitchFamily="2" charset="-122"/>
              </a:rPr>
              <a:t>添加标题</a:t>
            </a:r>
          </a:p>
        </p:txBody>
      </p:sp>
      <p:cxnSp>
        <p:nvCxnSpPr>
          <p:cNvPr id="49" name="直接连接符 48"/>
          <p:cNvCxnSpPr/>
          <p:nvPr/>
        </p:nvCxnSpPr>
        <p:spPr>
          <a:xfrm>
            <a:off x="625079" y="3123224"/>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94519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250"/>
                                        <p:tgtEl>
                                          <p:spTgt spid="37"/>
                                        </p:tgtEl>
                                      </p:cBhvr>
                                    </p:animEffect>
                                  </p:childTnLst>
                                </p:cTn>
                              </p:par>
                            </p:childTnLst>
                          </p:cTn>
                        </p:par>
                        <p:par>
                          <p:cTn id="8" fill="hold">
                            <p:stCondLst>
                              <p:cond delay="250"/>
                            </p:stCondLst>
                            <p:childTnLst>
                              <p:par>
                                <p:cTn id="9" presetID="22" presetClass="entr" presetSubtype="8"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250"/>
                                        <p:tgtEl>
                                          <p:spTgt spid="4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wipe(left)">
                                      <p:cBhvr>
                                        <p:cTn id="14" dur="250"/>
                                        <p:tgtEl>
                                          <p:spTgt spid="36"/>
                                        </p:tgtEl>
                                      </p:cBhvr>
                                    </p:animEffect>
                                  </p:childTnLst>
                                </p:cTn>
                              </p:par>
                            </p:childTnLst>
                          </p:cTn>
                        </p:par>
                        <p:par>
                          <p:cTn id="15" fill="hold">
                            <p:stCondLst>
                              <p:cond delay="500"/>
                            </p:stCondLst>
                            <p:childTnLst>
                              <p:par>
                                <p:cTn id="16" presetID="12" presetClass="entr" presetSubtype="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250"/>
                                        <p:tgtEl>
                                          <p:spTgt spid="2"/>
                                        </p:tgtEl>
                                        <p:attrNameLst>
                                          <p:attrName>ppt_x</p:attrName>
                                        </p:attrNameLst>
                                      </p:cBhvr>
                                      <p:tavLst>
                                        <p:tav tm="0">
                                          <p:val>
                                            <p:strVal val="#ppt_x+#ppt_w*1.125000"/>
                                          </p:val>
                                        </p:tav>
                                        <p:tav tm="100000">
                                          <p:val>
                                            <p:strVal val="#ppt_x"/>
                                          </p:val>
                                        </p:tav>
                                      </p:tavLst>
                                    </p:anim>
                                    <p:animEffect transition="in" filter="wipe(left)">
                                      <p:cBhvr>
                                        <p:cTn id="19" dur="250"/>
                                        <p:tgtEl>
                                          <p:spTgt spid="2"/>
                                        </p:tgtEl>
                                      </p:cBhvr>
                                    </p:animEffect>
                                  </p:childTnLst>
                                </p:cTn>
                              </p:par>
                              <p:par>
                                <p:cTn id="20" presetID="12" presetClass="entr" presetSubtype="4"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250"/>
                                        <p:tgtEl>
                                          <p:spTgt spid="3"/>
                                        </p:tgtEl>
                                        <p:attrNameLst>
                                          <p:attrName>ppt_y</p:attrName>
                                        </p:attrNameLst>
                                      </p:cBhvr>
                                      <p:tavLst>
                                        <p:tav tm="0">
                                          <p:val>
                                            <p:strVal val="#ppt_y+#ppt_h*1.125000"/>
                                          </p:val>
                                        </p:tav>
                                        <p:tav tm="100000">
                                          <p:val>
                                            <p:strVal val="#ppt_y"/>
                                          </p:val>
                                        </p:tav>
                                      </p:tavLst>
                                    </p:anim>
                                    <p:animEffect transition="in" filter="wipe(up)">
                                      <p:cBhvr>
                                        <p:cTn id="23" dur="250"/>
                                        <p:tgtEl>
                                          <p:spTgt spid="3"/>
                                        </p:tgtEl>
                                      </p:cBhvr>
                                    </p:animEffect>
                                  </p:childTnLst>
                                </p:cTn>
                              </p:par>
                              <p:par>
                                <p:cTn id="24" presetID="12" presetClass="entr" presetSubtype="8"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250"/>
                                        <p:tgtEl>
                                          <p:spTgt spid="4"/>
                                        </p:tgtEl>
                                        <p:attrNameLst>
                                          <p:attrName>ppt_x</p:attrName>
                                        </p:attrNameLst>
                                      </p:cBhvr>
                                      <p:tavLst>
                                        <p:tav tm="0">
                                          <p:val>
                                            <p:strVal val="#ppt_x-#ppt_w*1.125000"/>
                                          </p:val>
                                        </p:tav>
                                        <p:tav tm="100000">
                                          <p:val>
                                            <p:strVal val="#ppt_x"/>
                                          </p:val>
                                        </p:tav>
                                      </p:tavLst>
                                    </p:anim>
                                    <p:animEffect transition="in" filter="wipe(right)">
                                      <p:cBhvr>
                                        <p:cTn id="27" dur="250"/>
                                        <p:tgtEl>
                                          <p:spTgt spid="4"/>
                                        </p:tgtEl>
                                      </p:cBhvr>
                                    </p:animEffect>
                                  </p:childTnLst>
                                </p:cTn>
                              </p:par>
                              <p:par>
                                <p:cTn id="28" presetID="12" presetClass="entr" presetSubtype="1"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250"/>
                                        <p:tgtEl>
                                          <p:spTgt spid="5"/>
                                        </p:tgtEl>
                                        <p:attrNameLst>
                                          <p:attrName>ppt_y</p:attrName>
                                        </p:attrNameLst>
                                      </p:cBhvr>
                                      <p:tavLst>
                                        <p:tav tm="0">
                                          <p:val>
                                            <p:strVal val="#ppt_y-#ppt_h*1.125000"/>
                                          </p:val>
                                        </p:tav>
                                        <p:tav tm="100000">
                                          <p:val>
                                            <p:strVal val="#ppt_y"/>
                                          </p:val>
                                        </p:tav>
                                      </p:tavLst>
                                    </p:anim>
                                    <p:animEffect transition="in" filter="wipe(down)">
                                      <p:cBhvr>
                                        <p:cTn id="31" dur="250"/>
                                        <p:tgtEl>
                                          <p:spTgt spid="5"/>
                                        </p:tgtEl>
                                      </p:cBhvr>
                                    </p:animEffect>
                                  </p:childTnLst>
                                </p:cTn>
                              </p:par>
                            </p:childTnLst>
                          </p:cTn>
                        </p:par>
                        <p:par>
                          <p:cTn id="32" fill="hold">
                            <p:stCondLst>
                              <p:cond delay="750"/>
                            </p:stCondLst>
                            <p:childTnLst>
                              <p:par>
                                <p:cTn id="33" presetID="32" presetClass="emph" presetSubtype="0" fill="hold" nodeType="afterEffect">
                                  <p:stCondLst>
                                    <p:cond delay="0"/>
                                  </p:stCondLst>
                                  <p:childTnLst>
                                    <p:animRot by="120000">
                                      <p:cBhvr>
                                        <p:cTn id="34" dur="1" fill="hold">
                                          <p:stCondLst>
                                            <p:cond delay="0"/>
                                          </p:stCondLst>
                                        </p:cTn>
                                        <p:tgtEl>
                                          <p:spTgt spid="2"/>
                                        </p:tgtEl>
                                        <p:attrNameLst>
                                          <p:attrName>r</p:attrName>
                                        </p:attrNameLst>
                                      </p:cBhvr>
                                    </p:animRot>
                                    <p:animRot by="-240000">
                                      <p:cBhvr>
                                        <p:cTn id="35" dur="2" fill="hold">
                                          <p:stCondLst>
                                            <p:cond delay="50"/>
                                          </p:stCondLst>
                                        </p:cTn>
                                        <p:tgtEl>
                                          <p:spTgt spid="2"/>
                                        </p:tgtEl>
                                        <p:attrNameLst>
                                          <p:attrName>r</p:attrName>
                                        </p:attrNameLst>
                                      </p:cBhvr>
                                    </p:animRot>
                                    <p:animRot by="240000">
                                      <p:cBhvr>
                                        <p:cTn id="36" dur="2" fill="hold">
                                          <p:stCondLst>
                                            <p:cond delay="100"/>
                                          </p:stCondLst>
                                        </p:cTn>
                                        <p:tgtEl>
                                          <p:spTgt spid="2"/>
                                        </p:tgtEl>
                                        <p:attrNameLst>
                                          <p:attrName>r</p:attrName>
                                        </p:attrNameLst>
                                      </p:cBhvr>
                                    </p:animRot>
                                    <p:animRot by="-240000">
                                      <p:cBhvr>
                                        <p:cTn id="37" dur="2" fill="hold">
                                          <p:stCondLst>
                                            <p:cond delay="150"/>
                                          </p:stCondLst>
                                        </p:cTn>
                                        <p:tgtEl>
                                          <p:spTgt spid="2"/>
                                        </p:tgtEl>
                                        <p:attrNameLst>
                                          <p:attrName>r</p:attrName>
                                        </p:attrNameLst>
                                      </p:cBhvr>
                                    </p:animRot>
                                    <p:animRot by="120000">
                                      <p:cBhvr>
                                        <p:cTn id="38" dur="2" fill="hold">
                                          <p:stCondLst>
                                            <p:cond delay="249"/>
                                          </p:stCondLst>
                                        </p:cTn>
                                        <p:tgtEl>
                                          <p:spTgt spid="2"/>
                                        </p:tgtEl>
                                        <p:attrNameLst>
                                          <p:attrName>r</p:attrName>
                                        </p:attrNameLst>
                                      </p:cBhvr>
                                    </p:animRot>
                                  </p:childTnLst>
                                </p:cTn>
                              </p:par>
                            </p:childTnLst>
                          </p:cTn>
                        </p:par>
                        <p:par>
                          <p:cTn id="39" fill="hold">
                            <p:stCondLst>
                              <p:cond delay="1001"/>
                            </p:stCondLst>
                            <p:childTnLst>
                              <p:par>
                                <p:cTn id="40" presetID="32" presetClass="emph" presetSubtype="0" fill="hold" nodeType="afterEffect">
                                  <p:stCondLst>
                                    <p:cond delay="0"/>
                                  </p:stCondLst>
                                  <p:childTnLst>
                                    <p:animRot by="120000">
                                      <p:cBhvr>
                                        <p:cTn id="41" dur="1" fill="hold">
                                          <p:stCondLst>
                                            <p:cond delay="0"/>
                                          </p:stCondLst>
                                        </p:cTn>
                                        <p:tgtEl>
                                          <p:spTgt spid="3"/>
                                        </p:tgtEl>
                                        <p:attrNameLst>
                                          <p:attrName>r</p:attrName>
                                        </p:attrNameLst>
                                      </p:cBhvr>
                                    </p:animRot>
                                    <p:animRot by="-240000">
                                      <p:cBhvr>
                                        <p:cTn id="42" dur="2" fill="hold">
                                          <p:stCondLst>
                                            <p:cond delay="50"/>
                                          </p:stCondLst>
                                        </p:cTn>
                                        <p:tgtEl>
                                          <p:spTgt spid="3"/>
                                        </p:tgtEl>
                                        <p:attrNameLst>
                                          <p:attrName>r</p:attrName>
                                        </p:attrNameLst>
                                      </p:cBhvr>
                                    </p:animRot>
                                    <p:animRot by="240000">
                                      <p:cBhvr>
                                        <p:cTn id="43" dur="2" fill="hold">
                                          <p:stCondLst>
                                            <p:cond delay="100"/>
                                          </p:stCondLst>
                                        </p:cTn>
                                        <p:tgtEl>
                                          <p:spTgt spid="3"/>
                                        </p:tgtEl>
                                        <p:attrNameLst>
                                          <p:attrName>r</p:attrName>
                                        </p:attrNameLst>
                                      </p:cBhvr>
                                    </p:animRot>
                                    <p:animRot by="-240000">
                                      <p:cBhvr>
                                        <p:cTn id="44" dur="2" fill="hold">
                                          <p:stCondLst>
                                            <p:cond delay="150"/>
                                          </p:stCondLst>
                                        </p:cTn>
                                        <p:tgtEl>
                                          <p:spTgt spid="3"/>
                                        </p:tgtEl>
                                        <p:attrNameLst>
                                          <p:attrName>r</p:attrName>
                                        </p:attrNameLst>
                                      </p:cBhvr>
                                    </p:animRot>
                                    <p:animRot by="120000">
                                      <p:cBhvr>
                                        <p:cTn id="45" dur="2" fill="hold">
                                          <p:stCondLst>
                                            <p:cond delay="249"/>
                                          </p:stCondLst>
                                        </p:cTn>
                                        <p:tgtEl>
                                          <p:spTgt spid="3"/>
                                        </p:tgtEl>
                                        <p:attrNameLst>
                                          <p:attrName>r</p:attrName>
                                        </p:attrNameLst>
                                      </p:cBhvr>
                                    </p:animRot>
                                  </p:childTnLst>
                                </p:cTn>
                              </p:par>
                            </p:childTnLst>
                          </p:cTn>
                        </p:par>
                        <p:par>
                          <p:cTn id="46" fill="hold">
                            <p:stCondLst>
                              <p:cond delay="1252"/>
                            </p:stCondLst>
                            <p:childTnLst>
                              <p:par>
                                <p:cTn id="47" presetID="32" presetClass="emph" presetSubtype="0" fill="hold" nodeType="afterEffect">
                                  <p:stCondLst>
                                    <p:cond delay="0"/>
                                  </p:stCondLst>
                                  <p:childTnLst>
                                    <p:animRot by="120000">
                                      <p:cBhvr>
                                        <p:cTn id="48" dur="1" fill="hold">
                                          <p:stCondLst>
                                            <p:cond delay="0"/>
                                          </p:stCondLst>
                                        </p:cTn>
                                        <p:tgtEl>
                                          <p:spTgt spid="4"/>
                                        </p:tgtEl>
                                        <p:attrNameLst>
                                          <p:attrName>r</p:attrName>
                                        </p:attrNameLst>
                                      </p:cBhvr>
                                    </p:animRot>
                                    <p:animRot by="-240000">
                                      <p:cBhvr>
                                        <p:cTn id="49" dur="2" fill="hold">
                                          <p:stCondLst>
                                            <p:cond delay="50"/>
                                          </p:stCondLst>
                                        </p:cTn>
                                        <p:tgtEl>
                                          <p:spTgt spid="4"/>
                                        </p:tgtEl>
                                        <p:attrNameLst>
                                          <p:attrName>r</p:attrName>
                                        </p:attrNameLst>
                                      </p:cBhvr>
                                    </p:animRot>
                                    <p:animRot by="240000">
                                      <p:cBhvr>
                                        <p:cTn id="50" dur="2" fill="hold">
                                          <p:stCondLst>
                                            <p:cond delay="100"/>
                                          </p:stCondLst>
                                        </p:cTn>
                                        <p:tgtEl>
                                          <p:spTgt spid="4"/>
                                        </p:tgtEl>
                                        <p:attrNameLst>
                                          <p:attrName>r</p:attrName>
                                        </p:attrNameLst>
                                      </p:cBhvr>
                                    </p:animRot>
                                    <p:animRot by="-240000">
                                      <p:cBhvr>
                                        <p:cTn id="51" dur="2" fill="hold">
                                          <p:stCondLst>
                                            <p:cond delay="150"/>
                                          </p:stCondLst>
                                        </p:cTn>
                                        <p:tgtEl>
                                          <p:spTgt spid="4"/>
                                        </p:tgtEl>
                                        <p:attrNameLst>
                                          <p:attrName>r</p:attrName>
                                        </p:attrNameLst>
                                      </p:cBhvr>
                                    </p:animRot>
                                    <p:animRot by="120000">
                                      <p:cBhvr>
                                        <p:cTn id="52" dur="2" fill="hold">
                                          <p:stCondLst>
                                            <p:cond delay="249"/>
                                          </p:stCondLst>
                                        </p:cTn>
                                        <p:tgtEl>
                                          <p:spTgt spid="4"/>
                                        </p:tgtEl>
                                        <p:attrNameLst>
                                          <p:attrName>r</p:attrName>
                                        </p:attrNameLst>
                                      </p:cBhvr>
                                    </p:animRot>
                                  </p:childTnLst>
                                </p:cTn>
                              </p:par>
                            </p:childTnLst>
                          </p:cTn>
                        </p:par>
                        <p:par>
                          <p:cTn id="53" fill="hold">
                            <p:stCondLst>
                              <p:cond delay="1503"/>
                            </p:stCondLst>
                            <p:childTnLst>
                              <p:par>
                                <p:cTn id="54" presetID="32" presetClass="emph" presetSubtype="0" fill="hold" nodeType="afterEffect">
                                  <p:stCondLst>
                                    <p:cond delay="0"/>
                                  </p:stCondLst>
                                  <p:childTnLst>
                                    <p:animRot by="120000">
                                      <p:cBhvr>
                                        <p:cTn id="55" dur="1" fill="hold">
                                          <p:stCondLst>
                                            <p:cond delay="0"/>
                                          </p:stCondLst>
                                        </p:cTn>
                                        <p:tgtEl>
                                          <p:spTgt spid="5"/>
                                        </p:tgtEl>
                                        <p:attrNameLst>
                                          <p:attrName>r</p:attrName>
                                        </p:attrNameLst>
                                      </p:cBhvr>
                                    </p:animRot>
                                    <p:animRot by="-240000">
                                      <p:cBhvr>
                                        <p:cTn id="56" dur="2" fill="hold">
                                          <p:stCondLst>
                                            <p:cond delay="50"/>
                                          </p:stCondLst>
                                        </p:cTn>
                                        <p:tgtEl>
                                          <p:spTgt spid="5"/>
                                        </p:tgtEl>
                                        <p:attrNameLst>
                                          <p:attrName>r</p:attrName>
                                        </p:attrNameLst>
                                      </p:cBhvr>
                                    </p:animRot>
                                    <p:animRot by="240000">
                                      <p:cBhvr>
                                        <p:cTn id="57" dur="2" fill="hold">
                                          <p:stCondLst>
                                            <p:cond delay="100"/>
                                          </p:stCondLst>
                                        </p:cTn>
                                        <p:tgtEl>
                                          <p:spTgt spid="5"/>
                                        </p:tgtEl>
                                        <p:attrNameLst>
                                          <p:attrName>r</p:attrName>
                                        </p:attrNameLst>
                                      </p:cBhvr>
                                    </p:animRot>
                                    <p:animRot by="-240000">
                                      <p:cBhvr>
                                        <p:cTn id="58" dur="2" fill="hold">
                                          <p:stCondLst>
                                            <p:cond delay="150"/>
                                          </p:stCondLst>
                                        </p:cTn>
                                        <p:tgtEl>
                                          <p:spTgt spid="5"/>
                                        </p:tgtEl>
                                        <p:attrNameLst>
                                          <p:attrName>r</p:attrName>
                                        </p:attrNameLst>
                                      </p:cBhvr>
                                    </p:animRot>
                                    <p:animRot by="120000">
                                      <p:cBhvr>
                                        <p:cTn id="5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251086"/>
            <a:ext cx="2740288" cy="3936090"/>
          </a:xfrm>
          <a:prstGeom prst="rect">
            <a:avLst/>
          </a:prstGeom>
        </p:spPr>
      </p:pic>
      <p:pic>
        <p:nvPicPr>
          <p:cNvPr id="11" name="图片 10"/>
          <p:cNvPicPr>
            <a:picLocks noChangeAspect="1"/>
          </p:cNvPicPr>
          <p:nvPr/>
        </p:nvPicPr>
        <p:blipFill rotWithShape="1">
          <a:blip r:embed="rId8" cstate="print">
            <a:extLst>
              <a:ext uri="{28A0092B-C50C-407E-A947-70E740481C1C}">
                <a14:useLocalDpi xmlns:a14="http://schemas.microsoft.com/office/drawing/2010/main" val="0"/>
              </a:ext>
            </a:extLst>
          </a:blip>
          <a:srcRect b="42833"/>
          <a:stretch/>
        </p:blipFill>
        <p:spPr>
          <a:xfrm>
            <a:off x="6241085" y="3021750"/>
            <a:ext cx="2886235" cy="2121750"/>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398" y="4080303"/>
            <a:ext cx="1480593" cy="1063197"/>
          </a:xfrm>
          <a:prstGeom prst="rect">
            <a:avLst/>
          </a:prstGeom>
        </p:spPr>
      </p:pic>
      <p:pic>
        <p:nvPicPr>
          <p:cNvPr id="10" name="图片 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49128" y="467767"/>
            <a:ext cx="1331018" cy="3851008"/>
          </a:xfrm>
          <a:prstGeom prst="rect">
            <a:avLst/>
          </a:prstGeom>
        </p:spPr>
      </p:pic>
      <p:sp>
        <p:nvSpPr>
          <p:cNvPr id="2" name="文本框 1"/>
          <p:cNvSpPr txBox="1"/>
          <p:nvPr/>
        </p:nvSpPr>
        <p:spPr>
          <a:xfrm>
            <a:off x="547558" y="296979"/>
            <a:ext cx="1667701" cy="954107"/>
          </a:xfrm>
          <a:prstGeom prst="rect">
            <a:avLst/>
          </a:prstGeom>
          <a:noFill/>
        </p:spPr>
        <p:txBody>
          <a:bodyPr wrap="none" rtlCol="0">
            <a:spAutoFit/>
          </a:bodyPr>
          <a:lstStyle/>
          <a:p>
            <a:pPr algn="ctr"/>
            <a:r>
              <a:rPr lang="zh-CN" altLang="en-US" sz="2800" dirty="0">
                <a:solidFill>
                  <a:srgbClr val="FF0000"/>
                </a:solidFill>
                <a:latin typeface="微软雅黑" panose="020B0503020204020204" pitchFamily="34" charset="-122"/>
                <a:ea typeface="微软雅黑" panose="020B0503020204020204" pitchFamily="34" charset="-122"/>
              </a:rPr>
              <a:t>目录</a:t>
            </a:r>
          </a:p>
          <a:p>
            <a:pPr algn="ctr"/>
            <a:r>
              <a:rPr lang="en-US" altLang="zh-CN" sz="2800" dirty="0">
                <a:solidFill>
                  <a:srgbClr val="FF0000"/>
                </a:solidFill>
                <a:latin typeface="微软雅黑" panose="020B0503020204020204" pitchFamily="34" charset="-122"/>
                <a:ea typeface="微软雅黑" panose="020B0503020204020204" pitchFamily="34" charset="-122"/>
              </a:rPr>
              <a:t>contents</a:t>
            </a:r>
            <a:endParaRPr lang="zh-CN" altLang="en-US" sz="2800" dirty="0">
              <a:solidFill>
                <a:srgbClr val="FF0000"/>
              </a:solidFill>
              <a:latin typeface="微软雅黑" panose="020B0503020204020204" pitchFamily="34" charset="-122"/>
              <a:ea typeface="微软雅黑" panose="020B0503020204020204" pitchFamily="34" charset="-122"/>
            </a:endParaRPr>
          </a:p>
        </p:txBody>
      </p:sp>
      <p:sp>
        <p:nvSpPr>
          <p:cNvPr id="20" name="MH_Title"/>
          <p:cNvSpPr/>
          <p:nvPr>
            <p:custDataLst>
              <p:tags r:id="rId1"/>
            </p:custDataLst>
          </p:nvPr>
        </p:nvSpPr>
        <p:spPr>
          <a:xfrm>
            <a:off x="3053602" y="2262919"/>
            <a:ext cx="3631672" cy="499415"/>
          </a:xfrm>
          <a:prstGeom prst="rect">
            <a:avLst/>
          </a:prstGeom>
          <a:solidFill>
            <a:srgbClr val="C677D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81000" tIns="0" rIns="405000" bIns="0" anchor="ctr">
            <a:normAutofit/>
          </a:bodyPr>
          <a:lstStyle/>
          <a:p>
            <a:pPr algn="ctr">
              <a:lnSpc>
                <a:spcPct val="120000"/>
              </a:lnSpc>
              <a:defRPr/>
            </a:pPr>
            <a:r>
              <a:rPr lang="zh-CN" altLang="en-US" sz="2100" b="1" dirty="0">
                <a:solidFill>
                  <a:srgbClr val="FFFFFF"/>
                </a:solidFill>
                <a:latin typeface="Arial Black" panose="020B0A04020102020204" pitchFamily="34" charset="0"/>
                <a:ea typeface="华文细黑" panose="02010600040101010101" pitchFamily="2" charset="-122"/>
              </a:rPr>
              <a:t>请在此处输入您的文本</a:t>
            </a:r>
          </a:p>
        </p:txBody>
      </p:sp>
      <p:sp>
        <p:nvSpPr>
          <p:cNvPr id="25" name="MH_Number"/>
          <p:cNvSpPr/>
          <p:nvPr>
            <p:custDataLst>
              <p:tags r:id="rId2"/>
            </p:custDataLst>
          </p:nvPr>
        </p:nvSpPr>
        <p:spPr>
          <a:xfrm>
            <a:off x="6104982" y="2088907"/>
            <a:ext cx="580291" cy="673426"/>
          </a:xfrm>
          <a:custGeom>
            <a:avLst/>
            <a:gdLst>
              <a:gd name="connsiteX0" fmla="*/ 0 w 640080"/>
              <a:gd name="connsiteY0" fmla="*/ 0 h 662940"/>
              <a:gd name="connsiteX1" fmla="*/ 0 w 640080"/>
              <a:gd name="connsiteY1" fmla="*/ 502920 h 662940"/>
              <a:gd name="connsiteX2" fmla="*/ 640080 w 640080"/>
              <a:gd name="connsiteY2" fmla="*/ 662940 h 662940"/>
              <a:gd name="connsiteX3" fmla="*/ 640080 w 640080"/>
              <a:gd name="connsiteY3" fmla="*/ 160020 h 662940"/>
              <a:gd name="connsiteX4" fmla="*/ 0 w 640080"/>
              <a:gd name="connsiteY4" fmla="*/ 0 h 662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080" h="662940">
                <a:moveTo>
                  <a:pt x="0" y="0"/>
                </a:moveTo>
                <a:lnTo>
                  <a:pt x="0" y="502920"/>
                </a:lnTo>
                <a:lnTo>
                  <a:pt x="640080" y="662940"/>
                </a:lnTo>
                <a:lnTo>
                  <a:pt x="640080" y="160020"/>
                </a:lnTo>
                <a:lnTo>
                  <a:pt x="0" y="0"/>
                </a:lnTo>
                <a:close/>
              </a:path>
            </a:pathLst>
          </a:custGeom>
          <a:solidFill>
            <a:srgbClr val="9836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3600" b="1" dirty="0" smtClean="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2</a:t>
            </a:r>
            <a:endParaRPr lang="zh-CN" altLang="en-US" sz="3600" b="1" dirty="0">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Tree>
    <p:extLst>
      <p:ext uri="{BB962C8B-B14F-4D97-AF65-F5344CB8AC3E}">
        <p14:creationId xmlns:p14="http://schemas.microsoft.com/office/powerpoint/2010/main" val="224536816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750"/>
                                        <p:tgtEl>
                                          <p:spTgt spid="25"/>
                                        </p:tgtEl>
                                      </p:cBhvr>
                                    </p:animEffect>
                                  </p:childTnLst>
                                </p:cTn>
                              </p:par>
                            </p:childTnLst>
                          </p:cTn>
                        </p:par>
                        <p:par>
                          <p:cTn id="14" fill="hold">
                            <p:stCondLst>
                              <p:cond delay="175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animBg="1"/>
      <p:bldP spid="2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90"/>
  <p:tag name="MH_SECTIONID" val="291,292,293,294,"/>
</p:tagLst>
</file>

<file path=ppt/tags/tag10.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TITLE"/>
  <p:tag name="ID" val="547146"/>
</p:tagLst>
</file>

<file path=ppt/tags/tag11.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NUMBER"/>
  <p:tag name="ID" val="547146"/>
  <p:tag name="MH_ORDER" val="NUMBER"/>
</p:tagLst>
</file>

<file path=ppt/tags/tag12.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TITLE"/>
  <p:tag name="ID" val="547146"/>
</p:tagLst>
</file>

<file path=ppt/tags/tag13.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NUMBER"/>
  <p:tag name="ID" val="547146"/>
  <p:tag name="MH_ORDER" val="NUMBER"/>
</p:tagLst>
</file>

<file path=ppt/tags/tag14.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TITLE"/>
  <p:tag name="ID" val="547146"/>
</p:tagLst>
</file>

<file path=ppt/tags/tag15.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NUMBER"/>
  <p:tag name="ID" val="547146"/>
  <p:tag name="MH_ORDER" val="NUMBER"/>
</p:tagLst>
</file>

<file path=ppt/tags/tag16.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TITLE"/>
  <p:tag name="ID" val="547146"/>
</p:tagLst>
</file>

<file path=ppt/tags/tag17.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NUMBER"/>
  <p:tag name="ID" val="547146"/>
  <p:tag name="MH_ORDER" val="NUMBER"/>
</p:tagLst>
</file>

<file path=ppt/tags/tag2.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ENTRY"/>
  <p:tag name="ID" val="547146"/>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NUMBER"/>
  <p:tag name="ID" val="547146"/>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ENTRY"/>
  <p:tag name="ID" val="547146"/>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NUMBER"/>
  <p:tag name="ID" val="547146"/>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ENTRY"/>
  <p:tag name="ID" val="547146"/>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NUMBER"/>
  <p:tag name="ID" val="547146"/>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ENTRY"/>
  <p:tag name="ID" val="547146"/>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401212220"/>
  <p:tag name="MH_LIBRARY" val="CONTENTS"/>
  <p:tag name="MH_TYPE" val="NUMBER"/>
  <p:tag name="ID" val="547146"/>
  <p:tag name="MH_ORDER" val="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84">
      <a:dk1>
        <a:sysClr val="windowText" lastClr="000000"/>
      </a:dk1>
      <a:lt1>
        <a:sysClr val="window" lastClr="FFFFFF"/>
      </a:lt1>
      <a:dk2>
        <a:srgbClr val="44546A"/>
      </a:dk2>
      <a:lt2>
        <a:srgbClr val="E7E6E6"/>
      </a:lt2>
      <a:accent1>
        <a:srgbClr val="7C10E4"/>
      </a:accent1>
      <a:accent2>
        <a:srgbClr val="2E76F1"/>
      </a:accent2>
      <a:accent3>
        <a:srgbClr val="CF137C"/>
      </a:accent3>
      <a:accent4>
        <a:srgbClr val="073AA1"/>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TotalTime>
  <Words>1139</Words>
  <Application>Microsoft Office PowerPoint</Application>
  <PresentationFormat>全屏显示(16:9)</PresentationFormat>
  <Paragraphs>289</Paragraphs>
  <Slides>26</Slides>
  <Notes>26</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26</vt:i4>
      </vt:variant>
    </vt:vector>
  </HeadingPairs>
  <TitlesOfParts>
    <vt:vector size="43" baseType="lpstr">
      <vt:lpstr>Arial Unicode MS</vt:lpstr>
      <vt:lpstr>等线</vt:lpstr>
      <vt:lpstr>等线 Light</vt:lpstr>
      <vt:lpstr>方正超粗黑简体</vt:lpstr>
      <vt:lpstr>华文细黑</vt:lpstr>
      <vt:lpstr>宋体</vt:lpstr>
      <vt:lpstr>微软雅黑</vt:lpstr>
      <vt:lpstr>Arial</vt:lpstr>
      <vt:lpstr>Arial Black</vt:lpstr>
      <vt:lpstr>Arial Rounded MT Bold</vt:lpstr>
      <vt:lpstr>Calibri</vt:lpstr>
      <vt:lpstr>Calibri Light</vt:lpstr>
      <vt:lpstr>Impact</vt:lpstr>
      <vt:lpstr>Tahoma</vt:lpstr>
      <vt:lpstr>Times New Roman</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vico gong</cp:lastModifiedBy>
  <cp:revision>17</cp:revision>
  <dcterms:created xsi:type="dcterms:W3CDTF">2017-03-04T06:55:50Z</dcterms:created>
  <dcterms:modified xsi:type="dcterms:W3CDTF">2017-07-19T15:17:55Z</dcterms:modified>
</cp:coreProperties>
</file>