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4"/>
  </p:notesMasterIdLst>
  <p:sldIdLst>
    <p:sldId id="398" r:id="rId2"/>
    <p:sldId id="359" r:id="rId3"/>
    <p:sldId id="392" r:id="rId4"/>
    <p:sldId id="367" r:id="rId5"/>
    <p:sldId id="368" r:id="rId6"/>
    <p:sldId id="369" r:id="rId7"/>
    <p:sldId id="370" r:id="rId8"/>
    <p:sldId id="393" r:id="rId9"/>
    <p:sldId id="373" r:id="rId10"/>
    <p:sldId id="371" r:id="rId11"/>
    <p:sldId id="391" r:id="rId12"/>
    <p:sldId id="380" r:id="rId13"/>
    <p:sldId id="375" r:id="rId14"/>
    <p:sldId id="376" r:id="rId15"/>
    <p:sldId id="377" r:id="rId16"/>
    <p:sldId id="378" r:id="rId17"/>
    <p:sldId id="381" r:id="rId18"/>
    <p:sldId id="384" r:id="rId19"/>
    <p:sldId id="383" r:id="rId20"/>
    <p:sldId id="396" r:id="rId21"/>
    <p:sldId id="386" r:id="rId22"/>
    <p:sldId id="399" r:id="rId23"/>
  </p:sldIdLst>
  <p:sldSz cx="9144000" cy="5143500" type="screen16x9"/>
  <p:notesSz cx="6858000" cy="9144000"/>
  <p:embeddedFontLst>
    <p:embeddedFont>
      <p:font typeface="Open Sans" panose="020B060402020202020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微软雅黑 Light" panose="020B0502040204020203" pitchFamily="34" charset="-122"/>
      <p:regular r:id="rId35"/>
    </p:embeddedFont>
    <p:embeddedFont>
      <p:font typeface="Arial Unicode MS" panose="020B0604020202020204" pitchFamily="34" charset="-122"/>
      <p:regular r:id="rId36"/>
    </p:embeddedFont>
    <p:embeddedFont>
      <p:font typeface="Impact" panose="020B0806030902050204" pitchFamily="34" charset="0"/>
      <p:regular r:id="rId37"/>
    </p:embeddedFont>
    <p:embeddedFont>
      <p:font typeface="Lao UI" panose="020B0502040204020203" pitchFamily="34" charset="0"/>
      <p:regular r:id="rId38"/>
      <p:bold r:id="rId39"/>
    </p:embeddedFont>
    <p:embeddedFont>
      <p:font typeface="Open Sans Light" panose="020B0604020202020204" charset="0"/>
      <p:regular r:id="rId40"/>
      <p:italic r:id="rId41"/>
    </p:embeddedFont>
    <p:embeddedFont>
      <p:font typeface="Mongolian Baiti" panose="03000500000000000000" pitchFamily="66" charset="0"/>
      <p:regular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465" autoAdjust="0"/>
  </p:normalViewPr>
  <p:slideViewPr>
    <p:cSldViewPr snapToGrid="0">
      <p:cViewPr varScale="1">
        <p:scale>
          <a:sx n="86" d="100"/>
          <a:sy n="86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ags" Target="tags/tag1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52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2CDF39-B10C-43A7-B2C1-DB6A4DDCDF4C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698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F27D2C-E811-4A8A-AC4B-56C3B13A28E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0558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2CDF39-B10C-43A7-B2C1-DB6A4DDCDF4C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105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794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BCCE1-DE81-4C12-98AA-36B1AE93584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350327"/>
            <a:ext cx="9144000" cy="79718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0066" y="-636344"/>
            <a:ext cx="45720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55" y="344203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742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538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35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131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982" y="4013200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4" name="组合 23"/>
          <p:cNvGrpSpPr>
            <a:grpSpLocks noChangeAspect="1"/>
          </p:cNvGrpSpPr>
          <p:nvPr/>
        </p:nvGrpSpPr>
        <p:grpSpPr bwMode="auto">
          <a:xfrm>
            <a:off x="1737570" y="1040487"/>
            <a:ext cx="951600" cy="813065"/>
            <a:chOff x="2202212" y="1707420"/>
            <a:chExt cx="661189" cy="565685"/>
          </a:xfrm>
        </p:grpSpPr>
        <p:grpSp>
          <p:nvGrpSpPr>
            <p:cNvPr id="25" name="组合 49"/>
            <p:cNvGrpSpPr/>
            <p:nvPr/>
          </p:nvGrpSpPr>
          <p:grpSpPr bwMode="auto">
            <a:xfrm>
              <a:off x="2257678" y="1707420"/>
              <a:ext cx="550258" cy="550258"/>
              <a:chOff x="3827533" y="704007"/>
              <a:chExt cx="550258" cy="55025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3827815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28" name="直接连接符 27"/>
              <p:cNvCxnSpPr>
                <a:stCxn id="27" idx="1"/>
                <a:endCxn id="27" idx="3"/>
              </p:cNvCxnSpPr>
              <p:nvPr/>
            </p:nvCxnSpPr>
            <p:spPr>
              <a:xfrm>
                <a:off x="3827815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stCxn id="27" idx="0"/>
                <a:endCxn id="27" idx="2"/>
              </p:cNvCxnSpPr>
              <p:nvPr/>
            </p:nvCxnSpPr>
            <p:spPr>
              <a:xfrm>
                <a:off x="4102662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1"/>
            <p:cNvSpPr txBox="1">
              <a:spLocks noChangeArrowheads="1"/>
            </p:cNvSpPr>
            <p:nvPr/>
          </p:nvSpPr>
          <p:spPr bwMode="auto">
            <a:xfrm>
              <a:off x="2202212" y="1737772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教</a:t>
              </a:r>
            </a:p>
          </p:txBody>
        </p:sp>
      </p:grpSp>
      <p:grpSp>
        <p:nvGrpSpPr>
          <p:cNvPr id="30" name="组合 29"/>
          <p:cNvGrpSpPr>
            <a:grpSpLocks noChangeAspect="1"/>
          </p:cNvGrpSpPr>
          <p:nvPr/>
        </p:nvGrpSpPr>
        <p:grpSpPr bwMode="auto">
          <a:xfrm>
            <a:off x="2672362" y="1043684"/>
            <a:ext cx="953466" cy="806670"/>
            <a:chOff x="3054233" y="1707420"/>
            <a:chExt cx="661189" cy="561236"/>
          </a:xfrm>
        </p:grpSpPr>
        <p:grpSp>
          <p:nvGrpSpPr>
            <p:cNvPr id="31" name="组合 13"/>
            <p:cNvGrpSpPr/>
            <p:nvPr/>
          </p:nvGrpSpPr>
          <p:grpSpPr bwMode="auto">
            <a:xfrm>
              <a:off x="3083065" y="1707420"/>
              <a:ext cx="550258" cy="550258"/>
              <a:chOff x="3827533" y="704007"/>
              <a:chExt cx="550258" cy="550258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3827167" y="703963"/>
                <a:ext cx="551206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34" name="直接连接符 33"/>
              <p:cNvCxnSpPr>
                <a:stCxn id="33" idx="1"/>
                <a:endCxn id="33" idx="3"/>
              </p:cNvCxnSpPr>
              <p:nvPr/>
            </p:nvCxnSpPr>
            <p:spPr>
              <a:xfrm>
                <a:off x="3827167" y="979176"/>
                <a:ext cx="55120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33" idx="0"/>
                <a:endCxn id="33" idx="2"/>
              </p:cNvCxnSpPr>
              <p:nvPr/>
            </p:nvCxnSpPr>
            <p:spPr>
              <a:xfrm>
                <a:off x="4102770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41"/>
            <p:cNvSpPr txBox="1">
              <a:spLocks noChangeArrowheads="1"/>
            </p:cNvSpPr>
            <p:nvPr/>
          </p:nvSpPr>
          <p:spPr bwMode="auto">
            <a:xfrm>
              <a:off x="3054233" y="1733323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师</a:t>
              </a: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 bwMode="auto">
          <a:xfrm>
            <a:off x="3609020" y="1040487"/>
            <a:ext cx="951600" cy="813065"/>
            <a:chOff x="3854830" y="1707420"/>
            <a:chExt cx="661189" cy="565685"/>
          </a:xfrm>
        </p:grpSpPr>
        <p:grpSp>
          <p:nvGrpSpPr>
            <p:cNvPr id="37" name="组合 18"/>
            <p:cNvGrpSpPr/>
            <p:nvPr/>
          </p:nvGrpSpPr>
          <p:grpSpPr bwMode="auto">
            <a:xfrm>
              <a:off x="3908452" y="1707420"/>
              <a:ext cx="550258" cy="550258"/>
              <a:chOff x="3827533" y="704007"/>
              <a:chExt cx="550258" cy="55025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827606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40" name="直接连接符 39"/>
              <p:cNvCxnSpPr>
                <a:stCxn id="39" idx="1"/>
                <a:endCxn id="39" idx="3"/>
              </p:cNvCxnSpPr>
              <p:nvPr/>
            </p:nvCxnSpPr>
            <p:spPr>
              <a:xfrm>
                <a:off x="3827606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39" idx="0"/>
                <a:endCxn id="39" idx="2"/>
              </p:cNvCxnSpPr>
              <p:nvPr/>
            </p:nvCxnSpPr>
            <p:spPr>
              <a:xfrm>
                <a:off x="4102453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文本框 42"/>
            <p:cNvSpPr txBox="1">
              <a:spLocks noChangeArrowheads="1"/>
            </p:cNvSpPr>
            <p:nvPr/>
          </p:nvSpPr>
          <p:spPr bwMode="auto">
            <a:xfrm>
              <a:off x="3854830" y="1737772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说</a:t>
              </a: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 bwMode="auto">
          <a:xfrm>
            <a:off x="4543812" y="1043684"/>
            <a:ext cx="951600" cy="806670"/>
            <a:chOff x="4673906" y="1707420"/>
            <a:chExt cx="661189" cy="561236"/>
          </a:xfrm>
        </p:grpSpPr>
        <p:grpSp>
          <p:nvGrpSpPr>
            <p:cNvPr id="43" name="组合 23"/>
            <p:cNvGrpSpPr/>
            <p:nvPr/>
          </p:nvGrpSpPr>
          <p:grpSpPr bwMode="auto">
            <a:xfrm>
              <a:off x="4733839" y="1707420"/>
              <a:ext cx="550258" cy="550258"/>
              <a:chOff x="3827533" y="704007"/>
              <a:chExt cx="550258" cy="55025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46" name="直接连接符 45"/>
              <p:cNvCxnSpPr>
                <a:stCxn id="45" idx="1"/>
                <a:endCxn id="45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stCxn id="45" idx="0"/>
                <a:endCxn id="45" idx="2"/>
              </p:cNvCxnSpPr>
              <p:nvPr/>
            </p:nvCxnSpPr>
            <p:spPr>
              <a:xfrm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文本框 43"/>
            <p:cNvSpPr txBox="1">
              <a:spLocks noChangeArrowheads="1"/>
            </p:cNvSpPr>
            <p:nvPr/>
          </p:nvSpPr>
          <p:spPr bwMode="auto">
            <a:xfrm>
              <a:off x="4673906" y="1733323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课</a:t>
              </a: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 bwMode="auto">
          <a:xfrm>
            <a:off x="5478604" y="1037290"/>
            <a:ext cx="951600" cy="819458"/>
            <a:chOff x="5512622" y="1707420"/>
            <a:chExt cx="661189" cy="570133"/>
          </a:xfrm>
        </p:grpSpPr>
        <p:grpSp>
          <p:nvGrpSpPr>
            <p:cNvPr id="49" name="组合 33"/>
            <p:cNvGrpSpPr/>
            <p:nvPr/>
          </p:nvGrpSpPr>
          <p:grpSpPr bwMode="auto">
            <a:xfrm>
              <a:off x="5559226" y="1707420"/>
              <a:ext cx="550258" cy="550258"/>
              <a:chOff x="3827533" y="704007"/>
              <a:chExt cx="550258" cy="550258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52" name="直接连接符 51"/>
              <p:cNvCxnSpPr>
                <a:stCxn id="51" idx="1"/>
                <a:endCxn id="51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>
                <a:stCxn id="51" idx="0"/>
                <a:endCxn id="51" idx="2"/>
              </p:cNvCxnSpPr>
              <p:nvPr/>
            </p:nvCxnSpPr>
            <p:spPr>
              <a:xfrm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文本框 44"/>
            <p:cNvSpPr txBox="1">
              <a:spLocks noChangeArrowheads="1"/>
            </p:cNvSpPr>
            <p:nvPr/>
          </p:nvSpPr>
          <p:spPr bwMode="auto">
            <a:xfrm>
              <a:off x="5512622" y="1742220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模</a:t>
              </a:r>
            </a:p>
          </p:txBody>
        </p:sp>
      </p:grpSp>
      <p:grpSp>
        <p:nvGrpSpPr>
          <p:cNvPr id="54" name="组合 53"/>
          <p:cNvGrpSpPr>
            <a:grpSpLocks noChangeAspect="1"/>
          </p:cNvGrpSpPr>
          <p:nvPr/>
        </p:nvGrpSpPr>
        <p:grpSpPr bwMode="auto">
          <a:xfrm>
            <a:off x="6413396" y="1034094"/>
            <a:ext cx="953465" cy="825851"/>
            <a:chOff x="6324713" y="1707420"/>
            <a:chExt cx="661189" cy="574581"/>
          </a:xfrm>
        </p:grpSpPr>
        <p:grpSp>
          <p:nvGrpSpPr>
            <p:cNvPr id="55" name="组合 37"/>
            <p:cNvGrpSpPr/>
            <p:nvPr/>
          </p:nvGrpSpPr>
          <p:grpSpPr bwMode="auto">
            <a:xfrm>
              <a:off x="6384613" y="1707420"/>
              <a:ext cx="550258" cy="550258"/>
              <a:chOff x="3827533" y="704007"/>
              <a:chExt cx="550258" cy="550258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827705" y="703963"/>
                <a:ext cx="549913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58" name="直接连接符 57"/>
              <p:cNvCxnSpPr>
                <a:stCxn id="57" idx="1"/>
                <a:endCxn id="57" idx="3"/>
              </p:cNvCxnSpPr>
              <p:nvPr/>
            </p:nvCxnSpPr>
            <p:spPr>
              <a:xfrm>
                <a:off x="3827705" y="979176"/>
                <a:ext cx="549913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stCxn id="57" idx="0"/>
                <a:endCxn id="57" idx="2"/>
              </p:cNvCxnSpPr>
              <p:nvPr/>
            </p:nvCxnSpPr>
            <p:spPr>
              <a:xfrm>
                <a:off x="4103309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45"/>
            <p:cNvSpPr txBox="1">
              <a:spLocks noChangeArrowheads="1"/>
            </p:cNvSpPr>
            <p:nvPr/>
          </p:nvSpPr>
          <p:spPr bwMode="auto">
            <a:xfrm>
              <a:off x="6324713" y="1746668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板</a:t>
              </a:r>
            </a:p>
          </p:txBody>
        </p:sp>
      </p:grpSp>
      <p:cxnSp>
        <p:nvCxnSpPr>
          <p:cNvPr id="60" name="直接连接符 59"/>
          <p:cNvCxnSpPr/>
          <p:nvPr/>
        </p:nvCxnSpPr>
        <p:spPr>
          <a:xfrm flipV="1">
            <a:off x="1382447" y="2036528"/>
            <a:ext cx="6332803" cy="1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51906" y="2171568"/>
            <a:ext cx="60510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适用于信息化教学、说课、公开课、微课堂等演示</a:t>
            </a:r>
          </a:p>
        </p:txBody>
      </p:sp>
      <p:grpSp>
        <p:nvGrpSpPr>
          <p:cNvPr id="62" name="Group 4"/>
          <p:cNvGrpSpPr>
            <a:grpSpLocks noChangeAspect="1"/>
          </p:cNvGrpSpPr>
          <p:nvPr/>
        </p:nvGrpSpPr>
        <p:grpSpPr bwMode="auto">
          <a:xfrm>
            <a:off x="7826746" y="1765901"/>
            <a:ext cx="528045" cy="343322"/>
            <a:chOff x="2432" y="1329"/>
            <a:chExt cx="657" cy="426"/>
          </a:xfrm>
        </p:grpSpPr>
        <p:sp>
          <p:nvSpPr>
            <p:cNvPr id="6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4" y="1329"/>
              <a:ext cx="65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4" name="Freeform 5"/>
            <p:cNvSpPr/>
            <p:nvPr/>
          </p:nvSpPr>
          <p:spPr bwMode="auto">
            <a:xfrm>
              <a:off x="2478" y="1329"/>
              <a:ext cx="611" cy="424"/>
            </a:xfrm>
            <a:custGeom>
              <a:avLst/>
              <a:gdLst>
                <a:gd name="T0" fmla="*/ 315 w 351"/>
                <a:gd name="T1" fmla="*/ 0 h 242"/>
                <a:gd name="T2" fmla="*/ 292 w 351"/>
                <a:gd name="T3" fmla="*/ 9 h 242"/>
                <a:gd name="T4" fmla="*/ 291 w 351"/>
                <a:gd name="T5" fmla="*/ 10 h 242"/>
                <a:gd name="T6" fmla="*/ 309 w 351"/>
                <a:gd name="T7" fmla="*/ 3 h 242"/>
                <a:gd name="T8" fmla="*/ 310 w 351"/>
                <a:gd name="T9" fmla="*/ 4 h 242"/>
                <a:gd name="T10" fmla="*/ 317 w 351"/>
                <a:gd name="T11" fmla="*/ 10 h 242"/>
                <a:gd name="T12" fmla="*/ 325 w 351"/>
                <a:gd name="T13" fmla="*/ 27 h 242"/>
                <a:gd name="T14" fmla="*/ 336 w 351"/>
                <a:gd name="T15" fmla="*/ 59 h 242"/>
                <a:gd name="T16" fmla="*/ 268 w 351"/>
                <a:gd name="T17" fmla="*/ 95 h 242"/>
                <a:gd name="T18" fmla="*/ 267 w 351"/>
                <a:gd name="T19" fmla="*/ 95 h 242"/>
                <a:gd name="T20" fmla="*/ 267 w 351"/>
                <a:gd name="T21" fmla="*/ 95 h 242"/>
                <a:gd name="T22" fmla="*/ 24 w 351"/>
                <a:gd name="T23" fmla="*/ 219 h 242"/>
                <a:gd name="T24" fmla="*/ 2 w 351"/>
                <a:gd name="T25" fmla="*/ 229 h 242"/>
                <a:gd name="T26" fmla="*/ 0 w 351"/>
                <a:gd name="T27" fmla="*/ 229 h 242"/>
                <a:gd name="T28" fmla="*/ 6 w 351"/>
                <a:gd name="T29" fmla="*/ 240 h 242"/>
                <a:gd name="T30" fmla="*/ 12 w 351"/>
                <a:gd name="T31" fmla="*/ 242 h 242"/>
                <a:gd name="T32" fmla="*/ 34 w 351"/>
                <a:gd name="T33" fmla="*/ 232 h 242"/>
                <a:gd name="T34" fmla="*/ 350 w 351"/>
                <a:gd name="T35" fmla="*/ 68 h 242"/>
                <a:gd name="T36" fmla="*/ 335 w 351"/>
                <a:gd name="T37" fmla="*/ 29 h 242"/>
                <a:gd name="T38" fmla="*/ 324 w 351"/>
                <a:gd name="T39" fmla="*/ 8 h 242"/>
                <a:gd name="T40" fmla="*/ 317 w 351"/>
                <a:gd name="T41" fmla="*/ 1 h 242"/>
                <a:gd name="T42" fmla="*/ 315 w 351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1" h="242">
                  <a:moveTo>
                    <a:pt x="315" y="0"/>
                  </a:moveTo>
                  <a:cubicBezTo>
                    <a:pt x="311" y="0"/>
                    <a:pt x="299" y="6"/>
                    <a:pt x="292" y="9"/>
                  </a:cubicBezTo>
                  <a:cubicBezTo>
                    <a:pt x="292" y="9"/>
                    <a:pt x="292" y="9"/>
                    <a:pt x="291" y="10"/>
                  </a:cubicBezTo>
                  <a:cubicBezTo>
                    <a:pt x="298" y="7"/>
                    <a:pt x="306" y="3"/>
                    <a:pt x="309" y="3"/>
                  </a:cubicBezTo>
                  <a:cubicBezTo>
                    <a:pt x="309" y="3"/>
                    <a:pt x="310" y="3"/>
                    <a:pt x="310" y="4"/>
                  </a:cubicBezTo>
                  <a:cubicBezTo>
                    <a:pt x="312" y="6"/>
                    <a:pt x="317" y="10"/>
                    <a:pt x="317" y="10"/>
                  </a:cubicBezTo>
                  <a:cubicBezTo>
                    <a:pt x="317" y="10"/>
                    <a:pt x="321" y="15"/>
                    <a:pt x="325" y="27"/>
                  </a:cubicBezTo>
                  <a:cubicBezTo>
                    <a:pt x="330" y="39"/>
                    <a:pt x="338" y="56"/>
                    <a:pt x="336" y="59"/>
                  </a:cubicBezTo>
                  <a:cubicBezTo>
                    <a:pt x="336" y="60"/>
                    <a:pt x="308" y="75"/>
                    <a:pt x="268" y="95"/>
                  </a:cubicBezTo>
                  <a:cubicBezTo>
                    <a:pt x="268" y="95"/>
                    <a:pt x="268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179" y="140"/>
                    <a:pt x="38" y="211"/>
                    <a:pt x="24" y="219"/>
                  </a:cubicBezTo>
                  <a:cubicBezTo>
                    <a:pt x="11" y="227"/>
                    <a:pt x="5" y="229"/>
                    <a:pt x="2" y="229"/>
                  </a:cubicBezTo>
                  <a:cubicBezTo>
                    <a:pt x="1" y="229"/>
                    <a:pt x="0" y="229"/>
                    <a:pt x="0" y="229"/>
                  </a:cubicBezTo>
                  <a:cubicBezTo>
                    <a:pt x="3" y="235"/>
                    <a:pt x="5" y="239"/>
                    <a:pt x="6" y="240"/>
                  </a:cubicBezTo>
                  <a:cubicBezTo>
                    <a:pt x="8" y="241"/>
                    <a:pt x="9" y="242"/>
                    <a:pt x="12" y="242"/>
                  </a:cubicBezTo>
                  <a:cubicBezTo>
                    <a:pt x="16" y="242"/>
                    <a:pt x="22" y="240"/>
                    <a:pt x="34" y="232"/>
                  </a:cubicBezTo>
                  <a:cubicBezTo>
                    <a:pt x="54" y="220"/>
                    <a:pt x="348" y="72"/>
                    <a:pt x="350" y="68"/>
                  </a:cubicBezTo>
                  <a:cubicBezTo>
                    <a:pt x="351" y="65"/>
                    <a:pt x="341" y="44"/>
                    <a:pt x="335" y="29"/>
                  </a:cubicBezTo>
                  <a:cubicBezTo>
                    <a:pt x="329" y="15"/>
                    <a:pt x="324" y="8"/>
                    <a:pt x="324" y="8"/>
                  </a:cubicBezTo>
                  <a:cubicBezTo>
                    <a:pt x="324" y="8"/>
                    <a:pt x="319" y="3"/>
                    <a:pt x="317" y="1"/>
                  </a:cubicBezTo>
                  <a:cubicBezTo>
                    <a:pt x="316" y="0"/>
                    <a:pt x="316" y="0"/>
                    <a:pt x="3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5" name="Freeform 6"/>
            <p:cNvSpPr/>
            <p:nvPr/>
          </p:nvSpPr>
          <p:spPr bwMode="auto">
            <a:xfrm>
              <a:off x="2432" y="1334"/>
              <a:ext cx="634" cy="401"/>
            </a:xfrm>
            <a:custGeom>
              <a:avLst/>
              <a:gdLst>
                <a:gd name="T0" fmla="*/ 3 w 364"/>
                <a:gd name="T1" fmla="*/ 171 h 229"/>
                <a:gd name="T2" fmla="*/ 3 w 364"/>
                <a:gd name="T3" fmla="*/ 182 h 229"/>
                <a:gd name="T4" fmla="*/ 23 w 364"/>
                <a:gd name="T5" fmla="*/ 225 h 229"/>
                <a:gd name="T6" fmla="*/ 50 w 364"/>
                <a:gd name="T7" fmla="*/ 217 h 229"/>
                <a:gd name="T8" fmla="*/ 362 w 364"/>
                <a:gd name="T9" fmla="*/ 57 h 229"/>
                <a:gd name="T10" fmla="*/ 351 w 364"/>
                <a:gd name="T11" fmla="*/ 25 h 229"/>
                <a:gd name="T12" fmla="*/ 343 w 364"/>
                <a:gd name="T13" fmla="*/ 8 h 229"/>
                <a:gd name="T14" fmla="*/ 336 w 364"/>
                <a:gd name="T15" fmla="*/ 2 h 229"/>
                <a:gd name="T16" fmla="*/ 312 w 364"/>
                <a:gd name="T17" fmla="*/ 10 h 229"/>
                <a:gd name="T18" fmla="*/ 10 w 364"/>
                <a:gd name="T19" fmla="*/ 166 h 229"/>
                <a:gd name="T20" fmla="*/ 3 w 364"/>
                <a:gd name="T21" fmla="*/ 17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4" h="229">
                  <a:moveTo>
                    <a:pt x="3" y="171"/>
                  </a:moveTo>
                  <a:cubicBezTo>
                    <a:pt x="3" y="171"/>
                    <a:pt x="0" y="174"/>
                    <a:pt x="3" y="182"/>
                  </a:cubicBezTo>
                  <a:cubicBezTo>
                    <a:pt x="6" y="191"/>
                    <a:pt x="20" y="223"/>
                    <a:pt x="23" y="225"/>
                  </a:cubicBezTo>
                  <a:cubicBezTo>
                    <a:pt x="26" y="227"/>
                    <a:pt x="30" y="229"/>
                    <a:pt x="50" y="217"/>
                  </a:cubicBezTo>
                  <a:cubicBezTo>
                    <a:pt x="70" y="206"/>
                    <a:pt x="361" y="60"/>
                    <a:pt x="362" y="57"/>
                  </a:cubicBezTo>
                  <a:cubicBezTo>
                    <a:pt x="364" y="54"/>
                    <a:pt x="356" y="37"/>
                    <a:pt x="351" y="25"/>
                  </a:cubicBezTo>
                  <a:cubicBezTo>
                    <a:pt x="347" y="13"/>
                    <a:pt x="343" y="8"/>
                    <a:pt x="343" y="8"/>
                  </a:cubicBezTo>
                  <a:cubicBezTo>
                    <a:pt x="343" y="8"/>
                    <a:pt x="338" y="4"/>
                    <a:pt x="336" y="2"/>
                  </a:cubicBezTo>
                  <a:cubicBezTo>
                    <a:pt x="334" y="0"/>
                    <a:pt x="320" y="6"/>
                    <a:pt x="312" y="10"/>
                  </a:cubicBezTo>
                  <a:cubicBezTo>
                    <a:pt x="305" y="14"/>
                    <a:pt x="15" y="163"/>
                    <a:pt x="10" y="166"/>
                  </a:cubicBezTo>
                  <a:cubicBezTo>
                    <a:pt x="5" y="168"/>
                    <a:pt x="3" y="171"/>
                    <a:pt x="3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6" name="Freeform 7"/>
            <p:cNvSpPr/>
            <p:nvPr/>
          </p:nvSpPr>
          <p:spPr bwMode="auto">
            <a:xfrm>
              <a:off x="2432" y="1605"/>
              <a:ext cx="100" cy="127"/>
            </a:xfrm>
            <a:custGeom>
              <a:avLst/>
              <a:gdLst>
                <a:gd name="T0" fmla="*/ 57 w 57"/>
                <a:gd name="T1" fmla="*/ 59 h 73"/>
                <a:gd name="T2" fmla="*/ 51 w 57"/>
                <a:gd name="T3" fmla="*/ 50 h 73"/>
                <a:gd name="T4" fmla="*/ 46 w 57"/>
                <a:gd name="T5" fmla="*/ 41 h 73"/>
                <a:gd name="T6" fmla="*/ 44 w 57"/>
                <a:gd name="T7" fmla="*/ 34 h 73"/>
                <a:gd name="T8" fmla="*/ 43 w 57"/>
                <a:gd name="T9" fmla="*/ 22 h 73"/>
                <a:gd name="T10" fmla="*/ 41 w 57"/>
                <a:gd name="T11" fmla="*/ 12 h 73"/>
                <a:gd name="T12" fmla="*/ 39 w 57"/>
                <a:gd name="T13" fmla="*/ 0 h 73"/>
                <a:gd name="T14" fmla="*/ 33 w 57"/>
                <a:gd name="T15" fmla="*/ 0 h 73"/>
                <a:gd name="T16" fmla="*/ 28 w 57"/>
                <a:gd name="T17" fmla="*/ 1 h 73"/>
                <a:gd name="T18" fmla="*/ 10 w 57"/>
                <a:gd name="T19" fmla="*/ 11 h 73"/>
                <a:gd name="T20" fmla="*/ 3 w 57"/>
                <a:gd name="T21" fmla="*/ 16 h 73"/>
                <a:gd name="T22" fmla="*/ 3 w 57"/>
                <a:gd name="T23" fmla="*/ 27 h 73"/>
                <a:gd name="T24" fmla="*/ 19 w 57"/>
                <a:gd name="T25" fmla="*/ 63 h 73"/>
                <a:gd name="T26" fmla="*/ 23 w 57"/>
                <a:gd name="T27" fmla="*/ 70 h 73"/>
                <a:gd name="T28" fmla="*/ 38 w 57"/>
                <a:gd name="T29" fmla="*/ 69 h 73"/>
                <a:gd name="T30" fmla="*/ 47 w 57"/>
                <a:gd name="T31" fmla="*/ 64 h 73"/>
                <a:gd name="T32" fmla="*/ 50 w 57"/>
                <a:gd name="T33" fmla="*/ 62 h 73"/>
                <a:gd name="T34" fmla="*/ 57 w 57"/>
                <a:gd name="T35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73">
                  <a:moveTo>
                    <a:pt x="57" y="59"/>
                  </a:moveTo>
                  <a:cubicBezTo>
                    <a:pt x="55" y="55"/>
                    <a:pt x="51" y="50"/>
                    <a:pt x="51" y="50"/>
                  </a:cubicBezTo>
                  <a:cubicBezTo>
                    <a:pt x="51" y="50"/>
                    <a:pt x="48" y="44"/>
                    <a:pt x="46" y="41"/>
                  </a:cubicBezTo>
                  <a:cubicBezTo>
                    <a:pt x="45" y="39"/>
                    <a:pt x="44" y="34"/>
                    <a:pt x="44" y="34"/>
                  </a:cubicBezTo>
                  <a:cubicBezTo>
                    <a:pt x="44" y="34"/>
                    <a:pt x="43" y="26"/>
                    <a:pt x="43" y="22"/>
                  </a:cubicBezTo>
                  <a:cubicBezTo>
                    <a:pt x="42" y="19"/>
                    <a:pt x="41" y="14"/>
                    <a:pt x="41" y="12"/>
                  </a:cubicBezTo>
                  <a:cubicBezTo>
                    <a:pt x="40" y="10"/>
                    <a:pt x="40" y="4"/>
                    <a:pt x="39" y="0"/>
                  </a:cubicBezTo>
                  <a:cubicBezTo>
                    <a:pt x="36" y="0"/>
                    <a:pt x="33" y="0"/>
                    <a:pt x="33" y="0"/>
                  </a:cubicBezTo>
                  <a:cubicBezTo>
                    <a:pt x="33" y="0"/>
                    <a:pt x="31" y="0"/>
                    <a:pt x="28" y="1"/>
                  </a:cubicBezTo>
                  <a:cubicBezTo>
                    <a:pt x="17" y="7"/>
                    <a:pt x="11" y="10"/>
                    <a:pt x="10" y="11"/>
                  </a:cubicBezTo>
                  <a:cubicBezTo>
                    <a:pt x="5" y="13"/>
                    <a:pt x="3" y="16"/>
                    <a:pt x="3" y="16"/>
                  </a:cubicBezTo>
                  <a:cubicBezTo>
                    <a:pt x="3" y="16"/>
                    <a:pt x="0" y="19"/>
                    <a:pt x="3" y="27"/>
                  </a:cubicBezTo>
                  <a:cubicBezTo>
                    <a:pt x="5" y="33"/>
                    <a:pt x="13" y="52"/>
                    <a:pt x="19" y="63"/>
                  </a:cubicBezTo>
                  <a:cubicBezTo>
                    <a:pt x="20" y="67"/>
                    <a:pt x="22" y="69"/>
                    <a:pt x="23" y="70"/>
                  </a:cubicBezTo>
                  <a:cubicBezTo>
                    <a:pt x="25" y="72"/>
                    <a:pt x="28" y="73"/>
                    <a:pt x="38" y="69"/>
                  </a:cubicBezTo>
                  <a:cubicBezTo>
                    <a:pt x="41" y="67"/>
                    <a:pt x="44" y="66"/>
                    <a:pt x="47" y="64"/>
                  </a:cubicBezTo>
                  <a:cubicBezTo>
                    <a:pt x="48" y="63"/>
                    <a:pt x="49" y="63"/>
                    <a:pt x="50" y="62"/>
                  </a:cubicBezTo>
                  <a:cubicBezTo>
                    <a:pt x="51" y="62"/>
                    <a:pt x="54" y="60"/>
                    <a:pt x="57" y="59"/>
                  </a:cubicBezTo>
                  <a:close/>
                </a:path>
              </a:pathLst>
            </a:custGeom>
            <a:solidFill>
              <a:srgbClr val="FB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7" name="Freeform 8"/>
            <p:cNvSpPr/>
            <p:nvPr/>
          </p:nvSpPr>
          <p:spPr bwMode="auto">
            <a:xfrm>
              <a:off x="2954" y="1361"/>
              <a:ext cx="5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8" name="Freeform 9"/>
            <p:cNvSpPr/>
            <p:nvPr/>
          </p:nvSpPr>
          <p:spPr bwMode="auto">
            <a:xfrm>
              <a:off x="2943" y="1496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9" name="Freeform 10"/>
            <p:cNvSpPr>
              <a:spLocks noEditPoints="1"/>
            </p:cNvSpPr>
            <p:nvPr/>
          </p:nvSpPr>
          <p:spPr bwMode="auto">
            <a:xfrm>
              <a:off x="2511" y="1361"/>
              <a:ext cx="539" cy="322"/>
            </a:xfrm>
            <a:custGeom>
              <a:avLst/>
              <a:gdLst>
                <a:gd name="T0" fmla="*/ 7 w 309"/>
                <a:gd name="T1" fmla="*/ 184 h 184"/>
                <a:gd name="T2" fmla="*/ 9 w 309"/>
                <a:gd name="T3" fmla="*/ 184 h 184"/>
                <a:gd name="T4" fmla="*/ 9 w 309"/>
                <a:gd name="T5" fmla="*/ 178 h 184"/>
                <a:gd name="T6" fmla="*/ 8 w 309"/>
                <a:gd name="T7" fmla="*/ 180 h 184"/>
                <a:gd name="T8" fmla="*/ 9 w 309"/>
                <a:gd name="T9" fmla="*/ 178 h 184"/>
                <a:gd name="T10" fmla="*/ 34 w 309"/>
                <a:gd name="T11" fmla="*/ 174 h 184"/>
                <a:gd name="T12" fmla="*/ 34 w 309"/>
                <a:gd name="T13" fmla="*/ 179 h 184"/>
                <a:gd name="T14" fmla="*/ 36 w 309"/>
                <a:gd name="T15" fmla="*/ 176 h 184"/>
                <a:gd name="T16" fmla="*/ 38 w 309"/>
                <a:gd name="T17" fmla="*/ 176 h 184"/>
                <a:gd name="T18" fmla="*/ 84 w 309"/>
                <a:gd name="T19" fmla="*/ 144 h 184"/>
                <a:gd name="T20" fmla="*/ 85 w 309"/>
                <a:gd name="T21" fmla="*/ 145 h 184"/>
                <a:gd name="T22" fmla="*/ 84 w 309"/>
                <a:gd name="T23" fmla="*/ 144 h 184"/>
                <a:gd name="T24" fmla="*/ 0 w 309"/>
                <a:gd name="T25" fmla="*/ 135 h 184"/>
                <a:gd name="T26" fmla="*/ 1 w 309"/>
                <a:gd name="T27" fmla="*/ 135 h 184"/>
                <a:gd name="T28" fmla="*/ 138 w 309"/>
                <a:gd name="T29" fmla="*/ 123 h 184"/>
                <a:gd name="T30" fmla="*/ 139 w 309"/>
                <a:gd name="T31" fmla="*/ 123 h 184"/>
                <a:gd name="T32" fmla="*/ 154 w 309"/>
                <a:gd name="T33" fmla="*/ 115 h 184"/>
                <a:gd name="T34" fmla="*/ 154 w 309"/>
                <a:gd name="T35" fmla="*/ 116 h 184"/>
                <a:gd name="T36" fmla="*/ 154 w 309"/>
                <a:gd name="T37" fmla="*/ 115 h 184"/>
                <a:gd name="T38" fmla="*/ 50 w 309"/>
                <a:gd name="T39" fmla="*/ 113 h 184"/>
                <a:gd name="T40" fmla="*/ 53 w 309"/>
                <a:gd name="T41" fmla="*/ 115 h 184"/>
                <a:gd name="T42" fmla="*/ 146 w 309"/>
                <a:gd name="T43" fmla="*/ 113 h 184"/>
                <a:gd name="T44" fmla="*/ 147 w 309"/>
                <a:gd name="T45" fmla="*/ 114 h 184"/>
                <a:gd name="T46" fmla="*/ 146 w 309"/>
                <a:gd name="T47" fmla="*/ 113 h 184"/>
                <a:gd name="T48" fmla="*/ 149 w 309"/>
                <a:gd name="T49" fmla="*/ 111 h 184"/>
                <a:gd name="T50" fmla="*/ 151 w 309"/>
                <a:gd name="T51" fmla="*/ 111 h 184"/>
                <a:gd name="T52" fmla="*/ 165 w 309"/>
                <a:gd name="T53" fmla="*/ 109 h 184"/>
                <a:gd name="T54" fmla="*/ 162 w 309"/>
                <a:gd name="T55" fmla="*/ 113 h 184"/>
                <a:gd name="T56" fmla="*/ 166 w 309"/>
                <a:gd name="T57" fmla="*/ 111 h 184"/>
                <a:gd name="T58" fmla="*/ 184 w 309"/>
                <a:gd name="T59" fmla="*/ 107 h 184"/>
                <a:gd name="T60" fmla="*/ 184 w 309"/>
                <a:gd name="T61" fmla="*/ 109 h 184"/>
                <a:gd name="T62" fmla="*/ 184 w 309"/>
                <a:gd name="T63" fmla="*/ 107 h 184"/>
                <a:gd name="T64" fmla="*/ 50 w 309"/>
                <a:gd name="T65" fmla="*/ 109 h 184"/>
                <a:gd name="T66" fmla="*/ 53 w 309"/>
                <a:gd name="T67" fmla="*/ 111 h 184"/>
                <a:gd name="T68" fmla="*/ 53 w 309"/>
                <a:gd name="T69" fmla="*/ 107 h 184"/>
                <a:gd name="T70" fmla="*/ 248 w 309"/>
                <a:gd name="T71" fmla="*/ 77 h 184"/>
                <a:gd name="T72" fmla="*/ 249 w 309"/>
                <a:gd name="T73" fmla="*/ 77 h 184"/>
                <a:gd name="T74" fmla="*/ 249 w 309"/>
                <a:gd name="T75" fmla="*/ 75 h 184"/>
                <a:gd name="T76" fmla="*/ 252 w 309"/>
                <a:gd name="T77" fmla="*/ 67 h 184"/>
                <a:gd name="T78" fmla="*/ 252 w 309"/>
                <a:gd name="T79" fmla="*/ 70 h 184"/>
                <a:gd name="T80" fmla="*/ 268 w 309"/>
                <a:gd name="T81" fmla="*/ 64 h 184"/>
                <a:gd name="T82" fmla="*/ 266 w 309"/>
                <a:gd name="T83" fmla="*/ 66 h 184"/>
                <a:gd name="T84" fmla="*/ 268 w 309"/>
                <a:gd name="T85" fmla="*/ 66 h 184"/>
                <a:gd name="T86" fmla="*/ 276 w 309"/>
                <a:gd name="T87" fmla="*/ 54 h 184"/>
                <a:gd name="T88" fmla="*/ 276 w 309"/>
                <a:gd name="T89" fmla="*/ 55 h 184"/>
                <a:gd name="T90" fmla="*/ 276 w 309"/>
                <a:gd name="T91" fmla="*/ 54 h 184"/>
                <a:gd name="T92" fmla="*/ 307 w 309"/>
                <a:gd name="T93" fmla="*/ 17 h 184"/>
                <a:gd name="T94" fmla="*/ 309 w 309"/>
                <a:gd name="T95" fmla="*/ 17 h 184"/>
                <a:gd name="T96" fmla="*/ 254 w 309"/>
                <a:gd name="T97" fmla="*/ 11 h 184"/>
                <a:gd name="T98" fmla="*/ 254 w 309"/>
                <a:gd name="T99" fmla="*/ 12 h 184"/>
                <a:gd name="T100" fmla="*/ 254 w 309"/>
                <a:gd name="T101" fmla="*/ 11 h 184"/>
                <a:gd name="T102" fmla="*/ 304 w 309"/>
                <a:gd name="T103" fmla="*/ 12 h 184"/>
                <a:gd name="T104" fmla="*/ 308 w 309"/>
                <a:gd name="T105" fmla="*/ 14 h 184"/>
                <a:gd name="T106" fmla="*/ 307 w 309"/>
                <a:gd name="T107" fmla="*/ 11 h 184"/>
                <a:gd name="T108" fmla="*/ 305 w 309"/>
                <a:gd name="T109" fmla="*/ 10 h 184"/>
                <a:gd name="T110" fmla="*/ 245 w 309"/>
                <a:gd name="T111" fmla="*/ 12 h 184"/>
                <a:gd name="T112" fmla="*/ 245 w 309"/>
                <a:gd name="T113" fmla="*/ 10 h 184"/>
                <a:gd name="T114" fmla="*/ 257 w 309"/>
                <a:gd name="T115" fmla="*/ 0 h 184"/>
                <a:gd name="T116" fmla="*/ 254 w 309"/>
                <a:gd name="T117" fmla="*/ 1 h 184"/>
                <a:gd name="T118" fmla="*/ 255 w 309"/>
                <a:gd name="T119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9" h="184">
                  <a:moveTo>
                    <a:pt x="8" y="183"/>
                  </a:move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8" y="184"/>
                    <a:pt x="8" y="184"/>
                  </a:cubicBezTo>
                  <a:cubicBezTo>
                    <a:pt x="8" y="184"/>
                    <a:pt x="9" y="184"/>
                    <a:pt x="9" y="184"/>
                  </a:cubicBezTo>
                  <a:cubicBezTo>
                    <a:pt x="9" y="183"/>
                    <a:pt x="8" y="183"/>
                    <a:pt x="8" y="183"/>
                  </a:cubicBezTo>
                  <a:moveTo>
                    <a:pt x="9" y="178"/>
                  </a:moveTo>
                  <a:cubicBezTo>
                    <a:pt x="8" y="178"/>
                    <a:pt x="7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9" y="180"/>
                    <a:pt x="10" y="178"/>
                    <a:pt x="9" y="178"/>
                  </a:cubicBezTo>
                  <a:cubicBezTo>
                    <a:pt x="9" y="178"/>
                    <a:pt x="9" y="178"/>
                    <a:pt x="9" y="178"/>
                  </a:cubicBezTo>
                  <a:moveTo>
                    <a:pt x="35" y="171"/>
                  </a:moveTo>
                  <a:cubicBezTo>
                    <a:pt x="35" y="171"/>
                    <a:pt x="34" y="172"/>
                    <a:pt x="3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5"/>
                    <a:pt x="32" y="179"/>
                    <a:pt x="34" y="179"/>
                  </a:cubicBezTo>
                  <a:cubicBezTo>
                    <a:pt x="34" y="179"/>
                    <a:pt x="34" y="179"/>
                    <a:pt x="35" y="179"/>
                  </a:cubicBezTo>
                  <a:cubicBezTo>
                    <a:pt x="35" y="178"/>
                    <a:pt x="36" y="177"/>
                    <a:pt x="36" y="176"/>
                  </a:cubicBezTo>
                  <a:cubicBezTo>
                    <a:pt x="37" y="176"/>
                    <a:pt x="37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9" y="176"/>
                    <a:pt x="37" y="171"/>
                    <a:pt x="35" y="171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5"/>
                  </a:cubicBezTo>
                  <a:cubicBezTo>
                    <a:pt x="84" y="145"/>
                    <a:pt x="84" y="145"/>
                    <a:pt x="85" y="145"/>
                  </a:cubicBezTo>
                  <a:cubicBezTo>
                    <a:pt x="85" y="145"/>
                    <a:pt x="85" y="145"/>
                    <a:pt x="86" y="145"/>
                  </a:cubicBezTo>
                  <a:cubicBezTo>
                    <a:pt x="86" y="145"/>
                    <a:pt x="85" y="144"/>
                    <a:pt x="84" y="144"/>
                  </a:cubicBezTo>
                  <a:moveTo>
                    <a:pt x="1" y="13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moveTo>
                    <a:pt x="138" y="123"/>
                  </a:moveTo>
                  <a:cubicBezTo>
                    <a:pt x="137" y="123"/>
                    <a:pt x="136" y="124"/>
                    <a:pt x="137" y="125"/>
                  </a:cubicBezTo>
                  <a:cubicBezTo>
                    <a:pt x="138" y="124"/>
                    <a:pt x="139" y="125"/>
                    <a:pt x="139" y="123"/>
                  </a:cubicBezTo>
                  <a:cubicBezTo>
                    <a:pt x="139" y="123"/>
                    <a:pt x="138" y="123"/>
                    <a:pt x="138" y="123"/>
                  </a:cubicBezTo>
                  <a:moveTo>
                    <a:pt x="154" y="115"/>
                  </a:moveTo>
                  <a:cubicBezTo>
                    <a:pt x="154" y="115"/>
                    <a:pt x="153" y="115"/>
                    <a:pt x="153" y="115"/>
                  </a:cubicBezTo>
                  <a:cubicBezTo>
                    <a:pt x="153" y="116"/>
                    <a:pt x="154" y="116"/>
                    <a:pt x="154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15"/>
                    <a:pt x="155" y="115"/>
                    <a:pt x="154" y="115"/>
                  </a:cubicBezTo>
                  <a:moveTo>
                    <a:pt x="50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0" y="114"/>
                    <a:pt x="52" y="115"/>
                    <a:pt x="52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1" y="113"/>
                    <a:pt x="50" y="113"/>
                  </a:cubicBezTo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5" y="114"/>
                    <a:pt x="146" y="114"/>
                    <a:pt x="147" y="114"/>
                  </a:cubicBezTo>
                  <a:cubicBezTo>
                    <a:pt x="147" y="114"/>
                    <a:pt x="147" y="114"/>
                    <a:pt x="147" y="113"/>
                  </a:cubicBezTo>
                  <a:cubicBezTo>
                    <a:pt x="148" y="113"/>
                    <a:pt x="147" y="113"/>
                    <a:pt x="146" y="113"/>
                  </a:cubicBezTo>
                  <a:moveTo>
                    <a:pt x="150" y="110"/>
                  </a:moveTo>
                  <a:cubicBezTo>
                    <a:pt x="149" y="110"/>
                    <a:pt x="149" y="110"/>
                    <a:pt x="149" y="111"/>
                  </a:cubicBezTo>
                  <a:cubicBezTo>
                    <a:pt x="149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0" y="110"/>
                    <a:pt x="150" y="110"/>
                  </a:cubicBezTo>
                  <a:moveTo>
                    <a:pt x="165" y="109"/>
                  </a:moveTo>
                  <a:cubicBezTo>
                    <a:pt x="165" y="109"/>
                    <a:pt x="163" y="110"/>
                    <a:pt x="162" y="111"/>
                  </a:cubicBezTo>
                  <a:cubicBezTo>
                    <a:pt x="161" y="112"/>
                    <a:pt x="161" y="113"/>
                    <a:pt x="162" y="113"/>
                  </a:cubicBezTo>
                  <a:cubicBezTo>
                    <a:pt x="162" y="113"/>
                    <a:pt x="163" y="113"/>
                    <a:pt x="164" y="113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09"/>
                    <a:pt x="165" y="109"/>
                  </a:cubicBezTo>
                  <a:moveTo>
                    <a:pt x="184" y="107"/>
                  </a:moveTo>
                  <a:cubicBezTo>
                    <a:pt x="184" y="107"/>
                    <a:pt x="183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5" y="107"/>
                    <a:pt x="184" y="107"/>
                  </a:cubicBezTo>
                  <a:cubicBezTo>
                    <a:pt x="184" y="107"/>
                    <a:pt x="184" y="107"/>
                    <a:pt x="184" y="107"/>
                  </a:cubicBezTo>
                  <a:moveTo>
                    <a:pt x="53" y="107"/>
                  </a:moveTo>
                  <a:cubicBezTo>
                    <a:pt x="51" y="107"/>
                    <a:pt x="50" y="108"/>
                    <a:pt x="50" y="109"/>
                  </a:cubicBezTo>
                  <a:cubicBezTo>
                    <a:pt x="50" y="110"/>
                    <a:pt x="50" y="111"/>
                    <a:pt x="51" y="111"/>
                  </a:cubicBezTo>
                  <a:cubicBezTo>
                    <a:pt x="52" y="111"/>
                    <a:pt x="52" y="111"/>
                    <a:pt x="53" y="111"/>
                  </a:cubicBezTo>
                  <a:cubicBezTo>
                    <a:pt x="54" y="111"/>
                    <a:pt x="54" y="108"/>
                    <a:pt x="54" y="107"/>
                  </a:cubicBezTo>
                  <a:cubicBezTo>
                    <a:pt x="53" y="107"/>
                    <a:pt x="53" y="107"/>
                    <a:pt x="53" y="107"/>
                  </a:cubicBezTo>
                  <a:moveTo>
                    <a:pt x="249" y="75"/>
                  </a:moveTo>
                  <a:cubicBezTo>
                    <a:pt x="249" y="75"/>
                    <a:pt x="249" y="76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9" y="77"/>
                    <a:pt x="249" y="77"/>
                    <a:pt x="249" y="77"/>
                  </a:cubicBezTo>
                  <a:cubicBezTo>
                    <a:pt x="250" y="77"/>
                    <a:pt x="250" y="76"/>
                    <a:pt x="251" y="76"/>
                  </a:cubicBezTo>
                  <a:cubicBezTo>
                    <a:pt x="250" y="76"/>
                    <a:pt x="250" y="75"/>
                    <a:pt x="249" y="75"/>
                  </a:cubicBezTo>
                  <a:moveTo>
                    <a:pt x="253" y="66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70"/>
                    <a:pt x="251" y="70"/>
                    <a:pt x="252" y="70"/>
                  </a:cubicBezTo>
                  <a:cubicBezTo>
                    <a:pt x="254" y="70"/>
                    <a:pt x="258" y="66"/>
                    <a:pt x="253" y="66"/>
                  </a:cubicBezTo>
                  <a:moveTo>
                    <a:pt x="268" y="64"/>
                  </a:moveTo>
                  <a:cubicBezTo>
                    <a:pt x="268" y="64"/>
                    <a:pt x="268" y="65"/>
                    <a:pt x="268" y="65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6"/>
                    <a:pt x="269" y="64"/>
                    <a:pt x="268" y="64"/>
                  </a:cubicBezTo>
                  <a:moveTo>
                    <a:pt x="276" y="54"/>
                  </a:moveTo>
                  <a:cubicBezTo>
                    <a:pt x="276" y="54"/>
                    <a:pt x="275" y="55"/>
                    <a:pt x="276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7" y="54"/>
                    <a:pt x="276" y="54"/>
                  </a:cubicBezTo>
                  <a:cubicBezTo>
                    <a:pt x="276" y="54"/>
                    <a:pt x="276" y="54"/>
                    <a:pt x="276" y="54"/>
                  </a:cubicBezTo>
                  <a:moveTo>
                    <a:pt x="308" y="17"/>
                  </a:moveTo>
                  <a:cubicBezTo>
                    <a:pt x="308" y="17"/>
                    <a:pt x="307" y="17"/>
                    <a:pt x="307" y="17"/>
                  </a:cubicBezTo>
                  <a:cubicBezTo>
                    <a:pt x="307" y="18"/>
                    <a:pt x="308" y="18"/>
                    <a:pt x="308" y="18"/>
                  </a:cubicBezTo>
                  <a:cubicBezTo>
                    <a:pt x="309" y="18"/>
                    <a:pt x="309" y="18"/>
                    <a:pt x="309" y="17"/>
                  </a:cubicBezTo>
                  <a:cubicBezTo>
                    <a:pt x="309" y="17"/>
                    <a:pt x="308" y="17"/>
                    <a:pt x="308" y="17"/>
                  </a:cubicBezTo>
                  <a:moveTo>
                    <a:pt x="254" y="11"/>
                  </a:moveTo>
                  <a:cubicBezTo>
                    <a:pt x="253" y="11"/>
                    <a:pt x="253" y="11"/>
                    <a:pt x="253" y="11"/>
                  </a:cubicBezTo>
                  <a:cubicBezTo>
                    <a:pt x="253" y="11"/>
                    <a:pt x="254" y="12"/>
                    <a:pt x="254" y="12"/>
                  </a:cubicBezTo>
                  <a:cubicBezTo>
                    <a:pt x="254" y="12"/>
                    <a:pt x="255" y="12"/>
                    <a:pt x="255" y="11"/>
                  </a:cubicBezTo>
                  <a:cubicBezTo>
                    <a:pt x="255" y="11"/>
                    <a:pt x="254" y="11"/>
                    <a:pt x="254" y="11"/>
                  </a:cubicBezTo>
                  <a:moveTo>
                    <a:pt x="305" y="10"/>
                  </a:moveTo>
                  <a:cubicBezTo>
                    <a:pt x="304" y="10"/>
                    <a:pt x="304" y="11"/>
                    <a:pt x="304" y="12"/>
                  </a:cubicBezTo>
                  <a:cubicBezTo>
                    <a:pt x="305" y="13"/>
                    <a:pt x="306" y="14"/>
                    <a:pt x="307" y="14"/>
                  </a:cubicBezTo>
                  <a:cubicBezTo>
                    <a:pt x="307" y="14"/>
                    <a:pt x="308" y="14"/>
                    <a:pt x="308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08" y="13"/>
                    <a:pt x="308" y="12"/>
                    <a:pt x="307" y="11"/>
                  </a:cubicBezTo>
                  <a:cubicBezTo>
                    <a:pt x="307" y="11"/>
                    <a:pt x="306" y="10"/>
                    <a:pt x="306" y="10"/>
                  </a:cubicBezTo>
                  <a:cubicBezTo>
                    <a:pt x="306" y="10"/>
                    <a:pt x="306" y="10"/>
                    <a:pt x="305" y="10"/>
                  </a:cubicBezTo>
                  <a:moveTo>
                    <a:pt x="245" y="10"/>
                  </a:moveTo>
                  <a:cubicBezTo>
                    <a:pt x="244" y="10"/>
                    <a:pt x="243" y="12"/>
                    <a:pt x="245" y="12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46" y="12"/>
                    <a:pt x="247" y="10"/>
                    <a:pt x="245" y="10"/>
                  </a:cubicBezTo>
                  <a:cubicBezTo>
                    <a:pt x="245" y="10"/>
                    <a:pt x="245" y="10"/>
                    <a:pt x="245" y="10"/>
                  </a:cubicBezTo>
                  <a:moveTo>
                    <a:pt x="257" y="0"/>
                  </a:moveTo>
                  <a:cubicBezTo>
                    <a:pt x="256" y="0"/>
                    <a:pt x="255" y="0"/>
                    <a:pt x="255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2"/>
                    <a:pt x="254" y="3"/>
                    <a:pt x="255" y="3"/>
                  </a:cubicBezTo>
                  <a:cubicBezTo>
                    <a:pt x="256" y="3"/>
                    <a:pt x="258" y="1"/>
                    <a:pt x="257" y="0"/>
                  </a:cubicBezTo>
                </a:path>
              </a:pathLst>
            </a:custGeom>
            <a:solidFill>
              <a:srgbClr val="D6C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6"/>
          <p:cNvSpPr/>
          <p:nvPr/>
        </p:nvSpPr>
        <p:spPr>
          <a:xfrm>
            <a:off x="1018080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椭圆 6"/>
          <p:cNvSpPr/>
          <p:nvPr/>
        </p:nvSpPr>
        <p:spPr>
          <a:xfrm>
            <a:off x="2960334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02585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椭圆 13"/>
          <p:cNvSpPr/>
          <p:nvPr/>
        </p:nvSpPr>
        <p:spPr>
          <a:xfrm>
            <a:off x="1020156" y="1039091"/>
            <a:ext cx="4079967" cy="2119984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椭圆 6"/>
          <p:cNvSpPr/>
          <p:nvPr/>
        </p:nvSpPr>
        <p:spPr>
          <a:xfrm>
            <a:off x="6844840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13"/>
          <p:cNvSpPr/>
          <p:nvPr/>
        </p:nvSpPr>
        <p:spPr>
          <a:xfrm>
            <a:off x="2947145" y="1039094"/>
            <a:ext cx="4079967" cy="2119983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3"/>
          <p:cNvSpPr/>
          <p:nvPr/>
        </p:nvSpPr>
        <p:spPr>
          <a:xfrm>
            <a:off x="4148923" y="1039094"/>
            <a:ext cx="4079967" cy="2119983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椭圆 13"/>
          <p:cNvSpPr/>
          <p:nvPr/>
        </p:nvSpPr>
        <p:spPr>
          <a:xfrm>
            <a:off x="2206671" y="1039094"/>
            <a:ext cx="4079967" cy="2119983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33"/>
          <p:cNvSpPr/>
          <p:nvPr/>
        </p:nvSpPr>
        <p:spPr>
          <a:xfrm>
            <a:off x="1279966" y="2802405"/>
            <a:ext cx="845279" cy="845279"/>
          </a:xfrm>
          <a:prstGeom prst="ellipse">
            <a:avLst/>
          </a:pr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1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椭圆 34"/>
          <p:cNvSpPr/>
          <p:nvPr/>
        </p:nvSpPr>
        <p:spPr>
          <a:xfrm>
            <a:off x="3234328" y="2810692"/>
            <a:ext cx="845279" cy="845279"/>
          </a:xfrm>
          <a:prstGeom prst="ellipse">
            <a:avLst/>
          </a:pr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椭圆 35"/>
          <p:cNvSpPr/>
          <p:nvPr/>
        </p:nvSpPr>
        <p:spPr>
          <a:xfrm>
            <a:off x="5165210" y="2810692"/>
            <a:ext cx="845279" cy="845279"/>
          </a:xfrm>
          <a:prstGeom prst="ellipse">
            <a:avLst/>
          </a:pr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3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椭圆 36"/>
          <p:cNvSpPr/>
          <p:nvPr/>
        </p:nvSpPr>
        <p:spPr>
          <a:xfrm>
            <a:off x="7107142" y="2799643"/>
            <a:ext cx="845279" cy="845279"/>
          </a:xfrm>
          <a:prstGeom prst="ellipse">
            <a:avLst/>
          </a:pr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4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Placeholder 32"/>
          <p:cNvSpPr txBox="1"/>
          <p:nvPr/>
        </p:nvSpPr>
        <p:spPr>
          <a:xfrm>
            <a:off x="723357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8" name="Text Placeholder 32"/>
          <p:cNvSpPr txBox="1"/>
          <p:nvPr/>
        </p:nvSpPr>
        <p:spPr>
          <a:xfrm>
            <a:off x="2720536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9" name="Text Placeholder 32"/>
          <p:cNvSpPr txBox="1"/>
          <p:nvPr/>
        </p:nvSpPr>
        <p:spPr>
          <a:xfrm>
            <a:off x="6716274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20" name="Text Placeholder 32"/>
          <p:cNvSpPr txBox="1"/>
          <p:nvPr/>
        </p:nvSpPr>
        <p:spPr>
          <a:xfrm>
            <a:off x="4719095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759880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学法指导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829791" y="1551710"/>
            <a:ext cx="348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教学过程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11337" y="2334491"/>
            <a:ext cx="9213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291978" y="2518550"/>
            <a:ext cx="25600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86210" y="754550"/>
            <a:ext cx="3528000" cy="352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7983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18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685520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893056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100592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47793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940257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195939" y="3433048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6334490" y="3495966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872217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4079754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2796260" y="3161949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7739616" y="2445467"/>
            <a:ext cx="137971" cy="716482"/>
          </a:xfrm>
          <a:prstGeom prst="downArrow">
            <a:avLst>
              <a:gd name="adj1" fmla="val 50000"/>
              <a:gd name="adj2" fmla="val 129825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6294550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2410" y="1323108"/>
            <a:ext cx="1721064" cy="14849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6360" y="1323108"/>
            <a:ext cx="1721065" cy="14849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32154" y="1323108"/>
            <a:ext cx="1721064" cy="14849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" name="矩形 56"/>
          <p:cNvSpPr>
            <a:spLocks noChangeArrowheads="1"/>
          </p:cNvSpPr>
          <p:nvPr/>
        </p:nvSpPr>
        <p:spPr bwMode="auto">
          <a:xfrm>
            <a:off x="6478683" y="1323108"/>
            <a:ext cx="2322960" cy="3057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sz="1600">
              <a:solidFill>
                <a:schemeClr val="bg1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矩形 57"/>
          <p:cNvSpPr>
            <a:spLocks noChangeArrowheads="1"/>
          </p:cNvSpPr>
          <p:nvPr/>
        </p:nvSpPr>
        <p:spPr bwMode="auto">
          <a:xfrm>
            <a:off x="6478683" y="1679336"/>
            <a:ext cx="232296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您的内容打在这里，或者通过复制您的文本后，在此框中选择粘贴，并选择只保留文字您的内容您的内容打在这里您的内容打在这里，或者通过复制您的文本后，在此框中选择粘贴，并选择只保留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0" name="矩形 58"/>
          <p:cNvSpPr>
            <a:spLocks noChangeArrowheads="1"/>
          </p:cNvSpPr>
          <p:nvPr/>
        </p:nvSpPr>
        <p:spPr bwMode="auto">
          <a:xfrm>
            <a:off x="6478683" y="3020970"/>
            <a:ext cx="2322960" cy="3057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sz="1600">
              <a:solidFill>
                <a:schemeClr val="bg1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59"/>
          <p:cNvSpPr>
            <a:spLocks noChangeArrowheads="1"/>
          </p:cNvSpPr>
          <p:nvPr/>
        </p:nvSpPr>
        <p:spPr bwMode="auto">
          <a:xfrm>
            <a:off x="6478683" y="3377198"/>
            <a:ext cx="232296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您的内容打在这里，或者通过复制您的文本后，在此框中选择粘贴，并选择只保留文字您的内容您的内容打在这里您的内容打在这里，或者通过复制您的文本后，在此框中选择粘贴，并选择只保留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2" name="直接连接符 3"/>
          <p:cNvSpPr>
            <a:spLocks noChangeShapeType="1"/>
          </p:cNvSpPr>
          <p:nvPr/>
        </p:nvSpPr>
        <p:spPr bwMode="auto">
          <a:xfrm>
            <a:off x="6216630" y="1323112"/>
            <a:ext cx="0" cy="3039502"/>
          </a:xfrm>
          <a:prstGeom prst="line">
            <a:avLst/>
          </a:prstGeom>
          <a:noFill/>
          <a:ln w="9525">
            <a:solidFill>
              <a:srgbClr val="BFBFB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3" name="文本框 54"/>
          <p:cNvSpPr txBox="1">
            <a:spLocks noChangeArrowheads="1"/>
          </p:cNvSpPr>
          <p:nvPr/>
        </p:nvSpPr>
        <p:spPr bwMode="auto">
          <a:xfrm>
            <a:off x="720414" y="3006291"/>
            <a:ext cx="9458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bg1"/>
                </a:solidFill>
              </a:rPr>
              <a:t>示例一</a:t>
            </a:r>
          </a:p>
        </p:txBody>
      </p:sp>
      <p:sp>
        <p:nvSpPr>
          <p:cNvPr id="14" name="Rectangle 37"/>
          <p:cNvSpPr/>
          <p:nvPr/>
        </p:nvSpPr>
        <p:spPr>
          <a:xfrm>
            <a:off x="342357" y="3305196"/>
            <a:ext cx="178111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5" name="文本框 57"/>
          <p:cNvSpPr txBox="1">
            <a:spLocks noChangeArrowheads="1"/>
          </p:cNvSpPr>
          <p:nvPr/>
        </p:nvSpPr>
        <p:spPr bwMode="auto">
          <a:xfrm>
            <a:off x="2624371" y="3006291"/>
            <a:ext cx="945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bg1"/>
                </a:solidFill>
              </a:rPr>
              <a:t>示例二</a:t>
            </a:r>
          </a:p>
        </p:txBody>
      </p:sp>
      <p:sp>
        <p:nvSpPr>
          <p:cNvPr id="16" name="Rectangle 37"/>
          <p:cNvSpPr/>
          <p:nvPr/>
        </p:nvSpPr>
        <p:spPr>
          <a:xfrm>
            <a:off x="2246306" y="3305196"/>
            <a:ext cx="178111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7" name="文本框 60"/>
          <p:cNvSpPr txBox="1">
            <a:spLocks noChangeArrowheads="1"/>
          </p:cNvSpPr>
          <p:nvPr/>
        </p:nvSpPr>
        <p:spPr bwMode="auto">
          <a:xfrm>
            <a:off x="4681187" y="3021304"/>
            <a:ext cx="94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bg1"/>
                </a:solidFill>
              </a:rPr>
              <a:t>示例三</a:t>
            </a:r>
          </a:p>
        </p:txBody>
      </p:sp>
      <p:sp>
        <p:nvSpPr>
          <p:cNvPr id="18" name="Rectangle 37"/>
          <p:cNvSpPr/>
          <p:nvPr/>
        </p:nvSpPr>
        <p:spPr>
          <a:xfrm>
            <a:off x="4304487" y="3318844"/>
            <a:ext cx="178111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导入新课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36252" y="857819"/>
            <a:ext cx="3516086" cy="3658147"/>
            <a:chOff x="839089" y="1015825"/>
            <a:chExt cx="4688114" cy="4877531"/>
          </a:xfrm>
        </p:grpSpPr>
        <p:grpSp>
          <p:nvGrpSpPr>
            <p:cNvPr id="5" name="组合 4"/>
            <p:cNvGrpSpPr/>
            <p:nvPr/>
          </p:nvGrpSpPr>
          <p:grpSpPr>
            <a:xfrm rot="21302113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9" idx="3"/>
              </p:cNvCxnSpPr>
              <p:nvPr/>
            </p:nvCxnSpPr>
            <p:spPr>
              <a:xfrm rot="297887" flipV="1">
                <a:off x="3130077" y="2231435"/>
                <a:ext cx="809535" cy="56919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9" idx="5"/>
              </p:cNvCxnSpPr>
              <p:nvPr/>
            </p:nvCxnSpPr>
            <p:spPr>
              <a:xfrm rot="297887">
                <a:off x="4141385" y="2297757"/>
                <a:ext cx="723917" cy="586970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9" name="椭圆 8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95804" y="2370030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804" y="3299265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83788" y="1010877"/>
            <a:ext cx="2600580" cy="2855609"/>
            <a:chOff x="6502470" y="1193017"/>
            <a:chExt cx="3467440" cy="3807479"/>
          </a:xfrm>
        </p:grpSpPr>
        <p:grpSp>
          <p:nvGrpSpPr>
            <p:cNvPr id="13" name="组合 12"/>
            <p:cNvGrpSpPr/>
            <p:nvPr/>
          </p:nvGrpSpPr>
          <p:grpSpPr>
            <a:xfrm rot="21302113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17" idx="3"/>
              </p:cNvCxnSpPr>
              <p:nvPr/>
            </p:nvCxnSpPr>
            <p:spPr>
              <a:xfrm rot="297887" flipV="1">
                <a:off x="3103525" y="2334225"/>
                <a:ext cx="841583" cy="443544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17" idx="5"/>
              </p:cNvCxnSpPr>
              <p:nvPr/>
            </p:nvCxnSpPr>
            <p:spPr>
              <a:xfrm rot="297887">
                <a:off x="4146778" y="2402940"/>
                <a:ext cx="747181" cy="46132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433794" y="2235651"/>
            <a:ext cx="2300568" cy="116955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出示目标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63888" y="1461396"/>
            <a:ext cx="394692" cy="39469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61284" y="2108071"/>
            <a:ext cx="394692" cy="39469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61284" y="2868302"/>
            <a:ext cx="394692" cy="39469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563888" y="3514976"/>
            <a:ext cx="394692" cy="39469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3995937" y="145210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9" name="TextBox 22"/>
          <p:cNvSpPr txBox="1"/>
          <p:nvPr/>
        </p:nvSpPr>
        <p:spPr>
          <a:xfrm>
            <a:off x="4421284" y="210017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10" name="TextBox 23"/>
          <p:cNvSpPr txBox="1"/>
          <p:nvPr/>
        </p:nvSpPr>
        <p:spPr>
          <a:xfrm>
            <a:off x="4440676" y="289366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添加相关的文字描述</a:t>
            </a:r>
          </a:p>
        </p:txBody>
      </p:sp>
      <p:sp>
        <p:nvSpPr>
          <p:cNvPr id="11" name="TextBox 24"/>
          <p:cNvSpPr txBox="1"/>
          <p:nvPr/>
        </p:nvSpPr>
        <p:spPr>
          <a:xfrm>
            <a:off x="4067944" y="353928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12" name="弧形 11"/>
          <p:cNvSpPr/>
          <p:nvPr/>
        </p:nvSpPr>
        <p:spPr>
          <a:xfrm rot="2700000">
            <a:off x="-103679" y="910828"/>
            <a:ext cx="3573400" cy="3573400"/>
          </a:xfrm>
          <a:prstGeom prst="arc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/>
        </p:nvSpPr>
        <p:spPr>
          <a:xfrm>
            <a:off x="994517" y="1549238"/>
            <a:ext cx="2289699" cy="228969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4" name="任意多边形 13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自主学习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"/>
          <p:cNvGrpSpPr/>
          <p:nvPr/>
        </p:nvGrpSpPr>
        <p:grpSpPr bwMode="auto">
          <a:xfrm>
            <a:off x="832667" y="1490396"/>
            <a:ext cx="641784" cy="623995"/>
            <a:chOff x="1318685" y="1753976"/>
            <a:chExt cx="806448" cy="785284"/>
          </a:xfrm>
        </p:grpSpPr>
        <p:sp>
          <p:nvSpPr>
            <p:cNvPr id="22" name="矩形 21"/>
            <p:cNvSpPr/>
            <p:nvPr/>
          </p:nvSpPr>
          <p:spPr>
            <a:xfrm>
              <a:off x="1318685" y="1753976"/>
              <a:ext cx="662009" cy="663014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464843" y="1876247"/>
              <a:ext cx="660290" cy="663013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4" name="文本框 47"/>
            <p:cNvSpPr txBox="1">
              <a:spLocks noChangeArrowheads="1"/>
            </p:cNvSpPr>
            <p:nvPr/>
          </p:nvSpPr>
          <p:spPr bwMode="auto">
            <a:xfrm>
              <a:off x="1454152" y="1773026"/>
              <a:ext cx="516468" cy="735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>
                  <a:solidFill>
                    <a:schemeClr val="bg1"/>
                  </a:solidFill>
                  <a:ea typeface="Arial Unicode MS" panose="020B0604020202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3200" b="1"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3284858" y="1350817"/>
            <a:ext cx="8211" cy="3032398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51"/>
          <p:cNvGrpSpPr/>
          <p:nvPr/>
        </p:nvGrpSpPr>
        <p:grpSpPr bwMode="auto">
          <a:xfrm>
            <a:off x="3655692" y="1442502"/>
            <a:ext cx="640416" cy="623995"/>
            <a:chOff x="4697077" y="1440874"/>
            <a:chExt cx="616528" cy="598823"/>
          </a:xfrm>
        </p:grpSpPr>
        <p:sp>
          <p:nvSpPr>
            <p:cNvPr id="19" name="矩形 18"/>
            <p:cNvSpPr/>
            <p:nvPr/>
          </p:nvSpPr>
          <p:spPr>
            <a:xfrm>
              <a:off x="4697077" y="1440874"/>
              <a:ext cx="504552" cy="505585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09054" y="1534111"/>
              <a:ext cx="504551" cy="50558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1" name="文本框 84"/>
            <p:cNvSpPr txBox="1">
              <a:spLocks noChangeArrowheads="1"/>
            </p:cNvSpPr>
            <p:nvPr/>
          </p:nvSpPr>
          <p:spPr bwMode="auto">
            <a:xfrm>
              <a:off x="4800987" y="1454723"/>
              <a:ext cx="394854" cy="56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>
                  <a:solidFill>
                    <a:schemeClr val="bg1"/>
                  </a:solidFill>
                  <a:ea typeface="Arial Unicode MS" panose="020B0604020202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3200" b="1"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85"/>
          <p:cNvGrpSpPr/>
          <p:nvPr/>
        </p:nvGrpSpPr>
        <p:grpSpPr bwMode="auto">
          <a:xfrm>
            <a:off x="6370620" y="1456185"/>
            <a:ext cx="641785" cy="622626"/>
            <a:chOff x="4697077" y="1440874"/>
            <a:chExt cx="616528" cy="598823"/>
          </a:xfrm>
        </p:grpSpPr>
        <p:sp>
          <p:nvSpPr>
            <p:cNvPr id="16" name="矩形 15"/>
            <p:cNvSpPr/>
            <p:nvPr/>
          </p:nvSpPr>
          <p:spPr>
            <a:xfrm>
              <a:off x="4697077" y="1440874"/>
              <a:ext cx="504790" cy="50538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808815" y="1534316"/>
              <a:ext cx="504790" cy="50538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8" name="文本框 88"/>
            <p:cNvSpPr txBox="1">
              <a:spLocks noChangeArrowheads="1"/>
            </p:cNvSpPr>
            <p:nvPr/>
          </p:nvSpPr>
          <p:spPr bwMode="auto">
            <a:xfrm>
              <a:off x="4800987" y="1454723"/>
              <a:ext cx="394854" cy="562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ea typeface="Arial Unicode MS" panose="020B0604020202020204" pitchFamily="34" charset="-122"/>
                  <a:cs typeface="Arial" panose="020B0604020202020204" pitchFamily="34" charset="0"/>
                </a:rPr>
                <a:t>3</a:t>
              </a:r>
              <a:endParaRPr lang="zh-CN" altLang="en-US" sz="3200" b="1" dirty="0"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5895786" y="1350817"/>
            <a:ext cx="6841" cy="3032398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492241" y="1727131"/>
            <a:ext cx="1676302" cy="4065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合作探究一</a:t>
            </a:r>
          </a:p>
        </p:txBody>
      </p:sp>
      <p:sp>
        <p:nvSpPr>
          <p:cNvPr id="11" name="文本框 92"/>
          <p:cNvSpPr txBox="1">
            <a:spLocks noChangeArrowheads="1"/>
          </p:cNvSpPr>
          <p:nvPr/>
        </p:nvSpPr>
        <p:spPr bwMode="auto">
          <a:xfrm>
            <a:off x="4302951" y="1687450"/>
            <a:ext cx="1585988" cy="40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合作探究二</a:t>
            </a:r>
          </a:p>
        </p:txBody>
      </p:sp>
      <p:sp>
        <p:nvSpPr>
          <p:cNvPr id="12" name="文本框 94"/>
          <p:cNvSpPr txBox="1">
            <a:spLocks noChangeArrowheads="1"/>
          </p:cNvSpPr>
          <p:nvPr/>
        </p:nvSpPr>
        <p:spPr bwMode="auto">
          <a:xfrm>
            <a:off x="7038407" y="1703871"/>
            <a:ext cx="1584616" cy="40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合作探究三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2242" y="2232077"/>
            <a:ext cx="2231877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557167" y="2204709"/>
            <a:ext cx="2584928" cy="23544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287147" y="2217026"/>
            <a:ext cx="2335876" cy="2354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400" dirty="0">
                <a:solidFill>
                  <a:schemeClr val="bg1"/>
                </a:solidFill>
                <a:latin typeface="+mj-ea"/>
                <a:ea typeface="+mj-ea"/>
              </a:rPr>
              <a:t>为成交创造有利条件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709" y="1270654"/>
            <a:ext cx="1213553" cy="2354901"/>
            <a:chOff x="1419709" y="1270654"/>
            <a:chExt cx="1213553" cy="2354901"/>
          </a:xfrm>
        </p:grpSpPr>
        <p:sp>
          <p:nvSpPr>
            <p:cNvPr id="5" name="圆角矩形 4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1552084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8" name="矩形 261"/>
            <p:cNvSpPr>
              <a:spLocks noChangeArrowheads="1"/>
            </p:cNvSpPr>
            <p:nvPr/>
          </p:nvSpPr>
          <p:spPr bwMode="auto">
            <a:xfrm>
              <a:off x="1600801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9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0" name="TextBox 36"/>
          <p:cNvSpPr txBox="1"/>
          <p:nvPr/>
        </p:nvSpPr>
        <p:spPr>
          <a:xfrm>
            <a:off x="956732" y="3976340"/>
            <a:ext cx="7171267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3895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这里，或者通过复制您的文本后</a:t>
            </a:r>
            <a:endParaRPr lang="zh-CN" altLang="en-US" sz="10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56432" y="1270654"/>
            <a:ext cx="1213553" cy="2354901"/>
            <a:chOff x="3156432" y="1270654"/>
            <a:chExt cx="1213553" cy="2354901"/>
          </a:xfrm>
        </p:grpSpPr>
        <p:sp>
          <p:nvSpPr>
            <p:cNvPr id="12" name="圆角矩形 11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3288808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20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" name="矩形 261"/>
            <p:cNvSpPr>
              <a:spLocks noChangeArrowheads="1"/>
            </p:cNvSpPr>
            <p:nvPr/>
          </p:nvSpPr>
          <p:spPr bwMode="auto">
            <a:xfrm>
              <a:off x="3382425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96956" y="1270654"/>
            <a:ext cx="1213553" cy="2354901"/>
            <a:chOff x="4896956" y="1270654"/>
            <a:chExt cx="1213553" cy="2354901"/>
          </a:xfrm>
        </p:grpSpPr>
        <p:sp>
          <p:nvSpPr>
            <p:cNvPr id="18" name="圆角矩形 1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5029333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1" name="矩形 261"/>
            <p:cNvSpPr>
              <a:spLocks noChangeArrowheads="1"/>
            </p:cNvSpPr>
            <p:nvPr/>
          </p:nvSpPr>
          <p:spPr bwMode="auto">
            <a:xfrm>
              <a:off x="507165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90610" y="1270654"/>
            <a:ext cx="1213553" cy="2354901"/>
            <a:chOff x="6590610" y="1270654"/>
            <a:chExt cx="1213553" cy="2354901"/>
          </a:xfrm>
        </p:grpSpPr>
        <p:sp>
          <p:nvSpPr>
            <p:cNvPr id="24" name="圆角矩形 2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6722985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8" name="矩形 261"/>
            <p:cNvSpPr>
              <a:spLocks noChangeArrowheads="1"/>
            </p:cNvSpPr>
            <p:nvPr/>
          </p:nvSpPr>
          <p:spPr bwMode="auto">
            <a:xfrm>
              <a:off x="6778096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达标测试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7878" y="1121768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918" y="2607606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301" y="2625344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01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说明性文字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02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说明性文字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753" y="3598634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03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说明性文字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411" y="2095837"/>
            <a:ext cx="848845" cy="1146827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课题总结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505551" y="1253836"/>
            <a:ext cx="4552149" cy="335613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6" name="组合 1"/>
          <p:cNvGrpSpPr/>
          <p:nvPr/>
        </p:nvGrpSpPr>
        <p:grpSpPr bwMode="auto">
          <a:xfrm>
            <a:off x="3610887" y="1976567"/>
            <a:ext cx="4565633" cy="1179837"/>
            <a:chOff x="3875568" y="2208594"/>
            <a:chExt cx="4354033" cy="1124393"/>
          </a:xfrm>
        </p:grpSpPr>
        <p:sp>
          <p:nvSpPr>
            <p:cNvPr id="9" name="Rectangle 22"/>
            <p:cNvSpPr/>
            <p:nvPr/>
          </p:nvSpPr>
          <p:spPr>
            <a:xfrm>
              <a:off x="3875568" y="2208594"/>
              <a:ext cx="4354033" cy="112439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0" name="Group 25"/>
            <p:cNvGrpSpPr/>
            <p:nvPr/>
          </p:nvGrpSpPr>
          <p:grpSpPr bwMode="auto">
            <a:xfrm>
              <a:off x="4202185" y="2470266"/>
              <a:ext cx="3700800" cy="762711"/>
              <a:chOff x="5559532" y="2765548"/>
              <a:chExt cx="4934399" cy="1016948"/>
            </a:xfrm>
          </p:grpSpPr>
          <p:sp>
            <p:nvSpPr>
              <p:cNvPr id="11" name="TextBox 23"/>
              <p:cNvSpPr txBox="1">
                <a:spLocks noChangeArrowheads="1"/>
              </p:cNvSpPr>
              <p:nvPr/>
            </p:nvSpPr>
            <p:spPr bwMode="auto">
              <a:xfrm>
                <a:off x="5560028" y="2765548"/>
                <a:ext cx="2543269" cy="5090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0B4E3D"/>
                    </a:solidFill>
                  </a:rPr>
                  <a:t>添加标题文字：</a:t>
                </a:r>
                <a:endParaRPr lang="en-US" sz="1800" dirty="0">
                  <a:solidFill>
                    <a:srgbClr val="0B4E3D"/>
                  </a:solidFill>
                  <a:latin typeface="微软雅黑 Light" panose="020B0502040204020203" pitchFamily="34" charset="-122"/>
                  <a:ea typeface="Open Sans" panose="020B0606030504020204"/>
                  <a:cs typeface="Open Sans" panose="020B0606030504020204"/>
                </a:endParaRPr>
              </a:p>
            </p:txBody>
          </p:sp>
          <p:sp>
            <p:nvSpPr>
              <p:cNvPr id="12" name="TextBox 24"/>
              <p:cNvSpPr txBox="1">
                <a:spLocks noChangeArrowheads="1"/>
              </p:cNvSpPr>
              <p:nvPr/>
            </p:nvSpPr>
            <p:spPr bwMode="auto">
              <a:xfrm>
                <a:off x="5559532" y="3167107"/>
                <a:ext cx="4934399" cy="615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>
                    <a:solidFill>
                      <a:srgbClr val="0B4E3D"/>
                    </a:solidFill>
                    <a:latin typeface="微软雅黑 Light" panose="020B0502040204020203" pitchFamily="34" charset="-122"/>
                  </a:rPr>
                  <a:t>单击此处添加文字，添加具体文字内容，您的说明文字在此处添加，此处输入详细的说明文字，单击此处添加文字，添加具体文字内容</a:t>
                </a:r>
                <a:endParaRPr lang="en-US" altLang="zh-CN" sz="900">
                  <a:solidFill>
                    <a:srgbClr val="0B4E3D"/>
                  </a:solidFill>
                  <a:latin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7" name="TextBox 26"/>
          <p:cNvSpPr txBox="1">
            <a:spLocks noChangeArrowheads="1"/>
          </p:cNvSpPr>
          <p:nvPr/>
        </p:nvSpPr>
        <p:spPr bwMode="auto">
          <a:xfrm>
            <a:off x="5185801" y="3306078"/>
            <a:ext cx="3588054" cy="69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9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8" name="Rectangle 27"/>
          <p:cNvSpPr/>
          <p:nvPr/>
        </p:nvSpPr>
        <p:spPr>
          <a:xfrm>
            <a:off x="5277492" y="4289051"/>
            <a:ext cx="992579" cy="25391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添加文字信息</a:t>
            </a:r>
            <a:endParaRPr lang="en-US" altLang="zh-CN" sz="105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布置作业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7"/>
          <p:cNvGrpSpPr/>
          <p:nvPr/>
        </p:nvGrpSpPr>
        <p:grpSpPr bwMode="auto">
          <a:xfrm>
            <a:off x="290440" y="1467753"/>
            <a:ext cx="2759995" cy="958170"/>
            <a:chOff x="219753" y="1976522"/>
            <a:chExt cx="2765362" cy="960080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788"/>
              <a:ext cx="2741523" cy="4618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395" dirty="0">
                  <a:solidFill>
                    <a:schemeClr val="bg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2395" dirty="0">
                <a:solidFill>
                  <a:schemeClr val="bg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2424" y="1976522"/>
              <a:ext cx="2152691" cy="584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3195" dirty="0">
                  <a:solidFill>
                    <a:schemeClr val="bg1"/>
                  </a:solidFill>
                  <a:latin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4053315" y="1760647"/>
            <a:ext cx="1397842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bg1"/>
                </a:solidFill>
                <a:latin typeface="+mn-ea"/>
              </a:rPr>
              <a:t>教学背景</a:t>
            </a:r>
          </a:p>
        </p:txBody>
      </p:sp>
      <p:sp>
        <p:nvSpPr>
          <p:cNvPr id="73" name="文本框 16"/>
          <p:cNvSpPr txBox="1"/>
          <p:nvPr/>
        </p:nvSpPr>
        <p:spPr bwMode="auto">
          <a:xfrm>
            <a:off x="3616651" y="1699156"/>
            <a:ext cx="322524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bg1"/>
                </a:solidFill>
                <a:latin typeface="+mn-ea"/>
              </a:rPr>
              <a:t>1</a:t>
            </a:r>
            <a:endParaRPr lang="zh-CN" altLang="en-US" sz="2795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74" name="直接连接符 73"/>
          <p:cNvCxnSpPr/>
          <p:nvPr/>
        </p:nvCxnSpPr>
        <p:spPr bwMode="auto">
          <a:xfrm flipH="1">
            <a:off x="3799923" y="1837252"/>
            <a:ext cx="246257" cy="2462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21"/>
          <p:cNvSpPr txBox="1"/>
          <p:nvPr/>
        </p:nvSpPr>
        <p:spPr>
          <a:xfrm>
            <a:off x="6634861" y="1760647"/>
            <a:ext cx="1415687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  <p:sp>
        <p:nvSpPr>
          <p:cNvPr id="77" name="文本框 20"/>
          <p:cNvSpPr txBox="1"/>
          <p:nvPr/>
        </p:nvSpPr>
        <p:spPr bwMode="auto">
          <a:xfrm>
            <a:off x="6134785" y="1699156"/>
            <a:ext cx="389850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bg1"/>
                </a:solidFill>
                <a:latin typeface="+mn-ea"/>
              </a:rPr>
              <a:t>3</a:t>
            </a:r>
            <a:endParaRPr lang="zh-CN" altLang="en-US" sz="2795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78" name="直接连接符 77"/>
          <p:cNvCxnSpPr/>
          <p:nvPr/>
        </p:nvCxnSpPr>
        <p:spPr bwMode="auto">
          <a:xfrm flipH="1">
            <a:off x="6382649" y="1837252"/>
            <a:ext cx="246258" cy="2462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24"/>
          <p:cNvSpPr txBox="1"/>
          <p:nvPr/>
        </p:nvSpPr>
        <p:spPr>
          <a:xfrm>
            <a:off x="4053315" y="2774360"/>
            <a:ext cx="1397842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bg1"/>
                </a:solidFill>
                <a:latin typeface="+mn-ea"/>
              </a:rPr>
              <a:t>教学分析</a:t>
            </a:r>
          </a:p>
        </p:txBody>
      </p:sp>
      <p:sp>
        <p:nvSpPr>
          <p:cNvPr id="81" name="文本框 23"/>
          <p:cNvSpPr txBox="1"/>
          <p:nvPr/>
        </p:nvSpPr>
        <p:spPr bwMode="auto">
          <a:xfrm>
            <a:off x="3585600" y="2712869"/>
            <a:ext cx="383439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bg1"/>
                </a:solidFill>
                <a:latin typeface="+mn-ea"/>
              </a:rPr>
              <a:t>2</a:t>
            </a:r>
            <a:endParaRPr lang="zh-CN" altLang="en-US" sz="2795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82" name="直接连接符 81"/>
          <p:cNvCxnSpPr/>
          <p:nvPr/>
        </p:nvCxnSpPr>
        <p:spPr bwMode="auto">
          <a:xfrm flipH="1">
            <a:off x="3799924" y="2850965"/>
            <a:ext cx="246258" cy="2462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343089" y="1623601"/>
            <a:ext cx="0" cy="187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27"/>
          <p:cNvSpPr txBox="1"/>
          <p:nvPr/>
        </p:nvSpPr>
        <p:spPr>
          <a:xfrm>
            <a:off x="6634861" y="2774360"/>
            <a:ext cx="1415687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  <p:sp>
        <p:nvSpPr>
          <p:cNvPr id="48" name="文本框 26"/>
          <p:cNvSpPr txBox="1"/>
          <p:nvPr/>
        </p:nvSpPr>
        <p:spPr bwMode="auto">
          <a:xfrm>
            <a:off x="6134180" y="2712869"/>
            <a:ext cx="389851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bg1"/>
                </a:solidFill>
                <a:latin typeface="+mn-ea"/>
              </a:rPr>
              <a:t>4</a:t>
            </a:r>
            <a:endParaRPr lang="zh-CN" altLang="en-US" sz="2795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9" name="直接连接符 48"/>
          <p:cNvCxnSpPr/>
          <p:nvPr/>
        </p:nvCxnSpPr>
        <p:spPr bwMode="auto">
          <a:xfrm flipH="1">
            <a:off x="6382639" y="2851560"/>
            <a:ext cx="246258" cy="2450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829791" y="1551710"/>
            <a:ext cx="348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教学效果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11337" y="2334491"/>
            <a:ext cx="9213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291978" y="2518550"/>
            <a:ext cx="25600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86210" y="754550"/>
            <a:ext cx="3528000" cy="352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3647798" y="1144908"/>
            <a:ext cx="1684045" cy="40029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</a:rPr>
              <a:t>教学效果</a:t>
            </a:r>
          </a:p>
        </p:txBody>
      </p:sp>
      <p:sp>
        <p:nvSpPr>
          <p:cNvPr id="6" name="文本框 16"/>
          <p:cNvSpPr txBox="1">
            <a:spLocks noChangeArrowheads="1"/>
          </p:cNvSpPr>
          <p:nvPr/>
        </p:nvSpPr>
        <p:spPr bwMode="auto">
          <a:xfrm>
            <a:off x="1280702" y="2020611"/>
            <a:ext cx="1440195" cy="3077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</a:rPr>
              <a:t>解决问题为目的</a:t>
            </a:r>
          </a:p>
        </p:txBody>
      </p:sp>
      <p:sp>
        <p:nvSpPr>
          <p:cNvPr id="7" name="文本框 18"/>
          <p:cNvSpPr txBox="1">
            <a:spLocks noChangeArrowheads="1"/>
          </p:cNvSpPr>
          <p:nvPr/>
        </p:nvSpPr>
        <p:spPr bwMode="auto">
          <a:xfrm>
            <a:off x="3775782" y="2020611"/>
            <a:ext cx="1438848" cy="3077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</a:rPr>
              <a:t>独立思考为前提</a:t>
            </a:r>
          </a:p>
        </p:txBody>
      </p:sp>
      <p:sp>
        <p:nvSpPr>
          <p:cNvPr id="8" name="文本框 19"/>
          <p:cNvSpPr txBox="1">
            <a:spLocks noChangeArrowheads="1"/>
          </p:cNvSpPr>
          <p:nvPr/>
        </p:nvSpPr>
        <p:spPr bwMode="auto">
          <a:xfrm>
            <a:off x="6427141" y="2020611"/>
            <a:ext cx="1440195" cy="3077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</a:rPr>
              <a:t>小组合作为基础</a:t>
            </a:r>
          </a:p>
        </p:txBody>
      </p:sp>
      <p:sp>
        <p:nvSpPr>
          <p:cNvPr id="9" name="矩形 8"/>
          <p:cNvSpPr/>
          <p:nvPr/>
        </p:nvSpPr>
        <p:spPr>
          <a:xfrm>
            <a:off x="1061107" y="2644377"/>
            <a:ext cx="1872657" cy="2022201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0228" y="2644377"/>
            <a:ext cx="1874005" cy="2022201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1584" y="2644377"/>
            <a:ext cx="1871310" cy="2022201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2" name="文本框 28"/>
          <p:cNvSpPr txBox="1">
            <a:spLocks noChangeArrowheads="1"/>
          </p:cNvSpPr>
          <p:nvPr/>
        </p:nvSpPr>
        <p:spPr bwMode="auto">
          <a:xfrm>
            <a:off x="1061107" y="2651118"/>
            <a:ext cx="187265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1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n-ea"/>
              </a:rPr>
              <a:t>、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6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</p:txBody>
      </p:sp>
      <p:sp>
        <p:nvSpPr>
          <p:cNvPr id="13" name="文本框 29"/>
          <p:cNvSpPr txBox="1">
            <a:spLocks noChangeArrowheads="1"/>
          </p:cNvSpPr>
          <p:nvPr/>
        </p:nvSpPr>
        <p:spPr bwMode="auto">
          <a:xfrm>
            <a:off x="3560225" y="2699618"/>
            <a:ext cx="19507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1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n-ea"/>
              </a:rPr>
              <a:t>、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6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</p:txBody>
      </p:sp>
      <p:sp>
        <p:nvSpPr>
          <p:cNvPr id="14" name="文本框 30"/>
          <p:cNvSpPr txBox="1">
            <a:spLocks noChangeArrowheads="1"/>
          </p:cNvSpPr>
          <p:nvPr/>
        </p:nvSpPr>
        <p:spPr bwMode="auto">
          <a:xfrm>
            <a:off x="6211584" y="2643034"/>
            <a:ext cx="187131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1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n-ea"/>
              </a:rPr>
              <a:t>、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6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</p:txBody>
      </p:sp>
      <p:cxnSp>
        <p:nvCxnSpPr>
          <p:cNvPr id="15" name="直接连接符 14"/>
          <p:cNvCxnSpPr>
            <a:stCxn id="5" idx="2"/>
            <a:endCxn id="6" idx="0"/>
          </p:cNvCxnSpPr>
          <p:nvPr/>
        </p:nvCxnSpPr>
        <p:spPr>
          <a:xfrm flipH="1">
            <a:off x="2000800" y="1545200"/>
            <a:ext cx="2489021" cy="47541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5" idx="2"/>
            <a:endCxn id="7" idx="0"/>
          </p:cNvCxnSpPr>
          <p:nvPr/>
        </p:nvCxnSpPr>
        <p:spPr>
          <a:xfrm>
            <a:off x="4489821" y="1545200"/>
            <a:ext cx="5385" cy="47541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5" idx="2"/>
            <a:endCxn id="8" idx="0"/>
          </p:cNvCxnSpPr>
          <p:nvPr/>
        </p:nvCxnSpPr>
        <p:spPr>
          <a:xfrm>
            <a:off x="4489821" y="1545200"/>
            <a:ext cx="2657418" cy="47541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2"/>
            <a:endCxn id="12" idx="0"/>
          </p:cNvCxnSpPr>
          <p:nvPr/>
        </p:nvCxnSpPr>
        <p:spPr>
          <a:xfrm flipH="1">
            <a:off x="1997436" y="2328388"/>
            <a:ext cx="3364" cy="32273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7" idx="2"/>
            <a:endCxn id="10" idx="0"/>
          </p:cNvCxnSpPr>
          <p:nvPr/>
        </p:nvCxnSpPr>
        <p:spPr>
          <a:xfrm>
            <a:off x="4495206" y="2328388"/>
            <a:ext cx="2025" cy="31598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8" idx="2"/>
            <a:endCxn id="14" idx="0"/>
          </p:cNvCxnSpPr>
          <p:nvPr/>
        </p:nvCxnSpPr>
        <p:spPr>
          <a:xfrm>
            <a:off x="7147239" y="2328388"/>
            <a:ext cx="0" cy="31464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>
            <a:off x="733435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350327"/>
            <a:ext cx="9144000" cy="79718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0066" y="-636344"/>
            <a:ext cx="45720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55" y="344203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742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538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35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131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982" y="4013200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70" name="文本框 208"/>
          <p:cNvSpPr txBox="1">
            <a:spLocks noChangeArrowheads="1"/>
          </p:cNvSpPr>
          <p:nvPr/>
        </p:nvSpPr>
        <p:spPr bwMode="auto">
          <a:xfrm>
            <a:off x="2758031" y="1211216"/>
            <a:ext cx="3627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5400" dirty="0">
                <a:ln w="12700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谢谢大家</a:t>
            </a:r>
          </a:p>
        </p:txBody>
      </p:sp>
      <p:sp>
        <p:nvSpPr>
          <p:cNvPr id="71" name="WordArt 5"/>
          <p:cNvSpPr>
            <a:spLocks noChangeArrowheads="1" noChangeShapeType="1" noTextEdit="1"/>
          </p:cNvSpPr>
          <p:nvPr/>
        </p:nvSpPr>
        <p:spPr bwMode="ltGray">
          <a:xfrm>
            <a:off x="1600736" y="2254006"/>
            <a:ext cx="5942528" cy="803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/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希望各位评委老师给予批评和指导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786210" y="754550"/>
            <a:ext cx="3528000" cy="352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829791" y="1551710"/>
            <a:ext cx="348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教学背景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11337" y="2334491"/>
            <a:ext cx="9213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291978" y="2518550"/>
            <a:ext cx="25600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3402063" y="2750231"/>
            <a:ext cx="1843673" cy="187147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791245" y="2848884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41277" y="2848884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350530" y="3625975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84650" y="3625975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791245" y="4403065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741277" y="4378781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63459" y="3042734"/>
            <a:ext cx="1533712" cy="1277408"/>
            <a:chOff x="3269294" y="2943617"/>
            <a:chExt cx="1465544" cy="1202498"/>
          </a:xfrm>
        </p:grpSpPr>
        <p:sp>
          <p:nvSpPr>
            <p:cNvPr id="48" name="任意多边形 47"/>
            <p:cNvSpPr/>
            <p:nvPr/>
          </p:nvSpPr>
          <p:spPr>
            <a:xfrm>
              <a:off x="4280560" y="2956142"/>
              <a:ext cx="153654" cy="212541"/>
            </a:xfrm>
            <a:custGeom>
              <a:avLst/>
              <a:gdLst>
                <a:gd name="connsiteX0" fmla="*/ 0 w 425885"/>
                <a:gd name="connsiteY0" fmla="*/ 588724 h 588724"/>
                <a:gd name="connsiteX1" fmla="*/ 425885 w 425885"/>
                <a:gd name="connsiteY1" fmla="*/ 0 h 5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885" h="588724">
                  <a:moveTo>
                    <a:pt x="0" y="588724"/>
                  </a:moveTo>
                  <a:lnTo>
                    <a:pt x="425885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V="1">
              <a:off x="4475702" y="3526880"/>
              <a:ext cx="259136" cy="43038"/>
            </a:xfrm>
            <a:custGeom>
              <a:avLst/>
              <a:gdLst>
                <a:gd name="connsiteX0" fmla="*/ 0 w 739035"/>
                <a:gd name="connsiteY0" fmla="*/ 0 h 0"/>
                <a:gd name="connsiteX1" fmla="*/ 739035 w 7390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035">
                  <a:moveTo>
                    <a:pt x="0" y="0"/>
                  </a:moveTo>
                  <a:lnTo>
                    <a:pt x="739035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594970" y="2943617"/>
              <a:ext cx="142508" cy="213491"/>
            </a:xfrm>
            <a:custGeom>
              <a:avLst/>
              <a:gdLst>
                <a:gd name="connsiteX0" fmla="*/ 413359 w 413359"/>
                <a:gd name="connsiteY0" fmla="*/ 588724 h 588724"/>
                <a:gd name="connsiteX1" fmla="*/ 0 w 413359"/>
                <a:gd name="connsiteY1" fmla="*/ 0 h 5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59" h="588724">
                  <a:moveTo>
                    <a:pt x="413359" y="588724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269294" y="3557391"/>
              <a:ext cx="246875" cy="43038"/>
            </a:xfrm>
            <a:custGeom>
              <a:avLst/>
              <a:gdLst>
                <a:gd name="connsiteX0" fmla="*/ 726510 w 726510"/>
                <a:gd name="connsiteY0" fmla="*/ 0 h 0"/>
                <a:gd name="connsiteX1" fmla="*/ 0 w 72651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510">
                  <a:moveTo>
                    <a:pt x="726510" y="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582444" y="3937590"/>
              <a:ext cx="155034" cy="208525"/>
            </a:xfrm>
            <a:custGeom>
              <a:avLst/>
              <a:gdLst>
                <a:gd name="connsiteX0" fmla="*/ 425885 w 425885"/>
                <a:gd name="connsiteY0" fmla="*/ 0 h 576197"/>
                <a:gd name="connsiteX1" fmla="*/ 0 w 425885"/>
                <a:gd name="connsiteY1" fmla="*/ 576197 h 57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885" h="576197">
                  <a:moveTo>
                    <a:pt x="425885" y="0"/>
                  </a:moveTo>
                  <a:lnTo>
                    <a:pt x="0" y="576197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266920" y="3937590"/>
              <a:ext cx="142243" cy="208525"/>
            </a:xfrm>
            <a:custGeom>
              <a:avLst/>
              <a:gdLst>
                <a:gd name="connsiteX0" fmla="*/ 0 w 388307"/>
                <a:gd name="connsiteY0" fmla="*/ 0 h 576197"/>
                <a:gd name="connsiteX1" fmla="*/ 388307 w 388307"/>
                <a:gd name="connsiteY1" fmla="*/ 576197 h 57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307" h="576197">
                  <a:moveTo>
                    <a:pt x="0" y="0"/>
                  </a:moveTo>
                  <a:lnTo>
                    <a:pt x="388307" y="576197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864905" y="1481136"/>
            <a:ext cx="7495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74074" y="111480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sp>
        <p:nvSpPr>
          <p:cNvPr id="58" name="椭圆 57"/>
          <p:cNvSpPr/>
          <p:nvPr/>
        </p:nvSpPr>
        <p:spPr>
          <a:xfrm>
            <a:off x="3834076" y="3188759"/>
            <a:ext cx="979646" cy="9944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059069" y="3522493"/>
            <a:ext cx="6335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标题</a:t>
            </a:r>
            <a:r>
              <a:rPr lang="en-US" altLang="zh-CN" sz="1500" dirty="0">
                <a:solidFill>
                  <a:schemeClr val="bg1"/>
                </a:solidFill>
                <a:latin typeface="+mn-ea"/>
              </a:rPr>
              <a:t> 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TextBox 23"/>
          <p:cNvSpPr txBox="1"/>
          <p:nvPr/>
        </p:nvSpPr>
        <p:spPr>
          <a:xfrm>
            <a:off x="5579158" y="3193225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5540794" y="3490064"/>
            <a:ext cx="2053900" cy="858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105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TextBox 26"/>
          <p:cNvSpPr txBox="1"/>
          <p:nvPr/>
        </p:nvSpPr>
        <p:spPr>
          <a:xfrm>
            <a:off x="2170922" y="3269524"/>
            <a:ext cx="877163" cy="300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992090" y="3490066"/>
            <a:ext cx="2053900" cy="858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105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111188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地位及作用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4"/>
          <p:cNvSpPr>
            <a:spLocks noChangeArrowheads="1"/>
          </p:cNvSpPr>
          <p:nvPr/>
        </p:nvSpPr>
        <p:spPr bwMode="auto">
          <a:xfrm>
            <a:off x="751972" y="1317248"/>
            <a:ext cx="2139814" cy="734543"/>
          </a:xfrm>
          <a:prstGeom prst="downArrowCallout">
            <a:avLst>
              <a:gd name="adj1" fmla="val 72692"/>
              <a:gd name="adj2" fmla="val 36346"/>
              <a:gd name="adj3" fmla="val 14028"/>
              <a:gd name="adj4" fmla="val 85940"/>
            </a:avLst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3490557" y="1317248"/>
            <a:ext cx="2141170" cy="734543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6250858" y="1317248"/>
            <a:ext cx="2141171" cy="734543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 rot="10800000">
            <a:off x="751972" y="2252741"/>
            <a:ext cx="2139814" cy="240729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 rot="10800000">
            <a:off x="3490557" y="2252741"/>
            <a:ext cx="2141170" cy="240729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8" name="Rectangle 23"/>
          <p:cNvSpPr>
            <a:spLocks noChangeArrowheads="1"/>
          </p:cNvSpPr>
          <p:nvPr/>
        </p:nvSpPr>
        <p:spPr bwMode="auto">
          <a:xfrm rot="10800000">
            <a:off x="6250858" y="2252741"/>
            <a:ext cx="2141171" cy="240729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9" name="文本框 83"/>
          <p:cNvSpPr txBox="1">
            <a:spLocks noChangeArrowheads="1"/>
          </p:cNvSpPr>
          <p:nvPr/>
        </p:nvSpPr>
        <p:spPr bwMode="auto">
          <a:xfrm>
            <a:off x="1204777" y="1442164"/>
            <a:ext cx="1293944" cy="4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65">
                <a:solidFill>
                  <a:schemeClr val="bg1"/>
                </a:solidFill>
              </a:rPr>
              <a:t>学习状况</a:t>
            </a:r>
          </a:p>
        </p:txBody>
      </p:sp>
      <p:sp>
        <p:nvSpPr>
          <p:cNvPr id="40" name="文本框 83"/>
          <p:cNvSpPr txBox="1">
            <a:spLocks noChangeArrowheads="1"/>
          </p:cNvSpPr>
          <p:nvPr/>
        </p:nvSpPr>
        <p:spPr bwMode="auto">
          <a:xfrm>
            <a:off x="3992921" y="1442164"/>
            <a:ext cx="1293944" cy="4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65">
                <a:solidFill>
                  <a:schemeClr val="bg1"/>
                </a:solidFill>
              </a:rPr>
              <a:t>学生情况</a:t>
            </a:r>
          </a:p>
        </p:txBody>
      </p:sp>
      <p:sp>
        <p:nvSpPr>
          <p:cNvPr id="41" name="文本框 83"/>
          <p:cNvSpPr txBox="1">
            <a:spLocks noChangeArrowheads="1"/>
          </p:cNvSpPr>
          <p:nvPr/>
        </p:nvSpPr>
        <p:spPr bwMode="auto">
          <a:xfrm>
            <a:off x="6708420" y="1442164"/>
            <a:ext cx="1293944" cy="4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65">
                <a:solidFill>
                  <a:schemeClr val="bg1"/>
                </a:solidFill>
              </a:rPr>
              <a:t>解决对策</a:t>
            </a:r>
          </a:p>
        </p:txBody>
      </p:sp>
      <p:sp>
        <p:nvSpPr>
          <p:cNvPr id="42" name="矩形 13"/>
          <p:cNvSpPr>
            <a:spLocks noChangeArrowheads="1"/>
          </p:cNvSpPr>
          <p:nvPr/>
        </p:nvSpPr>
        <p:spPr bwMode="auto">
          <a:xfrm>
            <a:off x="794067" y="2374935"/>
            <a:ext cx="2050202" cy="184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8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085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43" name="矩形 13"/>
          <p:cNvSpPr>
            <a:spLocks noChangeArrowheads="1"/>
          </p:cNvSpPr>
          <p:nvPr/>
        </p:nvSpPr>
        <p:spPr bwMode="auto">
          <a:xfrm>
            <a:off x="3548936" y="2374935"/>
            <a:ext cx="2048844" cy="184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8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085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44" name="矩形 13"/>
          <p:cNvSpPr>
            <a:spLocks noChangeArrowheads="1"/>
          </p:cNvSpPr>
          <p:nvPr/>
        </p:nvSpPr>
        <p:spPr bwMode="auto">
          <a:xfrm>
            <a:off x="6297022" y="2374935"/>
            <a:ext cx="2048844" cy="184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8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085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111188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学情分析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3"/>
          <p:cNvSpPr>
            <a:spLocks noChangeArrowheads="1"/>
          </p:cNvSpPr>
          <p:nvPr/>
        </p:nvSpPr>
        <p:spPr bwMode="auto">
          <a:xfrm rot="3600000">
            <a:off x="4570604" y="1228373"/>
            <a:ext cx="2703474" cy="2702178"/>
          </a:xfrm>
          <a:prstGeom prst="ellipse">
            <a:avLst/>
          </a:prstGeom>
          <a:noFill/>
          <a:ln w="9525">
            <a:solidFill>
              <a:schemeClr val="bg1">
                <a:alpha val="60000"/>
              </a:schemeClr>
            </a:solidFill>
            <a:rou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 rot="3600000">
            <a:off x="1854170" y="1228373"/>
            <a:ext cx="2703474" cy="2702178"/>
          </a:xfrm>
          <a:prstGeom prst="ellipse">
            <a:avLst/>
          </a:prstGeom>
          <a:noFill/>
          <a:ln w="9525">
            <a:solidFill>
              <a:schemeClr val="bg1">
                <a:alpha val="60000"/>
              </a:schemeClr>
            </a:solidFill>
            <a:rou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>
            <a:off x="2329955" y="2580755"/>
            <a:ext cx="1503370" cy="0"/>
          </a:xfrm>
          <a:prstGeom prst="line">
            <a:avLst/>
          </a:prstGeom>
          <a:noFill/>
          <a:ln w="19050">
            <a:solidFill>
              <a:schemeClr val="bg1">
                <a:lumMod val="95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5245975" y="2580755"/>
            <a:ext cx="1503370" cy="0"/>
          </a:xfrm>
          <a:prstGeom prst="line">
            <a:avLst/>
          </a:prstGeom>
          <a:noFill/>
          <a:ln w="19050">
            <a:solidFill>
              <a:schemeClr val="bg1">
                <a:lumMod val="95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122594" y="1904242"/>
            <a:ext cx="1932349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2122594" y="2580755"/>
            <a:ext cx="1932349" cy="67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4981589" y="1904242"/>
            <a:ext cx="1932349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4981589" y="2580755"/>
            <a:ext cx="1932349" cy="67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51" name="Oval 16"/>
          <p:cNvSpPr>
            <a:spLocks noChangeArrowheads="1"/>
          </p:cNvSpPr>
          <p:nvPr/>
        </p:nvSpPr>
        <p:spPr bwMode="auto">
          <a:xfrm>
            <a:off x="1247791" y="2069870"/>
            <a:ext cx="1048876" cy="1034215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1263339" y="2241204"/>
            <a:ext cx="1027735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知识目标</a:t>
            </a:r>
          </a:p>
        </p:txBody>
      </p:sp>
      <p:sp>
        <p:nvSpPr>
          <p:cNvPr id="49" name="Oval 22"/>
          <p:cNvSpPr>
            <a:spLocks noChangeArrowheads="1"/>
          </p:cNvSpPr>
          <p:nvPr/>
        </p:nvSpPr>
        <p:spPr bwMode="auto">
          <a:xfrm>
            <a:off x="6781746" y="2069870"/>
            <a:ext cx="1047588" cy="1034215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805073" y="2241204"/>
            <a:ext cx="1027735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情感目标</a:t>
            </a:r>
          </a:p>
        </p:txBody>
      </p:sp>
      <p:sp>
        <p:nvSpPr>
          <p:cNvPr id="47" name="Oval 28"/>
          <p:cNvSpPr>
            <a:spLocks noChangeArrowheads="1"/>
          </p:cNvSpPr>
          <p:nvPr/>
        </p:nvSpPr>
        <p:spPr bwMode="auto">
          <a:xfrm>
            <a:off x="3942194" y="1967481"/>
            <a:ext cx="1258981" cy="1238985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4073087" y="2241204"/>
            <a:ext cx="1027735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能力目标</a:t>
            </a:r>
          </a:p>
        </p:txBody>
      </p:sp>
      <p:sp>
        <p:nvSpPr>
          <p:cNvPr id="45" name="Rectangle 9"/>
          <p:cNvSpPr/>
          <p:nvPr/>
        </p:nvSpPr>
        <p:spPr>
          <a:xfrm>
            <a:off x="743644" y="4209017"/>
            <a:ext cx="7362626" cy="6149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</a:t>
            </a:r>
            <a:endParaRPr lang="id-ID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Open Sans Light" panose="020B0306030504020204"/>
              <a:cs typeface="Open Sans Light" panose="020B0306030504020204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111188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教学目标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750822" y="2106553"/>
            <a:ext cx="1643702" cy="1631546"/>
          </a:xfrm>
          <a:prstGeom prst="ellipse">
            <a:avLst/>
          </a:prstGeom>
          <a:noFill/>
          <a:ln w="9525" cap="rnd">
            <a:solidFill>
              <a:schemeClr val="bg1"/>
            </a:solidFill>
            <a:prstDash val="solid"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点击此处</a:t>
            </a:r>
            <a:endParaRPr lang="en-US" altLang="zh-CN" sz="2000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6" name="未知"/>
          <p:cNvSpPr/>
          <p:nvPr/>
        </p:nvSpPr>
        <p:spPr bwMode="auto">
          <a:xfrm rot="5400000">
            <a:off x="2525817" y="1791863"/>
            <a:ext cx="3102368" cy="1957045"/>
          </a:xfrm>
          <a:custGeom>
            <a:avLst/>
            <a:gdLst>
              <a:gd name="T0" fmla="*/ 286886 w 2848"/>
              <a:gd name="T1" fmla="*/ 620240 h 1795"/>
              <a:gd name="T2" fmla="*/ 295851 w 2848"/>
              <a:gd name="T3" fmla="*/ 752233 h 1795"/>
              <a:gd name="T4" fmla="*/ 315062 w 2848"/>
              <a:gd name="T5" fmla="*/ 880382 h 1795"/>
              <a:gd name="T6" fmla="*/ 341958 w 2848"/>
              <a:gd name="T7" fmla="*/ 1005968 h 1795"/>
              <a:gd name="T8" fmla="*/ 377818 w 2848"/>
              <a:gd name="T9" fmla="*/ 1128990 h 1795"/>
              <a:gd name="T10" fmla="*/ 421363 w 2848"/>
              <a:gd name="T11" fmla="*/ 1246887 h 1795"/>
              <a:gd name="T12" fmla="*/ 475154 w 2848"/>
              <a:gd name="T13" fmla="*/ 1360940 h 1795"/>
              <a:gd name="T14" fmla="*/ 536630 w 2848"/>
              <a:gd name="T15" fmla="*/ 1469866 h 1795"/>
              <a:gd name="T16" fmla="*/ 604509 w 2848"/>
              <a:gd name="T17" fmla="*/ 1573667 h 1795"/>
              <a:gd name="T18" fmla="*/ 680073 w 2848"/>
              <a:gd name="T19" fmla="*/ 1672341 h 1795"/>
              <a:gd name="T20" fmla="*/ 762040 w 2848"/>
              <a:gd name="T21" fmla="*/ 1764608 h 1795"/>
              <a:gd name="T22" fmla="*/ 851692 w 2848"/>
              <a:gd name="T23" fmla="*/ 1851749 h 1795"/>
              <a:gd name="T24" fmla="*/ 946467 w 2848"/>
              <a:gd name="T25" fmla="*/ 1932483 h 1795"/>
              <a:gd name="T26" fmla="*/ 1046364 w 2848"/>
              <a:gd name="T27" fmla="*/ 2005528 h 1795"/>
              <a:gd name="T28" fmla="*/ 1152666 w 2848"/>
              <a:gd name="T29" fmla="*/ 2072165 h 1795"/>
              <a:gd name="T30" fmla="*/ 1262809 w 2848"/>
              <a:gd name="T31" fmla="*/ 2129832 h 1795"/>
              <a:gd name="T32" fmla="*/ 1378076 w 2848"/>
              <a:gd name="T33" fmla="*/ 2181092 h 1795"/>
              <a:gd name="T34" fmla="*/ 1497185 w 2848"/>
              <a:gd name="T35" fmla="*/ 2222099 h 1795"/>
              <a:gd name="T36" fmla="*/ 1621417 w 2848"/>
              <a:gd name="T37" fmla="*/ 2256699 h 1795"/>
              <a:gd name="T38" fmla="*/ 1748210 w 2848"/>
              <a:gd name="T39" fmla="*/ 2281048 h 1795"/>
              <a:gd name="T40" fmla="*/ 1878845 w 2848"/>
              <a:gd name="T41" fmla="*/ 2293863 h 1795"/>
              <a:gd name="T42" fmla="*/ 2009481 w 2848"/>
              <a:gd name="T43" fmla="*/ 2300270 h 1795"/>
              <a:gd name="T44" fmla="*/ 2151643 w 2848"/>
              <a:gd name="T45" fmla="*/ 2293863 h 1795"/>
              <a:gd name="T46" fmla="*/ 2359123 w 2848"/>
              <a:gd name="T47" fmla="*/ 2264388 h 1795"/>
              <a:gd name="T48" fmla="*/ 2557637 w 2848"/>
              <a:gd name="T49" fmla="*/ 2210566 h 1795"/>
              <a:gd name="T50" fmla="*/ 2744625 w 2848"/>
              <a:gd name="T51" fmla="*/ 2134958 h 1795"/>
              <a:gd name="T52" fmla="*/ 2921368 w 2848"/>
              <a:gd name="T53" fmla="*/ 2040128 h 1795"/>
              <a:gd name="T54" fmla="*/ 3084021 w 2848"/>
              <a:gd name="T55" fmla="*/ 1923513 h 1795"/>
              <a:gd name="T56" fmla="*/ 3233868 w 2848"/>
              <a:gd name="T57" fmla="*/ 1790238 h 1795"/>
              <a:gd name="T58" fmla="*/ 3364504 w 2848"/>
              <a:gd name="T59" fmla="*/ 1640304 h 1795"/>
              <a:gd name="T60" fmla="*/ 3478489 w 2848"/>
              <a:gd name="T61" fmla="*/ 1477555 h 1795"/>
              <a:gd name="T62" fmla="*/ 3573264 w 2848"/>
              <a:gd name="T63" fmla="*/ 1300710 h 1795"/>
              <a:gd name="T64" fmla="*/ 3647547 w 2848"/>
              <a:gd name="T65" fmla="*/ 1111050 h 1795"/>
              <a:gd name="T66" fmla="*/ 3484893 w 2848"/>
              <a:gd name="T67" fmla="*/ 1273799 h 1795"/>
              <a:gd name="T68" fmla="*/ 3446471 w 2848"/>
              <a:gd name="T69" fmla="*/ 1285332 h 1795"/>
              <a:gd name="T70" fmla="*/ 3420856 w 2848"/>
              <a:gd name="T71" fmla="*/ 1280206 h 1795"/>
              <a:gd name="T72" fmla="*/ 3092987 w 2848"/>
              <a:gd name="T73" fmla="*/ 959834 h 1795"/>
              <a:gd name="T74" fmla="*/ 3060968 w 2848"/>
              <a:gd name="T75" fmla="*/ 1041849 h 1795"/>
              <a:gd name="T76" fmla="*/ 3000773 w 2848"/>
              <a:gd name="T77" fmla="*/ 1159746 h 1795"/>
              <a:gd name="T78" fmla="*/ 2927771 w 2848"/>
              <a:gd name="T79" fmla="*/ 1268673 h 1795"/>
              <a:gd name="T80" fmla="*/ 2843242 w 2848"/>
              <a:gd name="T81" fmla="*/ 1366066 h 1795"/>
              <a:gd name="T82" fmla="*/ 2748468 w 2848"/>
              <a:gd name="T83" fmla="*/ 1455770 h 1795"/>
              <a:gd name="T84" fmla="*/ 2643447 w 2848"/>
              <a:gd name="T85" fmla="*/ 1535222 h 1795"/>
              <a:gd name="T86" fmla="*/ 2530742 w 2848"/>
              <a:gd name="T87" fmla="*/ 1600578 h 1795"/>
              <a:gd name="T88" fmla="*/ 2410352 w 2848"/>
              <a:gd name="T89" fmla="*/ 1654400 h 1795"/>
              <a:gd name="T90" fmla="*/ 2282278 w 2848"/>
              <a:gd name="T91" fmla="*/ 1691563 h 1795"/>
              <a:gd name="T92" fmla="*/ 2149081 w 2848"/>
              <a:gd name="T93" fmla="*/ 1715912 h 1795"/>
              <a:gd name="T94" fmla="*/ 2009481 w 2848"/>
              <a:gd name="T95" fmla="*/ 1724882 h 1795"/>
              <a:gd name="T96" fmla="*/ 1892933 w 2848"/>
              <a:gd name="T97" fmla="*/ 1719756 h 1795"/>
              <a:gd name="T98" fmla="*/ 1722595 w 2848"/>
              <a:gd name="T99" fmla="*/ 1689000 h 1795"/>
              <a:gd name="T100" fmla="*/ 1563783 w 2848"/>
              <a:gd name="T101" fmla="*/ 1633897 h 1795"/>
              <a:gd name="T102" fmla="*/ 1413937 w 2848"/>
              <a:gd name="T103" fmla="*/ 1558289 h 1795"/>
              <a:gd name="T104" fmla="*/ 1279459 w 2848"/>
              <a:gd name="T105" fmla="*/ 1462177 h 1795"/>
              <a:gd name="T106" fmla="*/ 1160350 w 2848"/>
              <a:gd name="T107" fmla="*/ 1348125 h 1795"/>
              <a:gd name="T108" fmla="*/ 1056610 w 2848"/>
              <a:gd name="T109" fmla="*/ 1218695 h 1795"/>
              <a:gd name="T110" fmla="*/ 973362 w 2848"/>
              <a:gd name="T111" fmla="*/ 1075168 h 1795"/>
              <a:gd name="T112" fmla="*/ 913167 w 2848"/>
              <a:gd name="T113" fmla="*/ 917545 h 1795"/>
              <a:gd name="T114" fmla="*/ 874745 w 2848"/>
              <a:gd name="T115" fmla="*/ 750952 h 1795"/>
              <a:gd name="T116" fmla="*/ 861938 w 2848"/>
              <a:gd name="T117" fmla="*/ 575388 h 1795"/>
              <a:gd name="T118" fmla="*/ 0 w 2848"/>
              <a:gd name="T119" fmla="*/ 575388 h 17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8"/>
              <a:gd name="T181" fmla="*/ 0 h 1795"/>
              <a:gd name="T182" fmla="*/ 2848 w 2848"/>
              <a:gd name="T183" fmla="*/ 1795 h 17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8" h="1795">
                <a:moveTo>
                  <a:pt x="224" y="449"/>
                </a:moveTo>
                <a:lnTo>
                  <a:pt x="224" y="449"/>
                </a:lnTo>
                <a:lnTo>
                  <a:pt x="224" y="484"/>
                </a:lnTo>
                <a:lnTo>
                  <a:pt x="226" y="519"/>
                </a:lnTo>
                <a:lnTo>
                  <a:pt x="228" y="553"/>
                </a:lnTo>
                <a:lnTo>
                  <a:pt x="231" y="587"/>
                </a:lnTo>
                <a:lnTo>
                  <a:pt x="235" y="620"/>
                </a:lnTo>
                <a:lnTo>
                  <a:pt x="240" y="654"/>
                </a:lnTo>
                <a:lnTo>
                  <a:pt x="246" y="687"/>
                </a:lnTo>
                <a:lnTo>
                  <a:pt x="252" y="720"/>
                </a:lnTo>
                <a:lnTo>
                  <a:pt x="259" y="754"/>
                </a:lnTo>
                <a:lnTo>
                  <a:pt x="267" y="785"/>
                </a:lnTo>
                <a:lnTo>
                  <a:pt x="275" y="817"/>
                </a:lnTo>
                <a:lnTo>
                  <a:pt x="285" y="849"/>
                </a:lnTo>
                <a:lnTo>
                  <a:pt x="295" y="881"/>
                </a:lnTo>
                <a:lnTo>
                  <a:pt x="306" y="912"/>
                </a:lnTo>
                <a:lnTo>
                  <a:pt x="318" y="942"/>
                </a:lnTo>
                <a:lnTo>
                  <a:pt x="329" y="973"/>
                </a:lnTo>
                <a:lnTo>
                  <a:pt x="342" y="1003"/>
                </a:lnTo>
                <a:lnTo>
                  <a:pt x="357" y="1032"/>
                </a:lnTo>
                <a:lnTo>
                  <a:pt x="371" y="1062"/>
                </a:lnTo>
                <a:lnTo>
                  <a:pt x="386" y="1090"/>
                </a:lnTo>
                <a:lnTo>
                  <a:pt x="403" y="1118"/>
                </a:lnTo>
                <a:lnTo>
                  <a:pt x="419" y="1147"/>
                </a:lnTo>
                <a:lnTo>
                  <a:pt x="436" y="1174"/>
                </a:lnTo>
                <a:lnTo>
                  <a:pt x="453" y="1201"/>
                </a:lnTo>
                <a:lnTo>
                  <a:pt x="472" y="1228"/>
                </a:lnTo>
                <a:lnTo>
                  <a:pt x="491" y="1254"/>
                </a:lnTo>
                <a:lnTo>
                  <a:pt x="511" y="1280"/>
                </a:lnTo>
                <a:lnTo>
                  <a:pt x="531" y="1305"/>
                </a:lnTo>
                <a:lnTo>
                  <a:pt x="553" y="1330"/>
                </a:lnTo>
                <a:lnTo>
                  <a:pt x="574" y="1353"/>
                </a:lnTo>
                <a:lnTo>
                  <a:pt x="595" y="1377"/>
                </a:lnTo>
                <a:lnTo>
                  <a:pt x="618" y="1401"/>
                </a:lnTo>
                <a:lnTo>
                  <a:pt x="641" y="1423"/>
                </a:lnTo>
                <a:lnTo>
                  <a:pt x="665" y="1445"/>
                </a:lnTo>
                <a:lnTo>
                  <a:pt x="690" y="1467"/>
                </a:lnTo>
                <a:lnTo>
                  <a:pt x="713" y="1487"/>
                </a:lnTo>
                <a:lnTo>
                  <a:pt x="739" y="1508"/>
                </a:lnTo>
                <a:lnTo>
                  <a:pt x="764" y="1527"/>
                </a:lnTo>
                <a:lnTo>
                  <a:pt x="791" y="1546"/>
                </a:lnTo>
                <a:lnTo>
                  <a:pt x="817" y="1565"/>
                </a:lnTo>
                <a:lnTo>
                  <a:pt x="844" y="1582"/>
                </a:lnTo>
                <a:lnTo>
                  <a:pt x="872" y="1600"/>
                </a:lnTo>
                <a:lnTo>
                  <a:pt x="900" y="1617"/>
                </a:lnTo>
                <a:lnTo>
                  <a:pt x="928" y="1632"/>
                </a:lnTo>
                <a:lnTo>
                  <a:pt x="957" y="1647"/>
                </a:lnTo>
                <a:lnTo>
                  <a:pt x="986" y="1662"/>
                </a:lnTo>
                <a:lnTo>
                  <a:pt x="1016" y="1676"/>
                </a:lnTo>
                <a:lnTo>
                  <a:pt x="1046" y="1689"/>
                </a:lnTo>
                <a:lnTo>
                  <a:pt x="1076" y="1702"/>
                </a:lnTo>
                <a:lnTo>
                  <a:pt x="1106" y="1714"/>
                </a:lnTo>
                <a:lnTo>
                  <a:pt x="1138" y="1724"/>
                </a:lnTo>
                <a:lnTo>
                  <a:pt x="1169" y="1734"/>
                </a:lnTo>
                <a:lnTo>
                  <a:pt x="1201" y="1743"/>
                </a:lnTo>
                <a:lnTo>
                  <a:pt x="1233" y="1752"/>
                </a:lnTo>
                <a:lnTo>
                  <a:pt x="1266" y="1761"/>
                </a:lnTo>
                <a:lnTo>
                  <a:pt x="1299" y="1768"/>
                </a:lnTo>
                <a:lnTo>
                  <a:pt x="1332" y="1774"/>
                </a:lnTo>
                <a:lnTo>
                  <a:pt x="1365" y="1780"/>
                </a:lnTo>
                <a:lnTo>
                  <a:pt x="1398" y="1784"/>
                </a:lnTo>
                <a:lnTo>
                  <a:pt x="1432" y="1788"/>
                </a:lnTo>
                <a:lnTo>
                  <a:pt x="1467" y="1790"/>
                </a:lnTo>
                <a:lnTo>
                  <a:pt x="1501" y="1793"/>
                </a:lnTo>
                <a:lnTo>
                  <a:pt x="1535" y="1794"/>
                </a:lnTo>
                <a:lnTo>
                  <a:pt x="1569" y="1795"/>
                </a:lnTo>
                <a:lnTo>
                  <a:pt x="1625" y="1794"/>
                </a:lnTo>
                <a:lnTo>
                  <a:pt x="1680" y="1790"/>
                </a:lnTo>
                <a:lnTo>
                  <a:pt x="1735" y="1784"/>
                </a:lnTo>
                <a:lnTo>
                  <a:pt x="1789" y="1777"/>
                </a:lnTo>
                <a:lnTo>
                  <a:pt x="1842" y="1767"/>
                </a:lnTo>
                <a:lnTo>
                  <a:pt x="1894" y="1755"/>
                </a:lnTo>
                <a:lnTo>
                  <a:pt x="1946" y="1742"/>
                </a:lnTo>
                <a:lnTo>
                  <a:pt x="1997" y="1725"/>
                </a:lnTo>
                <a:lnTo>
                  <a:pt x="2046" y="1708"/>
                </a:lnTo>
                <a:lnTo>
                  <a:pt x="2096" y="1688"/>
                </a:lnTo>
                <a:lnTo>
                  <a:pt x="2143" y="1666"/>
                </a:lnTo>
                <a:lnTo>
                  <a:pt x="2191" y="1643"/>
                </a:lnTo>
                <a:lnTo>
                  <a:pt x="2237" y="1618"/>
                </a:lnTo>
                <a:lnTo>
                  <a:pt x="2281" y="1592"/>
                </a:lnTo>
                <a:lnTo>
                  <a:pt x="2325" y="1562"/>
                </a:lnTo>
                <a:lnTo>
                  <a:pt x="2368" y="1533"/>
                </a:lnTo>
                <a:lnTo>
                  <a:pt x="2408" y="1501"/>
                </a:lnTo>
                <a:lnTo>
                  <a:pt x="2448" y="1468"/>
                </a:lnTo>
                <a:lnTo>
                  <a:pt x="2487" y="1434"/>
                </a:lnTo>
                <a:lnTo>
                  <a:pt x="2525" y="1397"/>
                </a:lnTo>
                <a:lnTo>
                  <a:pt x="2560" y="1359"/>
                </a:lnTo>
                <a:lnTo>
                  <a:pt x="2594" y="1322"/>
                </a:lnTo>
                <a:lnTo>
                  <a:pt x="2627" y="1280"/>
                </a:lnTo>
                <a:lnTo>
                  <a:pt x="2658" y="1239"/>
                </a:lnTo>
                <a:lnTo>
                  <a:pt x="2689" y="1196"/>
                </a:lnTo>
                <a:lnTo>
                  <a:pt x="2716" y="1153"/>
                </a:lnTo>
                <a:lnTo>
                  <a:pt x="2743" y="1108"/>
                </a:lnTo>
                <a:lnTo>
                  <a:pt x="2768" y="1062"/>
                </a:lnTo>
                <a:lnTo>
                  <a:pt x="2790" y="1015"/>
                </a:lnTo>
                <a:lnTo>
                  <a:pt x="2812" y="966"/>
                </a:lnTo>
                <a:lnTo>
                  <a:pt x="2832" y="918"/>
                </a:lnTo>
                <a:lnTo>
                  <a:pt x="2848" y="867"/>
                </a:lnTo>
                <a:lnTo>
                  <a:pt x="2728" y="987"/>
                </a:lnTo>
                <a:lnTo>
                  <a:pt x="2721" y="994"/>
                </a:lnTo>
                <a:lnTo>
                  <a:pt x="2711" y="999"/>
                </a:lnTo>
                <a:lnTo>
                  <a:pt x="2702" y="1002"/>
                </a:lnTo>
                <a:lnTo>
                  <a:pt x="2691" y="1003"/>
                </a:lnTo>
                <a:lnTo>
                  <a:pt x="2681" y="1002"/>
                </a:lnTo>
                <a:lnTo>
                  <a:pt x="2671" y="999"/>
                </a:lnTo>
                <a:lnTo>
                  <a:pt x="2662" y="994"/>
                </a:lnTo>
                <a:lnTo>
                  <a:pt x="2653" y="987"/>
                </a:lnTo>
                <a:lnTo>
                  <a:pt x="2415" y="749"/>
                </a:lnTo>
                <a:lnTo>
                  <a:pt x="2403" y="782"/>
                </a:lnTo>
                <a:lnTo>
                  <a:pt x="2390" y="813"/>
                </a:lnTo>
                <a:lnTo>
                  <a:pt x="2375" y="844"/>
                </a:lnTo>
                <a:lnTo>
                  <a:pt x="2359" y="875"/>
                </a:lnTo>
                <a:lnTo>
                  <a:pt x="2343" y="905"/>
                </a:lnTo>
                <a:lnTo>
                  <a:pt x="2325" y="933"/>
                </a:lnTo>
                <a:lnTo>
                  <a:pt x="2306" y="961"/>
                </a:lnTo>
                <a:lnTo>
                  <a:pt x="2286" y="990"/>
                </a:lnTo>
                <a:lnTo>
                  <a:pt x="2265" y="1016"/>
                </a:lnTo>
                <a:lnTo>
                  <a:pt x="2243" y="1042"/>
                </a:lnTo>
                <a:lnTo>
                  <a:pt x="2220" y="1066"/>
                </a:lnTo>
                <a:lnTo>
                  <a:pt x="2196" y="1091"/>
                </a:lnTo>
                <a:lnTo>
                  <a:pt x="2172" y="1114"/>
                </a:lnTo>
                <a:lnTo>
                  <a:pt x="2146" y="1136"/>
                </a:lnTo>
                <a:lnTo>
                  <a:pt x="2120" y="1157"/>
                </a:lnTo>
                <a:lnTo>
                  <a:pt x="2093" y="1179"/>
                </a:lnTo>
                <a:lnTo>
                  <a:pt x="2064" y="1198"/>
                </a:lnTo>
                <a:lnTo>
                  <a:pt x="2036" y="1215"/>
                </a:lnTo>
                <a:lnTo>
                  <a:pt x="2006" y="1233"/>
                </a:lnTo>
                <a:lnTo>
                  <a:pt x="1976" y="1249"/>
                </a:lnTo>
                <a:lnTo>
                  <a:pt x="1945" y="1264"/>
                </a:lnTo>
                <a:lnTo>
                  <a:pt x="1914" y="1278"/>
                </a:lnTo>
                <a:lnTo>
                  <a:pt x="1882" y="1291"/>
                </a:lnTo>
                <a:lnTo>
                  <a:pt x="1849" y="1301"/>
                </a:lnTo>
                <a:lnTo>
                  <a:pt x="1816" y="1312"/>
                </a:lnTo>
                <a:lnTo>
                  <a:pt x="1782" y="1320"/>
                </a:lnTo>
                <a:lnTo>
                  <a:pt x="1748" y="1329"/>
                </a:lnTo>
                <a:lnTo>
                  <a:pt x="1713" y="1334"/>
                </a:lnTo>
                <a:lnTo>
                  <a:pt x="1678" y="1339"/>
                </a:lnTo>
                <a:lnTo>
                  <a:pt x="1643" y="1343"/>
                </a:lnTo>
                <a:lnTo>
                  <a:pt x="1606" y="1345"/>
                </a:lnTo>
                <a:lnTo>
                  <a:pt x="1569" y="1346"/>
                </a:lnTo>
                <a:lnTo>
                  <a:pt x="1523" y="1345"/>
                </a:lnTo>
                <a:lnTo>
                  <a:pt x="1478" y="1342"/>
                </a:lnTo>
                <a:lnTo>
                  <a:pt x="1434" y="1336"/>
                </a:lnTo>
                <a:lnTo>
                  <a:pt x="1389" y="1327"/>
                </a:lnTo>
                <a:lnTo>
                  <a:pt x="1345" y="1318"/>
                </a:lnTo>
                <a:lnTo>
                  <a:pt x="1303" y="1306"/>
                </a:lnTo>
                <a:lnTo>
                  <a:pt x="1261" y="1292"/>
                </a:lnTo>
                <a:lnTo>
                  <a:pt x="1221" y="1275"/>
                </a:lnTo>
                <a:lnTo>
                  <a:pt x="1181" y="1258"/>
                </a:lnTo>
                <a:lnTo>
                  <a:pt x="1142" y="1238"/>
                </a:lnTo>
                <a:lnTo>
                  <a:pt x="1104" y="1216"/>
                </a:lnTo>
                <a:lnTo>
                  <a:pt x="1069" y="1193"/>
                </a:lnTo>
                <a:lnTo>
                  <a:pt x="1033" y="1168"/>
                </a:lnTo>
                <a:lnTo>
                  <a:pt x="999" y="1141"/>
                </a:lnTo>
                <a:lnTo>
                  <a:pt x="966" y="1114"/>
                </a:lnTo>
                <a:lnTo>
                  <a:pt x="935" y="1083"/>
                </a:lnTo>
                <a:lnTo>
                  <a:pt x="906" y="1052"/>
                </a:lnTo>
                <a:lnTo>
                  <a:pt x="877" y="1019"/>
                </a:lnTo>
                <a:lnTo>
                  <a:pt x="850" y="986"/>
                </a:lnTo>
                <a:lnTo>
                  <a:pt x="825" y="951"/>
                </a:lnTo>
                <a:lnTo>
                  <a:pt x="803" y="914"/>
                </a:lnTo>
                <a:lnTo>
                  <a:pt x="781" y="876"/>
                </a:lnTo>
                <a:lnTo>
                  <a:pt x="760" y="839"/>
                </a:lnTo>
                <a:lnTo>
                  <a:pt x="743" y="798"/>
                </a:lnTo>
                <a:lnTo>
                  <a:pt x="727" y="757"/>
                </a:lnTo>
                <a:lnTo>
                  <a:pt x="713" y="716"/>
                </a:lnTo>
                <a:lnTo>
                  <a:pt x="700" y="673"/>
                </a:lnTo>
                <a:lnTo>
                  <a:pt x="691" y="630"/>
                </a:lnTo>
                <a:lnTo>
                  <a:pt x="683" y="586"/>
                </a:lnTo>
                <a:lnTo>
                  <a:pt x="677" y="541"/>
                </a:lnTo>
                <a:lnTo>
                  <a:pt x="674" y="495"/>
                </a:lnTo>
                <a:lnTo>
                  <a:pt x="673" y="449"/>
                </a:lnTo>
                <a:lnTo>
                  <a:pt x="897" y="449"/>
                </a:lnTo>
                <a:lnTo>
                  <a:pt x="449" y="0"/>
                </a:lnTo>
                <a:lnTo>
                  <a:pt x="0" y="449"/>
                </a:lnTo>
                <a:lnTo>
                  <a:pt x="224" y="449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未知"/>
          <p:cNvSpPr>
            <a:spLocks noChangeAspect="1"/>
          </p:cNvSpPr>
          <p:nvPr/>
        </p:nvSpPr>
        <p:spPr bwMode="auto">
          <a:xfrm rot="5400000">
            <a:off x="3502987" y="2109934"/>
            <a:ext cx="3103719" cy="1957045"/>
          </a:xfrm>
          <a:custGeom>
            <a:avLst/>
            <a:gdLst>
              <a:gd name="T0" fmla="*/ 3359381 w 2849"/>
              <a:gd name="T1" fmla="*/ 1680030 h 1794"/>
              <a:gd name="T2" fmla="*/ 3352977 w 2849"/>
              <a:gd name="T3" fmla="*/ 1548037 h 1794"/>
              <a:gd name="T4" fmla="*/ 3333766 w 2849"/>
              <a:gd name="T5" fmla="*/ 1417325 h 1794"/>
              <a:gd name="T6" fmla="*/ 3306870 w 2849"/>
              <a:gd name="T7" fmla="*/ 1291739 h 1794"/>
              <a:gd name="T8" fmla="*/ 3271010 w 2849"/>
              <a:gd name="T9" fmla="*/ 1171279 h 1794"/>
              <a:gd name="T10" fmla="*/ 3224903 w 2849"/>
              <a:gd name="T11" fmla="*/ 1053382 h 1794"/>
              <a:gd name="T12" fmla="*/ 3172393 w 2849"/>
              <a:gd name="T13" fmla="*/ 938049 h 1794"/>
              <a:gd name="T14" fmla="*/ 3112198 w 2849"/>
              <a:gd name="T15" fmla="*/ 829122 h 1794"/>
              <a:gd name="T16" fmla="*/ 3044319 w 2849"/>
              <a:gd name="T17" fmla="*/ 726603 h 1794"/>
              <a:gd name="T18" fmla="*/ 2968755 w 2849"/>
              <a:gd name="T19" fmla="*/ 626647 h 1794"/>
              <a:gd name="T20" fmla="*/ 2885507 w 2849"/>
              <a:gd name="T21" fmla="*/ 534380 h 1794"/>
              <a:gd name="T22" fmla="*/ 2795855 w 2849"/>
              <a:gd name="T23" fmla="*/ 448521 h 1794"/>
              <a:gd name="T24" fmla="*/ 2702361 w 2849"/>
              <a:gd name="T25" fmla="*/ 367787 h 1794"/>
              <a:gd name="T26" fmla="*/ 2601183 w 2849"/>
              <a:gd name="T27" fmla="*/ 293461 h 1794"/>
              <a:gd name="T28" fmla="*/ 2494881 w 2849"/>
              <a:gd name="T29" fmla="*/ 228105 h 1794"/>
              <a:gd name="T30" fmla="*/ 2384738 w 2849"/>
              <a:gd name="T31" fmla="*/ 169156 h 1794"/>
              <a:gd name="T32" fmla="*/ 2269471 w 2849"/>
              <a:gd name="T33" fmla="*/ 119178 h 1794"/>
              <a:gd name="T34" fmla="*/ 2150362 w 2849"/>
              <a:gd name="T35" fmla="*/ 76889 h 1794"/>
              <a:gd name="T36" fmla="*/ 2027411 w 2849"/>
              <a:gd name="T37" fmla="*/ 43571 h 1794"/>
              <a:gd name="T38" fmla="*/ 1900618 w 2849"/>
              <a:gd name="T39" fmla="*/ 19222 h 1794"/>
              <a:gd name="T40" fmla="*/ 1769983 w 2849"/>
              <a:gd name="T41" fmla="*/ 5126 h 1794"/>
              <a:gd name="T42" fmla="*/ 1636786 w 2849"/>
              <a:gd name="T43" fmla="*/ 0 h 1794"/>
              <a:gd name="T44" fmla="*/ 1494623 w 2849"/>
              <a:gd name="T45" fmla="*/ 5126 h 1794"/>
              <a:gd name="T46" fmla="*/ 1289705 w 2849"/>
              <a:gd name="T47" fmla="*/ 34600 h 1794"/>
              <a:gd name="T48" fmla="*/ 1091190 w 2849"/>
              <a:gd name="T49" fmla="*/ 87141 h 1794"/>
              <a:gd name="T50" fmla="*/ 901641 w 2849"/>
              <a:gd name="T51" fmla="*/ 164030 h 1794"/>
              <a:gd name="T52" fmla="*/ 727460 w 2849"/>
              <a:gd name="T53" fmla="*/ 260142 h 1794"/>
              <a:gd name="T54" fmla="*/ 563526 w 2849"/>
              <a:gd name="T55" fmla="*/ 375476 h 1794"/>
              <a:gd name="T56" fmla="*/ 414960 w 2849"/>
              <a:gd name="T57" fmla="*/ 508750 h 1794"/>
              <a:gd name="T58" fmla="*/ 284324 w 2849"/>
              <a:gd name="T59" fmla="*/ 658684 h 1794"/>
              <a:gd name="T60" fmla="*/ 169058 w 2849"/>
              <a:gd name="T61" fmla="*/ 821433 h 1794"/>
              <a:gd name="T62" fmla="*/ 73002 w 2849"/>
              <a:gd name="T63" fmla="*/ 998279 h 1794"/>
              <a:gd name="T64" fmla="*/ 0 w 2849"/>
              <a:gd name="T65" fmla="*/ 1187939 h 1794"/>
              <a:gd name="T66" fmla="*/ 163935 w 2849"/>
              <a:gd name="T67" fmla="*/ 1026471 h 1794"/>
              <a:gd name="T68" fmla="*/ 202357 w 2849"/>
              <a:gd name="T69" fmla="*/ 1013656 h 1794"/>
              <a:gd name="T70" fmla="*/ 227972 w 2849"/>
              <a:gd name="T71" fmla="*/ 1018782 h 1794"/>
              <a:gd name="T72" fmla="*/ 554560 w 2849"/>
              <a:gd name="T73" fmla="*/ 1339154 h 1794"/>
              <a:gd name="T74" fmla="*/ 587860 w 2849"/>
              <a:gd name="T75" fmla="*/ 1257139 h 1794"/>
              <a:gd name="T76" fmla="*/ 648054 w 2849"/>
              <a:gd name="T77" fmla="*/ 1140524 h 1794"/>
              <a:gd name="T78" fmla="*/ 721057 w 2849"/>
              <a:gd name="T79" fmla="*/ 1031597 h 1794"/>
              <a:gd name="T80" fmla="*/ 804305 w 2849"/>
              <a:gd name="T81" fmla="*/ 931641 h 1794"/>
              <a:gd name="T82" fmla="*/ 899079 w 2849"/>
              <a:gd name="T83" fmla="*/ 843219 h 1794"/>
              <a:gd name="T84" fmla="*/ 1004100 w 2849"/>
              <a:gd name="T85" fmla="*/ 763766 h 1794"/>
              <a:gd name="T86" fmla="*/ 1116805 w 2849"/>
              <a:gd name="T87" fmla="*/ 699692 h 1794"/>
              <a:gd name="T88" fmla="*/ 1238475 w 2849"/>
              <a:gd name="T89" fmla="*/ 645870 h 1794"/>
              <a:gd name="T90" fmla="*/ 1365269 w 2849"/>
              <a:gd name="T91" fmla="*/ 606143 h 1794"/>
              <a:gd name="T92" fmla="*/ 1499746 w 2849"/>
              <a:gd name="T93" fmla="*/ 583077 h 1794"/>
              <a:gd name="T94" fmla="*/ 1636786 w 2849"/>
              <a:gd name="T95" fmla="*/ 574106 h 1794"/>
              <a:gd name="T96" fmla="*/ 1755894 w 2849"/>
              <a:gd name="T97" fmla="*/ 579232 h 1794"/>
              <a:gd name="T98" fmla="*/ 1924952 w 2849"/>
              <a:gd name="T99" fmla="*/ 609988 h 1794"/>
              <a:gd name="T100" fmla="*/ 2085045 w 2849"/>
              <a:gd name="T101" fmla="*/ 663810 h 1794"/>
              <a:gd name="T102" fmla="*/ 2233610 w 2849"/>
              <a:gd name="T103" fmla="*/ 739418 h 1794"/>
              <a:gd name="T104" fmla="*/ 2369369 w 2849"/>
              <a:gd name="T105" fmla="*/ 836811 h 1794"/>
              <a:gd name="T106" fmla="*/ 2488478 w 2849"/>
              <a:gd name="T107" fmla="*/ 950863 h 1794"/>
              <a:gd name="T108" fmla="*/ 2589656 w 2849"/>
              <a:gd name="T109" fmla="*/ 1080294 h 1794"/>
              <a:gd name="T110" fmla="*/ 2672904 w 2849"/>
              <a:gd name="T111" fmla="*/ 1225102 h 1794"/>
              <a:gd name="T112" fmla="*/ 2735660 w 2849"/>
              <a:gd name="T113" fmla="*/ 1381443 h 1794"/>
              <a:gd name="T114" fmla="*/ 2772802 w 2849"/>
              <a:gd name="T115" fmla="*/ 1548037 h 1794"/>
              <a:gd name="T116" fmla="*/ 2786890 w 2849"/>
              <a:gd name="T117" fmla="*/ 1723600 h 1794"/>
              <a:gd name="T118" fmla="*/ 3648828 w 2849"/>
              <a:gd name="T119" fmla="*/ 1723600 h 17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9"/>
              <a:gd name="T181" fmla="*/ 0 h 1794"/>
              <a:gd name="T182" fmla="*/ 2849 w 2849"/>
              <a:gd name="T183" fmla="*/ 1794 h 17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9" h="1794">
                <a:moveTo>
                  <a:pt x="2625" y="1345"/>
                </a:moveTo>
                <a:lnTo>
                  <a:pt x="2625" y="1345"/>
                </a:lnTo>
                <a:lnTo>
                  <a:pt x="2623" y="1311"/>
                </a:lnTo>
                <a:lnTo>
                  <a:pt x="2622" y="1276"/>
                </a:lnTo>
                <a:lnTo>
                  <a:pt x="2620" y="1242"/>
                </a:lnTo>
                <a:lnTo>
                  <a:pt x="2618" y="1208"/>
                </a:lnTo>
                <a:lnTo>
                  <a:pt x="2614" y="1174"/>
                </a:lnTo>
                <a:lnTo>
                  <a:pt x="2609" y="1141"/>
                </a:lnTo>
                <a:lnTo>
                  <a:pt x="2603" y="1106"/>
                </a:lnTo>
                <a:lnTo>
                  <a:pt x="2597" y="1075"/>
                </a:lnTo>
                <a:lnTo>
                  <a:pt x="2590" y="1041"/>
                </a:lnTo>
                <a:lnTo>
                  <a:pt x="2582" y="1008"/>
                </a:lnTo>
                <a:lnTo>
                  <a:pt x="2574" y="977"/>
                </a:lnTo>
                <a:lnTo>
                  <a:pt x="2564" y="945"/>
                </a:lnTo>
                <a:lnTo>
                  <a:pt x="2554" y="914"/>
                </a:lnTo>
                <a:lnTo>
                  <a:pt x="2543" y="882"/>
                </a:lnTo>
                <a:lnTo>
                  <a:pt x="2531" y="851"/>
                </a:lnTo>
                <a:lnTo>
                  <a:pt x="2518" y="822"/>
                </a:lnTo>
                <a:lnTo>
                  <a:pt x="2505" y="791"/>
                </a:lnTo>
                <a:lnTo>
                  <a:pt x="2491" y="762"/>
                </a:lnTo>
                <a:lnTo>
                  <a:pt x="2477" y="732"/>
                </a:lnTo>
                <a:lnTo>
                  <a:pt x="2462" y="704"/>
                </a:lnTo>
                <a:lnTo>
                  <a:pt x="2446" y="675"/>
                </a:lnTo>
                <a:lnTo>
                  <a:pt x="2430" y="647"/>
                </a:lnTo>
                <a:lnTo>
                  <a:pt x="2412" y="620"/>
                </a:lnTo>
                <a:lnTo>
                  <a:pt x="2394" y="593"/>
                </a:lnTo>
                <a:lnTo>
                  <a:pt x="2377" y="567"/>
                </a:lnTo>
                <a:lnTo>
                  <a:pt x="2357" y="540"/>
                </a:lnTo>
                <a:lnTo>
                  <a:pt x="2338" y="515"/>
                </a:lnTo>
                <a:lnTo>
                  <a:pt x="2318" y="489"/>
                </a:lnTo>
                <a:lnTo>
                  <a:pt x="2296" y="464"/>
                </a:lnTo>
                <a:lnTo>
                  <a:pt x="2275" y="440"/>
                </a:lnTo>
                <a:lnTo>
                  <a:pt x="2253" y="417"/>
                </a:lnTo>
                <a:lnTo>
                  <a:pt x="2230" y="393"/>
                </a:lnTo>
                <a:lnTo>
                  <a:pt x="2207" y="371"/>
                </a:lnTo>
                <a:lnTo>
                  <a:pt x="2183" y="350"/>
                </a:lnTo>
                <a:lnTo>
                  <a:pt x="2159" y="328"/>
                </a:lnTo>
                <a:lnTo>
                  <a:pt x="2135" y="307"/>
                </a:lnTo>
                <a:lnTo>
                  <a:pt x="2110" y="287"/>
                </a:lnTo>
                <a:lnTo>
                  <a:pt x="2084" y="267"/>
                </a:lnTo>
                <a:lnTo>
                  <a:pt x="2058" y="248"/>
                </a:lnTo>
                <a:lnTo>
                  <a:pt x="2031" y="229"/>
                </a:lnTo>
                <a:lnTo>
                  <a:pt x="2003" y="211"/>
                </a:lnTo>
                <a:lnTo>
                  <a:pt x="1976" y="195"/>
                </a:lnTo>
                <a:lnTo>
                  <a:pt x="1948" y="178"/>
                </a:lnTo>
                <a:lnTo>
                  <a:pt x="1920" y="162"/>
                </a:lnTo>
                <a:lnTo>
                  <a:pt x="1891" y="146"/>
                </a:lnTo>
                <a:lnTo>
                  <a:pt x="1862" y="132"/>
                </a:lnTo>
                <a:lnTo>
                  <a:pt x="1832" y="118"/>
                </a:lnTo>
                <a:lnTo>
                  <a:pt x="1803" y="105"/>
                </a:lnTo>
                <a:lnTo>
                  <a:pt x="1772" y="93"/>
                </a:lnTo>
                <a:lnTo>
                  <a:pt x="1741" y="81"/>
                </a:lnTo>
                <a:lnTo>
                  <a:pt x="1711" y="71"/>
                </a:lnTo>
                <a:lnTo>
                  <a:pt x="1679" y="60"/>
                </a:lnTo>
                <a:lnTo>
                  <a:pt x="1647" y="51"/>
                </a:lnTo>
                <a:lnTo>
                  <a:pt x="1615" y="43"/>
                </a:lnTo>
                <a:lnTo>
                  <a:pt x="1583" y="34"/>
                </a:lnTo>
                <a:lnTo>
                  <a:pt x="1550" y="27"/>
                </a:lnTo>
                <a:lnTo>
                  <a:pt x="1517" y="20"/>
                </a:lnTo>
                <a:lnTo>
                  <a:pt x="1484" y="15"/>
                </a:lnTo>
                <a:lnTo>
                  <a:pt x="1450" y="11"/>
                </a:lnTo>
                <a:lnTo>
                  <a:pt x="1417" y="7"/>
                </a:lnTo>
                <a:lnTo>
                  <a:pt x="1382" y="4"/>
                </a:lnTo>
                <a:lnTo>
                  <a:pt x="1348" y="1"/>
                </a:lnTo>
                <a:lnTo>
                  <a:pt x="1314" y="0"/>
                </a:lnTo>
                <a:lnTo>
                  <a:pt x="1278" y="0"/>
                </a:lnTo>
                <a:lnTo>
                  <a:pt x="1223" y="1"/>
                </a:lnTo>
                <a:lnTo>
                  <a:pt x="1167" y="4"/>
                </a:lnTo>
                <a:lnTo>
                  <a:pt x="1113" y="9"/>
                </a:lnTo>
                <a:lnTo>
                  <a:pt x="1060" y="18"/>
                </a:lnTo>
                <a:lnTo>
                  <a:pt x="1007" y="27"/>
                </a:lnTo>
                <a:lnTo>
                  <a:pt x="954" y="39"/>
                </a:lnTo>
                <a:lnTo>
                  <a:pt x="903" y="53"/>
                </a:lnTo>
                <a:lnTo>
                  <a:pt x="852" y="68"/>
                </a:lnTo>
                <a:lnTo>
                  <a:pt x="801" y="86"/>
                </a:lnTo>
                <a:lnTo>
                  <a:pt x="753" y="106"/>
                </a:lnTo>
                <a:lnTo>
                  <a:pt x="704" y="128"/>
                </a:lnTo>
                <a:lnTo>
                  <a:pt x="658" y="151"/>
                </a:lnTo>
                <a:lnTo>
                  <a:pt x="612" y="176"/>
                </a:lnTo>
                <a:lnTo>
                  <a:pt x="568" y="203"/>
                </a:lnTo>
                <a:lnTo>
                  <a:pt x="524" y="231"/>
                </a:lnTo>
                <a:lnTo>
                  <a:pt x="481" y="261"/>
                </a:lnTo>
                <a:lnTo>
                  <a:pt x="440" y="293"/>
                </a:lnTo>
                <a:lnTo>
                  <a:pt x="400" y="326"/>
                </a:lnTo>
                <a:lnTo>
                  <a:pt x="362" y="361"/>
                </a:lnTo>
                <a:lnTo>
                  <a:pt x="324" y="397"/>
                </a:lnTo>
                <a:lnTo>
                  <a:pt x="289" y="435"/>
                </a:lnTo>
                <a:lnTo>
                  <a:pt x="255" y="473"/>
                </a:lnTo>
                <a:lnTo>
                  <a:pt x="222" y="514"/>
                </a:lnTo>
                <a:lnTo>
                  <a:pt x="190" y="555"/>
                </a:lnTo>
                <a:lnTo>
                  <a:pt x="160" y="597"/>
                </a:lnTo>
                <a:lnTo>
                  <a:pt x="132" y="641"/>
                </a:lnTo>
                <a:lnTo>
                  <a:pt x="106" y="686"/>
                </a:lnTo>
                <a:lnTo>
                  <a:pt x="81" y="732"/>
                </a:lnTo>
                <a:lnTo>
                  <a:pt x="57" y="779"/>
                </a:lnTo>
                <a:lnTo>
                  <a:pt x="36" y="828"/>
                </a:lnTo>
                <a:lnTo>
                  <a:pt x="17" y="877"/>
                </a:lnTo>
                <a:lnTo>
                  <a:pt x="0" y="927"/>
                </a:lnTo>
                <a:lnTo>
                  <a:pt x="120" y="806"/>
                </a:lnTo>
                <a:lnTo>
                  <a:pt x="128" y="801"/>
                </a:lnTo>
                <a:lnTo>
                  <a:pt x="138" y="795"/>
                </a:lnTo>
                <a:lnTo>
                  <a:pt x="147" y="792"/>
                </a:lnTo>
                <a:lnTo>
                  <a:pt x="158" y="791"/>
                </a:lnTo>
                <a:lnTo>
                  <a:pt x="167" y="792"/>
                </a:lnTo>
                <a:lnTo>
                  <a:pt x="178" y="795"/>
                </a:lnTo>
                <a:lnTo>
                  <a:pt x="186" y="801"/>
                </a:lnTo>
                <a:lnTo>
                  <a:pt x="194" y="806"/>
                </a:lnTo>
                <a:lnTo>
                  <a:pt x="433" y="1045"/>
                </a:lnTo>
                <a:lnTo>
                  <a:pt x="446" y="1013"/>
                </a:lnTo>
                <a:lnTo>
                  <a:pt x="459" y="981"/>
                </a:lnTo>
                <a:lnTo>
                  <a:pt x="473" y="951"/>
                </a:lnTo>
                <a:lnTo>
                  <a:pt x="488" y="920"/>
                </a:lnTo>
                <a:lnTo>
                  <a:pt x="506" y="890"/>
                </a:lnTo>
                <a:lnTo>
                  <a:pt x="524" y="861"/>
                </a:lnTo>
                <a:lnTo>
                  <a:pt x="543" y="832"/>
                </a:lnTo>
                <a:lnTo>
                  <a:pt x="563" y="805"/>
                </a:lnTo>
                <a:lnTo>
                  <a:pt x="584" y="778"/>
                </a:lnTo>
                <a:lnTo>
                  <a:pt x="605" y="752"/>
                </a:lnTo>
                <a:lnTo>
                  <a:pt x="628" y="727"/>
                </a:lnTo>
                <a:lnTo>
                  <a:pt x="653" y="704"/>
                </a:lnTo>
                <a:lnTo>
                  <a:pt x="677" y="680"/>
                </a:lnTo>
                <a:lnTo>
                  <a:pt x="702" y="658"/>
                </a:lnTo>
                <a:lnTo>
                  <a:pt x="729" y="636"/>
                </a:lnTo>
                <a:lnTo>
                  <a:pt x="756" y="616"/>
                </a:lnTo>
                <a:lnTo>
                  <a:pt x="784" y="596"/>
                </a:lnTo>
                <a:lnTo>
                  <a:pt x="813" y="579"/>
                </a:lnTo>
                <a:lnTo>
                  <a:pt x="843" y="561"/>
                </a:lnTo>
                <a:lnTo>
                  <a:pt x="872" y="546"/>
                </a:lnTo>
                <a:lnTo>
                  <a:pt x="903" y="530"/>
                </a:lnTo>
                <a:lnTo>
                  <a:pt x="935" y="516"/>
                </a:lnTo>
                <a:lnTo>
                  <a:pt x="967" y="504"/>
                </a:lnTo>
                <a:lnTo>
                  <a:pt x="1000" y="492"/>
                </a:lnTo>
                <a:lnTo>
                  <a:pt x="1033" y="482"/>
                </a:lnTo>
                <a:lnTo>
                  <a:pt x="1066" y="473"/>
                </a:lnTo>
                <a:lnTo>
                  <a:pt x="1100" y="465"/>
                </a:lnTo>
                <a:lnTo>
                  <a:pt x="1136" y="459"/>
                </a:lnTo>
                <a:lnTo>
                  <a:pt x="1171" y="455"/>
                </a:lnTo>
                <a:lnTo>
                  <a:pt x="1206" y="451"/>
                </a:lnTo>
                <a:lnTo>
                  <a:pt x="1242" y="449"/>
                </a:lnTo>
                <a:lnTo>
                  <a:pt x="1278" y="448"/>
                </a:lnTo>
                <a:lnTo>
                  <a:pt x="1324" y="449"/>
                </a:lnTo>
                <a:lnTo>
                  <a:pt x="1371" y="452"/>
                </a:lnTo>
                <a:lnTo>
                  <a:pt x="1415" y="458"/>
                </a:lnTo>
                <a:lnTo>
                  <a:pt x="1459" y="466"/>
                </a:lnTo>
                <a:lnTo>
                  <a:pt x="1503" y="476"/>
                </a:lnTo>
                <a:lnTo>
                  <a:pt x="1545" y="489"/>
                </a:lnTo>
                <a:lnTo>
                  <a:pt x="1587" y="503"/>
                </a:lnTo>
                <a:lnTo>
                  <a:pt x="1628" y="518"/>
                </a:lnTo>
                <a:lnTo>
                  <a:pt x="1668" y="536"/>
                </a:lnTo>
                <a:lnTo>
                  <a:pt x="1706" y="556"/>
                </a:lnTo>
                <a:lnTo>
                  <a:pt x="1744" y="577"/>
                </a:lnTo>
                <a:lnTo>
                  <a:pt x="1780" y="601"/>
                </a:lnTo>
                <a:lnTo>
                  <a:pt x="1816" y="626"/>
                </a:lnTo>
                <a:lnTo>
                  <a:pt x="1850" y="653"/>
                </a:lnTo>
                <a:lnTo>
                  <a:pt x="1882" y="681"/>
                </a:lnTo>
                <a:lnTo>
                  <a:pt x="1913" y="711"/>
                </a:lnTo>
                <a:lnTo>
                  <a:pt x="1943" y="742"/>
                </a:lnTo>
                <a:lnTo>
                  <a:pt x="1970" y="775"/>
                </a:lnTo>
                <a:lnTo>
                  <a:pt x="1998" y="809"/>
                </a:lnTo>
                <a:lnTo>
                  <a:pt x="2022" y="843"/>
                </a:lnTo>
                <a:lnTo>
                  <a:pt x="2046" y="880"/>
                </a:lnTo>
                <a:lnTo>
                  <a:pt x="2067" y="917"/>
                </a:lnTo>
                <a:lnTo>
                  <a:pt x="2087" y="956"/>
                </a:lnTo>
                <a:lnTo>
                  <a:pt x="2105" y="995"/>
                </a:lnTo>
                <a:lnTo>
                  <a:pt x="2122" y="1037"/>
                </a:lnTo>
                <a:lnTo>
                  <a:pt x="2136" y="1078"/>
                </a:lnTo>
                <a:lnTo>
                  <a:pt x="2148" y="1121"/>
                </a:lnTo>
                <a:lnTo>
                  <a:pt x="2158" y="1164"/>
                </a:lnTo>
                <a:lnTo>
                  <a:pt x="2165" y="1208"/>
                </a:lnTo>
                <a:lnTo>
                  <a:pt x="2171" y="1254"/>
                </a:lnTo>
                <a:lnTo>
                  <a:pt x="2175" y="1299"/>
                </a:lnTo>
                <a:lnTo>
                  <a:pt x="2176" y="1345"/>
                </a:lnTo>
                <a:lnTo>
                  <a:pt x="1952" y="1345"/>
                </a:lnTo>
                <a:lnTo>
                  <a:pt x="2400" y="1794"/>
                </a:lnTo>
                <a:lnTo>
                  <a:pt x="2849" y="1345"/>
                </a:lnTo>
                <a:lnTo>
                  <a:pt x="2625" y="1345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WordArt 9"/>
          <p:cNvSpPr>
            <a:spLocks noChangeArrowheads="1" noChangeShapeType="1"/>
          </p:cNvSpPr>
          <p:nvPr/>
        </p:nvSpPr>
        <p:spPr bwMode="auto">
          <a:xfrm rot="5400000">
            <a:off x="3625219" y="1901262"/>
            <a:ext cx="2206909" cy="208805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3041511"/>
              </a:avLst>
            </a:prstTxWarp>
          </a:bodyPr>
          <a:lstStyle/>
          <a:p>
            <a:pPr algn="ctr"/>
            <a:r>
              <a:rPr lang="zh-CN" altLang="en-US" sz="905" kern="1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单击此处添加标题文字</a:t>
            </a:r>
          </a:p>
        </p:txBody>
      </p:sp>
      <p:sp>
        <p:nvSpPr>
          <p:cNvPr id="9" name="WordArt 10"/>
          <p:cNvSpPr>
            <a:spLocks noChangeArrowheads="1" noChangeShapeType="1"/>
          </p:cNvSpPr>
          <p:nvPr/>
        </p:nvSpPr>
        <p:spPr bwMode="auto">
          <a:xfrm rot="16200000">
            <a:off x="3247721" y="2008633"/>
            <a:ext cx="1947590" cy="18138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275840"/>
              </a:avLst>
            </a:prstTxWarp>
          </a:bodyPr>
          <a:lstStyle/>
          <a:p>
            <a:pPr algn="ctr"/>
            <a:r>
              <a:rPr lang="zh-CN" altLang="en-US" sz="905" kern="1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单击此处添加标题文字</a:t>
            </a:r>
          </a:p>
        </p:txBody>
      </p:sp>
      <p:sp>
        <p:nvSpPr>
          <p:cNvPr id="10" name="Text Placeholder 32"/>
          <p:cNvSpPr txBox="1"/>
          <p:nvPr/>
        </p:nvSpPr>
        <p:spPr>
          <a:xfrm>
            <a:off x="6325099" y="2122761"/>
            <a:ext cx="2167742" cy="71447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sz="95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1" name="Text Placeholder 33"/>
          <p:cNvSpPr txBox="1"/>
          <p:nvPr/>
        </p:nvSpPr>
        <p:spPr>
          <a:xfrm>
            <a:off x="6314294" y="1917466"/>
            <a:ext cx="1501887" cy="2052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  <a:defRPr/>
            </a:pPr>
            <a:r>
              <a:rPr lang="zh-CN" altLang="en-US" sz="1265" dirty="0">
                <a:solidFill>
                  <a:schemeClr val="bg1"/>
                </a:solidFill>
                <a:latin typeface="Lato Bold" panose="020F0802020204030203" pitchFamily="34" charset="0"/>
              </a:rPr>
              <a:t>添加文字标题</a:t>
            </a:r>
            <a:endParaRPr lang="en-AU" sz="1265" dirty="0">
              <a:solidFill>
                <a:schemeClr val="bg1"/>
              </a:solidFill>
              <a:latin typeface="Lato Bold" panose="020F0802020204030203" pitchFamily="34" charset="0"/>
            </a:endParaRPr>
          </a:p>
        </p:txBody>
      </p:sp>
      <p:sp>
        <p:nvSpPr>
          <p:cNvPr id="12" name="Text Placeholder 32"/>
          <p:cNvSpPr txBox="1"/>
          <p:nvPr/>
        </p:nvSpPr>
        <p:spPr>
          <a:xfrm>
            <a:off x="6325099" y="3503095"/>
            <a:ext cx="2167742" cy="72663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altLang="zh-CN" sz="95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3" name="Text Placeholder 33"/>
          <p:cNvSpPr txBox="1"/>
          <p:nvPr/>
        </p:nvSpPr>
        <p:spPr>
          <a:xfrm>
            <a:off x="6314294" y="3311304"/>
            <a:ext cx="1501887" cy="20664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  <a:defRPr/>
            </a:pPr>
            <a:r>
              <a:rPr lang="zh-CN" altLang="en-US" sz="1265">
                <a:solidFill>
                  <a:schemeClr val="bg1"/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1265" dirty="0">
              <a:solidFill>
                <a:schemeClr val="bg1"/>
              </a:solidFill>
              <a:latin typeface="Lato Bold" panose="020F0802020204030203" pitchFamily="34" charset="0"/>
            </a:endParaRPr>
          </a:p>
        </p:txBody>
      </p:sp>
      <p:sp>
        <p:nvSpPr>
          <p:cNvPr id="14" name="Text Placeholder 32"/>
          <p:cNvSpPr txBox="1"/>
          <p:nvPr/>
        </p:nvSpPr>
        <p:spPr>
          <a:xfrm>
            <a:off x="651159" y="2047126"/>
            <a:ext cx="2167741" cy="71447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sz="95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5" name="Text Placeholder 33"/>
          <p:cNvSpPr txBox="1"/>
          <p:nvPr/>
        </p:nvSpPr>
        <p:spPr>
          <a:xfrm>
            <a:off x="1317009" y="1841832"/>
            <a:ext cx="1501887" cy="2052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None/>
              <a:defRPr/>
            </a:pPr>
            <a:r>
              <a:rPr lang="zh-CN" altLang="en-US" sz="1265" dirty="0">
                <a:solidFill>
                  <a:schemeClr val="bg1"/>
                </a:solidFill>
                <a:latin typeface="Lato Bold" panose="020F0802020204030203" pitchFamily="34" charset="0"/>
              </a:rPr>
              <a:t>添加文字标题</a:t>
            </a:r>
            <a:endParaRPr lang="en-AU" sz="1265" dirty="0">
              <a:solidFill>
                <a:schemeClr val="bg1"/>
              </a:solidFill>
              <a:latin typeface="Lato Bold" panose="020F0802020204030203" pitchFamily="34" charset="0"/>
            </a:endParaRPr>
          </a:p>
        </p:txBody>
      </p:sp>
      <p:sp>
        <p:nvSpPr>
          <p:cNvPr id="16" name="Text Placeholder 32"/>
          <p:cNvSpPr txBox="1"/>
          <p:nvPr/>
        </p:nvSpPr>
        <p:spPr>
          <a:xfrm>
            <a:off x="651159" y="3427461"/>
            <a:ext cx="2167741" cy="72663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altLang="zh-CN" sz="95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7" name="Text Placeholder 33"/>
          <p:cNvSpPr txBox="1"/>
          <p:nvPr/>
        </p:nvSpPr>
        <p:spPr>
          <a:xfrm>
            <a:off x="1317009" y="3235669"/>
            <a:ext cx="1501887" cy="20664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None/>
              <a:defRPr/>
            </a:pPr>
            <a:r>
              <a:rPr lang="zh-CN" altLang="en-US" sz="1265">
                <a:solidFill>
                  <a:schemeClr val="bg1"/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1265" dirty="0">
              <a:solidFill>
                <a:schemeClr val="bg1"/>
              </a:solidFill>
              <a:latin typeface="Lato Bold" panose="020F0802020204030203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2111188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教学重点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829791" y="1551710"/>
            <a:ext cx="348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教学分析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11337" y="2334491"/>
            <a:ext cx="9213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291978" y="2518550"/>
            <a:ext cx="25600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86210" y="754550"/>
            <a:ext cx="3528000" cy="352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1067903" y="1806883"/>
            <a:ext cx="2674144" cy="2674144"/>
          </a:xfrm>
          <a:prstGeom prst="triangle">
            <a:avLst/>
          </a:prstGeom>
          <a:noFill/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1" name="任意多边形 20"/>
          <p:cNvSpPr/>
          <p:nvPr/>
        </p:nvSpPr>
        <p:spPr>
          <a:xfrm>
            <a:off x="2410702" y="2247180"/>
            <a:ext cx="5342772" cy="633020"/>
          </a:xfrm>
          <a:custGeom>
            <a:avLst/>
            <a:gdLst>
              <a:gd name="connsiteX0" fmla="*/ 0 w 7123696"/>
              <a:gd name="connsiteY0" fmla="*/ 140674 h 844026"/>
              <a:gd name="connsiteX1" fmla="*/ 140674 w 7123696"/>
              <a:gd name="connsiteY1" fmla="*/ 0 h 844026"/>
              <a:gd name="connsiteX2" fmla="*/ 6983022 w 7123696"/>
              <a:gd name="connsiteY2" fmla="*/ 0 h 844026"/>
              <a:gd name="connsiteX3" fmla="*/ 7123696 w 7123696"/>
              <a:gd name="connsiteY3" fmla="*/ 140674 h 844026"/>
              <a:gd name="connsiteX4" fmla="*/ 7123696 w 7123696"/>
              <a:gd name="connsiteY4" fmla="*/ 703352 h 844026"/>
              <a:gd name="connsiteX5" fmla="*/ 6983022 w 7123696"/>
              <a:gd name="connsiteY5" fmla="*/ 844026 h 844026"/>
              <a:gd name="connsiteX6" fmla="*/ 140674 w 7123696"/>
              <a:gd name="connsiteY6" fmla="*/ 844026 h 844026"/>
              <a:gd name="connsiteX7" fmla="*/ 0 w 7123696"/>
              <a:gd name="connsiteY7" fmla="*/ 703352 h 844026"/>
              <a:gd name="connsiteX8" fmla="*/ 0 w 7123696"/>
              <a:gd name="connsiteY8" fmla="*/ 140674 h 84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3696" h="844026">
                <a:moveTo>
                  <a:pt x="0" y="140674"/>
                </a:moveTo>
                <a:cubicBezTo>
                  <a:pt x="0" y="62982"/>
                  <a:pt x="62982" y="0"/>
                  <a:pt x="140674" y="0"/>
                </a:cubicBezTo>
                <a:lnTo>
                  <a:pt x="6983022" y="0"/>
                </a:lnTo>
                <a:cubicBezTo>
                  <a:pt x="7060714" y="0"/>
                  <a:pt x="7123696" y="62982"/>
                  <a:pt x="7123696" y="140674"/>
                </a:cubicBezTo>
                <a:lnTo>
                  <a:pt x="7123696" y="703352"/>
                </a:lnTo>
                <a:cubicBezTo>
                  <a:pt x="7123696" y="781044"/>
                  <a:pt x="7060714" y="844026"/>
                  <a:pt x="6983022" y="844026"/>
                </a:cubicBezTo>
                <a:lnTo>
                  <a:pt x="140674" y="844026"/>
                </a:lnTo>
                <a:cubicBezTo>
                  <a:pt x="62982" y="844026"/>
                  <a:pt x="0" y="781044"/>
                  <a:pt x="0" y="703352"/>
                </a:cubicBezTo>
                <a:lnTo>
                  <a:pt x="0" y="14067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902" tIns="65192" rIns="65192" bIns="65192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2410702" y="2965548"/>
            <a:ext cx="5342772" cy="633020"/>
          </a:xfrm>
          <a:custGeom>
            <a:avLst/>
            <a:gdLst>
              <a:gd name="connsiteX0" fmla="*/ 0 w 7123696"/>
              <a:gd name="connsiteY0" fmla="*/ 140674 h 844026"/>
              <a:gd name="connsiteX1" fmla="*/ 140674 w 7123696"/>
              <a:gd name="connsiteY1" fmla="*/ 0 h 844026"/>
              <a:gd name="connsiteX2" fmla="*/ 6983022 w 7123696"/>
              <a:gd name="connsiteY2" fmla="*/ 0 h 844026"/>
              <a:gd name="connsiteX3" fmla="*/ 7123696 w 7123696"/>
              <a:gd name="connsiteY3" fmla="*/ 140674 h 844026"/>
              <a:gd name="connsiteX4" fmla="*/ 7123696 w 7123696"/>
              <a:gd name="connsiteY4" fmla="*/ 703352 h 844026"/>
              <a:gd name="connsiteX5" fmla="*/ 6983022 w 7123696"/>
              <a:gd name="connsiteY5" fmla="*/ 844026 h 844026"/>
              <a:gd name="connsiteX6" fmla="*/ 140674 w 7123696"/>
              <a:gd name="connsiteY6" fmla="*/ 844026 h 844026"/>
              <a:gd name="connsiteX7" fmla="*/ 0 w 7123696"/>
              <a:gd name="connsiteY7" fmla="*/ 703352 h 844026"/>
              <a:gd name="connsiteX8" fmla="*/ 0 w 7123696"/>
              <a:gd name="connsiteY8" fmla="*/ 140674 h 84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3696" h="844026">
                <a:moveTo>
                  <a:pt x="0" y="140674"/>
                </a:moveTo>
                <a:cubicBezTo>
                  <a:pt x="0" y="62982"/>
                  <a:pt x="62982" y="0"/>
                  <a:pt x="140674" y="0"/>
                </a:cubicBezTo>
                <a:lnTo>
                  <a:pt x="6983022" y="0"/>
                </a:lnTo>
                <a:cubicBezTo>
                  <a:pt x="7060714" y="0"/>
                  <a:pt x="7123696" y="62982"/>
                  <a:pt x="7123696" y="140674"/>
                </a:cubicBezTo>
                <a:lnTo>
                  <a:pt x="7123696" y="703352"/>
                </a:lnTo>
                <a:cubicBezTo>
                  <a:pt x="7123696" y="781044"/>
                  <a:pt x="7060714" y="844026"/>
                  <a:pt x="6983022" y="844026"/>
                </a:cubicBezTo>
                <a:lnTo>
                  <a:pt x="140674" y="844026"/>
                </a:lnTo>
                <a:cubicBezTo>
                  <a:pt x="62982" y="844026"/>
                  <a:pt x="0" y="781044"/>
                  <a:pt x="0" y="703352"/>
                </a:cubicBezTo>
                <a:lnTo>
                  <a:pt x="0" y="14067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902" tIns="65192" rIns="65192" bIns="65192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2410702" y="3671475"/>
            <a:ext cx="5342772" cy="633020"/>
          </a:xfrm>
          <a:custGeom>
            <a:avLst/>
            <a:gdLst>
              <a:gd name="connsiteX0" fmla="*/ 0 w 7123696"/>
              <a:gd name="connsiteY0" fmla="*/ 140674 h 844026"/>
              <a:gd name="connsiteX1" fmla="*/ 140674 w 7123696"/>
              <a:gd name="connsiteY1" fmla="*/ 0 h 844026"/>
              <a:gd name="connsiteX2" fmla="*/ 6983022 w 7123696"/>
              <a:gd name="connsiteY2" fmla="*/ 0 h 844026"/>
              <a:gd name="connsiteX3" fmla="*/ 7123696 w 7123696"/>
              <a:gd name="connsiteY3" fmla="*/ 140674 h 844026"/>
              <a:gd name="connsiteX4" fmla="*/ 7123696 w 7123696"/>
              <a:gd name="connsiteY4" fmla="*/ 703352 h 844026"/>
              <a:gd name="connsiteX5" fmla="*/ 6983022 w 7123696"/>
              <a:gd name="connsiteY5" fmla="*/ 844026 h 844026"/>
              <a:gd name="connsiteX6" fmla="*/ 140674 w 7123696"/>
              <a:gd name="connsiteY6" fmla="*/ 844026 h 844026"/>
              <a:gd name="connsiteX7" fmla="*/ 0 w 7123696"/>
              <a:gd name="connsiteY7" fmla="*/ 703352 h 844026"/>
              <a:gd name="connsiteX8" fmla="*/ 0 w 7123696"/>
              <a:gd name="connsiteY8" fmla="*/ 140674 h 84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3696" h="844026">
                <a:moveTo>
                  <a:pt x="0" y="140674"/>
                </a:moveTo>
                <a:cubicBezTo>
                  <a:pt x="0" y="62982"/>
                  <a:pt x="62982" y="0"/>
                  <a:pt x="140674" y="0"/>
                </a:cubicBezTo>
                <a:lnTo>
                  <a:pt x="6983022" y="0"/>
                </a:lnTo>
                <a:cubicBezTo>
                  <a:pt x="7060714" y="0"/>
                  <a:pt x="7123696" y="62982"/>
                  <a:pt x="7123696" y="140674"/>
                </a:cubicBezTo>
                <a:lnTo>
                  <a:pt x="7123696" y="703352"/>
                </a:lnTo>
                <a:cubicBezTo>
                  <a:pt x="7123696" y="781044"/>
                  <a:pt x="7060714" y="844026"/>
                  <a:pt x="6983022" y="844026"/>
                </a:cubicBezTo>
                <a:lnTo>
                  <a:pt x="140674" y="844026"/>
                </a:lnTo>
                <a:cubicBezTo>
                  <a:pt x="62982" y="844026"/>
                  <a:pt x="0" y="781044"/>
                  <a:pt x="0" y="703352"/>
                </a:cubicBezTo>
                <a:lnTo>
                  <a:pt x="0" y="14067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902" tIns="65192" rIns="65192" bIns="65192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</a:t>
            </a:r>
          </a:p>
        </p:txBody>
      </p:sp>
      <p:sp>
        <p:nvSpPr>
          <p:cNvPr id="24" name="TextBox 29"/>
          <p:cNvSpPr txBox="1"/>
          <p:nvPr/>
        </p:nvSpPr>
        <p:spPr>
          <a:xfrm>
            <a:off x="544166" y="1198074"/>
            <a:ext cx="8267667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883430" y="2880200"/>
            <a:ext cx="461665" cy="11880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3759880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341.pptx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2442</Words>
  <Application>Microsoft Office PowerPoint</Application>
  <PresentationFormat>全屏显示(16:9)</PresentationFormat>
  <Paragraphs>282</Paragraphs>
  <Slides>22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Open Sans</vt:lpstr>
      <vt:lpstr>Lato Light</vt:lpstr>
      <vt:lpstr>Calibri</vt:lpstr>
      <vt:lpstr>Lato Bold</vt:lpstr>
      <vt:lpstr>微软雅黑</vt:lpstr>
      <vt:lpstr>微软雅黑 Light</vt:lpstr>
      <vt:lpstr>Arial Unicode MS</vt:lpstr>
      <vt:lpstr>Impact</vt:lpstr>
      <vt:lpstr>Lao UI</vt:lpstr>
      <vt:lpstr>Open Sans Light</vt:lpstr>
      <vt:lpstr>Mongolian Baiti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6341.pptx</dc:title>
  <dc:creator/>
  <cp:lastModifiedBy/>
  <cp:revision>1</cp:revision>
  <dcterms:created xsi:type="dcterms:W3CDTF">2017-05-09T00:41:33Z</dcterms:created>
  <dcterms:modified xsi:type="dcterms:W3CDTF">2018-05-26T03:03:00Z</dcterms:modified>
</cp:coreProperties>
</file>