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5.xml" ContentType="application/vnd.openxmlformats-officedocument.drawingml.chart+xml"/>
  <Override PartName="/ppt/notesSlides/notesSlide13.xml" ContentType="application/vnd.openxmlformats-officedocument.presentationml.notesSlide+xml"/>
  <Override PartName="/ppt/charts/chart6.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7" r:id="rId2"/>
    <p:sldId id="258" r:id="rId3"/>
    <p:sldId id="259" r:id="rId4"/>
    <p:sldId id="261" r:id="rId5"/>
    <p:sldId id="262" r:id="rId6"/>
    <p:sldId id="260"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9" r:id="rId22"/>
    <p:sldId id="280" r:id="rId23"/>
    <p:sldId id="281" r:id="rId24"/>
    <p:sldId id="299"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70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2" d="100"/>
          <a:sy n="92" d="100"/>
        </p:scale>
        <p:origin x="8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FFC000"/>
              </a:solidFill>
            </c:spPr>
            <c:extLst>
              <c:ext xmlns:c16="http://schemas.microsoft.com/office/drawing/2014/chart" uri="{C3380CC4-5D6E-409C-BE32-E72D297353CC}">
                <c16:uniqueId val="{00000001-7DC2-4D54-B299-45F63E78351C}"/>
              </c:ext>
            </c:extLst>
          </c:dPt>
          <c:dPt>
            <c:idx val="1"/>
            <c:bubble3D val="0"/>
            <c:spPr>
              <a:pattFill prst="dkDnDiag">
                <a:fgClr>
                  <a:schemeClr val="bg1">
                    <a:lumMod val="50000"/>
                  </a:schemeClr>
                </a:fgClr>
                <a:bgClr>
                  <a:schemeClr val="bg1">
                    <a:lumMod val="85000"/>
                  </a:schemeClr>
                </a:bgClr>
              </a:pattFill>
            </c:spPr>
            <c:extLst>
              <c:ext xmlns:c16="http://schemas.microsoft.com/office/drawing/2014/chart" uri="{C3380CC4-5D6E-409C-BE32-E72D297353CC}">
                <c16:uniqueId val="{00000003-7DC2-4D54-B299-45F63E78351C}"/>
              </c:ext>
            </c:extLst>
          </c:dPt>
          <c:cat>
            <c:numRef>
              <c:f>Sheet1!$A$2:$A$3</c:f>
              <c:numCache>
                <c:formatCode>General</c:formatCode>
                <c:ptCount val="2"/>
              </c:numCache>
            </c:numRef>
          </c:cat>
          <c:val>
            <c:numRef>
              <c:f>Sheet1!$B$2:$B$3</c:f>
              <c:numCache>
                <c:formatCode>General</c:formatCode>
                <c:ptCount val="2"/>
                <c:pt idx="0">
                  <c:v>65</c:v>
                </c:pt>
                <c:pt idx="1">
                  <c:v>35</c:v>
                </c:pt>
              </c:numCache>
            </c:numRef>
          </c:val>
          <c:extLst>
            <c:ext xmlns:c16="http://schemas.microsoft.com/office/drawing/2014/chart" uri="{C3380CC4-5D6E-409C-BE32-E72D297353CC}">
              <c16:uniqueId val="{00000004-7DC2-4D54-B299-45F63E78351C}"/>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rgbClr val="FFC000">
                  <a:alpha val="40000"/>
                </a:srgbClr>
              </a:solidFill>
            </c:spPr>
            <c:extLst>
              <c:ext xmlns:c16="http://schemas.microsoft.com/office/drawing/2014/chart" uri="{C3380CC4-5D6E-409C-BE32-E72D297353CC}">
                <c16:uniqueId val="{00000001-CC69-40D2-85FD-08471D3B228E}"/>
              </c:ext>
            </c:extLst>
          </c:dPt>
          <c:dPt>
            <c:idx val="1"/>
            <c:bubble3D val="0"/>
            <c:spPr>
              <a:solidFill>
                <a:schemeClr val="bg1">
                  <a:lumMod val="75000"/>
                  <a:alpha val="50000"/>
                </a:schemeClr>
              </a:solidFill>
            </c:spPr>
            <c:extLst>
              <c:ext xmlns:c16="http://schemas.microsoft.com/office/drawing/2014/chart" uri="{C3380CC4-5D6E-409C-BE32-E72D297353CC}">
                <c16:uniqueId val="{00000003-CC69-40D2-85FD-08471D3B228E}"/>
              </c:ext>
            </c:extLst>
          </c:dPt>
          <c:cat>
            <c:strRef>
              <c:f>Sheet1!$A$2:$A$3</c:f>
              <c:strCache>
                <c:ptCount val="2"/>
                <c:pt idx="0">
                  <c:v>1st Qtr</c:v>
                </c:pt>
                <c:pt idx="1">
                  <c:v>2nd Qtr</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CC69-40D2-85FD-08471D3B228E}"/>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rgbClr val="FFC000">
                  <a:alpha val="60000"/>
                </a:srgbClr>
              </a:solidFill>
            </c:spPr>
            <c:extLst>
              <c:ext xmlns:c16="http://schemas.microsoft.com/office/drawing/2014/chart" uri="{C3380CC4-5D6E-409C-BE32-E72D297353CC}">
                <c16:uniqueId val="{00000001-A725-4C95-B0AC-DA293AFE2DC6}"/>
              </c:ext>
            </c:extLst>
          </c:dPt>
          <c:dPt>
            <c:idx val="1"/>
            <c:bubble3D val="0"/>
            <c:spPr>
              <a:solidFill>
                <a:schemeClr val="bg1">
                  <a:lumMod val="75000"/>
                  <a:alpha val="50000"/>
                </a:schemeClr>
              </a:solidFill>
            </c:spPr>
            <c:extLst>
              <c:ext xmlns:c16="http://schemas.microsoft.com/office/drawing/2014/chart" uri="{C3380CC4-5D6E-409C-BE32-E72D297353CC}">
                <c16:uniqueId val="{00000003-A725-4C95-B0AC-DA293AFE2DC6}"/>
              </c:ext>
            </c:extLst>
          </c:dPt>
          <c:cat>
            <c:strRef>
              <c:f>Sheet1!$A$2:$A$3</c:f>
              <c:strCache>
                <c:ptCount val="2"/>
                <c:pt idx="0">
                  <c:v>1st Qtr</c:v>
                </c:pt>
                <c:pt idx="1">
                  <c:v>2nd Qtr</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A725-4C95-B0AC-DA293AFE2DC6}"/>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FC000"/>
              </a:solidFill>
            </c:spPr>
            <c:extLst>
              <c:ext xmlns:c16="http://schemas.microsoft.com/office/drawing/2014/chart" uri="{C3380CC4-5D6E-409C-BE32-E72D297353CC}">
                <c16:uniqueId val="{00000001-FC30-44DD-91C5-9CBF8A972E9A}"/>
              </c:ext>
            </c:extLst>
          </c:dPt>
          <c:dPt>
            <c:idx val="1"/>
            <c:bubble3D val="0"/>
            <c:spPr>
              <a:pattFill prst="dkDnDiag">
                <a:fgClr>
                  <a:sysClr val="window" lastClr="FFFFFF">
                    <a:lumMod val="50000"/>
                  </a:sysClr>
                </a:fgClr>
                <a:bgClr>
                  <a:sysClr val="window" lastClr="FFFFFF">
                    <a:lumMod val="85000"/>
                  </a:sysClr>
                </a:bgClr>
              </a:pattFill>
            </c:spPr>
            <c:extLst>
              <c:ext xmlns:c16="http://schemas.microsoft.com/office/drawing/2014/chart" uri="{C3380CC4-5D6E-409C-BE32-E72D297353CC}">
                <c16:uniqueId val="{00000003-FC30-44DD-91C5-9CBF8A972E9A}"/>
              </c:ext>
            </c:extLst>
          </c:dPt>
          <c:cat>
            <c:numRef>
              <c:f>Sheet1!$A$2:$A$3</c:f>
              <c:numCache>
                <c:formatCode>General</c:formatCode>
                <c:ptCount val="2"/>
              </c:numCache>
            </c:num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FC30-44DD-91C5-9CBF8A972E9A}"/>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FC000"/>
              </a:solidFill>
            </c:spPr>
            <c:extLst>
              <c:ext xmlns:c16="http://schemas.microsoft.com/office/drawing/2014/chart" uri="{C3380CC4-5D6E-409C-BE32-E72D297353CC}">
                <c16:uniqueId val="{00000001-37DA-436E-ACFF-A9134D1401F1}"/>
              </c:ext>
            </c:extLst>
          </c:dPt>
          <c:dPt>
            <c:idx val="1"/>
            <c:bubble3D val="0"/>
            <c:spPr>
              <a:pattFill prst="dkDnDiag">
                <a:fgClr>
                  <a:sysClr val="window" lastClr="FFFFFF">
                    <a:lumMod val="50000"/>
                  </a:sysClr>
                </a:fgClr>
                <a:bgClr>
                  <a:sysClr val="window" lastClr="FFFFFF">
                    <a:lumMod val="85000"/>
                  </a:sysClr>
                </a:bgClr>
              </a:pattFill>
            </c:spPr>
            <c:extLst>
              <c:ext xmlns:c16="http://schemas.microsoft.com/office/drawing/2014/chart" uri="{C3380CC4-5D6E-409C-BE32-E72D297353CC}">
                <c16:uniqueId val="{00000003-37DA-436E-ACFF-A9134D1401F1}"/>
              </c:ext>
            </c:extLst>
          </c:dPt>
          <c:cat>
            <c:numRef>
              <c:f>Sheet1!$A$2:$A$3</c:f>
              <c:numCache>
                <c:formatCode>General</c:formatCode>
                <c:ptCount val="2"/>
              </c:numCache>
            </c:numRef>
          </c:cat>
          <c:val>
            <c:numRef>
              <c:f>Sheet1!$B$2:$B$3</c:f>
              <c:numCache>
                <c:formatCode>General</c:formatCode>
                <c:ptCount val="2"/>
                <c:pt idx="0">
                  <c:v>35</c:v>
                </c:pt>
                <c:pt idx="1">
                  <c:v>65</c:v>
                </c:pt>
              </c:numCache>
            </c:numRef>
          </c:val>
          <c:extLst>
            <c:ext xmlns:c16="http://schemas.microsoft.com/office/drawing/2014/chart" uri="{C3380CC4-5D6E-409C-BE32-E72D297353CC}">
              <c16:uniqueId val="{00000004-37DA-436E-ACFF-A9134D1401F1}"/>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FC000"/>
              </a:solidFill>
            </c:spPr>
            <c:extLst>
              <c:ext xmlns:c16="http://schemas.microsoft.com/office/drawing/2014/chart" uri="{C3380CC4-5D6E-409C-BE32-E72D297353CC}">
                <c16:uniqueId val="{00000001-2DB7-4E1C-897A-3C0BC88782AE}"/>
              </c:ext>
            </c:extLst>
          </c:dPt>
          <c:dPt>
            <c:idx val="1"/>
            <c:bubble3D val="0"/>
            <c:spPr>
              <a:pattFill prst="dkDnDiag">
                <a:fgClr>
                  <a:sysClr val="window" lastClr="FFFFFF">
                    <a:lumMod val="50000"/>
                  </a:sysClr>
                </a:fgClr>
                <a:bgClr>
                  <a:sysClr val="window" lastClr="FFFFFF">
                    <a:lumMod val="95000"/>
                  </a:sysClr>
                </a:bgClr>
              </a:pattFill>
            </c:spPr>
            <c:extLst>
              <c:ext xmlns:c16="http://schemas.microsoft.com/office/drawing/2014/chart" uri="{C3380CC4-5D6E-409C-BE32-E72D297353CC}">
                <c16:uniqueId val="{00000003-2DB7-4E1C-897A-3C0BC88782AE}"/>
              </c:ext>
            </c:extLst>
          </c:dPt>
          <c:cat>
            <c:numRef>
              <c:f>Sheet1!$A$2:$A$3</c:f>
              <c:numCache>
                <c:formatCode>General</c:formatCode>
                <c:ptCount val="2"/>
              </c:numCache>
            </c:numRef>
          </c:cat>
          <c:val>
            <c:numRef>
              <c:f>Sheet1!$B$2:$B$3</c:f>
              <c:numCache>
                <c:formatCode>General</c:formatCode>
                <c:ptCount val="2"/>
                <c:pt idx="0">
                  <c:v>80</c:v>
                </c:pt>
                <c:pt idx="1">
                  <c:v>20</c:v>
                </c:pt>
              </c:numCache>
            </c:numRef>
          </c:val>
          <c:extLst>
            <c:ext xmlns:c16="http://schemas.microsoft.com/office/drawing/2014/chart" uri="{C3380CC4-5D6E-409C-BE32-E72D297353CC}">
              <c16:uniqueId val="{00000004-2DB7-4E1C-897A-3C0BC88782A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8951862823172E-2"/>
          <c:y val="5.1251556153279962E-2"/>
          <c:w val="0.91126633166131366"/>
          <c:h val="0.83310476432796898"/>
        </c:manualLayout>
      </c:layout>
      <c:barChart>
        <c:barDir val="col"/>
        <c:grouping val="clustered"/>
        <c:varyColors val="0"/>
        <c:ser>
          <c:idx val="0"/>
          <c:order val="0"/>
          <c:tx>
            <c:strRef>
              <c:f>Sheet1!$B$1</c:f>
              <c:strCache>
                <c:ptCount val="1"/>
                <c:pt idx="0">
                  <c:v>Series 1</c:v>
                </c:pt>
              </c:strCache>
            </c:strRef>
          </c:tx>
          <c:spPr>
            <a:solidFill>
              <a:srgbClr val="FFC000"/>
            </a:solidFill>
          </c:spPr>
          <c:invertIfNegative val="0"/>
          <c:dLbls>
            <c:spPr>
              <a:noFill/>
              <a:ln>
                <a:noFill/>
              </a:ln>
              <a:effectLst/>
            </c:spPr>
            <c:txPr>
              <a:bodyPr/>
              <a:lstStyle/>
              <a:p>
                <a:pPr>
                  <a:defRPr sz="1000">
                    <a:solidFill>
                      <a:srgbClr val="FFC000"/>
                    </a:solidFill>
                    <a:latin typeface="微软雅黑" pitchFamily="34" charset="-122"/>
                    <a:ea typeface="微软雅黑" pitchFamily="34"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150</c:v>
                </c:pt>
                <c:pt idx="1">
                  <c:v>250</c:v>
                </c:pt>
                <c:pt idx="2">
                  <c:v>100</c:v>
                </c:pt>
                <c:pt idx="3">
                  <c:v>170</c:v>
                </c:pt>
              </c:numCache>
            </c:numRef>
          </c:val>
          <c:extLst>
            <c:ext xmlns:c16="http://schemas.microsoft.com/office/drawing/2014/chart" uri="{C3380CC4-5D6E-409C-BE32-E72D297353CC}">
              <c16:uniqueId val="{00000000-D6FD-4119-9B26-D359D8EA0510}"/>
            </c:ext>
          </c:extLst>
        </c:ser>
        <c:ser>
          <c:idx val="1"/>
          <c:order val="1"/>
          <c:tx>
            <c:strRef>
              <c:f>Sheet1!$C$1</c:f>
              <c:strCache>
                <c:ptCount val="1"/>
                <c:pt idx="0">
                  <c:v>Series 2</c:v>
                </c:pt>
              </c:strCache>
            </c:strRef>
          </c:tx>
          <c:spPr>
            <a:solidFill>
              <a:srgbClr val="FFC000">
                <a:alpha val="75000"/>
              </a:srgbClr>
            </a:solidFill>
          </c:spPr>
          <c:invertIfNegative val="0"/>
          <c:dLbls>
            <c:spPr>
              <a:noFill/>
              <a:ln>
                <a:noFill/>
              </a:ln>
              <a:effectLst/>
            </c:spPr>
            <c:txPr>
              <a:bodyPr/>
              <a:lstStyle/>
              <a:p>
                <a:pPr>
                  <a:defRPr sz="1000">
                    <a:solidFill>
                      <a:srgbClr val="FFC000"/>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250</c:v>
                </c:pt>
                <c:pt idx="1">
                  <c:v>220</c:v>
                </c:pt>
                <c:pt idx="2">
                  <c:v>260</c:v>
                </c:pt>
                <c:pt idx="3">
                  <c:v>240</c:v>
                </c:pt>
              </c:numCache>
            </c:numRef>
          </c:val>
          <c:extLst>
            <c:ext xmlns:c16="http://schemas.microsoft.com/office/drawing/2014/chart" uri="{C3380CC4-5D6E-409C-BE32-E72D297353CC}">
              <c16:uniqueId val="{00000001-D6FD-4119-9B26-D359D8EA0510}"/>
            </c:ext>
          </c:extLst>
        </c:ser>
        <c:ser>
          <c:idx val="2"/>
          <c:order val="2"/>
          <c:tx>
            <c:strRef>
              <c:f>Sheet1!$D$1</c:f>
              <c:strCache>
                <c:ptCount val="1"/>
                <c:pt idx="0">
                  <c:v>Series 3</c:v>
                </c:pt>
              </c:strCache>
            </c:strRef>
          </c:tx>
          <c:spPr>
            <a:solidFill>
              <a:srgbClr val="FFC000">
                <a:alpha val="50000"/>
              </a:srgbClr>
            </a:solidFill>
            <a:scene3d>
              <a:camera prst="orthographicFront"/>
              <a:lightRig rig="threePt" dir="t"/>
            </a:scene3d>
          </c:spPr>
          <c:invertIfNegative val="0"/>
          <c:dLbls>
            <c:spPr>
              <a:noFill/>
              <a:ln>
                <a:noFill/>
              </a:ln>
              <a:effectLst/>
            </c:spPr>
            <c:txPr>
              <a:bodyPr/>
              <a:lstStyle/>
              <a:p>
                <a:pPr>
                  <a:defRPr sz="1000">
                    <a:solidFill>
                      <a:srgbClr val="FFC000"/>
                    </a:solidFill>
                    <a:latin typeface="微软雅黑" pitchFamily="34" charset="-122"/>
                    <a:ea typeface="微软雅黑" pitchFamily="34"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270</c:v>
                </c:pt>
                <c:pt idx="1">
                  <c:v>300</c:v>
                </c:pt>
                <c:pt idx="2">
                  <c:v>230</c:v>
                </c:pt>
                <c:pt idx="3">
                  <c:v>320</c:v>
                </c:pt>
              </c:numCache>
            </c:numRef>
          </c:val>
          <c:extLst>
            <c:ext xmlns:c16="http://schemas.microsoft.com/office/drawing/2014/chart" uri="{C3380CC4-5D6E-409C-BE32-E72D297353CC}">
              <c16:uniqueId val="{00000002-D6FD-4119-9B26-D359D8EA0510}"/>
            </c:ext>
          </c:extLst>
        </c:ser>
        <c:ser>
          <c:idx val="3"/>
          <c:order val="3"/>
          <c:tx>
            <c:strRef>
              <c:f>Sheet1!$E$1</c:f>
              <c:strCache>
                <c:ptCount val="1"/>
                <c:pt idx="0">
                  <c:v>Series 4</c:v>
                </c:pt>
              </c:strCache>
            </c:strRef>
          </c:tx>
          <c:spPr>
            <a:solidFill>
              <a:srgbClr val="FFC000">
                <a:alpha val="25000"/>
              </a:srgbClr>
            </a:solidFill>
          </c:spPr>
          <c:invertIfNegative val="0"/>
          <c:dLbls>
            <c:spPr>
              <a:noFill/>
              <a:ln>
                <a:noFill/>
              </a:ln>
              <a:effectLst/>
            </c:spPr>
            <c:txPr>
              <a:bodyPr/>
              <a:lstStyle/>
              <a:p>
                <a:pPr>
                  <a:defRPr sz="1000">
                    <a:solidFill>
                      <a:srgbClr val="FFC000"/>
                    </a:solidFill>
                    <a:latin typeface="微软雅黑" pitchFamily="34" charset="-122"/>
                    <a:ea typeface="微软雅黑" pitchFamily="34" charset="-122"/>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第一季度</c:v>
                </c:pt>
                <c:pt idx="1">
                  <c:v>第二季度</c:v>
                </c:pt>
                <c:pt idx="2">
                  <c:v>第三季度</c:v>
                </c:pt>
                <c:pt idx="3">
                  <c:v>第四季度</c:v>
                </c:pt>
              </c:strCache>
            </c:strRef>
          </c:cat>
          <c:val>
            <c:numRef>
              <c:f>Sheet1!$E$2:$E$5</c:f>
              <c:numCache>
                <c:formatCode>General</c:formatCode>
                <c:ptCount val="4"/>
                <c:pt idx="0">
                  <c:v>100</c:v>
                </c:pt>
                <c:pt idx="1">
                  <c:v>120</c:v>
                </c:pt>
                <c:pt idx="2">
                  <c:v>150</c:v>
                </c:pt>
                <c:pt idx="3">
                  <c:v>120</c:v>
                </c:pt>
              </c:numCache>
            </c:numRef>
          </c:val>
          <c:extLst>
            <c:ext xmlns:c16="http://schemas.microsoft.com/office/drawing/2014/chart" uri="{C3380CC4-5D6E-409C-BE32-E72D297353CC}">
              <c16:uniqueId val="{00000003-D6FD-4119-9B26-D359D8EA0510}"/>
            </c:ext>
          </c:extLst>
        </c:ser>
        <c:dLbls>
          <c:showLegendKey val="0"/>
          <c:showVal val="0"/>
          <c:showCatName val="0"/>
          <c:showSerName val="0"/>
          <c:showPercent val="0"/>
          <c:showBubbleSize val="0"/>
        </c:dLbls>
        <c:gapWidth val="150"/>
        <c:axId val="608387560"/>
        <c:axId val="608387952"/>
      </c:barChart>
      <c:catAx>
        <c:axId val="608387560"/>
        <c:scaling>
          <c:orientation val="minMax"/>
        </c:scaling>
        <c:delete val="0"/>
        <c:axPos val="b"/>
        <c:numFmt formatCode="General" sourceLinked="0"/>
        <c:majorTickMark val="out"/>
        <c:minorTickMark val="none"/>
        <c:tickLblPos val="nextTo"/>
        <c:txPr>
          <a:bodyPr/>
          <a:lstStyle/>
          <a:p>
            <a:pPr>
              <a:defRPr sz="1000">
                <a:solidFill>
                  <a:srgbClr val="FFC000"/>
                </a:solidFill>
                <a:latin typeface="微软雅黑" pitchFamily="34" charset="-122"/>
                <a:ea typeface="微软雅黑" pitchFamily="34" charset="-122"/>
              </a:defRPr>
            </a:pPr>
            <a:endParaRPr lang="zh-CN"/>
          </a:p>
        </c:txPr>
        <c:crossAx val="608387952"/>
        <c:crosses val="autoZero"/>
        <c:auto val="1"/>
        <c:lblAlgn val="ctr"/>
        <c:lblOffset val="100"/>
        <c:noMultiLvlLbl val="0"/>
      </c:catAx>
      <c:valAx>
        <c:axId val="608387952"/>
        <c:scaling>
          <c:orientation val="minMax"/>
        </c:scaling>
        <c:delete val="0"/>
        <c:axPos val="l"/>
        <c:majorGridlines>
          <c:spPr>
            <a:ln>
              <a:solidFill>
                <a:srgbClr val="A49B84">
                  <a:alpha val="30000"/>
                </a:srgbClr>
              </a:solidFill>
              <a:prstDash val="lgDash"/>
            </a:ln>
          </c:spPr>
        </c:majorGridlines>
        <c:numFmt formatCode="General" sourceLinked="1"/>
        <c:majorTickMark val="out"/>
        <c:minorTickMark val="none"/>
        <c:tickLblPos val="nextTo"/>
        <c:txPr>
          <a:bodyPr/>
          <a:lstStyle/>
          <a:p>
            <a:pPr>
              <a:defRPr sz="1000">
                <a:solidFill>
                  <a:schemeClr val="tx1"/>
                </a:solidFill>
                <a:latin typeface="微软雅黑" pitchFamily="34" charset="-122"/>
                <a:ea typeface="微软雅黑" pitchFamily="34" charset="-122"/>
              </a:defRPr>
            </a:pPr>
            <a:endParaRPr lang="zh-CN"/>
          </a:p>
        </c:txPr>
        <c:crossAx val="608387560"/>
        <c:crosses val="autoZero"/>
        <c:crossBetween val="between"/>
      </c:valAx>
    </c:plotArea>
    <c:plotVisOnly val="1"/>
    <c:dispBlanksAs val="zero"/>
    <c:showDLblsOverMax val="0"/>
  </c:chart>
  <c:txPr>
    <a:bodyPr/>
    <a:lstStyle/>
    <a:p>
      <a:pPr>
        <a:defRPr sz="800">
          <a:solidFill>
            <a:schemeClr val="bg1">
              <a:lumMod val="65000"/>
            </a:schemeClr>
          </a:solidFill>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063951092159261"/>
          <c:y val="4.4044129674703468E-2"/>
          <c:w val="0.53600634563756422"/>
          <c:h val="0.9558690889555358"/>
        </c:manualLayout>
      </c:layout>
      <c:doughnutChart>
        <c:varyColors val="1"/>
        <c:ser>
          <c:idx val="0"/>
          <c:order val="0"/>
          <c:tx>
            <c:strRef>
              <c:f>Sheet1!$B$1</c:f>
              <c:strCache>
                <c:ptCount val="1"/>
                <c:pt idx="0">
                  <c:v>Sales</c:v>
                </c:pt>
              </c:strCache>
            </c:strRef>
          </c:tx>
          <c:dPt>
            <c:idx val="0"/>
            <c:bubble3D val="0"/>
            <c:spPr>
              <a:solidFill>
                <a:srgbClr val="FFC000">
                  <a:alpha val="75000"/>
                </a:srgbClr>
              </a:solidFill>
            </c:spPr>
            <c:extLst>
              <c:ext xmlns:c16="http://schemas.microsoft.com/office/drawing/2014/chart" uri="{C3380CC4-5D6E-409C-BE32-E72D297353CC}">
                <c16:uniqueId val="{00000001-47EC-40DB-9BED-CF3DB09D8AC9}"/>
              </c:ext>
            </c:extLst>
          </c:dPt>
          <c:dPt>
            <c:idx val="1"/>
            <c:bubble3D val="0"/>
            <c:spPr>
              <a:solidFill>
                <a:srgbClr val="FFC000">
                  <a:alpha val="50000"/>
                </a:srgbClr>
              </a:solidFill>
            </c:spPr>
            <c:extLst>
              <c:ext xmlns:c16="http://schemas.microsoft.com/office/drawing/2014/chart" uri="{C3380CC4-5D6E-409C-BE32-E72D297353CC}">
                <c16:uniqueId val="{00000003-47EC-40DB-9BED-CF3DB09D8AC9}"/>
              </c:ext>
            </c:extLst>
          </c:dPt>
          <c:dPt>
            <c:idx val="2"/>
            <c:bubble3D val="0"/>
            <c:spPr>
              <a:solidFill>
                <a:srgbClr val="FFC000">
                  <a:alpha val="25000"/>
                </a:srgbClr>
              </a:solidFill>
            </c:spPr>
            <c:extLst>
              <c:ext xmlns:c16="http://schemas.microsoft.com/office/drawing/2014/chart" uri="{C3380CC4-5D6E-409C-BE32-E72D297353CC}">
                <c16:uniqueId val="{00000005-47EC-40DB-9BED-CF3DB09D8AC9}"/>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35</c:v>
                </c:pt>
                <c:pt idx="2">
                  <c:v>25</c:v>
                </c:pt>
              </c:numCache>
            </c:numRef>
          </c:val>
          <c:extLst>
            <c:ext xmlns:c16="http://schemas.microsoft.com/office/drawing/2014/chart" uri="{C3380CC4-5D6E-409C-BE32-E72D297353CC}">
              <c16:uniqueId val="{00000006-47EC-40DB-9BED-CF3DB09D8AC9}"/>
            </c:ext>
          </c:extLst>
        </c:ser>
        <c:dLbls>
          <c:showLegendKey val="0"/>
          <c:showVal val="0"/>
          <c:showCatName val="0"/>
          <c:showSerName val="0"/>
          <c:showPercent val="0"/>
          <c:showBubbleSize val="0"/>
          <c:showLeaderLines val="1"/>
        </c:dLbls>
        <c:firstSliceAng val="356"/>
        <c:holeSize val="38"/>
      </c:doughnutChart>
      <c:spPr>
        <a:ln w="22225"/>
      </c:spPr>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rgbClr val="FFC000"/>
              </a:solidFill>
            </c:spPr>
            <c:extLst>
              <c:ext xmlns:c16="http://schemas.microsoft.com/office/drawing/2014/chart" uri="{C3380CC4-5D6E-409C-BE32-E72D297353CC}">
                <c16:uniqueId val="{00000001-36A4-4429-BECC-E6BC6EF05AE6}"/>
              </c:ext>
            </c:extLst>
          </c:dPt>
          <c:dPt>
            <c:idx val="1"/>
            <c:bubble3D val="0"/>
            <c:spPr>
              <a:solidFill>
                <a:schemeClr val="bg1">
                  <a:lumMod val="75000"/>
                  <a:alpha val="50000"/>
                </a:schemeClr>
              </a:solidFill>
            </c:spPr>
            <c:extLst>
              <c:ext xmlns:c16="http://schemas.microsoft.com/office/drawing/2014/chart" uri="{C3380CC4-5D6E-409C-BE32-E72D297353CC}">
                <c16:uniqueId val="{00000003-36A4-4429-BECC-E6BC6EF05AE6}"/>
              </c:ext>
            </c:extLst>
          </c:dPt>
          <c:cat>
            <c:strRef>
              <c:f>Sheet1!$A$2:$A$3</c:f>
              <c:strCache>
                <c:ptCount val="2"/>
                <c:pt idx="0">
                  <c:v>1st Qtr</c:v>
                </c:pt>
                <c:pt idx="1">
                  <c:v>2nd Qtr</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36A4-4429-BECC-E6BC6EF05AE6}"/>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rgbClr val="FFC000">
                  <a:alpha val="75000"/>
                </a:srgbClr>
              </a:solidFill>
            </c:spPr>
            <c:extLst>
              <c:ext xmlns:c16="http://schemas.microsoft.com/office/drawing/2014/chart" uri="{C3380CC4-5D6E-409C-BE32-E72D297353CC}">
                <c16:uniqueId val="{00000001-AF0F-48D9-A864-D6AA5BBE0A6E}"/>
              </c:ext>
            </c:extLst>
          </c:dPt>
          <c:dPt>
            <c:idx val="1"/>
            <c:bubble3D val="0"/>
            <c:spPr>
              <a:solidFill>
                <a:schemeClr val="bg1">
                  <a:lumMod val="75000"/>
                  <a:alpha val="50000"/>
                </a:schemeClr>
              </a:solidFill>
            </c:spPr>
            <c:extLst>
              <c:ext xmlns:c16="http://schemas.microsoft.com/office/drawing/2014/chart" uri="{C3380CC4-5D6E-409C-BE32-E72D297353CC}">
                <c16:uniqueId val="{00000003-AF0F-48D9-A864-D6AA5BBE0A6E}"/>
              </c:ext>
            </c:extLst>
          </c:dPt>
          <c:cat>
            <c:strRef>
              <c:f>Sheet1!$A$2:$A$3</c:f>
              <c:strCache>
                <c:ptCount val="2"/>
                <c:pt idx="0">
                  <c:v>1st Qtr</c:v>
                </c:pt>
                <c:pt idx="1">
                  <c:v>2nd Qtr</c:v>
                </c:pt>
              </c:strCache>
            </c:strRef>
          </c:cat>
          <c:val>
            <c:numRef>
              <c:f>Sheet1!$B$2:$B$3</c:f>
              <c:numCache>
                <c:formatCode>General</c:formatCode>
                <c:ptCount val="2"/>
                <c:pt idx="0">
                  <c:v>8</c:v>
                </c:pt>
                <c:pt idx="1">
                  <c:v>3</c:v>
                </c:pt>
              </c:numCache>
            </c:numRef>
          </c:val>
          <c:extLst>
            <c:ext xmlns:c16="http://schemas.microsoft.com/office/drawing/2014/chart" uri="{C3380CC4-5D6E-409C-BE32-E72D297353CC}">
              <c16:uniqueId val="{00000004-AF0F-48D9-A864-D6AA5BBE0A6E}"/>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4BACC6"/>
            </a:solidFill>
          </c:spPr>
          <c:dPt>
            <c:idx val="0"/>
            <c:bubble3D val="0"/>
            <c:spPr>
              <a:solidFill>
                <a:srgbClr val="FFC000">
                  <a:alpha val="50000"/>
                </a:srgbClr>
              </a:solidFill>
            </c:spPr>
            <c:extLst>
              <c:ext xmlns:c16="http://schemas.microsoft.com/office/drawing/2014/chart" uri="{C3380CC4-5D6E-409C-BE32-E72D297353CC}">
                <c16:uniqueId val="{00000001-86DB-4D49-9D3A-B8EFA533AF09}"/>
              </c:ext>
            </c:extLst>
          </c:dPt>
          <c:dPt>
            <c:idx val="1"/>
            <c:bubble3D val="0"/>
            <c:spPr>
              <a:solidFill>
                <a:schemeClr val="bg1">
                  <a:lumMod val="75000"/>
                  <a:alpha val="50000"/>
                </a:schemeClr>
              </a:solidFill>
            </c:spPr>
            <c:extLst>
              <c:ext xmlns:c16="http://schemas.microsoft.com/office/drawing/2014/chart" uri="{C3380CC4-5D6E-409C-BE32-E72D297353CC}">
                <c16:uniqueId val="{00000003-86DB-4D49-9D3A-B8EFA533AF09}"/>
              </c:ext>
            </c:extLst>
          </c:dPt>
          <c:cat>
            <c:strRef>
              <c:f>Sheet1!$A$2:$A$3</c:f>
              <c:strCache>
                <c:ptCount val="2"/>
                <c:pt idx="0">
                  <c:v>1st Qtr</c:v>
                </c:pt>
                <c:pt idx="1">
                  <c:v>2nd Qtr</c:v>
                </c:pt>
              </c:strCache>
            </c:strRef>
          </c:cat>
          <c:val>
            <c:numRef>
              <c:f>Sheet1!$B$2:$B$3</c:f>
              <c:numCache>
                <c:formatCode>General</c:formatCode>
                <c:ptCount val="2"/>
                <c:pt idx="0">
                  <c:v>4.2</c:v>
                </c:pt>
                <c:pt idx="1">
                  <c:v>5.8</c:v>
                </c:pt>
              </c:numCache>
            </c:numRef>
          </c:val>
          <c:extLst>
            <c:ext xmlns:c16="http://schemas.microsoft.com/office/drawing/2014/chart" uri="{C3380CC4-5D6E-409C-BE32-E72D297353CC}">
              <c16:uniqueId val="{00000004-86DB-4D49-9D3A-B8EFA533AF09}"/>
            </c:ext>
          </c:extLst>
        </c:ser>
        <c:dLbls>
          <c:showLegendKey val="0"/>
          <c:showVal val="0"/>
          <c:showCatName val="0"/>
          <c:showSerName val="0"/>
          <c:showPercent val="0"/>
          <c:showBubbleSize val="0"/>
          <c:showLeaderLines val="1"/>
        </c:dLbls>
        <c:firstSliceAng val="0"/>
        <c:holeSize val="76"/>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10352C-2E0F-4BE4-9F34-A0FFEBEE5AA3}"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BE7AFB-A11F-46AD-AB72-71E53C928309}" type="slidenum">
              <a:rPr lang="zh-CN" altLang="en-US" smtClean="0"/>
              <a:t>‹#›</a:t>
            </a:fld>
            <a:endParaRPr lang="zh-CN" altLang="en-US"/>
          </a:p>
        </p:txBody>
      </p:sp>
    </p:spTree>
    <p:extLst>
      <p:ext uri="{BB962C8B-B14F-4D97-AF65-F5344CB8AC3E}">
        <p14:creationId xmlns:p14="http://schemas.microsoft.com/office/powerpoint/2010/main" val="3928870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48833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82789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194051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74782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14226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23572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43028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576925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027903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09296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38527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22300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53133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133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83186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77242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72587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001181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66144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246418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26417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16271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624217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6877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958762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998214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35</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394713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32195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951534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1601921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39</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3300756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257614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0132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62973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53189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63060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61537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927DC7C-EA85-41EA-BE8E-3BC04B9579CE}"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zh-CN"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43629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9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第一部分">
    <p:spTree>
      <p:nvGrpSpPr>
        <p:cNvPr id="1" name=""/>
        <p:cNvGrpSpPr/>
        <p:nvPr/>
      </p:nvGrpSpPr>
      <p:grpSpPr>
        <a:xfrm>
          <a:off x="0" y="0"/>
          <a:ext cx="0" cy="0"/>
          <a:chOff x="0" y="0"/>
          <a:chExt cx="0" cy="0"/>
        </a:xfrm>
      </p:grpSpPr>
      <p:cxnSp>
        <p:nvCxnSpPr>
          <p:cNvPr id="13" name="直接连接符 12"/>
          <p:cNvCxnSpPr/>
          <p:nvPr userDrawn="1"/>
        </p:nvCxnSpPr>
        <p:spPr>
          <a:xfrm>
            <a:off x="1691680" y="0"/>
            <a:ext cx="0" cy="6873228"/>
          </a:xfrm>
          <a:prstGeom prst="line">
            <a:avLst/>
          </a:prstGeom>
          <a:ln w="12700" cmpd="sng">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1691680" y="1265519"/>
            <a:ext cx="1050032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22380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二部分">
    <p:spTree>
      <p:nvGrpSpPr>
        <p:cNvPr id="1" name=""/>
        <p:cNvGrpSpPr/>
        <p:nvPr/>
      </p:nvGrpSpPr>
      <p:grpSpPr>
        <a:xfrm>
          <a:off x="0" y="0"/>
          <a:ext cx="0" cy="0"/>
          <a:chOff x="0" y="0"/>
          <a:chExt cx="0" cy="0"/>
        </a:xfrm>
      </p:grpSpPr>
      <p:cxnSp>
        <p:nvCxnSpPr>
          <p:cNvPr id="13" name="直接连接符 12"/>
          <p:cNvCxnSpPr/>
          <p:nvPr userDrawn="1"/>
        </p:nvCxnSpPr>
        <p:spPr>
          <a:xfrm>
            <a:off x="1691680" y="0"/>
            <a:ext cx="0" cy="6873228"/>
          </a:xfrm>
          <a:prstGeom prst="line">
            <a:avLst/>
          </a:prstGeom>
          <a:ln w="12700" cmpd="sng">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1691680" y="1265519"/>
            <a:ext cx="1050032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58191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三部分">
    <p:spTree>
      <p:nvGrpSpPr>
        <p:cNvPr id="1" name=""/>
        <p:cNvGrpSpPr/>
        <p:nvPr/>
      </p:nvGrpSpPr>
      <p:grpSpPr>
        <a:xfrm>
          <a:off x="0" y="0"/>
          <a:ext cx="0" cy="0"/>
          <a:chOff x="0" y="0"/>
          <a:chExt cx="0" cy="0"/>
        </a:xfrm>
      </p:grpSpPr>
      <p:cxnSp>
        <p:nvCxnSpPr>
          <p:cNvPr id="13" name="直接连接符 12"/>
          <p:cNvCxnSpPr/>
          <p:nvPr userDrawn="1"/>
        </p:nvCxnSpPr>
        <p:spPr>
          <a:xfrm>
            <a:off x="1691680" y="0"/>
            <a:ext cx="0" cy="6873228"/>
          </a:xfrm>
          <a:prstGeom prst="line">
            <a:avLst/>
          </a:prstGeom>
          <a:ln w="12700" cmpd="sng">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1691680" y="1265519"/>
            <a:ext cx="1050032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76914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四部分">
    <p:spTree>
      <p:nvGrpSpPr>
        <p:cNvPr id="1" name=""/>
        <p:cNvGrpSpPr/>
        <p:nvPr/>
      </p:nvGrpSpPr>
      <p:grpSpPr>
        <a:xfrm>
          <a:off x="0" y="0"/>
          <a:ext cx="0" cy="0"/>
          <a:chOff x="0" y="0"/>
          <a:chExt cx="0" cy="0"/>
        </a:xfrm>
      </p:grpSpPr>
      <p:cxnSp>
        <p:nvCxnSpPr>
          <p:cNvPr id="13" name="直接连接符 12"/>
          <p:cNvCxnSpPr/>
          <p:nvPr userDrawn="1"/>
        </p:nvCxnSpPr>
        <p:spPr>
          <a:xfrm>
            <a:off x="1691680" y="0"/>
            <a:ext cx="0" cy="6873228"/>
          </a:xfrm>
          <a:prstGeom prst="line">
            <a:avLst/>
          </a:prstGeom>
          <a:ln w="12700" cmpd="sng">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1691680" y="1265519"/>
            <a:ext cx="1050032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02771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五部分">
    <p:spTree>
      <p:nvGrpSpPr>
        <p:cNvPr id="1" name=""/>
        <p:cNvGrpSpPr/>
        <p:nvPr/>
      </p:nvGrpSpPr>
      <p:grpSpPr>
        <a:xfrm>
          <a:off x="0" y="0"/>
          <a:ext cx="0" cy="0"/>
          <a:chOff x="0" y="0"/>
          <a:chExt cx="0" cy="0"/>
        </a:xfrm>
      </p:grpSpPr>
      <p:cxnSp>
        <p:nvCxnSpPr>
          <p:cNvPr id="14" name="直接连接符 13"/>
          <p:cNvCxnSpPr/>
          <p:nvPr userDrawn="1"/>
        </p:nvCxnSpPr>
        <p:spPr>
          <a:xfrm flipH="1">
            <a:off x="1691680" y="1265519"/>
            <a:ext cx="1050032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859789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六部分">
    <p:spTree>
      <p:nvGrpSpPr>
        <p:cNvPr id="1" name=""/>
        <p:cNvGrpSpPr/>
        <p:nvPr/>
      </p:nvGrpSpPr>
      <p:grpSpPr>
        <a:xfrm>
          <a:off x="0" y="0"/>
          <a:ext cx="0" cy="0"/>
          <a:chOff x="0" y="0"/>
          <a:chExt cx="0" cy="0"/>
        </a:xfrm>
      </p:grpSpPr>
      <p:cxnSp>
        <p:nvCxnSpPr>
          <p:cNvPr id="13" name="直接连接符 12"/>
          <p:cNvCxnSpPr/>
          <p:nvPr userDrawn="1"/>
        </p:nvCxnSpPr>
        <p:spPr>
          <a:xfrm>
            <a:off x="1691680" y="0"/>
            <a:ext cx="0" cy="6873228"/>
          </a:xfrm>
          <a:prstGeom prst="line">
            <a:avLst/>
          </a:prstGeom>
          <a:ln w="12700" cmpd="sng">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1691680" y="1265519"/>
            <a:ext cx="10500320"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4700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654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userDrawn="1"/>
        </p:nvPicPr>
        <p:blipFill rotWithShape="1">
          <a:blip r:embed="rId11" cstate="email">
            <a:extLst>
              <a:ext uri="{28A0092B-C50C-407E-A947-70E740481C1C}">
                <a14:useLocalDpi xmlns:a14="http://schemas.microsoft.com/office/drawing/2010/main"/>
              </a:ext>
            </a:extLst>
          </a:blip>
          <a:srcRect t="13074" r="68707" b="2589"/>
          <a:stretch/>
        </p:blipFill>
        <p:spPr>
          <a:xfrm flipV="1">
            <a:off x="10209641" y="8488"/>
            <a:ext cx="1982359" cy="5816600"/>
          </a:xfrm>
          <a:prstGeom prst="rect">
            <a:avLst/>
          </a:prstGeom>
        </p:spPr>
      </p:pic>
    </p:spTree>
    <p:extLst>
      <p:ext uri="{BB962C8B-B14F-4D97-AF65-F5344CB8AC3E}">
        <p14:creationId xmlns:p14="http://schemas.microsoft.com/office/powerpoint/2010/main" val="217777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mp3"/><Relationship Id="rId7" Type="http://schemas.openxmlformats.org/officeDocument/2006/relationships/image" Target="../media/image4.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3.png"/><Relationship Id="rId5" Type="http://schemas.openxmlformats.org/officeDocument/2006/relationships/slideLayout" Target="../slideLayouts/slideLayout1.xml"/><Relationship Id="rId4" Type="http://schemas.openxmlformats.org/officeDocument/2006/relationships/audio" Target="../media/media2.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9.jpg"/><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6.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13.jpg"/><Relationship Id="rId5" Type="http://schemas.openxmlformats.org/officeDocument/2006/relationships/image" Target="../media/image10.jpg"/><Relationship Id="rId4" Type="http://schemas.openxmlformats.org/officeDocument/2006/relationships/image" Target="../media/image12.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3.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2.xml.rels><?xml version="1.0" encoding="UTF-8" standalone="yes"?>
<Relationships xmlns="http://schemas.openxmlformats.org/package/2006/relationships"><Relationship Id="rId3" Type="http://schemas.openxmlformats.org/officeDocument/2006/relationships/chart" Target="../charts/chart7.xml"/><Relationship Id="rId7" Type="http://schemas.openxmlformats.org/officeDocument/2006/relationships/chart" Target="../charts/chart11.xml"/><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片头.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0"/>
          </a:xfrm>
          <a:prstGeom prst="rect">
            <a:avLst/>
          </a:prstGeom>
        </p:spPr>
      </p:pic>
      <p:pic>
        <p:nvPicPr>
          <p:cNvPr id="6" name="53F.mp3" hidden="1">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2306300" y="175260"/>
            <a:ext cx="609600" cy="609600"/>
          </a:xfrm>
          <a:prstGeom prst="rect">
            <a:avLst/>
          </a:prstGeom>
        </p:spPr>
      </p:pic>
      <p:sp>
        <p:nvSpPr>
          <p:cNvPr id="8" name="文本框 3"/>
          <p:cNvSpPr txBox="1"/>
          <p:nvPr/>
        </p:nvSpPr>
        <p:spPr>
          <a:xfrm>
            <a:off x="1771740" y="3717255"/>
            <a:ext cx="8648522" cy="110799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600" b="1" i="0" u="none" strike="noStrike" kern="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简约商务工作总结模板</a:t>
            </a:r>
            <a:endParaRPr kumimoji="0" lang="en-US" altLang="zh-CN" sz="6600" b="1" i="0" u="none" strike="noStrike" kern="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9" name="矩形 8"/>
          <p:cNvSpPr/>
          <p:nvPr/>
        </p:nvSpPr>
        <p:spPr>
          <a:xfrm>
            <a:off x="3253074" y="5147900"/>
            <a:ext cx="5685852" cy="369332"/>
          </a:xfrm>
          <a:prstGeom prst="rect">
            <a:avLst/>
          </a:prstGeom>
          <a:solidFill>
            <a:srgbClr val="FFC000">
              <a:alpha val="55000"/>
            </a:srgbClr>
          </a:solid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Blue science and technology style work summary template</a:t>
            </a: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10" name="组合 9"/>
          <p:cNvGrpSpPr/>
          <p:nvPr/>
        </p:nvGrpSpPr>
        <p:grpSpPr>
          <a:xfrm>
            <a:off x="3655003" y="1410984"/>
            <a:ext cx="4881995" cy="1862048"/>
            <a:chOff x="3526677" y="757833"/>
            <a:chExt cx="4881995" cy="1862048"/>
          </a:xfrm>
        </p:grpSpPr>
        <p:grpSp>
          <p:nvGrpSpPr>
            <p:cNvPr id="11" name="组合 9"/>
            <p:cNvGrpSpPr>
              <a:grpSpLocks/>
            </p:cNvGrpSpPr>
            <p:nvPr/>
          </p:nvGrpSpPr>
          <p:grpSpPr bwMode="auto">
            <a:xfrm rot="16200000">
              <a:off x="2893588" y="1417439"/>
              <a:ext cx="1788465" cy="522288"/>
              <a:chOff x="4368800" y="1262743"/>
              <a:chExt cx="1886857" cy="522514"/>
            </a:xfrm>
          </p:grpSpPr>
          <p:cxnSp>
            <p:nvCxnSpPr>
              <p:cNvPr id="17" name="直接连接符 16"/>
              <p:cNvCxnSpPr/>
              <p:nvPr/>
            </p:nvCxnSpPr>
            <p:spPr>
              <a:xfrm>
                <a:off x="4368800"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368800" y="1262743"/>
                <a:ext cx="1886857"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255657"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组合 13"/>
            <p:cNvGrpSpPr>
              <a:grpSpLocks/>
            </p:cNvGrpSpPr>
            <p:nvPr/>
          </p:nvGrpSpPr>
          <p:grpSpPr bwMode="auto">
            <a:xfrm rot="5400000">
              <a:off x="7253295" y="1417438"/>
              <a:ext cx="1788466" cy="522288"/>
              <a:chOff x="4368800" y="1262743"/>
              <a:chExt cx="1886857" cy="522514"/>
            </a:xfrm>
          </p:grpSpPr>
          <p:cxnSp>
            <p:nvCxnSpPr>
              <p:cNvPr id="14" name="直接连接符 13"/>
              <p:cNvCxnSpPr/>
              <p:nvPr/>
            </p:nvCxnSpPr>
            <p:spPr>
              <a:xfrm>
                <a:off x="4367126"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70475" y="1261155"/>
                <a:ext cx="1886856"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255657"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3" name="文本框 15"/>
            <p:cNvSpPr txBox="1"/>
            <p:nvPr/>
          </p:nvSpPr>
          <p:spPr>
            <a:xfrm>
              <a:off x="4106633" y="757833"/>
              <a:ext cx="3820278" cy="1862048"/>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5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2020</a:t>
              </a:r>
              <a:endParaRPr kumimoji="0" lang="zh-CN" altLang="en-US" sz="115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011974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27" fill="hold"/>
                                        <p:tgtEl>
                                          <p:spTgt spid="7"/>
                                        </p:tgtEl>
                                      </p:cBhvr>
                                    </p:cmd>
                                  </p:childTnLst>
                                </p:cTn>
                              </p:par>
                              <p:par>
                                <p:cTn id="7" presetID="1" presetClass="mediacall" presetSubtype="0" fill="hold" nodeType="withEffect">
                                  <p:stCondLst>
                                    <p:cond delay="0"/>
                                  </p:stCondLst>
                                  <p:childTnLst>
                                    <p:cmd type="call" cmd="playFrom(0.0)">
                                      <p:cBhvr>
                                        <p:cTn id="8" dur="11566" fill="hold"/>
                                        <p:tgtEl>
                                          <p:spTgt spid="6"/>
                                        </p:tgtEl>
                                      </p:cBhvr>
                                    </p:cmd>
                                  </p:childTnLst>
                                </p:cTn>
                              </p:par>
                            </p:childTnLst>
                          </p:cTn>
                        </p:par>
                        <p:par>
                          <p:cTn id="9" fill="hold">
                            <p:stCondLst>
                              <p:cond delay="11566"/>
                            </p:stCondLst>
                            <p:childTnLst>
                              <p:par>
                                <p:cTn id="10" presetID="0" presetClass="entr" presetSubtype="0" fill="hold" nodeType="afterEffect">
                                  <p:stCondLst>
                                    <p:cond delay="0"/>
                                  </p:stCondLst>
                                  <p:iterate type="lt">
                                    <p:tmPct val="1000"/>
                                  </p:iterate>
                                  <p:childTnLst>
                                    <p:set>
                                      <p:cBhvr>
                                        <p:cTn id="11" dur="1" fill="hold">
                                          <p:stCondLst>
                                            <p:cond delay="0"/>
                                          </p:stCondLst>
                                        </p:cTn>
                                        <p:tgtEl>
                                          <p:spTgt spid="10"/>
                                        </p:tgtEl>
                                        <p:attrNameLst>
                                          <p:attrName>style.visibility</p:attrName>
                                        </p:attrNameLst>
                                      </p:cBhvr>
                                      <p:to>
                                        <p:strVal val="visible"/>
                                      </p:to>
                                    </p:set>
                                    <p:animEffect transition="in" filter="fade">
                                      <p:cBhvr>
                                        <p:cTn id="12" dur="700">
                                          <p:stCondLst>
                                            <p:cond delay="0"/>
                                          </p:stCondLst>
                                        </p:cTn>
                                        <p:tgtEl>
                                          <p:spTgt spid="10"/>
                                        </p:tgtEl>
                                      </p:cBhvr>
                                    </p:animEffect>
                                    <p:animScale>
                                      <p:cBhvr>
                                        <p:cTn id="13" dur="700" fill="hold">
                                          <p:stCondLst>
                                            <p:cond delay="0"/>
                                          </p:stCondLst>
                                        </p:cTn>
                                        <p:tgtEl>
                                          <p:spTgt spid="10"/>
                                        </p:tgtEl>
                                      </p:cBhvr>
                                      <p:from x="150000" y="150000"/>
                                      <p:to x="100000" y="100000"/>
                                    </p:animScale>
                                    <p:anim to="" calcmode="lin" valueType="num">
                                      <p:cBhvr>
                                        <p:cTn id="14" dur="700" fill="hold">
                                          <p:stCondLst>
                                            <p:cond delay="0"/>
                                          </p:stCondLst>
                                        </p:cTn>
                                        <p:tgtEl>
                                          <p:spTgt spid="10"/>
                                        </p:tgtEl>
                                        <p:attrNameLst>
                                          <p:attrName>ppt_x</p:attrName>
                                        </p:attrNameLst>
                                      </p:cBhvr>
                                      <p:tavLst>
                                        <p:tav tm="0">
                                          <p:val>
                                            <p:strVal val="#ppt_x+sin(rand(10))/10"/>
                                          </p:val>
                                        </p:tav>
                                        <p:tav tm="100000">
                                          <p:val>
                                            <p:strVal val="#ppt_x"/>
                                          </p:val>
                                        </p:tav>
                                      </p:tavLst>
                                    </p:anim>
                                    <p:anim to="" calcmode="lin" valueType="num">
                                      <p:cBhvr>
                                        <p:cTn id="15" dur="700" fill="hold">
                                          <p:stCondLst>
                                            <p:cond delay="0"/>
                                          </p:stCondLst>
                                        </p:cTn>
                                        <p:tgtEl>
                                          <p:spTgt spid="10"/>
                                        </p:tgtEl>
                                        <p:attrNameLst>
                                          <p:attrName>ppt_y</p:attrName>
                                        </p:attrNameLst>
                                      </p:cBhvr>
                                      <p:tavLst>
                                        <p:tav tm="0">
                                          <p:val>
                                            <p:strVal val="#ppt_y+sin(rand(10))/10"/>
                                          </p:val>
                                        </p:tav>
                                        <p:tav tm="100000">
                                          <p:val>
                                            <p:strVal val="#ppt_y"/>
                                          </p:val>
                                        </p:tav>
                                      </p:tavLst>
                                    </p:anim>
                                  </p:childTnLst>
                                </p:cTn>
                              </p:par>
                            </p:childTnLst>
                          </p:cTn>
                        </p:par>
                        <p:par>
                          <p:cTn id="16" fill="hold">
                            <p:stCondLst>
                              <p:cond delay="12266"/>
                            </p:stCondLst>
                            <p:childTnLst>
                              <p:par>
                                <p:cTn id="17" presetID="0" presetClass="entr" presetSubtype="0" fill="hold" grpId="0" nodeType="afterEffect">
                                  <p:stCondLst>
                                    <p:cond delay="0"/>
                                  </p:stCondLst>
                                  <p:iterate type="lt">
                                    <p:tmPct val="1000"/>
                                  </p:iterate>
                                  <p:childTnLst>
                                    <p:set>
                                      <p:cBhvr>
                                        <p:cTn id="18" dur="1" fill="hold">
                                          <p:stCondLst>
                                            <p:cond delay="0"/>
                                          </p:stCondLst>
                                        </p:cTn>
                                        <p:tgtEl>
                                          <p:spTgt spid="8"/>
                                        </p:tgtEl>
                                        <p:attrNameLst>
                                          <p:attrName>style.visibility</p:attrName>
                                        </p:attrNameLst>
                                      </p:cBhvr>
                                      <p:to>
                                        <p:strVal val="visible"/>
                                      </p:to>
                                    </p:set>
                                    <p:animEffect transition="in" filter="fade">
                                      <p:cBhvr>
                                        <p:cTn id="19" dur="700">
                                          <p:stCondLst>
                                            <p:cond delay="0"/>
                                          </p:stCondLst>
                                        </p:cTn>
                                        <p:tgtEl>
                                          <p:spTgt spid="8"/>
                                        </p:tgtEl>
                                      </p:cBhvr>
                                    </p:animEffect>
                                    <p:animScale>
                                      <p:cBhvr>
                                        <p:cTn id="20" dur="700" fill="hold">
                                          <p:stCondLst>
                                            <p:cond delay="0"/>
                                          </p:stCondLst>
                                        </p:cTn>
                                        <p:tgtEl>
                                          <p:spTgt spid="8"/>
                                        </p:tgtEl>
                                      </p:cBhvr>
                                      <p:from x="150000" y="150000"/>
                                      <p:to x="100000" y="100000"/>
                                    </p:animScale>
                                    <p:anim to="" calcmode="lin" valueType="num">
                                      <p:cBhvr>
                                        <p:cTn id="21" dur="700" fill="hold">
                                          <p:stCondLst>
                                            <p:cond delay="0"/>
                                          </p:stCondLst>
                                        </p:cTn>
                                        <p:tgtEl>
                                          <p:spTgt spid="8"/>
                                        </p:tgtEl>
                                        <p:attrNameLst>
                                          <p:attrName>ppt_x</p:attrName>
                                        </p:attrNameLst>
                                      </p:cBhvr>
                                      <p:tavLst>
                                        <p:tav tm="0">
                                          <p:val>
                                            <p:strVal val="#ppt_x+sin(rand(10))/10"/>
                                          </p:val>
                                        </p:tav>
                                        <p:tav tm="100000">
                                          <p:val>
                                            <p:strVal val="#ppt_x"/>
                                          </p:val>
                                        </p:tav>
                                      </p:tavLst>
                                    </p:anim>
                                    <p:anim to="" calcmode="lin" valueType="num">
                                      <p:cBhvr>
                                        <p:cTn id="22" dur="700" fill="hold">
                                          <p:stCondLst>
                                            <p:cond delay="0"/>
                                          </p:stCondLst>
                                        </p:cTn>
                                        <p:tgtEl>
                                          <p:spTgt spid="8"/>
                                        </p:tgtEl>
                                        <p:attrNameLst>
                                          <p:attrName>ppt_y</p:attrName>
                                        </p:attrNameLst>
                                      </p:cBhvr>
                                      <p:tavLst>
                                        <p:tav tm="0">
                                          <p:val>
                                            <p:strVal val="#ppt_y+sin(rand(10))/10"/>
                                          </p:val>
                                        </p:tav>
                                        <p:tav tm="100000">
                                          <p:val>
                                            <p:strVal val="#ppt_y"/>
                                          </p:val>
                                        </p:tav>
                                      </p:tavLst>
                                    </p:anim>
                                  </p:childTnLst>
                                </p:cTn>
                              </p:par>
                            </p:childTnLst>
                          </p:cTn>
                        </p:par>
                        <p:par>
                          <p:cTn id="23" fill="hold">
                            <p:stCondLst>
                              <p:cond delay="13029"/>
                            </p:stCondLst>
                            <p:childTnLst>
                              <p:par>
                                <p:cTn id="24" presetID="0" presetClass="entr" presetSubtype="0" fill="hold" grpId="0" nodeType="afterEffect">
                                  <p:stCondLst>
                                    <p:cond delay="0"/>
                                  </p:stCondLst>
                                  <p:iterate type="lt">
                                    <p:tmPct val="1000"/>
                                  </p:iterate>
                                  <p:childTnLst>
                                    <p:set>
                                      <p:cBhvr>
                                        <p:cTn id="25" dur="1" fill="hold">
                                          <p:stCondLst>
                                            <p:cond delay="0"/>
                                          </p:stCondLst>
                                        </p:cTn>
                                        <p:tgtEl>
                                          <p:spTgt spid="9"/>
                                        </p:tgtEl>
                                        <p:attrNameLst>
                                          <p:attrName>style.visibility</p:attrName>
                                        </p:attrNameLst>
                                      </p:cBhvr>
                                      <p:to>
                                        <p:strVal val="visible"/>
                                      </p:to>
                                    </p:set>
                                    <p:animEffect transition="in" filter="fade">
                                      <p:cBhvr>
                                        <p:cTn id="26" dur="700">
                                          <p:stCondLst>
                                            <p:cond delay="0"/>
                                          </p:stCondLst>
                                        </p:cTn>
                                        <p:tgtEl>
                                          <p:spTgt spid="9"/>
                                        </p:tgtEl>
                                      </p:cBhvr>
                                    </p:animEffect>
                                    <p:animScale>
                                      <p:cBhvr>
                                        <p:cTn id="27" dur="700" fill="hold">
                                          <p:stCondLst>
                                            <p:cond delay="0"/>
                                          </p:stCondLst>
                                        </p:cTn>
                                        <p:tgtEl>
                                          <p:spTgt spid="9"/>
                                        </p:tgtEl>
                                      </p:cBhvr>
                                      <p:from x="150000" y="150000"/>
                                      <p:to x="100000" y="100000"/>
                                    </p:animScale>
                                    <p:anim to="" calcmode="lin" valueType="num">
                                      <p:cBhvr>
                                        <p:cTn id="28" dur="700" fill="hold">
                                          <p:stCondLst>
                                            <p:cond delay="0"/>
                                          </p:stCondLst>
                                        </p:cTn>
                                        <p:tgtEl>
                                          <p:spTgt spid="9"/>
                                        </p:tgtEl>
                                        <p:attrNameLst>
                                          <p:attrName>ppt_x</p:attrName>
                                        </p:attrNameLst>
                                      </p:cBhvr>
                                      <p:tavLst>
                                        <p:tav tm="0">
                                          <p:val>
                                            <p:strVal val="#ppt_x+sin(rand(10))/10"/>
                                          </p:val>
                                        </p:tav>
                                        <p:tav tm="100000">
                                          <p:val>
                                            <p:strVal val="#ppt_x"/>
                                          </p:val>
                                        </p:tav>
                                      </p:tavLst>
                                    </p:anim>
                                    <p:anim to="" calcmode="lin" valueType="num">
                                      <p:cBhvr>
                                        <p:cTn id="29" dur="700" fill="hold">
                                          <p:stCondLst>
                                            <p:cond delay="0"/>
                                          </p:stCondLst>
                                        </p:cTn>
                                        <p:tgtEl>
                                          <p:spTgt spid="9"/>
                                        </p:tgtEl>
                                        <p:attrNameLst>
                                          <p:attrName>ppt_y</p:attrName>
                                        </p:attrNameLst>
                                      </p:cBhvr>
                                      <p:tavLst>
                                        <p:tav tm="0">
                                          <p:val>
                                            <p:strVal val="#ppt_y+sin(rand(10))/1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6"/>
                </p:tgtEl>
              </p:cMediaNode>
            </p:audio>
            <p:video>
              <p:cMediaNode vol="80000">
                <p:cTn id="31" fill="hold" display="0">
                  <p:stCondLst>
                    <p:cond delay="indefinite"/>
                  </p:stCondLst>
                </p:cTn>
                <p:tgtEl>
                  <p:spTgt spid="7"/>
                </p:tgtEl>
              </p:cMediaNode>
            </p:video>
          </p:childTnLst>
        </p:cTn>
      </p:par>
    </p:tnLst>
    <p:bldLst>
      <p:bldP spid="8"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551298" y="2017294"/>
            <a:ext cx="1415754" cy="338546"/>
          </a:xfrm>
          <a:prstGeom prst="rect">
            <a:avLst/>
          </a:prstGeom>
        </p:spPr>
        <p:txBody>
          <a:bodyPr wrap="none" lIns="91431" tIns="45716" rIns="91431" bIns="4571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3" name="矩形 32"/>
          <p:cNvSpPr/>
          <p:nvPr/>
        </p:nvSpPr>
        <p:spPr>
          <a:xfrm>
            <a:off x="7538334" y="4196396"/>
            <a:ext cx="1415754" cy="338546"/>
          </a:xfrm>
          <a:prstGeom prst="rect">
            <a:avLst/>
          </a:prstGeom>
        </p:spPr>
        <p:txBody>
          <a:bodyPr wrap="none" lIns="91431" tIns="45716" rIns="91431" bIns="4571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4" name="矩形 33"/>
          <p:cNvSpPr/>
          <p:nvPr/>
        </p:nvSpPr>
        <p:spPr>
          <a:xfrm>
            <a:off x="2583571" y="3073689"/>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5" name="等腰三角形 34"/>
          <p:cNvSpPr>
            <a:spLocks noChangeAspect="1" noChangeArrowheads="1"/>
          </p:cNvSpPr>
          <p:nvPr/>
        </p:nvSpPr>
        <p:spPr bwMode="auto">
          <a:xfrm rot="5400000" flipV="1">
            <a:off x="7242953" y="2526229"/>
            <a:ext cx="239249" cy="206315"/>
          </a:xfrm>
          <a:prstGeom prst="triangle">
            <a:avLst>
              <a:gd name="adj" fmla="val 50000"/>
            </a:avLst>
          </a:prstGeom>
          <a:solidFill>
            <a:srgbClr val="FFC00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charset="0"/>
              <a:buNone/>
              <a:tabLst/>
              <a:defRPr/>
            </a:pPr>
            <a:endParaRPr kumimoji="0" lang="zh-CN" altLang="zh-CN" sz="2000" b="0" i="0" u="none" strike="noStrike" kern="0" cap="none" spc="0" normalizeH="0" baseline="0" noProof="0">
              <a:ln>
                <a:noFill/>
              </a:ln>
              <a:solidFill>
                <a:srgbClr val="FFC000"/>
              </a:solidFill>
              <a:effectLst/>
              <a:uLnTx/>
              <a:uFillTx/>
              <a:latin typeface="微软雅黑" pitchFamily="34" charset="-122"/>
              <a:ea typeface="微软雅黑" pitchFamily="34" charset="-122"/>
              <a:sym typeface="微软雅黑" pitchFamily="34" charset="-122"/>
            </a:endParaRPr>
          </a:p>
        </p:txBody>
      </p:sp>
      <p:sp>
        <p:nvSpPr>
          <p:cNvPr id="36" name="矩形 47"/>
          <p:cNvSpPr>
            <a:spLocks noChangeArrowheads="1"/>
          </p:cNvSpPr>
          <p:nvPr/>
        </p:nvSpPr>
        <p:spPr bwMode="auto">
          <a:xfrm>
            <a:off x="7538336" y="2432032"/>
            <a:ext cx="2822407" cy="867922"/>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37" name="等腰三角形 18"/>
          <p:cNvSpPr>
            <a:spLocks noChangeAspect="1" noChangeArrowheads="1"/>
          </p:cNvSpPr>
          <p:nvPr/>
        </p:nvSpPr>
        <p:spPr bwMode="auto">
          <a:xfrm rot="5400000" flipV="1">
            <a:off x="7242953" y="4709297"/>
            <a:ext cx="239249" cy="206315"/>
          </a:xfrm>
          <a:prstGeom prst="triangle">
            <a:avLst>
              <a:gd name="adj" fmla="val 50000"/>
            </a:avLst>
          </a:prstGeom>
          <a:solidFill>
            <a:srgbClr val="FFC00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charset="0"/>
              <a:buNone/>
              <a:tabLst/>
              <a:defRPr/>
            </a:pPr>
            <a:endParaRPr kumimoji="0" lang="zh-CN" altLang="zh-CN" sz="2000" b="0" i="0" u="none" strike="noStrike" kern="0" cap="none" spc="0" normalizeH="0" baseline="0" noProof="0">
              <a:ln>
                <a:noFill/>
              </a:ln>
              <a:solidFill>
                <a:srgbClr val="FFC000"/>
              </a:solidFill>
              <a:effectLst/>
              <a:uLnTx/>
              <a:uFillTx/>
              <a:latin typeface="微软雅黑" pitchFamily="34" charset="-122"/>
              <a:ea typeface="微软雅黑" pitchFamily="34" charset="-122"/>
              <a:sym typeface="微软雅黑" pitchFamily="34" charset="-122"/>
            </a:endParaRPr>
          </a:p>
        </p:txBody>
      </p:sp>
      <p:sp>
        <p:nvSpPr>
          <p:cNvPr id="38" name="矩形 47"/>
          <p:cNvSpPr>
            <a:spLocks noChangeArrowheads="1"/>
          </p:cNvSpPr>
          <p:nvPr/>
        </p:nvSpPr>
        <p:spPr bwMode="auto">
          <a:xfrm>
            <a:off x="7538336" y="4615104"/>
            <a:ext cx="2822407" cy="867922"/>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39" name="等腰三角形 18"/>
          <p:cNvSpPr>
            <a:spLocks noChangeAspect="1" noChangeArrowheads="1"/>
          </p:cNvSpPr>
          <p:nvPr/>
        </p:nvSpPr>
        <p:spPr bwMode="auto">
          <a:xfrm rot="16200000" flipH="1" flipV="1">
            <a:off x="4172642" y="3579341"/>
            <a:ext cx="239249" cy="206315"/>
          </a:xfrm>
          <a:prstGeom prst="triangle">
            <a:avLst>
              <a:gd name="adj" fmla="val 50000"/>
            </a:avLst>
          </a:prstGeom>
          <a:solidFill>
            <a:srgbClr val="FFC00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auto" latinLnBrk="0" hangingPunct="1">
              <a:lnSpc>
                <a:spcPct val="100000"/>
              </a:lnSpc>
              <a:spcBef>
                <a:spcPct val="0"/>
              </a:spcBef>
              <a:spcAft>
                <a:spcPts val="0"/>
              </a:spcAft>
              <a:buClrTx/>
              <a:buSzTx/>
              <a:buFont typeface="Arial" charset="0"/>
              <a:buNone/>
              <a:tabLst/>
              <a:defRPr/>
            </a:pPr>
            <a:endParaRPr kumimoji="0" lang="zh-CN" altLang="zh-CN" sz="2000" b="0" i="0" u="none" strike="noStrike" kern="0" cap="none" spc="0" normalizeH="0" baseline="0" noProof="0">
              <a:ln>
                <a:noFill/>
              </a:ln>
              <a:solidFill>
                <a:srgbClr val="FFC000"/>
              </a:solidFill>
              <a:effectLst/>
              <a:uLnTx/>
              <a:uFillTx/>
              <a:latin typeface="微软雅黑" pitchFamily="34" charset="-122"/>
              <a:ea typeface="微软雅黑" pitchFamily="34" charset="-122"/>
              <a:sym typeface="微软雅黑" pitchFamily="34" charset="-122"/>
            </a:endParaRPr>
          </a:p>
        </p:txBody>
      </p:sp>
      <p:sp>
        <p:nvSpPr>
          <p:cNvPr id="40" name="矩形 47"/>
          <p:cNvSpPr>
            <a:spLocks noChangeArrowheads="1"/>
          </p:cNvSpPr>
          <p:nvPr/>
        </p:nvSpPr>
        <p:spPr bwMode="auto">
          <a:xfrm>
            <a:off x="1680382" y="3485140"/>
            <a:ext cx="2443253" cy="1126454"/>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41" name="形状 40"/>
          <p:cNvSpPr/>
          <p:nvPr/>
        </p:nvSpPr>
        <p:spPr>
          <a:xfrm>
            <a:off x="4538552" y="3001873"/>
            <a:ext cx="1867985" cy="1868267"/>
          </a:xfrm>
          <a:prstGeom prst="leftCircularArrow">
            <a:avLst>
              <a:gd name="adj1" fmla="val 8909"/>
              <a:gd name="adj2" fmla="val 1142322"/>
              <a:gd name="adj3" fmla="val 6293598"/>
              <a:gd name="adj4" fmla="val 18900002"/>
              <a:gd name="adj5" fmla="val 12500"/>
            </a:avLst>
          </a:prstGeom>
          <a:solidFill>
            <a:srgbClr val="93700E">
              <a:alpha val="50000"/>
            </a:srgbClr>
          </a:solidFill>
          <a:ln>
            <a:noFill/>
          </a:ln>
          <a:effectLst/>
        </p:spPr>
        <p:style>
          <a:lnRef idx="0">
            <a:scrgbClr r="0" g="0" b="0"/>
          </a:lnRef>
          <a:fillRef idx="3">
            <a:scrgbClr r="0" g="0" b="0"/>
          </a:fillRef>
          <a:effectRef idx="2">
            <a:scrgbClr r="0" g="0" b="0"/>
          </a:effectRef>
          <a:fontRef idx="minor">
            <a:schemeClr val="lt1"/>
          </a:fontRef>
        </p:style>
      </p:sp>
      <p:sp>
        <p:nvSpPr>
          <p:cNvPr id="42" name="空心弧 41"/>
          <p:cNvSpPr/>
          <p:nvPr/>
        </p:nvSpPr>
        <p:spPr>
          <a:xfrm rot="-120000">
            <a:off x="5208803" y="4224417"/>
            <a:ext cx="1604887" cy="1605530"/>
          </a:xfrm>
          <a:prstGeom prst="blockArc">
            <a:avLst>
              <a:gd name="adj1" fmla="val 13624405"/>
              <a:gd name="adj2" fmla="val 17228224"/>
              <a:gd name="adj3" fmla="val 11481"/>
            </a:avLst>
          </a:prstGeom>
          <a:solidFill>
            <a:srgbClr val="FFC000"/>
          </a:solidFill>
          <a:ln>
            <a:noFill/>
          </a:ln>
          <a:effectLst/>
        </p:spPr>
        <p:style>
          <a:lnRef idx="0">
            <a:scrgbClr r="0" g="0" b="0"/>
          </a:lnRef>
          <a:fillRef idx="3">
            <a:scrgbClr r="0" g="0" b="0"/>
          </a:fillRef>
          <a:effectRef idx="2">
            <a:scrgbClr r="0" g="0" b="0"/>
          </a:effectRef>
          <a:fontRef idx="minor">
            <a:schemeClr val="lt1"/>
          </a:fontRef>
        </p:style>
      </p:sp>
      <p:sp>
        <p:nvSpPr>
          <p:cNvPr id="55" name="空心弧 54"/>
          <p:cNvSpPr/>
          <p:nvPr/>
        </p:nvSpPr>
        <p:spPr>
          <a:xfrm>
            <a:off x="5208803" y="4224417"/>
            <a:ext cx="1604887" cy="1605530"/>
          </a:xfrm>
          <a:prstGeom prst="blockArc">
            <a:avLst>
              <a:gd name="adj1" fmla="val 17085111"/>
              <a:gd name="adj2" fmla="val 10799997"/>
              <a:gd name="adj3" fmla="val 11504"/>
            </a:avLst>
          </a:prstGeom>
          <a:solidFill>
            <a:srgbClr val="FFC000"/>
          </a:solidFill>
          <a:ln>
            <a:noFill/>
          </a:ln>
          <a:effectLst/>
        </p:spPr>
        <p:style>
          <a:lnRef idx="0">
            <a:scrgbClr r="0" g="0" b="0"/>
          </a:lnRef>
          <a:fillRef idx="3">
            <a:scrgbClr r="0" g="0" b="0"/>
          </a:fillRef>
          <a:effectRef idx="2">
            <a:scrgbClr r="0" g="0" b="0"/>
          </a:effectRef>
          <a:fontRef idx="minor">
            <a:schemeClr val="lt1"/>
          </a:fontRef>
        </p:style>
      </p:sp>
      <p:sp>
        <p:nvSpPr>
          <p:cNvPr id="56" name="任意多边形 55"/>
          <p:cNvSpPr/>
          <p:nvPr/>
        </p:nvSpPr>
        <p:spPr>
          <a:xfrm rot="17307692">
            <a:off x="5566302" y="2484934"/>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chemeClr val="accent1">
                  <a:lumMod val="75000"/>
                </a:schemeClr>
              </a:solidFill>
              <a:effectLst/>
              <a:uLnTx/>
              <a:uFillTx/>
            </a:endParaRPr>
          </a:p>
        </p:txBody>
      </p:sp>
      <p:sp>
        <p:nvSpPr>
          <p:cNvPr id="57" name="任意多边形 56"/>
          <p:cNvSpPr/>
          <p:nvPr/>
        </p:nvSpPr>
        <p:spPr>
          <a:xfrm rot="17307692">
            <a:off x="5170228" y="2033788"/>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chemeClr val="accent1">
                  <a:lumMod val="75000"/>
                </a:schemeClr>
              </a:solidFill>
              <a:effectLst/>
              <a:uLnTx/>
              <a:uFillTx/>
            </a:endParaRPr>
          </a:p>
        </p:txBody>
      </p:sp>
      <p:sp>
        <p:nvSpPr>
          <p:cNvPr id="58" name="TextBox 57"/>
          <p:cNvSpPr txBox="1"/>
          <p:nvPr/>
        </p:nvSpPr>
        <p:spPr>
          <a:xfrm>
            <a:off x="5723035" y="2335376"/>
            <a:ext cx="667170" cy="86177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A</a:t>
            </a:r>
            <a:endParaRPr kumimoji="0" lang="zh-CN" altLang="en-US" sz="5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9" name="TextBox 58"/>
          <p:cNvSpPr txBox="1"/>
          <p:nvPr/>
        </p:nvSpPr>
        <p:spPr>
          <a:xfrm>
            <a:off x="5137156" y="3485140"/>
            <a:ext cx="622286" cy="86177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B</a:t>
            </a:r>
            <a:endParaRPr kumimoji="0" lang="zh-CN" altLang="en-US" sz="50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60" name="TextBox 59"/>
          <p:cNvSpPr txBox="1"/>
          <p:nvPr/>
        </p:nvSpPr>
        <p:spPr>
          <a:xfrm>
            <a:off x="5705783" y="4627275"/>
            <a:ext cx="635110" cy="86177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a:t>
            </a:r>
            <a:endParaRPr kumimoji="0" lang="zh-CN" altLang="en-US" sz="5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3"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4" name="矩形 23"/>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8215538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350"/>
                                        <p:tgtEl>
                                          <p:spTgt spid="5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up)">
                                      <p:cBhvr>
                                        <p:cTn id="11" dur="600"/>
                                        <p:tgtEl>
                                          <p:spTgt spid="5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35"/>
                                        </p:tgtEl>
                                      </p:cBhvr>
                                    </p:animEffect>
                                    <p:animScale>
                                      <p:cBhvr>
                                        <p:cTn id="21" dur="250" autoRev="1" fill="hold"/>
                                        <p:tgtEl>
                                          <p:spTgt spid="35"/>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up)">
                                      <p:cBhvr>
                                        <p:cTn id="32" dur="750"/>
                                        <p:tgtEl>
                                          <p:spTgt spid="41"/>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39"/>
                                        </p:tgtEl>
                                      </p:cBhvr>
                                    </p:animEffect>
                                    <p:animScale>
                                      <p:cBhvr>
                                        <p:cTn id="42" dur="250" autoRev="1" fill="hold"/>
                                        <p:tgtEl>
                                          <p:spTgt spid="39"/>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right)">
                                      <p:cBhvr>
                                        <p:cTn id="46" dur="500"/>
                                        <p:tgtEl>
                                          <p:spTgt spid="34"/>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right)">
                                      <p:cBhvr>
                                        <p:cTn id="50" dur="500"/>
                                        <p:tgtEl>
                                          <p:spTgt spid="40"/>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250"/>
                                        <p:tgtEl>
                                          <p:spTgt spid="42"/>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heel(1)">
                                      <p:cBhvr>
                                        <p:cTn id="58" dur="1000"/>
                                        <p:tgtEl>
                                          <p:spTgt spid="5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37"/>
                                        </p:tgtEl>
                                      </p:cBhvr>
                                    </p:animEffect>
                                    <p:animScale>
                                      <p:cBhvr>
                                        <p:cTn id="68" dur="250" autoRev="1" fill="hold"/>
                                        <p:tgtEl>
                                          <p:spTgt spid="37"/>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500"/>
                                        <p:tgtEl>
                                          <p:spTgt spid="3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animBg="1"/>
      <p:bldP spid="35" grpId="1" animBg="1"/>
      <p:bldP spid="36" grpId="0"/>
      <p:bldP spid="37" grpId="0" animBg="1"/>
      <p:bldP spid="37" grpId="1" animBg="1"/>
      <p:bldP spid="38" grpId="0"/>
      <p:bldP spid="39" grpId="0" animBg="1"/>
      <p:bldP spid="39" grpId="1" animBg="1"/>
      <p:bldP spid="40" grpId="0"/>
      <p:bldP spid="56" grpId="0" animBg="1"/>
      <p:bldP spid="57" grpId="0" animBg="1"/>
      <p:bldP spid="58" grpId="0"/>
      <p:bldP spid="59" grpId="0"/>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Oval 16"/>
          <p:cNvSpPr/>
          <p:nvPr/>
        </p:nvSpPr>
        <p:spPr>
          <a:xfrm rot="16200000">
            <a:off x="4922365" y="3857928"/>
            <a:ext cx="246696" cy="256569"/>
          </a:xfrm>
          <a:prstGeom prst="ellipse">
            <a:avLst/>
          </a:prstGeom>
          <a:solidFill>
            <a:srgbClr val="92710E"/>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54" name="Group 1"/>
          <p:cNvGrpSpPr/>
          <p:nvPr/>
        </p:nvGrpSpPr>
        <p:grpSpPr>
          <a:xfrm rot="16200000">
            <a:off x="4062189" y="3135579"/>
            <a:ext cx="53958" cy="1704842"/>
            <a:chOff x="6077893" y="2108487"/>
            <a:chExt cx="36214" cy="1552769"/>
          </a:xfrm>
          <a:solidFill>
            <a:schemeClr val="bg1">
              <a:lumMod val="50000"/>
            </a:schemeClr>
          </a:solidFill>
        </p:grpSpPr>
        <p:cxnSp>
          <p:nvCxnSpPr>
            <p:cNvPr id="55" name="Straight Connector 14"/>
            <p:cNvCxnSpPr/>
            <p:nvPr/>
          </p:nvCxnSpPr>
          <p:spPr>
            <a:xfrm>
              <a:off x="6114107" y="2108487"/>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24"/>
            <p:cNvCxnSpPr/>
            <p:nvPr/>
          </p:nvCxnSpPr>
          <p:spPr>
            <a:xfrm>
              <a:off x="6077893" y="2108487"/>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7" name="Group 2"/>
          <p:cNvGrpSpPr/>
          <p:nvPr/>
        </p:nvGrpSpPr>
        <p:grpSpPr>
          <a:xfrm rot="16200000">
            <a:off x="5899984" y="3242975"/>
            <a:ext cx="53964" cy="1505936"/>
            <a:chOff x="6077893" y="3797444"/>
            <a:chExt cx="36214" cy="1371599"/>
          </a:xfrm>
          <a:solidFill>
            <a:schemeClr val="bg1">
              <a:lumMod val="50000"/>
            </a:schemeClr>
          </a:solidFill>
        </p:grpSpPr>
        <p:cxnSp>
          <p:nvCxnSpPr>
            <p:cNvPr id="58" name="Straight Connector 19"/>
            <p:cNvCxnSpPr/>
            <p:nvPr/>
          </p:nvCxnSpPr>
          <p:spPr>
            <a:xfrm>
              <a:off x="6114107" y="3797444"/>
              <a:ext cx="0" cy="137159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25"/>
            <p:cNvCxnSpPr/>
            <p:nvPr/>
          </p:nvCxnSpPr>
          <p:spPr>
            <a:xfrm>
              <a:off x="6077893" y="3797444"/>
              <a:ext cx="0" cy="137159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0" name="Group 3"/>
          <p:cNvGrpSpPr/>
          <p:nvPr/>
        </p:nvGrpSpPr>
        <p:grpSpPr>
          <a:xfrm rot="16200000">
            <a:off x="7784900" y="3145430"/>
            <a:ext cx="53961" cy="1704845"/>
            <a:chOff x="6077893" y="5305231"/>
            <a:chExt cx="36214" cy="1552769"/>
          </a:xfrm>
          <a:solidFill>
            <a:schemeClr val="bg1">
              <a:lumMod val="50000"/>
            </a:schemeClr>
          </a:solidFill>
        </p:grpSpPr>
        <p:cxnSp>
          <p:nvCxnSpPr>
            <p:cNvPr id="61" name="Straight Connector 21"/>
            <p:cNvCxnSpPr/>
            <p:nvPr/>
          </p:nvCxnSpPr>
          <p:spPr>
            <a:xfrm>
              <a:off x="6114107" y="5305231"/>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2" name="Straight Connector 26"/>
            <p:cNvCxnSpPr/>
            <p:nvPr/>
          </p:nvCxnSpPr>
          <p:spPr>
            <a:xfrm>
              <a:off x="6077893" y="5305231"/>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63" name="Oval 40"/>
          <p:cNvSpPr/>
          <p:nvPr/>
        </p:nvSpPr>
        <p:spPr>
          <a:xfrm rot="16200000">
            <a:off x="2972705" y="3840676"/>
            <a:ext cx="246696" cy="256569"/>
          </a:xfrm>
          <a:prstGeom prst="ellipse">
            <a:avLst/>
          </a:prstGeom>
          <a:solidFill>
            <a:srgbClr val="92710E"/>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64" name="Oval 41"/>
          <p:cNvSpPr/>
          <p:nvPr/>
        </p:nvSpPr>
        <p:spPr>
          <a:xfrm rot="16200000">
            <a:off x="6684871" y="3860943"/>
            <a:ext cx="246696" cy="256569"/>
          </a:xfrm>
          <a:prstGeom prst="ellipse">
            <a:avLst/>
          </a:prstGeom>
          <a:solidFill>
            <a:srgbClr val="92710E"/>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ysClr val="windowText" lastClr="000000"/>
              </a:solidFill>
              <a:effectLst/>
              <a:uLnTx/>
              <a:uFillTx/>
            </a:endParaRPr>
          </a:p>
        </p:txBody>
      </p:sp>
      <p:sp>
        <p:nvSpPr>
          <p:cNvPr id="66" name="Isosceles Triangle 45"/>
          <p:cNvSpPr/>
          <p:nvPr/>
        </p:nvSpPr>
        <p:spPr>
          <a:xfrm>
            <a:off x="3042130" y="3580639"/>
            <a:ext cx="125458" cy="218933"/>
          </a:xfrm>
          <a:prstGeom prst="triangle">
            <a:avLst/>
          </a:prstGeom>
          <a:solidFill>
            <a:srgbClr val="92710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68" name="Isosceles Triangle 48"/>
          <p:cNvSpPr/>
          <p:nvPr/>
        </p:nvSpPr>
        <p:spPr>
          <a:xfrm rot="10800000" flipH="1">
            <a:off x="4991610" y="4163650"/>
            <a:ext cx="125458" cy="218933"/>
          </a:xfrm>
          <a:prstGeom prst="triangle">
            <a:avLst/>
          </a:prstGeom>
          <a:solidFill>
            <a:srgbClr val="92710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7" name="Isosceles Triangle 69"/>
          <p:cNvSpPr/>
          <p:nvPr/>
        </p:nvSpPr>
        <p:spPr>
          <a:xfrm>
            <a:off x="6741928" y="3605196"/>
            <a:ext cx="125458" cy="218933"/>
          </a:xfrm>
          <a:prstGeom prst="triangle">
            <a:avLst/>
          </a:prstGeom>
          <a:solidFill>
            <a:srgbClr val="92710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ysClr val="windowText" lastClr="000000"/>
              </a:solidFill>
              <a:effectLst/>
              <a:uLnTx/>
              <a:uFillTx/>
            </a:endParaRPr>
          </a:p>
        </p:txBody>
      </p:sp>
      <p:sp>
        <p:nvSpPr>
          <p:cNvPr id="78" name="Rectangle 70"/>
          <p:cNvSpPr/>
          <p:nvPr/>
        </p:nvSpPr>
        <p:spPr>
          <a:xfrm>
            <a:off x="1588853" y="2055580"/>
            <a:ext cx="3060962" cy="1418088"/>
          </a:xfrm>
          <a:prstGeom prst="rect">
            <a:avLst/>
          </a:prstGeom>
          <a:noFill/>
          <a:ln w="38100">
            <a:solidFill>
              <a:schemeClr val="bg1">
                <a:lumMod val="50000"/>
              </a:schemeClr>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5" name="TextBox 84"/>
          <p:cNvSpPr txBox="1"/>
          <p:nvPr/>
        </p:nvSpPr>
        <p:spPr>
          <a:xfrm>
            <a:off x="1588853" y="2485484"/>
            <a:ext cx="3060962"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id-ID"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86" name="TextBox 85"/>
          <p:cNvSpPr txBox="1"/>
          <p:nvPr/>
        </p:nvSpPr>
        <p:spPr>
          <a:xfrm>
            <a:off x="1588853" y="2073575"/>
            <a:ext cx="3060962" cy="338554"/>
          </a:xfrm>
          <a:prstGeom prst="rect">
            <a:avLst/>
          </a:prstGeom>
          <a:solidFill>
            <a:srgbClr val="92710E"/>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项目一完成情况</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88" name="Oval 40"/>
          <p:cNvSpPr/>
          <p:nvPr/>
        </p:nvSpPr>
        <p:spPr>
          <a:xfrm rot="16200000">
            <a:off x="8675648" y="3865279"/>
            <a:ext cx="246696" cy="256570"/>
          </a:xfrm>
          <a:prstGeom prst="ellipse">
            <a:avLst/>
          </a:prstGeom>
          <a:solidFill>
            <a:srgbClr val="92710E"/>
          </a:solid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ysClr val="windowText" lastClr="000000"/>
              </a:solidFill>
              <a:effectLst/>
              <a:uLnTx/>
              <a:uFillTx/>
            </a:endParaRPr>
          </a:p>
        </p:txBody>
      </p:sp>
      <p:sp>
        <p:nvSpPr>
          <p:cNvPr id="89" name="Isosceles Triangle 45"/>
          <p:cNvSpPr/>
          <p:nvPr/>
        </p:nvSpPr>
        <p:spPr>
          <a:xfrm rot="10800000">
            <a:off x="8744893" y="4184130"/>
            <a:ext cx="125458" cy="218933"/>
          </a:xfrm>
          <a:prstGeom prst="triangle">
            <a:avLst/>
          </a:prstGeom>
          <a:solidFill>
            <a:srgbClr val="92710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ysClr val="windowText" lastClr="000000"/>
              </a:solidFill>
              <a:effectLst/>
              <a:uLnTx/>
              <a:uFillTx/>
            </a:endParaRPr>
          </a:p>
        </p:txBody>
      </p:sp>
      <p:grpSp>
        <p:nvGrpSpPr>
          <p:cNvPr id="90" name="Group 1"/>
          <p:cNvGrpSpPr/>
          <p:nvPr/>
        </p:nvGrpSpPr>
        <p:grpSpPr>
          <a:xfrm rot="16200000">
            <a:off x="9752723" y="3143522"/>
            <a:ext cx="53961" cy="1704845"/>
            <a:chOff x="6077893" y="2108487"/>
            <a:chExt cx="36214" cy="1552769"/>
          </a:xfrm>
          <a:solidFill>
            <a:schemeClr val="bg1">
              <a:lumMod val="50000"/>
            </a:schemeClr>
          </a:solidFill>
        </p:grpSpPr>
        <p:cxnSp>
          <p:nvCxnSpPr>
            <p:cNvPr id="91" name="Straight Connector 14"/>
            <p:cNvCxnSpPr/>
            <p:nvPr/>
          </p:nvCxnSpPr>
          <p:spPr>
            <a:xfrm>
              <a:off x="6114107" y="2108487"/>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Straight Connector 24"/>
            <p:cNvCxnSpPr/>
            <p:nvPr/>
          </p:nvCxnSpPr>
          <p:spPr>
            <a:xfrm>
              <a:off x="6077893" y="2108487"/>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93" name="Group 1"/>
          <p:cNvGrpSpPr/>
          <p:nvPr/>
        </p:nvGrpSpPr>
        <p:grpSpPr>
          <a:xfrm rot="16200000">
            <a:off x="2114893" y="3136341"/>
            <a:ext cx="53954" cy="1704837"/>
            <a:chOff x="6077893" y="2108487"/>
            <a:chExt cx="36214" cy="1552769"/>
          </a:xfrm>
          <a:solidFill>
            <a:schemeClr val="bg1">
              <a:lumMod val="50000"/>
            </a:schemeClr>
          </a:solidFill>
        </p:grpSpPr>
        <p:cxnSp>
          <p:nvCxnSpPr>
            <p:cNvPr id="94" name="Straight Connector 14"/>
            <p:cNvCxnSpPr/>
            <p:nvPr/>
          </p:nvCxnSpPr>
          <p:spPr>
            <a:xfrm>
              <a:off x="6114107" y="2108487"/>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Straight Connector 24"/>
            <p:cNvCxnSpPr/>
            <p:nvPr/>
          </p:nvCxnSpPr>
          <p:spPr>
            <a:xfrm>
              <a:off x="6077893" y="2108487"/>
              <a:ext cx="0" cy="1552769"/>
            </a:xfrm>
            <a:prstGeom prst="line">
              <a:avLst/>
            </a:prstGeom>
            <a:grpFill/>
            <a:ln w="19050"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9" name="Oval 71"/>
          <p:cNvSpPr/>
          <p:nvPr/>
        </p:nvSpPr>
        <p:spPr>
          <a:xfrm>
            <a:off x="4274813" y="1714492"/>
            <a:ext cx="638737" cy="638737"/>
          </a:xfrm>
          <a:prstGeom prst="ellipse">
            <a:avLst/>
          </a:prstGeom>
          <a:solidFill>
            <a:srgbClr val="93700E"/>
          </a:solidFill>
          <a:ln w="730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id-ID"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7" name="Rectangle 70"/>
          <p:cNvSpPr/>
          <p:nvPr/>
        </p:nvSpPr>
        <p:spPr>
          <a:xfrm>
            <a:off x="5277738" y="2055138"/>
            <a:ext cx="3060962" cy="1418088"/>
          </a:xfrm>
          <a:prstGeom prst="rect">
            <a:avLst/>
          </a:prstGeom>
          <a:noFill/>
          <a:ln w="38100">
            <a:solidFill>
              <a:schemeClr val="bg1">
                <a:lumMod val="50000"/>
              </a:schemeClr>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8" name="TextBox 97"/>
          <p:cNvSpPr txBox="1"/>
          <p:nvPr/>
        </p:nvSpPr>
        <p:spPr>
          <a:xfrm>
            <a:off x="5277738" y="2485042"/>
            <a:ext cx="3060962"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id-ID"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9" name="TextBox 98"/>
          <p:cNvSpPr txBox="1"/>
          <p:nvPr/>
        </p:nvSpPr>
        <p:spPr>
          <a:xfrm>
            <a:off x="5277738" y="2073133"/>
            <a:ext cx="3060962" cy="338554"/>
          </a:xfrm>
          <a:prstGeom prst="rect">
            <a:avLst/>
          </a:prstGeom>
          <a:solidFill>
            <a:srgbClr val="92710E"/>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项目三完成情况</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00" name="Oval 71"/>
          <p:cNvSpPr/>
          <p:nvPr/>
        </p:nvSpPr>
        <p:spPr>
          <a:xfrm>
            <a:off x="7963698" y="1714050"/>
            <a:ext cx="638737" cy="638737"/>
          </a:xfrm>
          <a:prstGeom prst="ellipse">
            <a:avLst/>
          </a:prstGeom>
          <a:solidFill>
            <a:srgbClr val="93700E"/>
          </a:solidFill>
          <a:ln w="730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id-ID"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02" name="Rectangle 70"/>
          <p:cNvSpPr/>
          <p:nvPr/>
        </p:nvSpPr>
        <p:spPr>
          <a:xfrm>
            <a:off x="3531520" y="4502066"/>
            <a:ext cx="3060962" cy="1418088"/>
          </a:xfrm>
          <a:prstGeom prst="rect">
            <a:avLst/>
          </a:prstGeom>
          <a:noFill/>
          <a:ln w="38100">
            <a:solidFill>
              <a:schemeClr val="bg1">
                <a:lumMod val="50000"/>
              </a:schemeClr>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3" name="TextBox 102"/>
          <p:cNvSpPr txBox="1"/>
          <p:nvPr/>
        </p:nvSpPr>
        <p:spPr>
          <a:xfrm>
            <a:off x="3531520" y="4931970"/>
            <a:ext cx="3060962"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id-ID"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04" name="TextBox 103"/>
          <p:cNvSpPr txBox="1"/>
          <p:nvPr/>
        </p:nvSpPr>
        <p:spPr>
          <a:xfrm>
            <a:off x="3531520" y="4520061"/>
            <a:ext cx="3060962" cy="338554"/>
          </a:xfrm>
          <a:prstGeom prst="rect">
            <a:avLst/>
          </a:prstGeom>
          <a:solidFill>
            <a:srgbClr val="92710E"/>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项目二完成情况</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05" name="Oval 71"/>
          <p:cNvSpPr/>
          <p:nvPr/>
        </p:nvSpPr>
        <p:spPr>
          <a:xfrm>
            <a:off x="6217480" y="4160978"/>
            <a:ext cx="638737" cy="638737"/>
          </a:xfrm>
          <a:prstGeom prst="ellipse">
            <a:avLst/>
          </a:prstGeom>
          <a:solidFill>
            <a:srgbClr val="93700E"/>
          </a:solidFill>
          <a:ln w="730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id-ID"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07" name="Rectangle 70"/>
          <p:cNvSpPr/>
          <p:nvPr/>
        </p:nvSpPr>
        <p:spPr>
          <a:xfrm>
            <a:off x="7286872" y="4501323"/>
            <a:ext cx="3060962" cy="1418088"/>
          </a:xfrm>
          <a:prstGeom prst="rect">
            <a:avLst/>
          </a:prstGeom>
          <a:noFill/>
          <a:ln w="38100">
            <a:solidFill>
              <a:schemeClr val="bg1">
                <a:lumMod val="50000"/>
              </a:schemeClr>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8" name="TextBox 107"/>
          <p:cNvSpPr txBox="1"/>
          <p:nvPr/>
        </p:nvSpPr>
        <p:spPr>
          <a:xfrm>
            <a:off x="7286872" y="4931227"/>
            <a:ext cx="3060962"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id-ID"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09" name="TextBox 108"/>
          <p:cNvSpPr txBox="1"/>
          <p:nvPr/>
        </p:nvSpPr>
        <p:spPr>
          <a:xfrm>
            <a:off x="7286872" y="4519318"/>
            <a:ext cx="3060962" cy="338554"/>
          </a:xfrm>
          <a:prstGeom prst="rect">
            <a:avLst/>
          </a:prstGeom>
          <a:solidFill>
            <a:srgbClr val="92710E"/>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项目四完成情况</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10" name="Oval 71"/>
          <p:cNvSpPr/>
          <p:nvPr/>
        </p:nvSpPr>
        <p:spPr>
          <a:xfrm>
            <a:off x="9972832" y="4160235"/>
            <a:ext cx="638737" cy="638737"/>
          </a:xfrm>
          <a:prstGeom prst="ellipse">
            <a:avLst/>
          </a:prstGeom>
          <a:solidFill>
            <a:srgbClr val="93700E"/>
          </a:solidFill>
          <a:ln w="730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id-ID" sz="3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47"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48" name="矩形 47"/>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0575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left)">
                                      <p:cBhvr>
                                        <p:cTn id="7" dur="300"/>
                                        <p:tgtEl>
                                          <p:spTgt spid="93"/>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p:cTn id="11" dur="300" fill="hold"/>
                                        <p:tgtEl>
                                          <p:spTgt spid="63"/>
                                        </p:tgtEl>
                                        <p:attrNameLst>
                                          <p:attrName>ppt_w</p:attrName>
                                        </p:attrNameLst>
                                      </p:cBhvr>
                                      <p:tavLst>
                                        <p:tav tm="0">
                                          <p:val>
                                            <p:fltVal val="0"/>
                                          </p:val>
                                        </p:tav>
                                        <p:tav tm="100000">
                                          <p:val>
                                            <p:strVal val="#ppt_w"/>
                                          </p:val>
                                        </p:tav>
                                      </p:tavLst>
                                    </p:anim>
                                    <p:anim calcmode="lin" valueType="num">
                                      <p:cBhvr>
                                        <p:cTn id="12" dur="300" fill="hold"/>
                                        <p:tgtEl>
                                          <p:spTgt spid="63"/>
                                        </p:tgtEl>
                                        <p:attrNameLst>
                                          <p:attrName>ppt_h</p:attrName>
                                        </p:attrNameLst>
                                      </p:cBhvr>
                                      <p:tavLst>
                                        <p:tav tm="0">
                                          <p:val>
                                            <p:fltVal val="0"/>
                                          </p:val>
                                        </p:tav>
                                        <p:tav tm="100000">
                                          <p:val>
                                            <p:strVal val="#ppt_h"/>
                                          </p:val>
                                        </p:tav>
                                      </p:tavLst>
                                    </p:anim>
                                    <p:animEffect transition="in" filter="fade">
                                      <p:cBhvr>
                                        <p:cTn id="13" dur="300"/>
                                        <p:tgtEl>
                                          <p:spTgt spid="63"/>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300"/>
                                        <p:tgtEl>
                                          <p:spTgt spid="66"/>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9"/>
                                        </p:tgtEl>
                                        <p:attrNameLst>
                                          <p:attrName>style.visibility</p:attrName>
                                        </p:attrNameLst>
                                      </p:cBhvr>
                                      <p:to>
                                        <p:strVal val="visible"/>
                                      </p:to>
                                    </p:set>
                                    <p:anim calcmode="lin" valueType="num">
                                      <p:cBhvr>
                                        <p:cTn id="21" dur="300" fill="hold"/>
                                        <p:tgtEl>
                                          <p:spTgt spid="79"/>
                                        </p:tgtEl>
                                        <p:attrNameLst>
                                          <p:attrName>ppt_w</p:attrName>
                                        </p:attrNameLst>
                                      </p:cBhvr>
                                      <p:tavLst>
                                        <p:tav tm="0">
                                          <p:val>
                                            <p:fltVal val="0"/>
                                          </p:val>
                                        </p:tav>
                                        <p:tav tm="100000">
                                          <p:val>
                                            <p:strVal val="#ppt_w"/>
                                          </p:val>
                                        </p:tav>
                                      </p:tavLst>
                                    </p:anim>
                                    <p:anim calcmode="lin" valueType="num">
                                      <p:cBhvr>
                                        <p:cTn id="22" dur="300" fill="hold"/>
                                        <p:tgtEl>
                                          <p:spTgt spid="79"/>
                                        </p:tgtEl>
                                        <p:attrNameLst>
                                          <p:attrName>ppt_h</p:attrName>
                                        </p:attrNameLst>
                                      </p:cBhvr>
                                      <p:tavLst>
                                        <p:tav tm="0">
                                          <p:val>
                                            <p:fltVal val="0"/>
                                          </p:val>
                                        </p:tav>
                                        <p:tav tm="100000">
                                          <p:val>
                                            <p:strVal val="#ppt_h"/>
                                          </p:val>
                                        </p:tav>
                                      </p:tavLst>
                                    </p:anim>
                                    <p:animEffect transition="in" filter="fade">
                                      <p:cBhvr>
                                        <p:cTn id="23" dur="300"/>
                                        <p:tgtEl>
                                          <p:spTgt spid="79"/>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300"/>
                                        <p:tgtEl>
                                          <p:spTgt spid="78"/>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fade">
                                      <p:cBhvr>
                                        <p:cTn id="31" dur="300"/>
                                        <p:tgtEl>
                                          <p:spTgt spid="86"/>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fade">
                                      <p:cBhvr>
                                        <p:cTn id="35" dur="600"/>
                                        <p:tgtEl>
                                          <p:spTgt spid="85"/>
                                        </p:tgtEl>
                                      </p:cBhvr>
                                    </p:animEffect>
                                    <p:anim calcmode="lin" valueType="num">
                                      <p:cBhvr>
                                        <p:cTn id="36" dur="600" fill="hold"/>
                                        <p:tgtEl>
                                          <p:spTgt spid="85"/>
                                        </p:tgtEl>
                                        <p:attrNameLst>
                                          <p:attrName>ppt_x</p:attrName>
                                        </p:attrNameLst>
                                      </p:cBhvr>
                                      <p:tavLst>
                                        <p:tav tm="0">
                                          <p:val>
                                            <p:strVal val="#ppt_x"/>
                                          </p:val>
                                        </p:tav>
                                        <p:tav tm="100000">
                                          <p:val>
                                            <p:strVal val="#ppt_x"/>
                                          </p:val>
                                        </p:tav>
                                      </p:tavLst>
                                    </p:anim>
                                    <p:anim calcmode="lin" valueType="num">
                                      <p:cBhvr>
                                        <p:cTn id="37" dur="600" fill="hold"/>
                                        <p:tgtEl>
                                          <p:spTgt spid="85"/>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left)">
                                      <p:cBhvr>
                                        <p:cTn id="41" dur="300"/>
                                        <p:tgtEl>
                                          <p:spTgt spid="54"/>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p:cTn id="45" dur="300" fill="hold"/>
                                        <p:tgtEl>
                                          <p:spTgt spid="53"/>
                                        </p:tgtEl>
                                        <p:attrNameLst>
                                          <p:attrName>ppt_w</p:attrName>
                                        </p:attrNameLst>
                                      </p:cBhvr>
                                      <p:tavLst>
                                        <p:tav tm="0">
                                          <p:val>
                                            <p:fltVal val="0"/>
                                          </p:val>
                                        </p:tav>
                                        <p:tav tm="100000">
                                          <p:val>
                                            <p:strVal val="#ppt_w"/>
                                          </p:val>
                                        </p:tav>
                                      </p:tavLst>
                                    </p:anim>
                                    <p:anim calcmode="lin" valueType="num">
                                      <p:cBhvr>
                                        <p:cTn id="46" dur="300" fill="hold"/>
                                        <p:tgtEl>
                                          <p:spTgt spid="53"/>
                                        </p:tgtEl>
                                        <p:attrNameLst>
                                          <p:attrName>ppt_h</p:attrName>
                                        </p:attrNameLst>
                                      </p:cBhvr>
                                      <p:tavLst>
                                        <p:tav tm="0">
                                          <p:val>
                                            <p:fltVal val="0"/>
                                          </p:val>
                                        </p:tav>
                                        <p:tav tm="100000">
                                          <p:val>
                                            <p:strVal val="#ppt_h"/>
                                          </p:val>
                                        </p:tav>
                                      </p:tavLst>
                                    </p:anim>
                                    <p:animEffect transition="in" filter="fade">
                                      <p:cBhvr>
                                        <p:cTn id="47" dur="300"/>
                                        <p:tgtEl>
                                          <p:spTgt spid="53"/>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300"/>
                                        <p:tgtEl>
                                          <p:spTgt spid="68"/>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105"/>
                                        </p:tgtEl>
                                        <p:attrNameLst>
                                          <p:attrName>style.visibility</p:attrName>
                                        </p:attrNameLst>
                                      </p:cBhvr>
                                      <p:to>
                                        <p:strVal val="visible"/>
                                      </p:to>
                                    </p:set>
                                    <p:anim calcmode="lin" valueType="num">
                                      <p:cBhvr>
                                        <p:cTn id="55" dur="300" fill="hold"/>
                                        <p:tgtEl>
                                          <p:spTgt spid="105"/>
                                        </p:tgtEl>
                                        <p:attrNameLst>
                                          <p:attrName>ppt_w</p:attrName>
                                        </p:attrNameLst>
                                      </p:cBhvr>
                                      <p:tavLst>
                                        <p:tav tm="0">
                                          <p:val>
                                            <p:fltVal val="0"/>
                                          </p:val>
                                        </p:tav>
                                        <p:tav tm="100000">
                                          <p:val>
                                            <p:strVal val="#ppt_w"/>
                                          </p:val>
                                        </p:tav>
                                      </p:tavLst>
                                    </p:anim>
                                    <p:anim calcmode="lin" valueType="num">
                                      <p:cBhvr>
                                        <p:cTn id="56" dur="300" fill="hold"/>
                                        <p:tgtEl>
                                          <p:spTgt spid="105"/>
                                        </p:tgtEl>
                                        <p:attrNameLst>
                                          <p:attrName>ppt_h</p:attrName>
                                        </p:attrNameLst>
                                      </p:cBhvr>
                                      <p:tavLst>
                                        <p:tav tm="0">
                                          <p:val>
                                            <p:fltVal val="0"/>
                                          </p:val>
                                        </p:tav>
                                        <p:tav tm="100000">
                                          <p:val>
                                            <p:strVal val="#ppt_h"/>
                                          </p:val>
                                        </p:tav>
                                      </p:tavLst>
                                    </p:anim>
                                    <p:animEffect transition="in" filter="fade">
                                      <p:cBhvr>
                                        <p:cTn id="57" dur="300"/>
                                        <p:tgtEl>
                                          <p:spTgt spid="105"/>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102"/>
                                        </p:tgtEl>
                                        <p:attrNameLst>
                                          <p:attrName>style.visibility</p:attrName>
                                        </p:attrNameLst>
                                      </p:cBhvr>
                                      <p:to>
                                        <p:strVal val="visible"/>
                                      </p:to>
                                    </p:set>
                                    <p:animEffect transition="in" filter="wipe(up)">
                                      <p:cBhvr>
                                        <p:cTn id="61" dur="300"/>
                                        <p:tgtEl>
                                          <p:spTgt spid="102"/>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Effect transition="in" filter="fade">
                                      <p:cBhvr>
                                        <p:cTn id="65" dur="300"/>
                                        <p:tgtEl>
                                          <p:spTgt spid="104"/>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103"/>
                                        </p:tgtEl>
                                        <p:attrNameLst>
                                          <p:attrName>style.visibility</p:attrName>
                                        </p:attrNameLst>
                                      </p:cBhvr>
                                      <p:to>
                                        <p:strVal val="visible"/>
                                      </p:to>
                                    </p:set>
                                    <p:animEffect transition="in" filter="fade">
                                      <p:cBhvr>
                                        <p:cTn id="69" dur="600"/>
                                        <p:tgtEl>
                                          <p:spTgt spid="103"/>
                                        </p:tgtEl>
                                      </p:cBhvr>
                                    </p:animEffect>
                                    <p:anim calcmode="lin" valueType="num">
                                      <p:cBhvr>
                                        <p:cTn id="70" dur="600" fill="hold"/>
                                        <p:tgtEl>
                                          <p:spTgt spid="103"/>
                                        </p:tgtEl>
                                        <p:attrNameLst>
                                          <p:attrName>ppt_x</p:attrName>
                                        </p:attrNameLst>
                                      </p:cBhvr>
                                      <p:tavLst>
                                        <p:tav tm="0">
                                          <p:val>
                                            <p:strVal val="#ppt_x"/>
                                          </p:val>
                                        </p:tav>
                                        <p:tav tm="100000">
                                          <p:val>
                                            <p:strVal val="#ppt_x"/>
                                          </p:val>
                                        </p:tav>
                                      </p:tavLst>
                                    </p:anim>
                                    <p:anim calcmode="lin" valueType="num">
                                      <p:cBhvr>
                                        <p:cTn id="71" dur="600" fill="hold"/>
                                        <p:tgtEl>
                                          <p:spTgt spid="103"/>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wipe(left)">
                                      <p:cBhvr>
                                        <p:cTn id="75" dur="300"/>
                                        <p:tgtEl>
                                          <p:spTgt spid="57"/>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300" fill="hold"/>
                                        <p:tgtEl>
                                          <p:spTgt spid="64"/>
                                        </p:tgtEl>
                                        <p:attrNameLst>
                                          <p:attrName>ppt_w</p:attrName>
                                        </p:attrNameLst>
                                      </p:cBhvr>
                                      <p:tavLst>
                                        <p:tav tm="0">
                                          <p:val>
                                            <p:fltVal val="0"/>
                                          </p:val>
                                        </p:tav>
                                        <p:tav tm="100000">
                                          <p:val>
                                            <p:strVal val="#ppt_w"/>
                                          </p:val>
                                        </p:tav>
                                      </p:tavLst>
                                    </p:anim>
                                    <p:anim calcmode="lin" valueType="num">
                                      <p:cBhvr>
                                        <p:cTn id="80" dur="300" fill="hold"/>
                                        <p:tgtEl>
                                          <p:spTgt spid="64"/>
                                        </p:tgtEl>
                                        <p:attrNameLst>
                                          <p:attrName>ppt_h</p:attrName>
                                        </p:attrNameLst>
                                      </p:cBhvr>
                                      <p:tavLst>
                                        <p:tav tm="0">
                                          <p:val>
                                            <p:fltVal val="0"/>
                                          </p:val>
                                        </p:tav>
                                        <p:tav tm="100000">
                                          <p:val>
                                            <p:strVal val="#ppt_h"/>
                                          </p:val>
                                        </p:tav>
                                      </p:tavLst>
                                    </p:anim>
                                    <p:animEffect transition="in" filter="fade">
                                      <p:cBhvr>
                                        <p:cTn id="81" dur="300"/>
                                        <p:tgtEl>
                                          <p:spTgt spid="64"/>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fade">
                                      <p:cBhvr>
                                        <p:cTn id="85" dur="300"/>
                                        <p:tgtEl>
                                          <p:spTgt spid="77"/>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100"/>
                                        </p:tgtEl>
                                        <p:attrNameLst>
                                          <p:attrName>style.visibility</p:attrName>
                                        </p:attrNameLst>
                                      </p:cBhvr>
                                      <p:to>
                                        <p:strVal val="visible"/>
                                      </p:to>
                                    </p:set>
                                    <p:anim calcmode="lin" valueType="num">
                                      <p:cBhvr>
                                        <p:cTn id="89" dur="300" fill="hold"/>
                                        <p:tgtEl>
                                          <p:spTgt spid="100"/>
                                        </p:tgtEl>
                                        <p:attrNameLst>
                                          <p:attrName>ppt_w</p:attrName>
                                        </p:attrNameLst>
                                      </p:cBhvr>
                                      <p:tavLst>
                                        <p:tav tm="0">
                                          <p:val>
                                            <p:fltVal val="0"/>
                                          </p:val>
                                        </p:tav>
                                        <p:tav tm="100000">
                                          <p:val>
                                            <p:strVal val="#ppt_w"/>
                                          </p:val>
                                        </p:tav>
                                      </p:tavLst>
                                    </p:anim>
                                    <p:anim calcmode="lin" valueType="num">
                                      <p:cBhvr>
                                        <p:cTn id="90" dur="300" fill="hold"/>
                                        <p:tgtEl>
                                          <p:spTgt spid="100"/>
                                        </p:tgtEl>
                                        <p:attrNameLst>
                                          <p:attrName>ppt_h</p:attrName>
                                        </p:attrNameLst>
                                      </p:cBhvr>
                                      <p:tavLst>
                                        <p:tav tm="0">
                                          <p:val>
                                            <p:fltVal val="0"/>
                                          </p:val>
                                        </p:tav>
                                        <p:tav tm="100000">
                                          <p:val>
                                            <p:strVal val="#ppt_h"/>
                                          </p:val>
                                        </p:tav>
                                      </p:tavLst>
                                    </p:anim>
                                    <p:animEffect transition="in" filter="fade">
                                      <p:cBhvr>
                                        <p:cTn id="91" dur="300"/>
                                        <p:tgtEl>
                                          <p:spTgt spid="100"/>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97"/>
                                        </p:tgtEl>
                                        <p:attrNameLst>
                                          <p:attrName>style.visibility</p:attrName>
                                        </p:attrNameLst>
                                      </p:cBhvr>
                                      <p:to>
                                        <p:strVal val="visible"/>
                                      </p:to>
                                    </p:set>
                                    <p:animEffect transition="in" filter="wipe(up)">
                                      <p:cBhvr>
                                        <p:cTn id="95" dur="300"/>
                                        <p:tgtEl>
                                          <p:spTgt spid="97"/>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fade">
                                      <p:cBhvr>
                                        <p:cTn id="99" dur="300"/>
                                        <p:tgtEl>
                                          <p:spTgt spid="99"/>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98"/>
                                        </p:tgtEl>
                                        <p:attrNameLst>
                                          <p:attrName>style.visibility</p:attrName>
                                        </p:attrNameLst>
                                      </p:cBhvr>
                                      <p:to>
                                        <p:strVal val="visible"/>
                                      </p:to>
                                    </p:set>
                                    <p:animEffect transition="in" filter="fade">
                                      <p:cBhvr>
                                        <p:cTn id="103" dur="600"/>
                                        <p:tgtEl>
                                          <p:spTgt spid="98"/>
                                        </p:tgtEl>
                                      </p:cBhvr>
                                    </p:animEffect>
                                    <p:anim calcmode="lin" valueType="num">
                                      <p:cBhvr>
                                        <p:cTn id="104" dur="600" fill="hold"/>
                                        <p:tgtEl>
                                          <p:spTgt spid="98"/>
                                        </p:tgtEl>
                                        <p:attrNameLst>
                                          <p:attrName>ppt_x</p:attrName>
                                        </p:attrNameLst>
                                      </p:cBhvr>
                                      <p:tavLst>
                                        <p:tav tm="0">
                                          <p:val>
                                            <p:strVal val="#ppt_x"/>
                                          </p:val>
                                        </p:tav>
                                        <p:tav tm="100000">
                                          <p:val>
                                            <p:strVal val="#ppt_x"/>
                                          </p:val>
                                        </p:tav>
                                      </p:tavLst>
                                    </p:anim>
                                    <p:anim calcmode="lin" valueType="num">
                                      <p:cBhvr>
                                        <p:cTn id="105" dur="600" fill="hold"/>
                                        <p:tgtEl>
                                          <p:spTgt spid="98"/>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60"/>
                                        </p:tgtEl>
                                        <p:attrNameLst>
                                          <p:attrName>style.visibility</p:attrName>
                                        </p:attrNameLst>
                                      </p:cBhvr>
                                      <p:to>
                                        <p:strVal val="visible"/>
                                      </p:to>
                                    </p:set>
                                    <p:animEffect transition="in" filter="wipe(left)">
                                      <p:cBhvr>
                                        <p:cTn id="109" dur="300"/>
                                        <p:tgtEl>
                                          <p:spTgt spid="60"/>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88"/>
                                        </p:tgtEl>
                                        <p:attrNameLst>
                                          <p:attrName>style.visibility</p:attrName>
                                        </p:attrNameLst>
                                      </p:cBhvr>
                                      <p:to>
                                        <p:strVal val="visible"/>
                                      </p:to>
                                    </p:set>
                                    <p:anim calcmode="lin" valueType="num">
                                      <p:cBhvr>
                                        <p:cTn id="113" dur="300" fill="hold"/>
                                        <p:tgtEl>
                                          <p:spTgt spid="88"/>
                                        </p:tgtEl>
                                        <p:attrNameLst>
                                          <p:attrName>ppt_w</p:attrName>
                                        </p:attrNameLst>
                                      </p:cBhvr>
                                      <p:tavLst>
                                        <p:tav tm="0">
                                          <p:val>
                                            <p:fltVal val="0"/>
                                          </p:val>
                                        </p:tav>
                                        <p:tav tm="100000">
                                          <p:val>
                                            <p:strVal val="#ppt_w"/>
                                          </p:val>
                                        </p:tav>
                                      </p:tavLst>
                                    </p:anim>
                                    <p:anim calcmode="lin" valueType="num">
                                      <p:cBhvr>
                                        <p:cTn id="114" dur="300" fill="hold"/>
                                        <p:tgtEl>
                                          <p:spTgt spid="88"/>
                                        </p:tgtEl>
                                        <p:attrNameLst>
                                          <p:attrName>ppt_h</p:attrName>
                                        </p:attrNameLst>
                                      </p:cBhvr>
                                      <p:tavLst>
                                        <p:tav tm="0">
                                          <p:val>
                                            <p:fltVal val="0"/>
                                          </p:val>
                                        </p:tav>
                                        <p:tav tm="100000">
                                          <p:val>
                                            <p:strVal val="#ppt_h"/>
                                          </p:val>
                                        </p:tav>
                                      </p:tavLst>
                                    </p:anim>
                                    <p:animEffect transition="in" filter="fade">
                                      <p:cBhvr>
                                        <p:cTn id="115" dur="300"/>
                                        <p:tgtEl>
                                          <p:spTgt spid="88"/>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fade">
                                      <p:cBhvr>
                                        <p:cTn id="119" dur="300"/>
                                        <p:tgtEl>
                                          <p:spTgt spid="89"/>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110"/>
                                        </p:tgtEl>
                                        <p:attrNameLst>
                                          <p:attrName>style.visibility</p:attrName>
                                        </p:attrNameLst>
                                      </p:cBhvr>
                                      <p:to>
                                        <p:strVal val="visible"/>
                                      </p:to>
                                    </p:set>
                                    <p:anim calcmode="lin" valueType="num">
                                      <p:cBhvr>
                                        <p:cTn id="123" dur="300" fill="hold"/>
                                        <p:tgtEl>
                                          <p:spTgt spid="110"/>
                                        </p:tgtEl>
                                        <p:attrNameLst>
                                          <p:attrName>ppt_w</p:attrName>
                                        </p:attrNameLst>
                                      </p:cBhvr>
                                      <p:tavLst>
                                        <p:tav tm="0">
                                          <p:val>
                                            <p:fltVal val="0"/>
                                          </p:val>
                                        </p:tav>
                                        <p:tav tm="100000">
                                          <p:val>
                                            <p:strVal val="#ppt_w"/>
                                          </p:val>
                                        </p:tav>
                                      </p:tavLst>
                                    </p:anim>
                                    <p:anim calcmode="lin" valueType="num">
                                      <p:cBhvr>
                                        <p:cTn id="124" dur="300" fill="hold"/>
                                        <p:tgtEl>
                                          <p:spTgt spid="110"/>
                                        </p:tgtEl>
                                        <p:attrNameLst>
                                          <p:attrName>ppt_h</p:attrName>
                                        </p:attrNameLst>
                                      </p:cBhvr>
                                      <p:tavLst>
                                        <p:tav tm="0">
                                          <p:val>
                                            <p:fltVal val="0"/>
                                          </p:val>
                                        </p:tav>
                                        <p:tav tm="100000">
                                          <p:val>
                                            <p:strVal val="#ppt_h"/>
                                          </p:val>
                                        </p:tav>
                                      </p:tavLst>
                                    </p:anim>
                                    <p:animEffect transition="in" filter="fade">
                                      <p:cBhvr>
                                        <p:cTn id="125" dur="300"/>
                                        <p:tgtEl>
                                          <p:spTgt spid="110"/>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107"/>
                                        </p:tgtEl>
                                        <p:attrNameLst>
                                          <p:attrName>style.visibility</p:attrName>
                                        </p:attrNameLst>
                                      </p:cBhvr>
                                      <p:to>
                                        <p:strVal val="visible"/>
                                      </p:to>
                                    </p:set>
                                    <p:animEffect transition="in" filter="wipe(up)">
                                      <p:cBhvr>
                                        <p:cTn id="129" dur="300"/>
                                        <p:tgtEl>
                                          <p:spTgt spid="107"/>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109"/>
                                        </p:tgtEl>
                                        <p:attrNameLst>
                                          <p:attrName>style.visibility</p:attrName>
                                        </p:attrNameLst>
                                      </p:cBhvr>
                                      <p:to>
                                        <p:strVal val="visible"/>
                                      </p:to>
                                    </p:set>
                                    <p:animEffect transition="in" filter="fade">
                                      <p:cBhvr>
                                        <p:cTn id="133" dur="300"/>
                                        <p:tgtEl>
                                          <p:spTgt spid="109"/>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fade">
                                      <p:cBhvr>
                                        <p:cTn id="137" dur="1000"/>
                                        <p:tgtEl>
                                          <p:spTgt spid="108"/>
                                        </p:tgtEl>
                                      </p:cBhvr>
                                    </p:animEffect>
                                    <p:anim calcmode="lin" valueType="num">
                                      <p:cBhvr>
                                        <p:cTn id="138" dur="1000" fill="hold"/>
                                        <p:tgtEl>
                                          <p:spTgt spid="108"/>
                                        </p:tgtEl>
                                        <p:attrNameLst>
                                          <p:attrName>ppt_x</p:attrName>
                                        </p:attrNameLst>
                                      </p:cBhvr>
                                      <p:tavLst>
                                        <p:tav tm="0">
                                          <p:val>
                                            <p:strVal val="#ppt_x"/>
                                          </p:val>
                                        </p:tav>
                                        <p:tav tm="100000">
                                          <p:val>
                                            <p:strVal val="#ppt_x"/>
                                          </p:val>
                                        </p:tav>
                                      </p:tavLst>
                                    </p:anim>
                                    <p:anim calcmode="lin" valueType="num">
                                      <p:cBhvr>
                                        <p:cTn id="139" dur="1000" fill="hold"/>
                                        <p:tgtEl>
                                          <p:spTgt spid="108"/>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90"/>
                                        </p:tgtEl>
                                        <p:attrNameLst>
                                          <p:attrName>style.visibility</p:attrName>
                                        </p:attrNameLst>
                                      </p:cBhvr>
                                      <p:to>
                                        <p:strVal val="visible"/>
                                      </p:to>
                                    </p:set>
                                    <p:animEffect transition="in" filter="wipe(left)">
                                      <p:cBhvr>
                                        <p:cTn id="143" dur="3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63" grpId="0" animBg="1"/>
      <p:bldP spid="64" grpId="0" animBg="1"/>
      <p:bldP spid="66" grpId="0" animBg="1"/>
      <p:bldP spid="68" grpId="0" animBg="1"/>
      <p:bldP spid="77" grpId="0" animBg="1"/>
      <p:bldP spid="78" grpId="0" animBg="1"/>
      <p:bldP spid="85" grpId="0"/>
      <p:bldP spid="86" grpId="0" animBg="1"/>
      <p:bldP spid="88" grpId="0" animBg="1"/>
      <p:bldP spid="89" grpId="0" animBg="1"/>
      <p:bldP spid="79" grpId="0" animBg="1"/>
      <p:bldP spid="97" grpId="0" animBg="1"/>
      <p:bldP spid="98" grpId="0"/>
      <p:bldP spid="99" grpId="0" animBg="1"/>
      <p:bldP spid="100" grpId="0" animBg="1"/>
      <p:bldP spid="102" grpId="0" animBg="1"/>
      <p:bldP spid="103" grpId="0"/>
      <p:bldP spid="104" grpId="0" animBg="1"/>
      <p:bldP spid="105" grpId="0" animBg="1"/>
      <p:bldP spid="107" grpId="0" animBg="1"/>
      <p:bldP spid="108" grpId="0"/>
      <p:bldP spid="109" grpId="0" animBg="1"/>
      <p:bldP spid="1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1" name="直接连接符 500"/>
          <p:cNvCxnSpPr/>
          <p:nvPr/>
        </p:nvCxnSpPr>
        <p:spPr>
          <a:xfrm flipH="1">
            <a:off x="7858898" y="4718030"/>
            <a:ext cx="612000" cy="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a:off x="6279743" y="5941233"/>
            <a:ext cx="1291413" cy="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flipH="1">
            <a:off x="3387747" y="4718510"/>
            <a:ext cx="612000" cy="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flipH="1">
            <a:off x="3396374" y="3268642"/>
            <a:ext cx="612000" cy="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505" name="组合 504"/>
          <p:cNvGrpSpPr/>
          <p:nvPr/>
        </p:nvGrpSpPr>
        <p:grpSpPr>
          <a:xfrm>
            <a:off x="4535160" y="1794597"/>
            <a:ext cx="1041574" cy="262891"/>
            <a:chOff x="4470269" y="1661160"/>
            <a:chExt cx="1290451" cy="262890"/>
          </a:xfrm>
        </p:grpSpPr>
        <p:cxnSp>
          <p:nvCxnSpPr>
            <p:cNvPr id="506" name="直接连接符 505"/>
            <p:cNvCxnSpPr/>
            <p:nvPr/>
          </p:nvCxnSpPr>
          <p:spPr>
            <a:xfrm flipH="1" flipV="1">
              <a:off x="5410200" y="1661160"/>
              <a:ext cx="350520" cy="26289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flipH="1">
              <a:off x="4470269" y="1663541"/>
              <a:ext cx="942312" cy="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508" name="组合 507"/>
          <p:cNvGrpSpPr/>
          <p:nvPr/>
        </p:nvGrpSpPr>
        <p:grpSpPr>
          <a:xfrm>
            <a:off x="6653519" y="2741595"/>
            <a:ext cx="1203960" cy="1051561"/>
            <a:chOff x="6842760" y="2637270"/>
            <a:chExt cx="1203960" cy="1051560"/>
          </a:xfrm>
          <a:noFill/>
        </p:grpSpPr>
        <p:sp>
          <p:nvSpPr>
            <p:cNvPr id="509" name="六边形 508"/>
            <p:cNvSpPr/>
            <p:nvPr/>
          </p:nvSpPr>
          <p:spPr>
            <a:xfrm>
              <a:off x="6842760" y="2637270"/>
              <a:ext cx="1203960" cy="1051560"/>
            </a:xfrm>
            <a:prstGeom prst="hexagon">
              <a:avLst/>
            </a:prstGeom>
            <a:grp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0" name="文本框 61"/>
            <p:cNvSpPr txBox="1"/>
            <p:nvPr/>
          </p:nvSpPr>
          <p:spPr>
            <a:xfrm>
              <a:off x="7024263" y="2809107"/>
              <a:ext cx="820724" cy="707886"/>
            </a:xfrm>
            <a:prstGeom prst="rect">
              <a:avLst/>
            </a:prstGeom>
            <a:grp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rPr>
                <a:t>02</a:t>
              </a:r>
              <a:endParaRPr kumimoji="0" lang="zh-CN" altLang="en-US" sz="4000" b="0" i="0" u="none" strike="noStrike" kern="0" cap="none" spc="0" normalizeH="0" baseline="-300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1" name="组合 510"/>
          <p:cNvGrpSpPr/>
          <p:nvPr/>
        </p:nvGrpSpPr>
        <p:grpSpPr>
          <a:xfrm>
            <a:off x="5310733" y="2043786"/>
            <a:ext cx="1203960" cy="1051563"/>
            <a:chOff x="5525852" y="1879080"/>
            <a:chExt cx="1203960" cy="1051560"/>
          </a:xfrm>
          <a:noFill/>
        </p:grpSpPr>
        <p:sp>
          <p:nvSpPr>
            <p:cNvPr id="512" name="六边形 511"/>
            <p:cNvSpPr/>
            <p:nvPr/>
          </p:nvSpPr>
          <p:spPr>
            <a:xfrm>
              <a:off x="5525852" y="1879080"/>
              <a:ext cx="1203960" cy="1051560"/>
            </a:xfrm>
            <a:prstGeom prst="hexagon">
              <a:avLst/>
            </a:prstGeom>
            <a:grp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3" name="文本框 64"/>
            <p:cNvSpPr txBox="1"/>
            <p:nvPr/>
          </p:nvSpPr>
          <p:spPr>
            <a:xfrm>
              <a:off x="5686669" y="1989362"/>
              <a:ext cx="882327" cy="763092"/>
            </a:xfrm>
            <a:prstGeom prst="rect">
              <a:avLst/>
            </a:prstGeom>
            <a:grpFill/>
            <a:ln>
              <a:noFill/>
            </a:ln>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rPr>
                <a:t>01</a:t>
              </a:r>
              <a:endParaRPr kumimoji="0" lang="zh-CN" altLang="en-US" sz="4000" b="0" i="0" u="none" strike="noStrike" kern="0" cap="none" spc="0" normalizeH="0" baseline="-300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4" name="组合 513"/>
          <p:cNvGrpSpPr/>
          <p:nvPr/>
        </p:nvGrpSpPr>
        <p:grpSpPr>
          <a:xfrm>
            <a:off x="6654939" y="4174998"/>
            <a:ext cx="1203960" cy="1051563"/>
            <a:chOff x="6842760" y="4008870"/>
            <a:chExt cx="1203960" cy="1051560"/>
          </a:xfrm>
          <a:noFill/>
        </p:grpSpPr>
        <p:sp>
          <p:nvSpPr>
            <p:cNvPr id="515" name="六边形 514"/>
            <p:cNvSpPr/>
            <p:nvPr/>
          </p:nvSpPr>
          <p:spPr>
            <a:xfrm>
              <a:off x="6842760" y="4008870"/>
              <a:ext cx="1203960" cy="1051560"/>
            </a:xfrm>
            <a:prstGeom prst="hexagon">
              <a:avLst/>
            </a:prstGeom>
            <a:grp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6" name="文本框 67"/>
            <p:cNvSpPr txBox="1"/>
            <p:nvPr/>
          </p:nvSpPr>
          <p:spPr>
            <a:xfrm>
              <a:off x="6981635" y="4119152"/>
              <a:ext cx="926211" cy="763092"/>
            </a:xfrm>
            <a:prstGeom prst="rect">
              <a:avLst/>
            </a:prstGeom>
            <a:grpFill/>
            <a:ln>
              <a:noFill/>
            </a:ln>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rPr>
                <a:t>03</a:t>
              </a:r>
              <a:endParaRPr kumimoji="0" lang="zh-CN" altLang="en-US" sz="4000" b="0" i="0" u="none" strike="noStrike" kern="0" cap="none" spc="0" normalizeH="0" baseline="-300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17" name="组合 516"/>
          <p:cNvGrpSpPr/>
          <p:nvPr/>
        </p:nvGrpSpPr>
        <p:grpSpPr>
          <a:xfrm>
            <a:off x="3999744" y="4190831"/>
            <a:ext cx="1203960" cy="1051563"/>
            <a:chOff x="4206240" y="4008870"/>
            <a:chExt cx="1203960" cy="1051560"/>
          </a:xfrm>
          <a:solidFill>
            <a:schemeClr val="accent2">
              <a:lumMod val="75000"/>
            </a:schemeClr>
          </a:solidFill>
        </p:grpSpPr>
        <p:sp>
          <p:nvSpPr>
            <p:cNvPr id="518" name="六边形 517"/>
            <p:cNvSpPr/>
            <p:nvPr/>
          </p:nvSpPr>
          <p:spPr>
            <a:xfrm>
              <a:off x="4206240" y="4008870"/>
              <a:ext cx="1203960" cy="1051560"/>
            </a:xfrm>
            <a:prstGeom prst="hexagon">
              <a:avLst/>
            </a:prstGeom>
            <a:no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9" name="文本框 70"/>
            <p:cNvSpPr txBox="1"/>
            <p:nvPr/>
          </p:nvSpPr>
          <p:spPr>
            <a:xfrm>
              <a:off x="4397857" y="4119152"/>
              <a:ext cx="820725" cy="763092"/>
            </a:xfrm>
            <a:prstGeom prst="rect">
              <a:avLst/>
            </a:prstGeom>
            <a:noFill/>
          </p:spPr>
          <p:txBody>
            <a:bodyPr wrap="square" rtlCol="0">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rPr>
                <a:t>05</a:t>
              </a:r>
              <a:endParaRPr kumimoji="0" lang="zh-CN" altLang="en-US" sz="4000" b="0" i="0" u="none" strike="noStrike" kern="0" cap="none" spc="0" normalizeH="0" baseline="-300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0" name="组合 519"/>
          <p:cNvGrpSpPr/>
          <p:nvPr/>
        </p:nvGrpSpPr>
        <p:grpSpPr>
          <a:xfrm>
            <a:off x="4008370" y="2758847"/>
            <a:ext cx="1203960" cy="1051561"/>
            <a:chOff x="4206240" y="2637270"/>
            <a:chExt cx="1203960" cy="1051560"/>
          </a:xfrm>
          <a:noFill/>
        </p:grpSpPr>
        <p:sp>
          <p:nvSpPr>
            <p:cNvPr id="521" name="六边形 520"/>
            <p:cNvSpPr/>
            <p:nvPr/>
          </p:nvSpPr>
          <p:spPr>
            <a:xfrm>
              <a:off x="4206240" y="2637270"/>
              <a:ext cx="1203960" cy="1051560"/>
            </a:xfrm>
            <a:prstGeom prst="hexagon">
              <a:avLst/>
            </a:prstGeom>
            <a:grp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22" name="文本框 73"/>
            <p:cNvSpPr txBox="1"/>
            <p:nvPr/>
          </p:nvSpPr>
          <p:spPr>
            <a:xfrm>
              <a:off x="4387743" y="2809107"/>
              <a:ext cx="820724" cy="707886"/>
            </a:xfrm>
            <a:prstGeom prst="rect">
              <a:avLst/>
            </a:prstGeom>
            <a:grpFill/>
            <a:ln w="25400">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rPr>
                <a:t>06</a:t>
              </a:r>
              <a:endParaRPr kumimoji="0" lang="zh-CN" altLang="en-US" sz="4000" b="0" i="0" u="none" strike="noStrike" kern="0" cap="none" spc="0" normalizeH="0" baseline="-300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3" name="组合 522"/>
          <p:cNvGrpSpPr/>
          <p:nvPr/>
        </p:nvGrpSpPr>
        <p:grpSpPr>
          <a:xfrm>
            <a:off x="5336611" y="4898286"/>
            <a:ext cx="1203960" cy="1051561"/>
            <a:chOff x="5525852" y="4683240"/>
            <a:chExt cx="1203960" cy="1051560"/>
          </a:xfrm>
          <a:noFill/>
        </p:grpSpPr>
        <p:sp>
          <p:nvSpPr>
            <p:cNvPr id="524" name="六边形 523"/>
            <p:cNvSpPr/>
            <p:nvPr/>
          </p:nvSpPr>
          <p:spPr>
            <a:xfrm>
              <a:off x="5525852" y="4683240"/>
              <a:ext cx="1203960" cy="1051560"/>
            </a:xfrm>
            <a:prstGeom prst="hexagon">
              <a:avLst/>
            </a:prstGeom>
            <a:grpFill/>
            <a:ln w="254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25" name="文本框 76"/>
            <p:cNvSpPr txBox="1"/>
            <p:nvPr/>
          </p:nvSpPr>
          <p:spPr>
            <a:xfrm>
              <a:off x="5693281" y="4855077"/>
              <a:ext cx="820724" cy="707886"/>
            </a:xfrm>
            <a:prstGeom prst="rect">
              <a:avLst/>
            </a:prstGeom>
            <a:grp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rPr>
                <a:t>04</a:t>
              </a:r>
              <a:endParaRPr kumimoji="0" lang="zh-CN" altLang="en-US" sz="4000" b="0" i="0" u="none" strike="noStrike" kern="0" cap="none" spc="0" normalizeH="0" baseline="-3000" noProof="0" dirty="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526" name="矩形 525"/>
          <p:cNvSpPr/>
          <p:nvPr/>
        </p:nvSpPr>
        <p:spPr>
          <a:xfrm>
            <a:off x="3080119" y="1561099"/>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27" name="矩形 47"/>
          <p:cNvSpPr>
            <a:spLocks noChangeArrowheads="1"/>
          </p:cNvSpPr>
          <p:nvPr/>
        </p:nvSpPr>
        <p:spPr bwMode="auto">
          <a:xfrm>
            <a:off x="1205847" y="1926045"/>
            <a:ext cx="3290025" cy="60939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a:t>
            </a:r>
          </a:p>
        </p:txBody>
      </p:sp>
      <p:sp>
        <p:nvSpPr>
          <p:cNvPr id="528" name="矩形 527"/>
          <p:cNvSpPr/>
          <p:nvPr/>
        </p:nvSpPr>
        <p:spPr>
          <a:xfrm>
            <a:off x="1876176" y="2856567"/>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29" name="矩形 47"/>
          <p:cNvSpPr>
            <a:spLocks noChangeArrowheads="1"/>
          </p:cNvSpPr>
          <p:nvPr/>
        </p:nvSpPr>
        <p:spPr bwMode="auto">
          <a:xfrm>
            <a:off x="1320461" y="3238766"/>
            <a:ext cx="1997346" cy="867922"/>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a:t>
            </a:r>
          </a:p>
        </p:txBody>
      </p:sp>
      <p:sp>
        <p:nvSpPr>
          <p:cNvPr id="530" name="矩形 529"/>
          <p:cNvSpPr/>
          <p:nvPr/>
        </p:nvSpPr>
        <p:spPr>
          <a:xfrm>
            <a:off x="1893428" y="4353567"/>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31" name="矩形 47"/>
          <p:cNvSpPr>
            <a:spLocks noChangeArrowheads="1"/>
          </p:cNvSpPr>
          <p:nvPr/>
        </p:nvSpPr>
        <p:spPr bwMode="auto">
          <a:xfrm>
            <a:off x="1311835" y="4718510"/>
            <a:ext cx="1997345" cy="867922"/>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r"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a:t>
            </a:r>
          </a:p>
        </p:txBody>
      </p:sp>
      <p:sp>
        <p:nvSpPr>
          <p:cNvPr id="532" name="矩形 531"/>
          <p:cNvSpPr/>
          <p:nvPr/>
        </p:nvSpPr>
        <p:spPr>
          <a:xfrm>
            <a:off x="8502987" y="2265086"/>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33" name="矩形 47"/>
          <p:cNvSpPr>
            <a:spLocks noChangeArrowheads="1"/>
          </p:cNvSpPr>
          <p:nvPr/>
        </p:nvSpPr>
        <p:spPr bwMode="auto">
          <a:xfrm>
            <a:off x="8516775" y="2645797"/>
            <a:ext cx="2140708" cy="867922"/>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a:t>
            </a:r>
          </a:p>
        </p:txBody>
      </p:sp>
      <p:sp>
        <p:nvSpPr>
          <p:cNvPr id="534" name="矩形 533"/>
          <p:cNvSpPr/>
          <p:nvPr/>
        </p:nvSpPr>
        <p:spPr>
          <a:xfrm>
            <a:off x="8548624" y="4025912"/>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35" name="矩形 47"/>
          <p:cNvSpPr>
            <a:spLocks noChangeArrowheads="1"/>
          </p:cNvSpPr>
          <p:nvPr/>
        </p:nvSpPr>
        <p:spPr bwMode="auto">
          <a:xfrm>
            <a:off x="8551780" y="4406623"/>
            <a:ext cx="2140708" cy="867922"/>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a:t>
            </a:r>
          </a:p>
        </p:txBody>
      </p:sp>
      <p:sp>
        <p:nvSpPr>
          <p:cNvPr id="536" name="矩形 535"/>
          <p:cNvSpPr/>
          <p:nvPr/>
        </p:nvSpPr>
        <p:spPr>
          <a:xfrm>
            <a:off x="7646451" y="5425327"/>
            <a:ext cx="1415754" cy="338546"/>
          </a:xfrm>
          <a:prstGeom prst="rect">
            <a:avLst/>
          </a:prstGeom>
        </p:spPr>
        <p:txBody>
          <a:bodyPr wrap="none" lIns="91431" tIns="45716" rIns="91431" bIns="45716">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37" name="矩形 47"/>
          <p:cNvSpPr>
            <a:spLocks noChangeArrowheads="1"/>
          </p:cNvSpPr>
          <p:nvPr/>
        </p:nvSpPr>
        <p:spPr bwMode="auto">
          <a:xfrm>
            <a:off x="7660243" y="5806040"/>
            <a:ext cx="2853081" cy="60939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auto" latinLnBrk="0" hangingPunct="1">
              <a:lnSpc>
                <a:spcPct val="120000"/>
              </a:lnSpc>
              <a:spcBef>
                <a:spcPct val="0"/>
              </a:spcBef>
              <a:spcAft>
                <a:spcPts val="0"/>
              </a:spcAft>
              <a:buClrTx/>
              <a:buSzTx/>
              <a:buFont typeface="Arial" charset="0"/>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a:t>
            </a:r>
          </a:p>
        </p:txBody>
      </p:sp>
      <p:grpSp>
        <p:nvGrpSpPr>
          <p:cNvPr id="538" name="组合 537"/>
          <p:cNvGrpSpPr/>
          <p:nvPr/>
        </p:nvGrpSpPr>
        <p:grpSpPr>
          <a:xfrm flipH="1">
            <a:off x="7585363" y="2492614"/>
            <a:ext cx="884112" cy="262891"/>
            <a:chOff x="4255294" y="1661160"/>
            <a:chExt cx="1505426" cy="262890"/>
          </a:xfrm>
        </p:grpSpPr>
        <p:cxnSp>
          <p:nvCxnSpPr>
            <p:cNvPr id="539" name="直接连接符 538"/>
            <p:cNvCxnSpPr/>
            <p:nvPr/>
          </p:nvCxnSpPr>
          <p:spPr>
            <a:xfrm flipH="1" flipV="1">
              <a:off x="5410200" y="1661160"/>
              <a:ext cx="350520" cy="26289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40" name="直接连接符 539"/>
            <p:cNvCxnSpPr/>
            <p:nvPr/>
          </p:nvCxnSpPr>
          <p:spPr>
            <a:xfrm flipH="1">
              <a:off x="4255294" y="1663541"/>
              <a:ext cx="1157287" cy="0"/>
            </a:xfrm>
            <a:prstGeom prst="line">
              <a:avLst/>
            </a:prstGeom>
            <a:ln w="254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541" name="组合 540"/>
          <p:cNvGrpSpPr/>
          <p:nvPr/>
        </p:nvGrpSpPr>
        <p:grpSpPr>
          <a:xfrm>
            <a:off x="4995069" y="3207123"/>
            <a:ext cx="1887055" cy="1592580"/>
            <a:chOff x="5927099" y="3207123"/>
            <a:chExt cx="1887055" cy="1592580"/>
          </a:xfrm>
          <a:solidFill>
            <a:schemeClr val="accent3">
              <a:lumMod val="75000"/>
            </a:schemeClr>
          </a:solidFill>
        </p:grpSpPr>
        <p:sp>
          <p:nvSpPr>
            <p:cNvPr id="542" name="六边形 541"/>
            <p:cNvSpPr/>
            <p:nvPr/>
          </p:nvSpPr>
          <p:spPr>
            <a:xfrm>
              <a:off x="5927099" y="3207123"/>
              <a:ext cx="1887055" cy="1592580"/>
            </a:xfrm>
            <a:prstGeom prst="hexagon">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89" b="0" i="0" u="none" strike="noStrike" kern="0" cap="none" spc="0" normalizeH="0" baseline="0" noProof="0">
                <a:ln>
                  <a:noFill/>
                </a:ln>
                <a:solidFill>
                  <a:srgbClr val="FFC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43" name="文本框 1"/>
            <p:cNvSpPr txBox="1"/>
            <p:nvPr/>
          </p:nvSpPr>
          <p:spPr>
            <a:xfrm>
              <a:off x="6291627" y="3505093"/>
              <a:ext cx="1157999"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项目</a:t>
              </a:r>
              <a:endParaRPr kumimoji="0" lang="en-US" altLang="zh-CN" sz="25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情况</a:t>
              </a:r>
            </a:p>
          </p:txBody>
        </p:sp>
      </p:grpSp>
      <p:sp>
        <p:nvSpPr>
          <p:cNvPr id="49"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50" name="矩形 49"/>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7927810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41"/>
                                        </p:tgtEl>
                                        <p:attrNameLst>
                                          <p:attrName>style.visibility</p:attrName>
                                        </p:attrNameLst>
                                      </p:cBhvr>
                                      <p:to>
                                        <p:strVal val="visible"/>
                                      </p:to>
                                    </p:set>
                                    <p:anim calcmode="lin" valueType="num">
                                      <p:cBhvr>
                                        <p:cTn id="7" dur="350" fill="hold"/>
                                        <p:tgtEl>
                                          <p:spTgt spid="541"/>
                                        </p:tgtEl>
                                        <p:attrNameLst>
                                          <p:attrName>ppt_w</p:attrName>
                                        </p:attrNameLst>
                                      </p:cBhvr>
                                      <p:tavLst>
                                        <p:tav tm="0">
                                          <p:val>
                                            <p:fltVal val="0"/>
                                          </p:val>
                                        </p:tav>
                                        <p:tav tm="100000">
                                          <p:val>
                                            <p:strVal val="#ppt_w"/>
                                          </p:val>
                                        </p:tav>
                                      </p:tavLst>
                                    </p:anim>
                                    <p:anim calcmode="lin" valueType="num">
                                      <p:cBhvr>
                                        <p:cTn id="8" dur="350" fill="hold"/>
                                        <p:tgtEl>
                                          <p:spTgt spid="541"/>
                                        </p:tgtEl>
                                        <p:attrNameLst>
                                          <p:attrName>ppt_h</p:attrName>
                                        </p:attrNameLst>
                                      </p:cBhvr>
                                      <p:tavLst>
                                        <p:tav tm="0">
                                          <p:val>
                                            <p:fltVal val="0"/>
                                          </p:val>
                                        </p:tav>
                                        <p:tav tm="100000">
                                          <p:val>
                                            <p:strVal val="#ppt_h"/>
                                          </p:val>
                                        </p:tav>
                                      </p:tavLst>
                                    </p:anim>
                                    <p:anim calcmode="lin" valueType="num">
                                      <p:cBhvr>
                                        <p:cTn id="9" dur="350" fill="hold"/>
                                        <p:tgtEl>
                                          <p:spTgt spid="541"/>
                                        </p:tgtEl>
                                        <p:attrNameLst>
                                          <p:attrName>ppt_x</p:attrName>
                                        </p:attrNameLst>
                                      </p:cBhvr>
                                      <p:tavLst>
                                        <p:tav tm="0">
                                          <p:val>
                                            <p:fltVal val="0.5"/>
                                          </p:val>
                                        </p:tav>
                                        <p:tav tm="100000">
                                          <p:val>
                                            <p:strVal val="#ppt_x"/>
                                          </p:val>
                                        </p:tav>
                                      </p:tavLst>
                                    </p:anim>
                                    <p:anim calcmode="lin" valueType="num">
                                      <p:cBhvr>
                                        <p:cTn id="10" dur="350" fill="hold"/>
                                        <p:tgtEl>
                                          <p:spTgt spid="541"/>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11"/>
                                        </p:tgtEl>
                                        <p:attrNameLst>
                                          <p:attrName>style.visibility</p:attrName>
                                        </p:attrNameLst>
                                      </p:cBhvr>
                                      <p:to>
                                        <p:strVal val="visible"/>
                                      </p:to>
                                    </p:set>
                                    <p:anim calcmode="lin" valueType="num">
                                      <p:cBhvr additive="base">
                                        <p:cTn id="13" dur="250" fill="hold"/>
                                        <p:tgtEl>
                                          <p:spTgt spid="511"/>
                                        </p:tgtEl>
                                        <p:attrNameLst>
                                          <p:attrName>ppt_x</p:attrName>
                                        </p:attrNameLst>
                                      </p:cBhvr>
                                      <p:tavLst>
                                        <p:tav tm="0">
                                          <p:val>
                                            <p:strVal val="#ppt_x"/>
                                          </p:val>
                                        </p:tav>
                                        <p:tav tm="100000">
                                          <p:val>
                                            <p:strVal val="#ppt_x"/>
                                          </p:val>
                                        </p:tav>
                                      </p:tavLst>
                                    </p:anim>
                                    <p:anim calcmode="lin" valueType="num">
                                      <p:cBhvr additive="base">
                                        <p:cTn id="14" dur="250" fill="hold"/>
                                        <p:tgtEl>
                                          <p:spTgt spid="5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05"/>
                                        </p:tgtEl>
                                        <p:attrNameLst>
                                          <p:attrName>style.visibility</p:attrName>
                                        </p:attrNameLst>
                                      </p:cBhvr>
                                      <p:to>
                                        <p:strVal val="visible"/>
                                      </p:to>
                                    </p:set>
                                    <p:animEffect transition="in" filter="wipe(right)">
                                      <p:cBhvr>
                                        <p:cTn id="18" dur="500"/>
                                        <p:tgtEl>
                                          <p:spTgt spid="505"/>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526"/>
                                        </p:tgtEl>
                                        <p:attrNameLst>
                                          <p:attrName>style.visibility</p:attrName>
                                        </p:attrNameLst>
                                      </p:cBhvr>
                                      <p:to>
                                        <p:strVal val="visible"/>
                                      </p:to>
                                    </p:set>
                                    <p:animEffect transition="in" filter="wipe(right)">
                                      <p:cBhvr>
                                        <p:cTn id="22" dur="500"/>
                                        <p:tgtEl>
                                          <p:spTgt spid="52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527"/>
                                        </p:tgtEl>
                                        <p:attrNameLst>
                                          <p:attrName>style.visibility</p:attrName>
                                        </p:attrNameLst>
                                      </p:cBhvr>
                                      <p:to>
                                        <p:strVal val="visible"/>
                                      </p:to>
                                    </p:set>
                                    <p:animEffect transition="in" filter="wipe(right)">
                                      <p:cBhvr>
                                        <p:cTn id="25" dur="500"/>
                                        <p:tgtEl>
                                          <p:spTgt spid="527"/>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08"/>
                                        </p:tgtEl>
                                        <p:attrNameLst>
                                          <p:attrName>style.visibility</p:attrName>
                                        </p:attrNameLst>
                                      </p:cBhvr>
                                      <p:to>
                                        <p:strVal val="visible"/>
                                      </p:to>
                                    </p:set>
                                    <p:anim calcmode="lin" valueType="num">
                                      <p:cBhvr additive="base">
                                        <p:cTn id="29" dur="250" fill="hold"/>
                                        <p:tgtEl>
                                          <p:spTgt spid="508"/>
                                        </p:tgtEl>
                                        <p:attrNameLst>
                                          <p:attrName>ppt_x</p:attrName>
                                        </p:attrNameLst>
                                      </p:cBhvr>
                                      <p:tavLst>
                                        <p:tav tm="0">
                                          <p:val>
                                            <p:strVal val="1+#ppt_w/2"/>
                                          </p:val>
                                        </p:tav>
                                        <p:tav tm="100000">
                                          <p:val>
                                            <p:strVal val="#ppt_x"/>
                                          </p:val>
                                        </p:tav>
                                      </p:tavLst>
                                    </p:anim>
                                    <p:anim calcmode="lin" valueType="num">
                                      <p:cBhvr additive="base">
                                        <p:cTn id="30" dur="250" fill="hold"/>
                                        <p:tgtEl>
                                          <p:spTgt spid="508"/>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538"/>
                                        </p:tgtEl>
                                        <p:attrNameLst>
                                          <p:attrName>style.visibility</p:attrName>
                                        </p:attrNameLst>
                                      </p:cBhvr>
                                      <p:to>
                                        <p:strVal val="visible"/>
                                      </p:to>
                                    </p:set>
                                    <p:animEffect transition="in" filter="wipe(left)">
                                      <p:cBhvr>
                                        <p:cTn id="34" dur="500"/>
                                        <p:tgtEl>
                                          <p:spTgt spid="538"/>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532"/>
                                        </p:tgtEl>
                                        <p:attrNameLst>
                                          <p:attrName>style.visibility</p:attrName>
                                        </p:attrNameLst>
                                      </p:cBhvr>
                                      <p:to>
                                        <p:strVal val="visible"/>
                                      </p:to>
                                    </p:set>
                                    <p:animEffect transition="in" filter="wipe(left)">
                                      <p:cBhvr>
                                        <p:cTn id="38" dur="500"/>
                                        <p:tgtEl>
                                          <p:spTgt spid="5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33"/>
                                        </p:tgtEl>
                                        <p:attrNameLst>
                                          <p:attrName>style.visibility</p:attrName>
                                        </p:attrNameLst>
                                      </p:cBhvr>
                                      <p:to>
                                        <p:strVal val="visible"/>
                                      </p:to>
                                    </p:set>
                                    <p:animEffect transition="in" filter="wipe(left)">
                                      <p:cBhvr>
                                        <p:cTn id="41" dur="500"/>
                                        <p:tgtEl>
                                          <p:spTgt spid="533"/>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514"/>
                                        </p:tgtEl>
                                        <p:attrNameLst>
                                          <p:attrName>style.visibility</p:attrName>
                                        </p:attrNameLst>
                                      </p:cBhvr>
                                      <p:to>
                                        <p:strVal val="visible"/>
                                      </p:to>
                                    </p:set>
                                    <p:anim calcmode="lin" valueType="num">
                                      <p:cBhvr additive="base">
                                        <p:cTn id="45" dur="250" fill="hold"/>
                                        <p:tgtEl>
                                          <p:spTgt spid="514"/>
                                        </p:tgtEl>
                                        <p:attrNameLst>
                                          <p:attrName>ppt_x</p:attrName>
                                        </p:attrNameLst>
                                      </p:cBhvr>
                                      <p:tavLst>
                                        <p:tav tm="0">
                                          <p:val>
                                            <p:strVal val="1+#ppt_w/2"/>
                                          </p:val>
                                        </p:tav>
                                        <p:tav tm="100000">
                                          <p:val>
                                            <p:strVal val="#ppt_x"/>
                                          </p:val>
                                        </p:tav>
                                      </p:tavLst>
                                    </p:anim>
                                    <p:anim calcmode="lin" valueType="num">
                                      <p:cBhvr additive="base">
                                        <p:cTn id="46" dur="250" fill="hold"/>
                                        <p:tgtEl>
                                          <p:spTgt spid="514"/>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501"/>
                                        </p:tgtEl>
                                        <p:attrNameLst>
                                          <p:attrName>style.visibility</p:attrName>
                                        </p:attrNameLst>
                                      </p:cBhvr>
                                      <p:to>
                                        <p:strVal val="visible"/>
                                      </p:to>
                                    </p:set>
                                    <p:animEffect transition="in" filter="wipe(left)">
                                      <p:cBhvr>
                                        <p:cTn id="50" dur="500"/>
                                        <p:tgtEl>
                                          <p:spTgt spid="501"/>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534"/>
                                        </p:tgtEl>
                                        <p:attrNameLst>
                                          <p:attrName>style.visibility</p:attrName>
                                        </p:attrNameLst>
                                      </p:cBhvr>
                                      <p:to>
                                        <p:strVal val="visible"/>
                                      </p:to>
                                    </p:set>
                                    <p:animEffect transition="in" filter="wipe(left)">
                                      <p:cBhvr>
                                        <p:cTn id="54" dur="500"/>
                                        <p:tgtEl>
                                          <p:spTgt spid="5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35"/>
                                        </p:tgtEl>
                                        <p:attrNameLst>
                                          <p:attrName>style.visibility</p:attrName>
                                        </p:attrNameLst>
                                      </p:cBhvr>
                                      <p:to>
                                        <p:strVal val="visible"/>
                                      </p:to>
                                    </p:set>
                                    <p:animEffect transition="in" filter="wipe(left)">
                                      <p:cBhvr>
                                        <p:cTn id="57" dur="500"/>
                                        <p:tgtEl>
                                          <p:spTgt spid="535"/>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523"/>
                                        </p:tgtEl>
                                        <p:attrNameLst>
                                          <p:attrName>style.visibility</p:attrName>
                                        </p:attrNameLst>
                                      </p:cBhvr>
                                      <p:to>
                                        <p:strVal val="visible"/>
                                      </p:to>
                                    </p:set>
                                    <p:anim calcmode="lin" valueType="num">
                                      <p:cBhvr additive="base">
                                        <p:cTn id="61" dur="250" fill="hold"/>
                                        <p:tgtEl>
                                          <p:spTgt spid="523"/>
                                        </p:tgtEl>
                                        <p:attrNameLst>
                                          <p:attrName>ppt_x</p:attrName>
                                        </p:attrNameLst>
                                      </p:cBhvr>
                                      <p:tavLst>
                                        <p:tav tm="0">
                                          <p:val>
                                            <p:strVal val="#ppt_x"/>
                                          </p:val>
                                        </p:tav>
                                        <p:tav tm="100000">
                                          <p:val>
                                            <p:strVal val="#ppt_x"/>
                                          </p:val>
                                        </p:tav>
                                      </p:tavLst>
                                    </p:anim>
                                    <p:anim calcmode="lin" valueType="num">
                                      <p:cBhvr additive="base">
                                        <p:cTn id="62" dur="250" fill="hold"/>
                                        <p:tgtEl>
                                          <p:spTgt spid="523"/>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502"/>
                                        </p:tgtEl>
                                        <p:attrNameLst>
                                          <p:attrName>style.visibility</p:attrName>
                                        </p:attrNameLst>
                                      </p:cBhvr>
                                      <p:to>
                                        <p:strVal val="visible"/>
                                      </p:to>
                                    </p:set>
                                    <p:animEffect transition="in" filter="wipe(left)">
                                      <p:cBhvr>
                                        <p:cTn id="66" dur="500"/>
                                        <p:tgtEl>
                                          <p:spTgt spid="502"/>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536"/>
                                        </p:tgtEl>
                                        <p:attrNameLst>
                                          <p:attrName>style.visibility</p:attrName>
                                        </p:attrNameLst>
                                      </p:cBhvr>
                                      <p:to>
                                        <p:strVal val="visible"/>
                                      </p:to>
                                    </p:set>
                                    <p:animEffect transition="in" filter="wipe(left)">
                                      <p:cBhvr>
                                        <p:cTn id="70" dur="500"/>
                                        <p:tgtEl>
                                          <p:spTgt spid="53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37"/>
                                        </p:tgtEl>
                                        <p:attrNameLst>
                                          <p:attrName>style.visibility</p:attrName>
                                        </p:attrNameLst>
                                      </p:cBhvr>
                                      <p:to>
                                        <p:strVal val="visible"/>
                                      </p:to>
                                    </p:set>
                                    <p:animEffect transition="in" filter="wipe(left)">
                                      <p:cBhvr>
                                        <p:cTn id="73" dur="500"/>
                                        <p:tgtEl>
                                          <p:spTgt spid="537"/>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517"/>
                                        </p:tgtEl>
                                        <p:attrNameLst>
                                          <p:attrName>style.visibility</p:attrName>
                                        </p:attrNameLst>
                                      </p:cBhvr>
                                      <p:to>
                                        <p:strVal val="visible"/>
                                      </p:to>
                                    </p:set>
                                    <p:anim calcmode="lin" valueType="num">
                                      <p:cBhvr additive="base">
                                        <p:cTn id="77" dur="250" fill="hold"/>
                                        <p:tgtEl>
                                          <p:spTgt spid="517"/>
                                        </p:tgtEl>
                                        <p:attrNameLst>
                                          <p:attrName>ppt_x</p:attrName>
                                        </p:attrNameLst>
                                      </p:cBhvr>
                                      <p:tavLst>
                                        <p:tav tm="0">
                                          <p:val>
                                            <p:strVal val="0-#ppt_w/2"/>
                                          </p:val>
                                        </p:tav>
                                        <p:tav tm="100000">
                                          <p:val>
                                            <p:strVal val="#ppt_x"/>
                                          </p:val>
                                        </p:tav>
                                      </p:tavLst>
                                    </p:anim>
                                    <p:anim calcmode="lin" valueType="num">
                                      <p:cBhvr additive="base">
                                        <p:cTn id="78" dur="250" fill="hold"/>
                                        <p:tgtEl>
                                          <p:spTgt spid="517"/>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503"/>
                                        </p:tgtEl>
                                        <p:attrNameLst>
                                          <p:attrName>style.visibility</p:attrName>
                                        </p:attrNameLst>
                                      </p:cBhvr>
                                      <p:to>
                                        <p:strVal val="visible"/>
                                      </p:to>
                                    </p:set>
                                    <p:animEffect transition="in" filter="wipe(right)">
                                      <p:cBhvr>
                                        <p:cTn id="82" dur="250"/>
                                        <p:tgtEl>
                                          <p:spTgt spid="503"/>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530"/>
                                        </p:tgtEl>
                                        <p:attrNameLst>
                                          <p:attrName>style.visibility</p:attrName>
                                        </p:attrNameLst>
                                      </p:cBhvr>
                                      <p:to>
                                        <p:strVal val="visible"/>
                                      </p:to>
                                    </p:set>
                                    <p:animEffect transition="in" filter="wipe(right)">
                                      <p:cBhvr>
                                        <p:cTn id="86" dur="500"/>
                                        <p:tgtEl>
                                          <p:spTgt spid="530"/>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31"/>
                                        </p:tgtEl>
                                        <p:attrNameLst>
                                          <p:attrName>style.visibility</p:attrName>
                                        </p:attrNameLst>
                                      </p:cBhvr>
                                      <p:to>
                                        <p:strVal val="visible"/>
                                      </p:to>
                                    </p:set>
                                    <p:animEffect transition="in" filter="wipe(right)">
                                      <p:cBhvr>
                                        <p:cTn id="89" dur="500"/>
                                        <p:tgtEl>
                                          <p:spTgt spid="531"/>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520"/>
                                        </p:tgtEl>
                                        <p:attrNameLst>
                                          <p:attrName>style.visibility</p:attrName>
                                        </p:attrNameLst>
                                      </p:cBhvr>
                                      <p:to>
                                        <p:strVal val="visible"/>
                                      </p:to>
                                    </p:set>
                                    <p:anim calcmode="lin" valueType="num">
                                      <p:cBhvr additive="base">
                                        <p:cTn id="93" dur="250" fill="hold"/>
                                        <p:tgtEl>
                                          <p:spTgt spid="520"/>
                                        </p:tgtEl>
                                        <p:attrNameLst>
                                          <p:attrName>ppt_x</p:attrName>
                                        </p:attrNameLst>
                                      </p:cBhvr>
                                      <p:tavLst>
                                        <p:tav tm="0">
                                          <p:val>
                                            <p:strVal val="0-#ppt_w/2"/>
                                          </p:val>
                                        </p:tav>
                                        <p:tav tm="100000">
                                          <p:val>
                                            <p:strVal val="#ppt_x"/>
                                          </p:val>
                                        </p:tav>
                                      </p:tavLst>
                                    </p:anim>
                                    <p:anim calcmode="lin" valueType="num">
                                      <p:cBhvr additive="base">
                                        <p:cTn id="94" dur="250" fill="hold"/>
                                        <p:tgtEl>
                                          <p:spTgt spid="520"/>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4"/>
                                        </p:tgtEl>
                                        <p:attrNameLst>
                                          <p:attrName>style.visibility</p:attrName>
                                        </p:attrNameLst>
                                      </p:cBhvr>
                                      <p:to>
                                        <p:strVal val="visible"/>
                                      </p:to>
                                    </p:set>
                                    <p:animEffect transition="in" filter="wipe(right)">
                                      <p:cBhvr>
                                        <p:cTn id="98" dur="250"/>
                                        <p:tgtEl>
                                          <p:spTgt spid="504"/>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528"/>
                                        </p:tgtEl>
                                        <p:attrNameLst>
                                          <p:attrName>style.visibility</p:attrName>
                                        </p:attrNameLst>
                                      </p:cBhvr>
                                      <p:to>
                                        <p:strVal val="visible"/>
                                      </p:to>
                                    </p:set>
                                    <p:animEffect transition="in" filter="wipe(right)">
                                      <p:cBhvr>
                                        <p:cTn id="102" dur="500"/>
                                        <p:tgtEl>
                                          <p:spTgt spid="52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529"/>
                                        </p:tgtEl>
                                        <p:attrNameLst>
                                          <p:attrName>style.visibility</p:attrName>
                                        </p:attrNameLst>
                                      </p:cBhvr>
                                      <p:to>
                                        <p:strVal val="visible"/>
                                      </p:to>
                                    </p:set>
                                    <p:animEffect transition="in" filter="wipe(right)">
                                      <p:cBhvr>
                                        <p:cTn id="105" dur="500"/>
                                        <p:tgtEl>
                                          <p:spTgt spid="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p:bldP spid="527" grpId="0"/>
      <p:bldP spid="528" grpId="0"/>
      <p:bldP spid="529" grpId="0"/>
      <p:bldP spid="530" grpId="0"/>
      <p:bldP spid="531" grpId="0"/>
      <p:bldP spid="532" grpId="0"/>
      <p:bldP spid="533" grpId="0"/>
      <p:bldP spid="534" grpId="0"/>
      <p:bldP spid="535" grpId="0"/>
      <p:bldP spid="536" grpId="0"/>
      <p:bldP spid="5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2122620" y="2184938"/>
            <a:ext cx="2487911" cy="2866762"/>
          </a:xfrm>
          <a:prstGeom prst="roundRect">
            <a:avLst>
              <a:gd name="adj" fmla="val 5680"/>
            </a:avLst>
          </a:prstGeom>
          <a:noFill/>
          <a:ln w="38100" cap="flat" cmpd="sng" algn="ctr">
            <a:solidFill>
              <a:schemeClr val="bg1">
                <a:lumMod val="50000"/>
                <a:alpha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7" name="圆角矩形 6"/>
          <p:cNvSpPr/>
          <p:nvPr/>
        </p:nvSpPr>
        <p:spPr bwMode="auto">
          <a:xfrm>
            <a:off x="7480908" y="2184938"/>
            <a:ext cx="2487911" cy="2866762"/>
          </a:xfrm>
          <a:prstGeom prst="roundRect">
            <a:avLst>
              <a:gd name="adj" fmla="val 5070"/>
            </a:avLst>
          </a:prstGeom>
          <a:noFill/>
          <a:ln w="38100" cap="flat" cmpd="sng" algn="ctr">
            <a:solidFill>
              <a:schemeClr val="bg1">
                <a:lumMod val="50000"/>
                <a:alpha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8" name="矩形 26"/>
          <p:cNvSpPr>
            <a:spLocks noChangeArrowheads="1"/>
          </p:cNvSpPr>
          <p:nvPr/>
        </p:nvSpPr>
        <p:spPr bwMode="auto">
          <a:xfrm>
            <a:off x="7659178" y="2328209"/>
            <a:ext cx="2160237" cy="2332946"/>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9" name="圆角矩形 8"/>
          <p:cNvSpPr/>
          <p:nvPr/>
        </p:nvSpPr>
        <p:spPr bwMode="auto">
          <a:xfrm>
            <a:off x="4787055" y="2184938"/>
            <a:ext cx="2487911" cy="2866762"/>
          </a:xfrm>
          <a:prstGeom prst="roundRect">
            <a:avLst>
              <a:gd name="adj" fmla="val 5070"/>
            </a:avLst>
          </a:prstGeom>
          <a:noFill/>
          <a:ln w="38100" cap="flat" cmpd="sng" algn="ctr">
            <a:solidFill>
              <a:schemeClr val="bg1">
                <a:lumMod val="50000"/>
                <a:alpha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0" name="矩形 9"/>
          <p:cNvSpPr>
            <a:spLocks noChangeArrowheads="1"/>
          </p:cNvSpPr>
          <p:nvPr/>
        </p:nvSpPr>
        <p:spPr bwMode="auto">
          <a:xfrm>
            <a:off x="4928324" y="2315731"/>
            <a:ext cx="2167677" cy="2332946"/>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1" name="TextBox 32"/>
          <p:cNvSpPr txBox="1">
            <a:spLocks noChangeArrowheads="1"/>
          </p:cNvSpPr>
          <p:nvPr/>
        </p:nvSpPr>
        <p:spPr bwMode="auto">
          <a:xfrm>
            <a:off x="2271388" y="2346181"/>
            <a:ext cx="2146935" cy="2332946"/>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2" name="Rectangle 20"/>
          <p:cNvSpPr>
            <a:spLocks noChangeArrowheads="1"/>
          </p:cNvSpPr>
          <p:nvPr/>
        </p:nvSpPr>
        <p:spPr bwMode="auto">
          <a:xfrm>
            <a:off x="2142417" y="5784661"/>
            <a:ext cx="7846199" cy="656172"/>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3" name="矩形 12"/>
          <p:cNvSpPr/>
          <p:nvPr/>
        </p:nvSpPr>
        <p:spPr bwMode="auto">
          <a:xfrm>
            <a:off x="3252566" y="5899298"/>
            <a:ext cx="5934337" cy="400110"/>
          </a:xfrm>
          <a:prstGeom prst="rect">
            <a:avLst/>
          </a:prstGeom>
          <a:solidFill>
            <a:srgbClr val="92710E">
              <a:alpha val="50000"/>
            </a:srgbClr>
          </a:solidFill>
          <a:ln w="28575">
            <a:noFill/>
          </a:ln>
          <a:scene3d>
            <a:camera prst="orthographicFront"/>
            <a:lightRig rig="threePt" dir="t"/>
          </a:scene3d>
          <a:sp3d/>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tab pos="8521700" algn="r"/>
              </a:tabLst>
              <a:defRPr/>
            </a:pPr>
            <a:r>
              <a:rPr kumimoji="0" lang="zh-CN" altLang="en-US" sz="2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14" name="燕尾形 13"/>
          <p:cNvSpPr/>
          <p:nvPr/>
        </p:nvSpPr>
        <p:spPr>
          <a:xfrm rot="16200000" flipH="1" flipV="1">
            <a:off x="8527571" y="5134534"/>
            <a:ext cx="394584" cy="660964"/>
          </a:xfrm>
          <a:prstGeom prst="chevron">
            <a:avLst>
              <a:gd name="adj" fmla="val 39402"/>
            </a:avLst>
          </a:prstGeom>
          <a:solidFill>
            <a:srgbClr val="92710E">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5" name="圆角矩形 14"/>
          <p:cNvSpPr/>
          <p:nvPr/>
        </p:nvSpPr>
        <p:spPr>
          <a:xfrm>
            <a:off x="4787055" y="1680205"/>
            <a:ext cx="2487911" cy="427466"/>
          </a:xfrm>
          <a:prstGeom prst="roundRect">
            <a:avLst/>
          </a:prstGeom>
          <a:solidFill>
            <a:srgbClr val="92710E">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0" name="圆角矩形 19"/>
          <p:cNvSpPr/>
          <p:nvPr/>
        </p:nvSpPr>
        <p:spPr>
          <a:xfrm>
            <a:off x="7480908" y="1680205"/>
            <a:ext cx="2487911" cy="427466"/>
          </a:xfrm>
          <a:prstGeom prst="roundRect">
            <a:avLst/>
          </a:prstGeom>
          <a:solidFill>
            <a:srgbClr val="92710E">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1" name="圆角矩形 20"/>
          <p:cNvSpPr/>
          <p:nvPr/>
        </p:nvSpPr>
        <p:spPr>
          <a:xfrm>
            <a:off x="2122620" y="1680205"/>
            <a:ext cx="2487911" cy="427466"/>
          </a:xfrm>
          <a:prstGeom prst="roundRect">
            <a:avLst/>
          </a:prstGeom>
          <a:solidFill>
            <a:srgbClr val="92710E">
              <a:alpha val="50000"/>
            </a:srgbClr>
          </a:solidFill>
          <a:ln w="381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2" name="矩形 21"/>
          <p:cNvSpPr>
            <a:spLocks noChangeArrowheads="1"/>
          </p:cNvSpPr>
          <p:nvPr/>
        </p:nvSpPr>
        <p:spPr bwMode="auto">
          <a:xfrm>
            <a:off x="2173832" y="1713041"/>
            <a:ext cx="2234241" cy="338554"/>
          </a:xfrm>
          <a:prstGeom prst="rect">
            <a:avLst/>
          </a:prstGeom>
          <a:noFill/>
          <a:ln>
            <a:noFill/>
          </a:ln>
          <a:scene3d>
            <a:camera prst="orthographicFront"/>
            <a:lightRig rig="threePt" dir="t"/>
          </a:scene3d>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3" name="矩形 22"/>
          <p:cNvSpPr>
            <a:spLocks noChangeArrowheads="1"/>
          </p:cNvSpPr>
          <p:nvPr/>
        </p:nvSpPr>
        <p:spPr bwMode="auto">
          <a:xfrm>
            <a:off x="7622177" y="1713041"/>
            <a:ext cx="2234241" cy="338554"/>
          </a:xfrm>
          <a:prstGeom prst="rect">
            <a:avLst/>
          </a:prstGeom>
          <a:noFill/>
          <a:ln>
            <a:noFill/>
          </a:ln>
          <a:scene3d>
            <a:camera prst="orthographicFront"/>
            <a:lightRig rig="threePt" dir="t"/>
          </a:scene3d>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4" name="矩形 23"/>
          <p:cNvSpPr>
            <a:spLocks noChangeArrowheads="1"/>
          </p:cNvSpPr>
          <p:nvPr/>
        </p:nvSpPr>
        <p:spPr bwMode="auto">
          <a:xfrm>
            <a:off x="4928324" y="1713041"/>
            <a:ext cx="2234241" cy="338554"/>
          </a:xfrm>
          <a:prstGeom prst="rect">
            <a:avLst/>
          </a:prstGeom>
          <a:noFill/>
          <a:ln>
            <a:noFill/>
          </a:ln>
          <a:scene3d>
            <a:camera prst="orthographicFront"/>
            <a:lightRig rig="threePt" dir="t"/>
          </a:scene3d>
          <a:sp3d/>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5" name="燕尾形 24"/>
          <p:cNvSpPr/>
          <p:nvPr/>
        </p:nvSpPr>
        <p:spPr>
          <a:xfrm rot="16200000" flipH="1" flipV="1">
            <a:off x="5887410" y="5134534"/>
            <a:ext cx="394584" cy="660964"/>
          </a:xfrm>
          <a:prstGeom prst="chevron">
            <a:avLst>
              <a:gd name="adj" fmla="val 39402"/>
            </a:avLst>
          </a:prstGeom>
          <a:solidFill>
            <a:srgbClr val="92710E">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6" name="燕尾形 25"/>
          <p:cNvSpPr/>
          <p:nvPr/>
        </p:nvSpPr>
        <p:spPr>
          <a:xfrm rot="16200000" flipH="1" flipV="1">
            <a:off x="3199902" y="5134534"/>
            <a:ext cx="394584" cy="660964"/>
          </a:xfrm>
          <a:prstGeom prst="chevron">
            <a:avLst>
              <a:gd name="adj" fmla="val 39402"/>
            </a:avLst>
          </a:prstGeom>
          <a:solidFill>
            <a:srgbClr val="92710E">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7"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8" name="矩形 27"/>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421242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450" decel="100000" fill="hold"/>
                                        <p:tgtEl>
                                          <p:spTgt spid="2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450" decel="100000" fill="hold"/>
                                        <p:tgtEl>
                                          <p:spTgt spid="15"/>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450" decel="100000" fill="hold"/>
                                        <p:tgtEl>
                                          <p:spTgt spid="20"/>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slide(fromBottom)">
                                      <p:cBhvr>
                                        <p:cTn id="26" dur="500"/>
                                        <p:tgtEl>
                                          <p:spTgt spid="22"/>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slide(fromBottom)">
                                      <p:cBhvr>
                                        <p:cTn id="30" dur="500"/>
                                        <p:tgtEl>
                                          <p:spTgt spid="24"/>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slide(fromBottom)">
                                      <p:cBhvr>
                                        <p:cTn id="34" dur="500"/>
                                        <p:tgtEl>
                                          <p:spTgt spid="23"/>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slide(fromTop)">
                                      <p:cBhvr>
                                        <p:cTn id="38" dur="500"/>
                                        <p:tgtEl>
                                          <p:spTgt spid="6"/>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lide(fromTop)">
                                      <p:cBhvr>
                                        <p:cTn id="42" dur="500"/>
                                        <p:tgtEl>
                                          <p:spTgt spid="9"/>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slide(fromTop)">
                                      <p:cBhvr>
                                        <p:cTn id="46" dur="500"/>
                                        <p:tgtEl>
                                          <p:spTgt spid="7"/>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 calcmode="lin" valueType="num">
                                      <p:cBhvr>
                                        <p:cTn id="52" dur="500" fill="hold"/>
                                        <p:tgtEl>
                                          <p:spTgt spid="11"/>
                                        </p:tgtEl>
                                        <p:attrNameLst>
                                          <p:attrName>style.rotation</p:attrName>
                                        </p:attrNameLst>
                                      </p:cBhvr>
                                      <p:tavLst>
                                        <p:tav tm="0">
                                          <p:val>
                                            <p:fltVal val="360"/>
                                          </p:val>
                                        </p:tav>
                                        <p:tav tm="100000">
                                          <p:val>
                                            <p:fltVal val="0"/>
                                          </p:val>
                                        </p:tav>
                                      </p:tavLst>
                                    </p:anim>
                                    <p:animEffect transition="in" filter="fade">
                                      <p:cBhvr>
                                        <p:cTn id="53" dur="500"/>
                                        <p:tgtEl>
                                          <p:spTgt spid="11"/>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 calcmode="lin" valueType="num">
                                      <p:cBhvr>
                                        <p:cTn id="59" dur="500" fill="hold"/>
                                        <p:tgtEl>
                                          <p:spTgt spid="10"/>
                                        </p:tgtEl>
                                        <p:attrNameLst>
                                          <p:attrName>style.rotation</p:attrName>
                                        </p:attrNameLst>
                                      </p:cBhvr>
                                      <p:tavLst>
                                        <p:tav tm="0">
                                          <p:val>
                                            <p:fltVal val="360"/>
                                          </p:val>
                                        </p:tav>
                                        <p:tav tm="100000">
                                          <p:val>
                                            <p:fltVal val="0"/>
                                          </p:val>
                                        </p:tav>
                                      </p:tavLst>
                                    </p:anim>
                                    <p:animEffect transition="in" filter="fade">
                                      <p:cBhvr>
                                        <p:cTn id="60" dur="500"/>
                                        <p:tgtEl>
                                          <p:spTgt spid="10"/>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 calcmode="lin" valueType="num">
                                      <p:cBhvr>
                                        <p:cTn id="66" dur="500" fill="hold"/>
                                        <p:tgtEl>
                                          <p:spTgt spid="8"/>
                                        </p:tgtEl>
                                        <p:attrNameLst>
                                          <p:attrName>style.rotation</p:attrName>
                                        </p:attrNameLst>
                                      </p:cBhvr>
                                      <p:tavLst>
                                        <p:tav tm="0">
                                          <p:val>
                                            <p:fltVal val="360"/>
                                          </p:val>
                                        </p:tav>
                                        <p:tav tm="100000">
                                          <p:val>
                                            <p:fltVal val="0"/>
                                          </p:val>
                                        </p:tav>
                                      </p:tavLst>
                                    </p:anim>
                                    <p:animEffect transition="in" filter="fade">
                                      <p:cBhvr>
                                        <p:cTn id="67" dur="500"/>
                                        <p:tgtEl>
                                          <p:spTgt spid="8"/>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slide(fromTop)">
                                      <p:cBhvr>
                                        <p:cTn id="71" dur="500"/>
                                        <p:tgtEl>
                                          <p:spTgt spid="26"/>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slide(fromTop)">
                                      <p:cBhvr>
                                        <p:cTn id="75" dur="500"/>
                                        <p:tgtEl>
                                          <p:spTgt spid="25"/>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slide(fromTop)">
                                      <p:cBhvr>
                                        <p:cTn id="79" dur="500"/>
                                        <p:tgtEl>
                                          <p:spTgt spid="14"/>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p:cTn id="88" dur="500" fill="hold"/>
                                        <p:tgtEl>
                                          <p:spTgt spid="13"/>
                                        </p:tgtEl>
                                        <p:attrNameLst>
                                          <p:attrName>ppt_w</p:attrName>
                                        </p:attrNameLst>
                                      </p:cBhvr>
                                      <p:tavLst>
                                        <p:tav tm="0">
                                          <p:val>
                                            <p:fltVal val="0"/>
                                          </p:val>
                                        </p:tav>
                                        <p:tav tm="100000">
                                          <p:val>
                                            <p:strVal val="#ppt_w"/>
                                          </p:val>
                                        </p:tav>
                                      </p:tavLst>
                                    </p:anim>
                                    <p:anim calcmode="lin" valueType="num">
                                      <p:cBhvr>
                                        <p:cTn id="89" dur="500" fill="hold"/>
                                        <p:tgtEl>
                                          <p:spTgt spid="13"/>
                                        </p:tgtEl>
                                        <p:attrNameLst>
                                          <p:attrName>ppt_h</p:attrName>
                                        </p:attrNameLst>
                                      </p:cBhvr>
                                      <p:tavLst>
                                        <p:tav tm="0">
                                          <p:val>
                                            <p:fltVal val="0"/>
                                          </p:val>
                                        </p:tav>
                                        <p:tav tm="100000">
                                          <p:val>
                                            <p:strVal val="#ppt_h"/>
                                          </p:val>
                                        </p:tav>
                                      </p:tavLst>
                                    </p:anim>
                                    <p:animEffect transition="in" filter="fade">
                                      <p:cBhvr>
                                        <p:cTn id="9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p:bldP spid="12" grpId="0"/>
      <p:bldP spid="13" grpId="0" animBg="1"/>
      <p:bldP spid="14" grpId="0" animBg="1"/>
      <p:bldP spid="15" grpId="0" animBg="1"/>
      <p:bldP spid="20" grpId="0" animBg="1"/>
      <p:bldP spid="21" grpId="0" animBg="1"/>
      <p:bldP spid="22" grpId="0"/>
      <p:bldP spid="23" grpId="0"/>
      <p:bldP spid="24" grpId="0"/>
      <p:bldP spid="25"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9573147" y="3058838"/>
            <a:ext cx="1487206" cy="1120318"/>
            <a:chOff x="10267955" y="3058838"/>
            <a:chExt cx="1487206" cy="1120318"/>
          </a:xfrm>
        </p:grpSpPr>
        <p:sp>
          <p:nvSpPr>
            <p:cNvPr id="9" name="矩形 8"/>
            <p:cNvSpPr/>
            <p:nvPr/>
          </p:nvSpPr>
          <p:spPr>
            <a:xfrm>
              <a:off x="10267955" y="3075466"/>
              <a:ext cx="352156" cy="2242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0" name="矩形 9"/>
            <p:cNvSpPr/>
            <p:nvPr/>
          </p:nvSpPr>
          <p:spPr>
            <a:xfrm>
              <a:off x="10267955" y="3355240"/>
              <a:ext cx="352156" cy="224286"/>
            </a:xfrm>
            <a:prstGeom prst="rect">
              <a:avLst/>
            </a:prstGeom>
            <a:solidFill>
              <a:srgbClr val="FFC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1" name="矩形 10"/>
            <p:cNvSpPr/>
            <p:nvPr/>
          </p:nvSpPr>
          <p:spPr>
            <a:xfrm>
              <a:off x="10267955" y="3648539"/>
              <a:ext cx="352156" cy="224286"/>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2" name="矩形 11"/>
            <p:cNvSpPr/>
            <p:nvPr/>
          </p:nvSpPr>
          <p:spPr>
            <a:xfrm>
              <a:off x="10267955" y="3938107"/>
              <a:ext cx="352156" cy="224286"/>
            </a:xfrm>
            <a:prstGeom prst="rect">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3" name="TextBox 12"/>
            <p:cNvSpPr txBox="1"/>
            <p:nvPr/>
          </p:nvSpPr>
          <p:spPr>
            <a:xfrm>
              <a:off x="10633727" y="3058838"/>
              <a:ext cx="112143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项目一销售额</a:t>
              </a:r>
            </a:p>
          </p:txBody>
        </p:sp>
        <p:sp>
          <p:nvSpPr>
            <p:cNvPr id="14" name="TextBox 13"/>
            <p:cNvSpPr txBox="1"/>
            <p:nvPr/>
          </p:nvSpPr>
          <p:spPr>
            <a:xfrm>
              <a:off x="10633727" y="3338173"/>
              <a:ext cx="112143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项目二销售额</a:t>
              </a:r>
            </a:p>
          </p:txBody>
        </p:sp>
        <p:sp>
          <p:nvSpPr>
            <p:cNvPr id="15" name="TextBox 14"/>
            <p:cNvSpPr txBox="1"/>
            <p:nvPr/>
          </p:nvSpPr>
          <p:spPr>
            <a:xfrm>
              <a:off x="10633727" y="3639645"/>
              <a:ext cx="112143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项目三销售额</a:t>
              </a:r>
            </a:p>
          </p:txBody>
        </p:sp>
        <p:sp>
          <p:nvSpPr>
            <p:cNvPr id="16" name="TextBox 15"/>
            <p:cNvSpPr txBox="1"/>
            <p:nvPr/>
          </p:nvSpPr>
          <p:spPr>
            <a:xfrm>
              <a:off x="10633727" y="3932935"/>
              <a:ext cx="1121434"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项目四销售额</a:t>
              </a:r>
            </a:p>
          </p:txBody>
        </p:sp>
      </p:grpSp>
      <p:sp>
        <p:nvSpPr>
          <p:cNvPr id="17" name="Content Placeholder 2"/>
          <p:cNvSpPr txBox="1">
            <a:spLocks/>
          </p:cNvSpPr>
          <p:nvPr/>
        </p:nvSpPr>
        <p:spPr>
          <a:xfrm>
            <a:off x="1558267" y="5130821"/>
            <a:ext cx="8807278" cy="1172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20000"/>
              </a:spcBef>
              <a:spcAft>
                <a:spcPts val="0"/>
              </a:spcAft>
              <a:buClrTx/>
              <a:buSzTx/>
              <a:buFont typeface="Arial" pitchFamily="34" charset="0"/>
              <a:buNone/>
              <a:tabLst/>
              <a:defRPr/>
            </a:pPr>
            <a:r>
              <a:rPr kumimoji="0" lang="zh-CN" altLang="en-US" sz="14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单击此处添加标题</a:t>
            </a:r>
          </a:p>
          <a:p>
            <a:pPr marL="0" marR="0" lvl="0" indent="0" algn="l" defTabSz="914400" rtl="0" eaLnBrk="1" fontAlgn="auto" latinLnBrk="0" hangingPunct="1">
              <a:lnSpc>
                <a:spcPct val="13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a:t>
            </a:r>
          </a:p>
        </p:txBody>
      </p:sp>
      <p:graphicFrame>
        <p:nvGraphicFramePr>
          <p:cNvPr id="18" name="Chart 137"/>
          <p:cNvGraphicFramePr/>
          <p:nvPr>
            <p:extLst/>
          </p:nvPr>
        </p:nvGraphicFramePr>
        <p:xfrm>
          <a:off x="1558267" y="1750879"/>
          <a:ext cx="7684555" cy="3045407"/>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1575515" y="1526878"/>
            <a:ext cx="740291" cy="2462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（万元）</a:t>
            </a:r>
          </a:p>
        </p:txBody>
      </p:sp>
      <p:sp>
        <p:nvSpPr>
          <p:cNvPr id="21"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2" name="矩形 21"/>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5407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graphicEl>
                                              <a:chart seriesIdx="-3" categoryIdx="-3" bldStep="gridLegend"/>
                                            </p:graphicEl>
                                          </p:spTgt>
                                        </p:tgtEl>
                                        <p:attrNameLst>
                                          <p:attrName>style.visibility</p:attrName>
                                        </p:attrNameLst>
                                      </p:cBhvr>
                                      <p:to>
                                        <p:strVal val="visible"/>
                                      </p:to>
                                    </p:set>
                                    <p:animEffect transition="in" filter="wipe(down)">
                                      <p:cBhvr>
                                        <p:cTn id="11" dur="500"/>
                                        <p:tgtEl>
                                          <p:spTgt spid="18">
                                            <p:graphicEl>
                                              <a:chart seriesIdx="-3" categoryIdx="-3" bldStep="gridLegend"/>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graphicEl>
                                              <a:chart seriesIdx="-4" categoryIdx="0" bldStep="category"/>
                                            </p:graphicEl>
                                          </p:spTgt>
                                        </p:tgtEl>
                                        <p:attrNameLst>
                                          <p:attrName>style.visibility</p:attrName>
                                        </p:attrNameLst>
                                      </p:cBhvr>
                                      <p:to>
                                        <p:strVal val="visible"/>
                                      </p:to>
                                    </p:set>
                                    <p:animEffect transition="in" filter="wipe(down)">
                                      <p:cBhvr>
                                        <p:cTn id="15" dur="500"/>
                                        <p:tgtEl>
                                          <p:spTgt spid="18">
                                            <p:graphicEl>
                                              <a:chart seriesIdx="-4" categoryIdx="0"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8">
                                            <p:graphicEl>
                                              <a:chart seriesIdx="-4" categoryIdx="1" bldStep="category"/>
                                            </p:graphicEl>
                                          </p:spTgt>
                                        </p:tgtEl>
                                        <p:attrNameLst>
                                          <p:attrName>style.visibility</p:attrName>
                                        </p:attrNameLst>
                                      </p:cBhvr>
                                      <p:to>
                                        <p:strVal val="visible"/>
                                      </p:to>
                                    </p:set>
                                    <p:animEffect transition="in" filter="wipe(down)">
                                      <p:cBhvr>
                                        <p:cTn id="19" dur="500"/>
                                        <p:tgtEl>
                                          <p:spTgt spid="18">
                                            <p:graphicEl>
                                              <a:chart seriesIdx="-4" categoryIdx="1"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8">
                                            <p:graphicEl>
                                              <a:chart seriesIdx="-4" categoryIdx="2" bldStep="category"/>
                                            </p:graphicEl>
                                          </p:spTgt>
                                        </p:tgtEl>
                                        <p:attrNameLst>
                                          <p:attrName>style.visibility</p:attrName>
                                        </p:attrNameLst>
                                      </p:cBhvr>
                                      <p:to>
                                        <p:strVal val="visible"/>
                                      </p:to>
                                    </p:set>
                                    <p:animEffect transition="in" filter="wipe(down)">
                                      <p:cBhvr>
                                        <p:cTn id="23" dur="500"/>
                                        <p:tgtEl>
                                          <p:spTgt spid="18">
                                            <p:graphicEl>
                                              <a:chart seriesIdx="-4" categoryIdx="2" bldStep="category"/>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8">
                                            <p:graphicEl>
                                              <a:chart seriesIdx="-4" categoryIdx="3" bldStep="category"/>
                                            </p:graphicEl>
                                          </p:spTgt>
                                        </p:tgtEl>
                                        <p:attrNameLst>
                                          <p:attrName>style.visibility</p:attrName>
                                        </p:attrNameLst>
                                      </p:cBhvr>
                                      <p:to>
                                        <p:strVal val="visible"/>
                                      </p:to>
                                    </p:set>
                                    <p:animEffect transition="in" filter="wipe(down)">
                                      <p:cBhvr>
                                        <p:cTn id="27" dur="500"/>
                                        <p:tgtEl>
                                          <p:spTgt spid="18">
                                            <p:graphicEl>
                                              <a:chart seriesIdx="-4" categoryIdx="3" bldStep="category"/>
                                            </p:graphicEl>
                                          </p:spTgt>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12" presetClass="entr" presetSubtype="4" fill="hold" grpId="0" nodeType="withEffect">
                                  <p:stCondLst>
                                    <p:cond delay="0"/>
                                  </p:stCondLst>
                                  <p:iterate type="lt">
                                    <p:tmPct val="5983"/>
                                  </p:iterate>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300"/>
                                        <p:tgtEl>
                                          <p:spTgt spid="17"/>
                                        </p:tgtEl>
                                        <p:attrNameLst>
                                          <p:attrName>ppt_y</p:attrName>
                                        </p:attrNameLst>
                                      </p:cBhvr>
                                      <p:tavLst>
                                        <p:tav tm="0">
                                          <p:val>
                                            <p:strVal val="#ppt_y+#ppt_h*1.125000"/>
                                          </p:val>
                                        </p:tav>
                                        <p:tav tm="100000">
                                          <p:val>
                                            <p:strVal val="#ppt_y"/>
                                          </p:val>
                                        </p:tav>
                                      </p:tavLst>
                                    </p:anim>
                                    <p:animEffect transition="in" filter="wipe(up)">
                                      <p:cBhvr>
                                        <p:cTn id="35"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Graphic spid="18" grpId="0" uiExpand="1">
        <p:bldSub>
          <a:bldChart bld="category"/>
        </p:bldSub>
      </p:bldGraphic>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8" name="Group 23"/>
          <p:cNvGrpSpPr/>
          <p:nvPr/>
        </p:nvGrpSpPr>
        <p:grpSpPr>
          <a:xfrm rot="16200000">
            <a:off x="6476928" y="2111174"/>
            <a:ext cx="5002230" cy="3586878"/>
            <a:chOff x="457200" y="2358606"/>
            <a:chExt cx="3962400" cy="2194344"/>
          </a:xfrm>
          <a:solidFill>
            <a:srgbClr val="92700E">
              <a:alpha val="35000"/>
            </a:srgbClr>
          </a:solidFill>
        </p:grpSpPr>
        <p:sp>
          <p:nvSpPr>
            <p:cNvPr id="259" name="Rectangle 21"/>
            <p:cNvSpPr/>
            <p:nvPr/>
          </p:nvSpPr>
          <p:spPr>
            <a:xfrm>
              <a:off x="457200" y="2610462"/>
              <a:ext cx="3962400" cy="19424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0" name="Right Triangle 22"/>
            <p:cNvSpPr/>
            <p:nvPr/>
          </p:nvSpPr>
          <p:spPr>
            <a:xfrm flipH="1">
              <a:off x="2107958" y="2358606"/>
              <a:ext cx="556445" cy="25185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9" name="组合 98"/>
          <p:cNvGrpSpPr/>
          <p:nvPr/>
        </p:nvGrpSpPr>
        <p:grpSpPr>
          <a:xfrm>
            <a:off x="1279323" y="1822622"/>
            <a:ext cx="4621354" cy="4072953"/>
            <a:chOff x="2209559" y="721211"/>
            <a:chExt cx="4369160" cy="3684607"/>
          </a:xfrm>
          <a:solidFill>
            <a:schemeClr val="bg1">
              <a:lumMod val="50000"/>
              <a:alpha val="50000"/>
            </a:schemeClr>
          </a:solidFill>
        </p:grpSpPr>
        <p:sp>
          <p:nvSpPr>
            <p:cNvPr id="100" name="Freeform 6"/>
            <p:cNvSpPr>
              <a:spLocks/>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1" name="Freeform 7"/>
            <p:cNvSpPr>
              <a:spLocks/>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2" name="Freeform 8"/>
            <p:cNvSpPr>
              <a:spLocks/>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3" name="Freeform 9"/>
            <p:cNvSpPr>
              <a:spLocks/>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4" name="Freeform 10"/>
            <p:cNvSpPr>
              <a:spLocks/>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5" name="Freeform 11"/>
            <p:cNvSpPr>
              <a:spLocks/>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6" name="Freeform 12"/>
            <p:cNvSpPr>
              <a:spLocks/>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7" name="Freeform 13"/>
            <p:cNvSpPr>
              <a:spLocks/>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8" name="Freeform 14"/>
            <p:cNvSpPr>
              <a:spLocks/>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FC000">
                <a:alpha val="50000"/>
              </a:srgbClr>
            </a:solid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09" name="Freeform 15"/>
            <p:cNvSpPr>
              <a:spLocks/>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0" name="Freeform 16"/>
            <p:cNvSpPr>
              <a:spLocks/>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FFC000">
                <a:alpha val="25000"/>
              </a:srgbClr>
            </a:solid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1" name="Freeform 17"/>
            <p:cNvSpPr>
              <a:spLocks/>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2" name="Freeform 18"/>
            <p:cNvSpPr>
              <a:spLocks/>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3" name="Freeform 19"/>
            <p:cNvSpPr>
              <a:spLocks/>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4" name="Freeform 20"/>
            <p:cNvSpPr>
              <a:spLocks/>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5" name="Freeform 21"/>
            <p:cNvSpPr>
              <a:spLocks/>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6" name="Freeform 22"/>
            <p:cNvSpPr>
              <a:spLocks/>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7" name="Freeform 23"/>
            <p:cNvSpPr>
              <a:spLocks/>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8" name="Freeform 24"/>
            <p:cNvSpPr>
              <a:spLocks/>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19" name="Freeform 25"/>
            <p:cNvSpPr>
              <a:spLocks/>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FFC000">
                <a:alpha val="75000"/>
              </a:srgbClr>
            </a:solid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0" name="Freeform 26"/>
            <p:cNvSpPr>
              <a:spLocks/>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1" name="Freeform 27"/>
            <p:cNvSpPr>
              <a:spLocks/>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2" name="Freeform 28"/>
            <p:cNvSpPr>
              <a:spLocks/>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3" name="Freeform 29"/>
            <p:cNvSpPr>
              <a:spLocks/>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4" name="Freeform 30"/>
            <p:cNvSpPr>
              <a:spLocks/>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5" name="Freeform 31"/>
            <p:cNvSpPr>
              <a:spLocks/>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6" name="Freeform 32"/>
            <p:cNvSpPr>
              <a:spLocks/>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7" name="Freeform 33"/>
            <p:cNvSpPr>
              <a:spLocks/>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8" name="Freeform 34"/>
            <p:cNvSpPr>
              <a:spLocks/>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sp>
          <p:nvSpPr>
            <p:cNvPr id="129" name="Freeform 35"/>
            <p:cNvSpPr>
              <a:spLocks/>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noFill/>
              <a:prstDash val="solid"/>
              <a:miter lim="800000"/>
              <a:headEnd/>
              <a:tailEnd/>
            </a:ln>
          </p:spPr>
          <p:txBody>
            <a:bodyPr vert="horz" wrap="square" lIns="91424" tIns="45712" rIns="91424" bIns="45712"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ndParaRPr>
            </a:p>
          </p:txBody>
        </p:sp>
      </p:grpSp>
      <p:cxnSp>
        <p:nvCxnSpPr>
          <p:cNvPr id="140" name="直接连接符 139"/>
          <p:cNvCxnSpPr>
            <a:stCxn id="159" idx="1"/>
            <a:endCxn id="119" idx="32"/>
          </p:cNvCxnSpPr>
          <p:nvPr/>
        </p:nvCxnSpPr>
        <p:spPr bwMode="auto">
          <a:xfrm flipH="1" flipV="1">
            <a:off x="5033486" y="3853672"/>
            <a:ext cx="591555" cy="463679"/>
          </a:xfrm>
          <a:prstGeom prst="line">
            <a:avLst/>
          </a:prstGeom>
          <a:solidFill>
            <a:srgbClr val="D01C63"/>
          </a:solidFill>
          <a:ln w="12700" cap="flat" cmpd="sng" algn="ctr">
            <a:solidFill>
              <a:srgbClr val="FFC000">
                <a:alpha val="50000"/>
              </a:srgbClr>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 name="直接连接符 143"/>
          <p:cNvCxnSpPr>
            <a:stCxn id="267" idx="0"/>
            <a:endCxn id="108" idx="4"/>
          </p:cNvCxnSpPr>
          <p:nvPr/>
        </p:nvCxnSpPr>
        <p:spPr bwMode="auto">
          <a:xfrm flipV="1">
            <a:off x="1998964" y="4719178"/>
            <a:ext cx="1333126" cy="983963"/>
          </a:xfrm>
          <a:prstGeom prst="line">
            <a:avLst/>
          </a:prstGeom>
          <a:solidFill>
            <a:srgbClr val="D01C63"/>
          </a:solidFill>
          <a:ln w="12700" cap="flat" cmpd="sng" algn="ctr">
            <a:solidFill>
              <a:srgbClr val="FFC000">
                <a:alpha val="50000"/>
              </a:srgbClr>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直接连接符 148"/>
          <p:cNvCxnSpPr>
            <a:stCxn id="262" idx="0"/>
            <a:endCxn id="110" idx="29"/>
          </p:cNvCxnSpPr>
          <p:nvPr/>
        </p:nvCxnSpPr>
        <p:spPr bwMode="auto">
          <a:xfrm flipH="1" flipV="1">
            <a:off x="5237219" y="4730703"/>
            <a:ext cx="784639" cy="1070658"/>
          </a:xfrm>
          <a:prstGeom prst="line">
            <a:avLst/>
          </a:prstGeom>
          <a:solidFill>
            <a:srgbClr val="D01C63"/>
          </a:solidFill>
          <a:ln w="12700" cap="flat" cmpd="sng" algn="ctr">
            <a:solidFill>
              <a:srgbClr val="FFC000">
                <a:alpha val="50000"/>
              </a:srgbClr>
            </a:solidFill>
            <a:prstDash val="solid"/>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6" name="组合 175"/>
          <p:cNvGrpSpPr/>
          <p:nvPr/>
        </p:nvGrpSpPr>
        <p:grpSpPr>
          <a:xfrm>
            <a:off x="5619638" y="4130440"/>
            <a:ext cx="1836520" cy="374936"/>
            <a:chOff x="7185993" y="3672893"/>
            <a:chExt cx="2428160" cy="668422"/>
          </a:xfrm>
        </p:grpSpPr>
        <p:sp>
          <p:nvSpPr>
            <p:cNvPr id="159" name="圆角矩形 158"/>
            <p:cNvSpPr/>
            <p:nvPr/>
          </p:nvSpPr>
          <p:spPr>
            <a:xfrm>
              <a:off x="7193137" y="3680036"/>
              <a:ext cx="2201687" cy="652149"/>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文本框 180"/>
            <p:cNvSpPr txBox="1"/>
            <p:nvPr/>
          </p:nvSpPr>
          <p:spPr>
            <a:xfrm>
              <a:off x="7591676" y="3679716"/>
              <a:ext cx="2022477" cy="615192"/>
            </a:xfrm>
            <a:prstGeom prst="rect">
              <a:avLst/>
            </a:prstGeom>
            <a:noFill/>
            <a:ln w="12700">
              <a:noFill/>
              <a:prstDash val="solid"/>
            </a:ln>
          </p:spPr>
          <p:txBody>
            <a:bodyPr wrap="square" lIns="91424" tIns="45712" rIns="91424" bIns="4571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60" name="圆角矩形 159"/>
            <p:cNvSpPr/>
            <p:nvPr/>
          </p:nvSpPr>
          <p:spPr>
            <a:xfrm>
              <a:off x="7185993" y="3672893"/>
              <a:ext cx="400474" cy="668422"/>
            </a:xfrm>
            <a:prstGeom prst="roundRect">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rPr>
                <a:t>1</a:t>
              </a:r>
              <a:endParaRPr kumimoji="0" lang="zh-CN" altLang="en-US" sz="1800" b="0" i="0" u="none" strike="noStrike" kern="0" cap="none" spc="0" normalizeH="0" baseline="0" noProof="0" dirty="0">
                <a:ln>
                  <a:noFill/>
                </a:ln>
                <a:solidFill>
                  <a:srgbClr val="FFC000"/>
                </a:solidFill>
                <a:effectLst/>
                <a:uLnTx/>
                <a:uFillTx/>
              </a:endParaRPr>
            </a:p>
          </p:txBody>
        </p:sp>
      </p:grpSp>
      <p:sp>
        <p:nvSpPr>
          <p:cNvPr id="254" name="TextBox 253"/>
          <p:cNvSpPr txBox="1"/>
          <p:nvPr/>
        </p:nvSpPr>
        <p:spPr>
          <a:xfrm>
            <a:off x="7842773" y="3238248"/>
            <a:ext cx="2764466" cy="314586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a:t>
            </a: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40%</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a:t>
            </a: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35%</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a:t>
            </a: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25%</a:t>
            </a: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a:t>
            </a:r>
          </a:p>
        </p:txBody>
      </p:sp>
      <p:grpSp>
        <p:nvGrpSpPr>
          <p:cNvPr id="261" name="组合 260"/>
          <p:cNvGrpSpPr/>
          <p:nvPr/>
        </p:nvGrpSpPr>
        <p:grpSpPr>
          <a:xfrm>
            <a:off x="5183840" y="5797354"/>
            <a:ext cx="1836520" cy="374936"/>
            <a:chOff x="7185993" y="3672893"/>
            <a:chExt cx="2428160" cy="668422"/>
          </a:xfrm>
        </p:grpSpPr>
        <p:sp>
          <p:nvSpPr>
            <p:cNvPr id="262" name="圆角矩形 261"/>
            <p:cNvSpPr/>
            <p:nvPr/>
          </p:nvSpPr>
          <p:spPr>
            <a:xfrm>
              <a:off x="7193137" y="3680036"/>
              <a:ext cx="2201687" cy="652149"/>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3" name="文本框 180"/>
            <p:cNvSpPr txBox="1"/>
            <p:nvPr/>
          </p:nvSpPr>
          <p:spPr>
            <a:xfrm>
              <a:off x="7591676" y="3679716"/>
              <a:ext cx="2022477" cy="615192"/>
            </a:xfrm>
            <a:prstGeom prst="rect">
              <a:avLst/>
            </a:prstGeom>
            <a:noFill/>
            <a:ln w="12700">
              <a:noFill/>
              <a:prstDash val="solid"/>
            </a:ln>
          </p:spPr>
          <p:txBody>
            <a:bodyPr wrap="square" lIns="91424" tIns="45712" rIns="91424" bIns="4571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64" name="圆角矩形 263"/>
            <p:cNvSpPr/>
            <p:nvPr/>
          </p:nvSpPr>
          <p:spPr>
            <a:xfrm>
              <a:off x="7185993" y="3672893"/>
              <a:ext cx="400474" cy="668422"/>
            </a:xfrm>
            <a:prstGeom prst="roundRect">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rPr>
                <a:t>3</a:t>
              </a:r>
              <a:endParaRPr kumimoji="0" lang="zh-CN" altLang="en-US" sz="1800" b="0" i="0" u="none" strike="noStrike" kern="0" cap="none" spc="0" normalizeH="0" baseline="0" noProof="0" dirty="0">
                <a:ln>
                  <a:noFill/>
                </a:ln>
                <a:solidFill>
                  <a:srgbClr val="FFC000"/>
                </a:solidFill>
                <a:effectLst/>
                <a:uLnTx/>
                <a:uFillTx/>
              </a:endParaRPr>
            </a:p>
          </p:txBody>
        </p:sp>
      </p:grpSp>
      <p:graphicFrame>
        <p:nvGraphicFramePr>
          <p:cNvPr id="272" name="Chart 2"/>
          <p:cNvGraphicFramePr/>
          <p:nvPr>
            <p:extLst/>
          </p:nvPr>
        </p:nvGraphicFramePr>
        <p:xfrm>
          <a:off x="7707400" y="1530392"/>
          <a:ext cx="2894587" cy="1623148"/>
        </p:xfrm>
        <a:graphic>
          <a:graphicData uri="http://schemas.openxmlformats.org/drawingml/2006/chart">
            <c:chart xmlns:c="http://schemas.openxmlformats.org/drawingml/2006/chart" xmlns:r="http://schemas.openxmlformats.org/officeDocument/2006/relationships" r:id="rId3"/>
          </a:graphicData>
        </a:graphic>
      </p:graphicFrame>
      <p:grpSp>
        <p:nvGrpSpPr>
          <p:cNvPr id="266" name="组合 265"/>
          <p:cNvGrpSpPr/>
          <p:nvPr/>
        </p:nvGrpSpPr>
        <p:grpSpPr>
          <a:xfrm>
            <a:off x="1160946" y="5699134"/>
            <a:ext cx="1836520" cy="374936"/>
            <a:chOff x="7185993" y="3672893"/>
            <a:chExt cx="2428160" cy="668422"/>
          </a:xfrm>
        </p:grpSpPr>
        <p:sp>
          <p:nvSpPr>
            <p:cNvPr id="267" name="圆角矩形 266"/>
            <p:cNvSpPr/>
            <p:nvPr/>
          </p:nvSpPr>
          <p:spPr>
            <a:xfrm>
              <a:off x="7193137" y="3680036"/>
              <a:ext cx="2201687" cy="652149"/>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8" name="文本框 180"/>
            <p:cNvSpPr txBox="1"/>
            <p:nvPr/>
          </p:nvSpPr>
          <p:spPr>
            <a:xfrm>
              <a:off x="7591676" y="3679716"/>
              <a:ext cx="2022477" cy="615192"/>
            </a:xfrm>
            <a:prstGeom prst="rect">
              <a:avLst/>
            </a:prstGeom>
            <a:noFill/>
            <a:ln w="12700">
              <a:noFill/>
              <a:prstDash val="solid"/>
            </a:ln>
          </p:spPr>
          <p:txBody>
            <a:bodyPr wrap="square" lIns="91424" tIns="45712" rIns="91424" bIns="4571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69" name="圆角矩形 268"/>
            <p:cNvSpPr/>
            <p:nvPr/>
          </p:nvSpPr>
          <p:spPr>
            <a:xfrm>
              <a:off x="7185993" y="3672893"/>
              <a:ext cx="400474" cy="668422"/>
            </a:xfrm>
            <a:prstGeom prst="roundRect">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rPr>
                <a:t>2</a:t>
              </a:r>
              <a:endParaRPr kumimoji="0" lang="zh-CN" altLang="en-US" sz="1800" b="0" i="0" u="none" strike="noStrike" kern="0" cap="none" spc="0" normalizeH="0" baseline="0" noProof="0" dirty="0">
                <a:ln>
                  <a:noFill/>
                </a:ln>
                <a:solidFill>
                  <a:srgbClr val="FFC000"/>
                </a:solidFill>
                <a:effectLst/>
                <a:uLnTx/>
                <a:uFillTx/>
              </a:endParaRPr>
            </a:p>
          </p:txBody>
        </p:sp>
      </p:grpSp>
      <p:sp>
        <p:nvSpPr>
          <p:cNvPr id="255" name="TextBox 254"/>
          <p:cNvSpPr txBox="1"/>
          <p:nvPr/>
        </p:nvSpPr>
        <p:spPr>
          <a:xfrm>
            <a:off x="9478899" y="2028233"/>
            <a:ext cx="34336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56" name="TextBox 255"/>
          <p:cNvSpPr txBox="1"/>
          <p:nvPr/>
        </p:nvSpPr>
        <p:spPr>
          <a:xfrm>
            <a:off x="8779431" y="2641486"/>
            <a:ext cx="34336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57" name="TextBox 256"/>
          <p:cNvSpPr txBox="1"/>
          <p:nvPr/>
        </p:nvSpPr>
        <p:spPr>
          <a:xfrm>
            <a:off x="8650281" y="1810246"/>
            <a:ext cx="343364"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60"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61" name="矩形 60"/>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625817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1000"/>
                                        <p:tgtEl>
                                          <p:spTgt spid="99"/>
                                        </p:tgtEl>
                                      </p:cBhvr>
                                    </p:animEffect>
                                    <p:anim calcmode="lin" valueType="num">
                                      <p:cBhvr>
                                        <p:cTn id="8" dur="1000" fill="hold"/>
                                        <p:tgtEl>
                                          <p:spTgt spid="99"/>
                                        </p:tgtEl>
                                        <p:attrNameLst>
                                          <p:attrName>ppt_x</p:attrName>
                                        </p:attrNameLst>
                                      </p:cBhvr>
                                      <p:tavLst>
                                        <p:tav tm="0">
                                          <p:val>
                                            <p:strVal val="#ppt_x"/>
                                          </p:val>
                                        </p:tav>
                                        <p:tav tm="100000">
                                          <p:val>
                                            <p:strVal val="#ppt_x"/>
                                          </p:val>
                                        </p:tav>
                                      </p:tavLst>
                                    </p:anim>
                                    <p:anim calcmode="lin" valueType="num">
                                      <p:cBhvr>
                                        <p:cTn id="9" dur="1000" fill="hold"/>
                                        <p:tgtEl>
                                          <p:spTgt spid="9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wipe(left)">
                                      <p:cBhvr>
                                        <p:cTn id="13" dur="500"/>
                                        <p:tgtEl>
                                          <p:spTgt spid="140"/>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76"/>
                                        </p:tgtEl>
                                        <p:attrNameLst>
                                          <p:attrName>style.visibility</p:attrName>
                                        </p:attrNameLst>
                                      </p:cBhvr>
                                      <p:to>
                                        <p:strVal val="visible"/>
                                      </p:to>
                                    </p:set>
                                    <p:animEffect transition="in" filter="wipe(left)">
                                      <p:cBhvr>
                                        <p:cTn id="17" dur="500"/>
                                        <p:tgtEl>
                                          <p:spTgt spid="176"/>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44"/>
                                        </p:tgtEl>
                                        <p:attrNameLst>
                                          <p:attrName>style.visibility</p:attrName>
                                        </p:attrNameLst>
                                      </p:cBhvr>
                                      <p:to>
                                        <p:strVal val="visible"/>
                                      </p:to>
                                    </p:set>
                                    <p:animEffect transition="in" filter="wipe(right)">
                                      <p:cBhvr>
                                        <p:cTn id="21" dur="500"/>
                                        <p:tgtEl>
                                          <p:spTgt spid="14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266"/>
                                        </p:tgtEl>
                                        <p:attrNameLst>
                                          <p:attrName>style.visibility</p:attrName>
                                        </p:attrNameLst>
                                      </p:cBhvr>
                                      <p:to>
                                        <p:strVal val="visible"/>
                                      </p:to>
                                    </p:set>
                                    <p:animEffect transition="in" filter="wipe(left)">
                                      <p:cBhvr>
                                        <p:cTn id="25" dur="500"/>
                                        <p:tgtEl>
                                          <p:spTgt spid="26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49"/>
                                        </p:tgtEl>
                                        <p:attrNameLst>
                                          <p:attrName>style.visibility</p:attrName>
                                        </p:attrNameLst>
                                      </p:cBhvr>
                                      <p:to>
                                        <p:strVal val="visible"/>
                                      </p:to>
                                    </p:set>
                                    <p:animEffect transition="in" filter="wipe(left)">
                                      <p:cBhvr>
                                        <p:cTn id="29" dur="500"/>
                                        <p:tgtEl>
                                          <p:spTgt spid="149"/>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61"/>
                                        </p:tgtEl>
                                        <p:attrNameLst>
                                          <p:attrName>style.visibility</p:attrName>
                                        </p:attrNameLst>
                                      </p:cBhvr>
                                      <p:to>
                                        <p:strVal val="visible"/>
                                      </p:to>
                                    </p:set>
                                    <p:animEffect transition="in" filter="wipe(left)">
                                      <p:cBhvr>
                                        <p:cTn id="33" dur="500"/>
                                        <p:tgtEl>
                                          <p:spTgt spid="261"/>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58"/>
                                        </p:tgtEl>
                                        <p:attrNameLst>
                                          <p:attrName>style.visibility</p:attrName>
                                        </p:attrNameLst>
                                      </p:cBhvr>
                                      <p:to>
                                        <p:strVal val="visible"/>
                                      </p:to>
                                    </p:set>
                                    <p:animEffect transition="in" filter="wipe(left)">
                                      <p:cBhvr>
                                        <p:cTn id="37" dur="500"/>
                                        <p:tgtEl>
                                          <p:spTgt spid="258"/>
                                        </p:tgtEl>
                                      </p:cBhvr>
                                    </p:animEffect>
                                  </p:childTnLst>
                                </p:cTn>
                              </p:par>
                            </p:childTnLst>
                          </p:cTn>
                        </p:par>
                        <p:par>
                          <p:cTn id="38" fill="hold">
                            <p:stCondLst>
                              <p:cond delay="4500"/>
                            </p:stCondLst>
                            <p:childTnLst>
                              <p:par>
                                <p:cTn id="39" presetID="21" presetClass="entr" presetSubtype="1" fill="hold" grpId="0" nodeType="afterEffect">
                                  <p:stCondLst>
                                    <p:cond delay="0"/>
                                  </p:stCondLst>
                                  <p:childTnLst>
                                    <p:set>
                                      <p:cBhvr>
                                        <p:cTn id="40" dur="1" fill="hold">
                                          <p:stCondLst>
                                            <p:cond delay="0"/>
                                          </p:stCondLst>
                                        </p:cTn>
                                        <p:tgtEl>
                                          <p:spTgt spid="272"/>
                                        </p:tgtEl>
                                        <p:attrNameLst>
                                          <p:attrName>style.visibility</p:attrName>
                                        </p:attrNameLst>
                                      </p:cBhvr>
                                      <p:to>
                                        <p:strVal val="visible"/>
                                      </p:to>
                                    </p:set>
                                    <p:animEffect transition="in" filter="wheel(1)">
                                      <p:cBhvr>
                                        <p:cTn id="41" dur="1000"/>
                                        <p:tgtEl>
                                          <p:spTgt spid="272"/>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257"/>
                                        </p:tgtEl>
                                        <p:attrNameLst>
                                          <p:attrName>style.visibility</p:attrName>
                                        </p:attrNameLst>
                                      </p:cBhvr>
                                      <p:to>
                                        <p:strVal val="visible"/>
                                      </p:to>
                                    </p:set>
                                    <p:animEffect transition="in" filter="fade">
                                      <p:cBhvr>
                                        <p:cTn id="45" dur="500"/>
                                        <p:tgtEl>
                                          <p:spTgt spid="25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5"/>
                                        </p:tgtEl>
                                        <p:attrNameLst>
                                          <p:attrName>style.visibility</p:attrName>
                                        </p:attrNameLst>
                                      </p:cBhvr>
                                      <p:to>
                                        <p:strVal val="visible"/>
                                      </p:to>
                                    </p:set>
                                    <p:animEffect transition="in" filter="fade">
                                      <p:cBhvr>
                                        <p:cTn id="48" dur="500"/>
                                        <p:tgtEl>
                                          <p:spTgt spid="25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56"/>
                                        </p:tgtEl>
                                        <p:attrNameLst>
                                          <p:attrName>style.visibility</p:attrName>
                                        </p:attrNameLst>
                                      </p:cBhvr>
                                      <p:to>
                                        <p:strVal val="visible"/>
                                      </p:to>
                                    </p:set>
                                    <p:animEffect transition="in" filter="fade">
                                      <p:cBhvr>
                                        <p:cTn id="51" dur="500"/>
                                        <p:tgtEl>
                                          <p:spTgt spid="256"/>
                                        </p:tgtEl>
                                      </p:cBhvr>
                                    </p:animEffect>
                                  </p:childTnLst>
                                </p:cTn>
                              </p:par>
                              <p:par>
                                <p:cTn id="52" presetID="12" presetClass="entr" presetSubtype="4" fill="hold" grpId="0" nodeType="withEffect">
                                  <p:stCondLst>
                                    <p:cond delay="0"/>
                                  </p:stCondLst>
                                  <p:iterate type="lt">
                                    <p:tmPct val="5983"/>
                                  </p:iterate>
                                  <p:childTnLst>
                                    <p:set>
                                      <p:cBhvr>
                                        <p:cTn id="53" dur="1" fill="hold">
                                          <p:stCondLst>
                                            <p:cond delay="0"/>
                                          </p:stCondLst>
                                        </p:cTn>
                                        <p:tgtEl>
                                          <p:spTgt spid="254"/>
                                        </p:tgtEl>
                                        <p:attrNameLst>
                                          <p:attrName>style.visibility</p:attrName>
                                        </p:attrNameLst>
                                      </p:cBhvr>
                                      <p:to>
                                        <p:strVal val="visible"/>
                                      </p:to>
                                    </p:set>
                                    <p:anim calcmode="lin" valueType="num">
                                      <p:cBhvr additive="base">
                                        <p:cTn id="54" dur="300"/>
                                        <p:tgtEl>
                                          <p:spTgt spid="254"/>
                                        </p:tgtEl>
                                        <p:attrNameLst>
                                          <p:attrName>ppt_y</p:attrName>
                                        </p:attrNameLst>
                                      </p:cBhvr>
                                      <p:tavLst>
                                        <p:tav tm="0">
                                          <p:val>
                                            <p:strVal val="#ppt_y+#ppt_h*1.125000"/>
                                          </p:val>
                                        </p:tav>
                                        <p:tav tm="100000">
                                          <p:val>
                                            <p:strVal val="#ppt_y"/>
                                          </p:val>
                                        </p:tav>
                                      </p:tavLst>
                                    </p:anim>
                                    <p:animEffect transition="in" filter="wipe(up)">
                                      <p:cBhvr>
                                        <p:cTn id="55" dur="300"/>
                                        <p:tgtEl>
                                          <p:spTgt spid="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Graphic spid="272" grpId="0">
        <p:bldAsOne/>
      </p:bldGraphic>
      <p:bldP spid="255" grpId="0"/>
      <p:bldP spid="256" grpId="0"/>
      <p:bldP spid="2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13"/>
          <p:cNvSpPr>
            <a:spLocks/>
          </p:cNvSpPr>
          <p:nvPr/>
        </p:nvSpPr>
        <p:spPr bwMode="auto">
          <a:xfrm>
            <a:off x="0" y="1810509"/>
            <a:ext cx="1949003" cy="2792175"/>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4" name="Freeform 19"/>
          <p:cNvSpPr>
            <a:spLocks/>
          </p:cNvSpPr>
          <p:nvPr/>
        </p:nvSpPr>
        <p:spPr bwMode="auto">
          <a:xfrm>
            <a:off x="2964823" y="-40670"/>
            <a:ext cx="2346435" cy="6918036"/>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tx1">
                <a:lumMod val="75000"/>
                <a:lumOff val="25000"/>
              </a:schemeClr>
            </a:solidFill>
            <a:prstDash val="sysDash"/>
            <a:miter lim="800000"/>
            <a:headEnd/>
            <a:tailEnd/>
          </a:ln>
          <a:extLst>
            <a:ext uri="{909E8E84-426E-40DD-AFC4-6F175D3DCCD1}">
              <a14:hiddenFill xmlns:a14="http://schemas.microsoft.com/office/drawing/2010/main">
                <a:solidFill>
                  <a:srgbClr val="FFC000"/>
                </a:solidFill>
              </a14:hiddenFill>
            </a:ext>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5" name="椭圆 74"/>
          <p:cNvSpPr>
            <a:spLocks noChangeAspect="1"/>
          </p:cNvSpPr>
          <p:nvPr/>
        </p:nvSpPr>
        <p:spPr bwMode="auto">
          <a:xfrm>
            <a:off x="3977132" y="80841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8" name="椭圆 77"/>
          <p:cNvSpPr>
            <a:spLocks noChangeAspect="1"/>
          </p:cNvSpPr>
          <p:nvPr/>
        </p:nvSpPr>
        <p:spPr bwMode="auto">
          <a:xfrm>
            <a:off x="4863136" y="350658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9" name="椭圆 78"/>
          <p:cNvSpPr>
            <a:spLocks noChangeAspect="1"/>
          </p:cNvSpPr>
          <p:nvPr/>
        </p:nvSpPr>
        <p:spPr bwMode="auto">
          <a:xfrm>
            <a:off x="4692936" y="43986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0" name="椭圆 79"/>
          <p:cNvSpPr>
            <a:spLocks noChangeAspect="1"/>
          </p:cNvSpPr>
          <p:nvPr/>
        </p:nvSpPr>
        <p:spPr bwMode="auto">
          <a:xfrm>
            <a:off x="3985123" y="5299051"/>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6" name="圆角矩形 85"/>
          <p:cNvSpPr/>
          <p:nvPr/>
        </p:nvSpPr>
        <p:spPr bwMode="auto">
          <a:xfrm>
            <a:off x="4929790" y="5362947"/>
            <a:ext cx="523010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7" name="TextBox 86"/>
          <p:cNvSpPr txBox="1"/>
          <p:nvPr/>
        </p:nvSpPr>
        <p:spPr>
          <a:xfrm>
            <a:off x="5365958" y="902124"/>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工作概述</a:t>
            </a:r>
          </a:p>
        </p:txBody>
      </p:sp>
      <p:sp>
        <p:nvSpPr>
          <p:cNvPr id="90" name="TextBox 89"/>
          <p:cNvSpPr txBox="1"/>
          <p:nvPr/>
        </p:nvSpPr>
        <p:spPr>
          <a:xfrm>
            <a:off x="6181716" y="3606179"/>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总结不足</a:t>
            </a:r>
          </a:p>
        </p:txBody>
      </p:sp>
      <p:sp>
        <p:nvSpPr>
          <p:cNvPr id="91" name="TextBox 90"/>
          <p:cNvSpPr txBox="1"/>
          <p:nvPr/>
        </p:nvSpPr>
        <p:spPr>
          <a:xfrm>
            <a:off x="6051430" y="449689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形势分析</a:t>
            </a:r>
          </a:p>
        </p:txBody>
      </p:sp>
      <p:sp>
        <p:nvSpPr>
          <p:cNvPr id="92" name="TextBox 91"/>
          <p:cNvSpPr txBox="1"/>
          <p:nvPr/>
        </p:nvSpPr>
        <p:spPr>
          <a:xfrm>
            <a:off x="5365412" y="539681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目标计划</a:t>
            </a: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2" name="组合 1"/>
          <p:cNvGrpSpPr/>
          <p:nvPr/>
        </p:nvGrpSpPr>
        <p:grpSpPr>
          <a:xfrm>
            <a:off x="4683558" y="1724102"/>
            <a:ext cx="5489141" cy="729541"/>
            <a:chOff x="4683558" y="1724102"/>
            <a:chExt cx="5489141" cy="729541"/>
          </a:xfrm>
        </p:grpSpPr>
        <p:sp>
          <p:nvSpPr>
            <p:cNvPr id="76" name="椭圆 75"/>
            <p:cNvSpPr>
              <a:spLocks noChangeAspect="1"/>
            </p:cNvSpPr>
            <p:nvPr/>
          </p:nvSpPr>
          <p:spPr bwMode="auto">
            <a:xfrm>
              <a:off x="4683558" y="172410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8" name="TextBox 87"/>
            <p:cNvSpPr txBox="1"/>
            <p:nvPr/>
          </p:nvSpPr>
          <p:spPr>
            <a:xfrm>
              <a:off x="6030781" y="182340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完成情况</a:t>
              </a: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3" name="组合 2"/>
          <p:cNvGrpSpPr/>
          <p:nvPr/>
        </p:nvGrpSpPr>
        <p:grpSpPr>
          <a:xfrm>
            <a:off x="4884971" y="2604546"/>
            <a:ext cx="5274920" cy="729541"/>
            <a:chOff x="4884971" y="2604546"/>
            <a:chExt cx="5274920" cy="729541"/>
          </a:xfrm>
        </p:grpSpPr>
        <p:sp>
          <p:nvSpPr>
            <p:cNvPr id="77" name="椭圆 76"/>
            <p:cNvSpPr>
              <a:spLocks noChangeAspect="1"/>
            </p:cNvSpPr>
            <p:nvPr/>
          </p:nvSpPr>
          <p:spPr bwMode="auto">
            <a:xfrm>
              <a:off x="4884971" y="26045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9" name="TextBox 88"/>
            <p:cNvSpPr txBox="1"/>
            <p:nvPr/>
          </p:nvSpPr>
          <p:spPr>
            <a:xfrm>
              <a:off x="6242233" y="270063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项目展示</a:t>
              </a: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8" name="TextBox 97"/>
          <p:cNvSpPr txBox="1"/>
          <p:nvPr/>
        </p:nvSpPr>
        <p:spPr>
          <a:xfrm>
            <a:off x="4097848" y="5336595"/>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6</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9" name="Oval 14"/>
          <p:cNvSpPr>
            <a:spLocks noChangeArrowheads="1"/>
          </p:cNvSpPr>
          <p:nvPr/>
        </p:nvSpPr>
        <p:spPr bwMode="auto">
          <a:xfrm>
            <a:off x="1257580" y="1995039"/>
            <a:ext cx="2471837" cy="2416829"/>
          </a:xfrm>
          <a:prstGeom prst="ellipse">
            <a:avLst/>
          </a:pr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101" name="TextBox 100"/>
          <p:cNvSpPr txBox="1"/>
          <p:nvPr/>
        </p:nvSpPr>
        <p:spPr>
          <a:xfrm>
            <a:off x="1857391" y="2360638"/>
            <a:ext cx="1218177" cy="1340985"/>
          </a:xfrm>
          <a:prstGeom prst="rect">
            <a:avLst/>
          </a:prstGeom>
          <a:noFill/>
          <a:ln>
            <a:noFill/>
          </a:ln>
        </p:spPr>
        <p:txBody>
          <a:bodyPr wrap="square" lIns="108816" tIns="54408" rIns="108816" bIns="54408"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目</a:t>
            </a:r>
            <a:endParaRPr kumimoji="0" lang="en-US" altLang="zh-CN"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录</a:t>
            </a:r>
          </a:p>
        </p:txBody>
      </p:sp>
      <p:sp>
        <p:nvSpPr>
          <p:cNvPr id="102" name="TextBox 101"/>
          <p:cNvSpPr txBox="1"/>
          <p:nvPr/>
        </p:nvSpPr>
        <p:spPr>
          <a:xfrm>
            <a:off x="1817672" y="3829548"/>
            <a:ext cx="1297616" cy="340711"/>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CONTENTS</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1294146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nodeType="afterEffect">
                                  <p:stCondLst>
                                    <p:cond delay="0"/>
                                  </p:stCondLst>
                                  <p:childTnLst>
                                    <p:animEffect transition="out" filter="fade">
                                      <p:cBhvr>
                                        <p:cTn id="6" dur="500" tmFilter="0, 0; .2, .5; .8, .5; 1, 0"/>
                                        <p:tgtEl>
                                          <p:spTgt spid="3"/>
                                        </p:tgtEl>
                                      </p:cBhvr>
                                    </p:animEffect>
                                    <p:animScale>
                                      <p:cBhvr>
                                        <p:cTn id="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543982" y="3227797"/>
            <a:ext cx="4578667" cy="1468823"/>
            <a:chOff x="3347864" y="1152444"/>
            <a:chExt cx="4752528" cy="1088284"/>
          </a:xfrm>
        </p:grpSpPr>
        <p:sp>
          <p:nvSpPr>
            <p:cNvPr id="24" name="矩形 23"/>
            <p:cNvSpPr/>
            <p:nvPr/>
          </p:nvSpPr>
          <p:spPr>
            <a:xfrm>
              <a:off x="3347864" y="1152444"/>
              <a:ext cx="4752528" cy="267178"/>
            </a:xfrm>
            <a:prstGeom prst="rect">
              <a:avLst/>
            </a:prstGeom>
            <a:solidFill>
              <a:srgbClr val="92710E">
                <a:alpha val="50000"/>
              </a:srgbClr>
            </a:solid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rPr>
                <a:t>项目二展示</a:t>
              </a:r>
              <a:endParaRPr kumimoji="0" lang="en-US" altLang="zh-CN"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endParaRPr>
            </a:p>
          </p:txBody>
        </p:sp>
        <p:sp>
          <p:nvSpPr>
            <p:cNvPr id="25" name="矩形 24"/>
            <p:cNvSpPr/>
            <p:nvPr/>
          </p:nvSpPr>
          <p:spPr>
            <a:xfrm>
              <a:off x="3347864" y="1427786"/>
              <a:ext cx="4752528" cy="812942"/>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685666" eaLnBrk="1" fontAlgn="auto" latinLnBrk="0" hangingPunct="1">
                <a:lnSpc>
                  <a:spcPct val="130000"/>
                </a:lnSpc>
                <a:spcBef>
                  <a:spcPts val="675"/>
                </a:spcBef>
                <a:spcAft>
                  <a:spcPts val="0"/>
                </a:spcAft>
                <a:buClrTx/>
                <a:buSzTx/>
                <a:buFontTx/>
                <a:buNone/>
                <a:tabLst/>
                <a:defRPr/>
              </a:pPr>
              <a:r>
                <a:rPr kumimoji="0" lang="zh-CN" altLang="en-US" sz="16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kumimoji="0" lang="zh-CN" altLang="en-US" sz="1600" b="0" i="0" u="none" strike="noStrike" kern="0" cap="none" spc="0" normalizeH="0" baseline="0" noProof="0" dirty="0">
                <a:ln>
                  <a:noFill/>
                </a:ln>
                <a:solidFill>
                  <a:srgbClr val="FFC000"/>
                </a:solidFill>
                <a:effectLst/>
                <a:uLnTx/>
                <a:uFillTx/>
              </a:endParaRPr>
            </a:p>
          </p:txBody>
        </p:sp>
      </p:grpSp>
      <p:grpSp>
        <p:nvGrpSpPr>
          <p:cNvPr id="26" name="组合 25"/>
          <p:cNvGrpSpPr/>
          <p:nvPr/>
        </p:nvGrpSpPr>
        <p:grpSpPr>
          <a:xfrm>
            <a:off x="1543982" y="4851322"/>
            <a:ext cx="4578667" cy="1468822"/>
            <a:chOff x="3347864" y="1152444"/>
            <a:chExt cx="4752528" cy="1088283"/>
          </a:xfrm>
        </p:grpSpPr>
        <p:sp>
          <p:nvSpPr>
            <p:cNvPr id="27" name="矩形 26"/>
            <p:cNvSpPr/>
            <p:nvPr/>
          </p:nvSpPr>
          <p:spPr>
            <a:xfrm>
              <a:off x="3347864" y="1152444"/>
              <a:ext cx="4752528" cy="267178"/>
            </a:xfrm>
            <a:prstGeom prst="rect">
              <a:avLst/>
            </a:prstGeom>
            <a:solidFill>
              <a:srgbClr val="92710E">
                <a:alpha val="50000"/>
              </a:srgbClr>
            </a:solidFill>
            <a:ln>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rPr>
                <a:t>项目三展示</a:t>
              </a:r>
              <a:endParaRPr kumimoji="0" lang="en-US" altLang="zh-CN"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endParaRPr>
            </a:p>
          </p:txBody>
        </p:sp>
        <p:sp>
          <p:nvSpPr>
            <p:cNvPr id="28" name="矩形 27"/>
            <p:cNvSpPr/>
            <p:nvPr/>
          </p:nvSpPr>
          <p:spPr>
            <a:xfrm>
              <a:off x="3347864" y="1427785"/>
              <a:ext cx="4752528" cy="812942"/>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685666" eaLnBrk="1" fontAlgn="auto" latinLnBrk="0" hangingPunct="1">
                <a:lnSpc>
                  <a:spcPct val="130000"/>
                </a:lnSpc>
                <a:spcBef>
                  <a:spcPts val="675"/>
                </a:spcBef>
                <a:spcAft>
                  <a:spcPts val="0"/>
                </a:spcAft>
                <a:buClrTx/>
                <a:buSzTx/>
                <a:buFontTx/>
                <a:buNone/>
                <a:tabLst/>
                <a:defRPr/>
              </a:pPr>
              <a:r>
                <a:rPr kumimoji="0" lang="zh-CN" altLang="en-US" sz="16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kumimoji="0" lang="zh-CN" altLang="en-US" sz="1600" b="0" i="0" u="none" strike="noStrike" kern="0" cap="none" spc="0" normalizeH="0" baseline="0" noProof="0" dirty="0">
                <a:ln>
                  <a:noFill/>
                </a:ln>
                <a:solidFill>
                  <a:srgbClr val="FFC000"/>
                </a:solidFill>
                <a:effectLst/>
                <a:uLnTx/>
                <a:uFillTx/>
              </a:endParaRPr>
            </a:p>
          </p:txBody>
        </p:sp>
      </p:grpSp>
      <p:sp>
        <p:nvSpPr>
          <p:cNvPr id="30" name="圆角矩形 29"/>
          <p:cNvSpPr/>
          <p:nvPr/>
        </p:nvSpPr>
        <p:spPr>
          <a:xfrm>
            <a:off x="6907727" y="1594883"/>
            <a:ext cx="2834422" cy="1464198"/>
          </a:xfrm>
          <a:prstGeom prst="roundRect">
            <a:avLst/>
          </a:prstGeom>
          <a:blipFill>
            <a:blip r:embed="rId3"/>
            <a:stretch>
              <a:fillRect l="-27581" t="-1" r="-20914" b="-4701"/>
            </a:stretch>
          </a:blip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圆角矩形 30"/>
          <p:cNvSpPr/>
          <p:nvPr/>
        </p:nvSpPr>
        <p:spPr>
          <a:xfrm>
            <a:off x="6907727" y="3227797"/>
            <a:ext cx="2834422" cy="1464198"/>
          </a:xfrm>
          <a:prstGeom prst="roundRect">
            <a:avLst/>
          </a:prstGeom>
          <a:blipFill>
            <a:blip r:embed="rId4"/>
            <a:stretch>
              <a:fillRect l="-27581" t="-1" r="-20914" b="-4701"/>
            </a:stretch>
          </a:blip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圆角矩形 31"/>
          <p:cNvSpPr/>
          <p:nvPr/>
        </p:nvSpPr>
        <p:spPr>
          <a:xfrm>
            <a:off x="6907728" y="4851322"/>
            <a:ext cx="2834422" cy="1464198"/>
          </a:xfrm>
          <a:prstGeom prst="roundRect">
            <a:avLst/>
          </a:prstGeom>
          <a:blipFill>
            <a:blip r:embed="rId5"/>
            <a:stretch>
              <a:fillRect l="-27581" t="-1" r="-20914" b="-4701"/>
            </a:stretch>
          </a:blip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0" name="组合 19"/>
          <p:cNvGrpSpPr/>
          <p:nvPr/>
        </p:nvGrpSpPr>
        <p:grpSpPr>
          <a:xfrm>
            <a:off x="1543982" y="1594883"/>
            <a:ext cx="4578667" cy="1446786"/>
            <a:chOff x="3347864" y="1152445"/>
            <a:chExt cx="4752528" cy="1071956"/>
          </a:xfrm>
        </p:grpSpPr>
        <p:sp>
          <p:nvSpPr>
            <p:cNvPr id="21" name="矩形 20"/>
            <p:cNvSpPr/>
            <p:nvPr/>
          </p:nvSpPr>
          <p:spPr>
            <a:xfrm>
              <a:off x="3347864" y="1152445"/>
              <a:ext cx="4752528" cy="267178"/>
            </a:xfrm>
            <a:prstGeom prst="rect">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rPr>
                <a:t>项目一展示</a:t>
              </a:r>
              <a:endParaRPr kumimoji="0" lang="en-US" altLang="zh-CN"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endParaRPr>
            </a:p>
          </p:txBody>
        </p:sp>
        <p:sp>
          <p:nvSpPr>
            <p:cNvPr id="22" name="矩形 21"/>
            <p:cNvSpPr/>
            <p:nvPr/>
          </p:nvSpPr>
          <p:spPr>
            <a:xfrm>
              <a:off x="3347864" y="1411459"/>
              <a:ext cx="4752528" cy="812942"/>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685666" eaLnBrk="1" fontAlgn="auto" latinLnBrk="0" hangingPunct="1">
                <a:lnSpc>
                  <a:spcPct val="130000"/>
                </a:lnSpc>
                <a:spcBef>
                  <a:spcPts val="675"/>
                </a:spcBef>
                <a:spcAft>
                  <a:spcPts val="0"/>
                </a:spcAft>
                <a:buClrTx/>
                <a:buSzTx/>
                <a:buFontTx/>
                <a:buNone/>
                <a:tabLst/>
                <a:defRPr/>
              </a:pPr>
              <a:r>
                <a:rPr kumimoji="0" lang="zh-CN" altLang="en-US" sz="16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kumimoji="0" lang="zh-CN" altLang="en-US" sz="1600" b="0" i="0" u="none" strike="noStrike" kern="0" cap="none" spc="0" normalizeH="0" baseline="0" noProof="0" dirty="0">
                <a:ln>
                  <a:noFill/>
                </a:ln>
                <a:solidFill>
                  <a:srgbClr val="FFC000"/>
                </a:solidFill>
                <a:effectLst/>
                <a:uLnTx/>
                <a:uFillTx/>
              </a:endParaRPr>
            </a:p>
          </p:txBody>
        </p:sp>
      </p:grpSp>
      <p:sp>
        <p:nvSpPr>
          <p:cNvPr id="18"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19" name="矩形 18"/>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5349651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2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500"/>
                                        <p:tgtEl>
                                          <p:spTgt spid="23"/>
                                        </p:tgtEl>
                                      </p:cBhvr>
                                    </p:animEffect>
                                  </p:childTnLst>
                                </p:cTn>
                              </p:par>
                              <p:par>
                                <p:cTn id="24" presetID="22" presetClass="entr" presetSubtype="1" fill="hold" nodeType="withEffect">
                                  <p:stCondLst>
                                    <p:cond delay="40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bwMode="auto">
          <a:xfrm>
            <a:off x="4514010" y="3244911"/>
            <a:ext cx="3613233" cy="1288115"/>
          </a:xfrm>
          <a:prstGeom prst="roundRect">
            <a:avLst>
              <a:gd name="adj" fmla="val 9992"/>
            </a:avLst>
          </a:prstGeom>
          <a:noFill/>
          <a:ln w="38100" cap="flat" cmpd="sng">
            <a:solidFill>
              <a:schemeClr val="bg1">
                <a:lumMod val="50000"/>
                <a:alpha val="50000"/>
              </a:schemeClr>
            </a:solidFill>
            <a:bevel/>
            <a:headEnd/>
            <a:tailEnd/>
          </a:ln>
        </p:spPr>
        <p:txBody>
          <a:bodyPr anchor="ct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ndParaRPr>
          </a:p>
        </p:txBody>
      </p:sp>
      <p:sp>
        <p:nvSpPr>
          <p:cNvPr id="35" name="圆角矩形 34"/>
          <p:cNvSpPr/>
          <p:nvPr/>
        </p:nvSpPr>
        <p:spPr bwMode="auto">
          <a:xfrm>
            <a:off x="4514010" y="5049965"/>
            <a:ext cx="3613233" cy="1288115"/>
          </a:xfrm>
          <a:prstGeom prst="roundRect">
            <a:avLst>
              <a:gd name="adj" fmla="val 9992"/>
            </a:avLst>
          </a:prstGeom>
          <a:noFill/>
          <a:ln w="38100" cap="flat" cmpd="sng">
            <a:solidFill>
              <a:schemeClr val="bg1">
                <a:lumMod val="50000"/>
                <a:alpha val="50000"/>
              </a:schemeClr>
            </a:solidFill>
            <a:bevel/>
            <a:headEnd/>
            <a:tailEnd/>
          </a:ln>
        </p:spPr>
        <p:txBody>
          <a:bodyPr anchor="ct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latin typeface="Arial" pitchFamily="34" charset="0"/>
              <a:ea typeface="宋体" pitchFamily="2" charset="-122"/>
            </a:endParaRPr>
          </a:p>
        </p:txBody>
      </p:sp>
      <p:sp>
        <p:nvSpPr>
          <p:cNvPr id="37" name="圆角矩形 36"/>
          <p:cNvSpPr/>
          <p:nvPr/>
        </p:nvSpPr>
        <p:spPr bwMode="auto">
          <a:xfrm>
            <a:off x="4514010" y="1457594"/>
            <a:ext cx="3613233" cy="1288115"/>
          </a:xfrm>
          <a:prstGeom prst="roundRect">
            <a:avLst>
              <a:gd name="adj" fmla="val 9992"/>
            </a:avLst>
          </a:prstGeom>
          <a:noFill/>
          <a:ln w="38100" cap="flat" cmpd="sng">
            <a:solidFill>
              <a:schemeClr val="bg1">
                <a:lumMod val="50000"/>
                <a:alpha val="50000"/>
              </a:schemeClr>
            </a:solidFill>
            <a:bevel/>
            <a:headEnd/>
            <a:tailEnd/>
          </a:ln>
        </p:spPr>
        <p:txBody>
          <a:bodyPr anchor="ct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latin typeface="Arial" pitchFamily="34" charset="0"/>
              <a:ea typeface="宋体" pitchFamily="2" charset="-122"/>
            </a:endParaRPr>
          </a:p>
        </p:txBody>
      </p:sp>
      <p:sp>
        <p:nvSpPr>
          <p:cNvPr id="39" name="五边形 38"/>
          <p:cNvSpPr/>
          <p:nvPr/>
        </p:nvSpPr>
        <p:spPr bwMode="auto">
          <a:xfrm>
            <a:off x="3203515" y="1825217"/>
            <a:ext cx="1310495" cy="568481"/>
          </a:xfrm>
          <a:prstGeom prst="homePlate">
            <a:avLst/>
          </a:prstGeom>
          <a:noFill/>
          <a:ln w="38100" cap="flat" cmpd="sng">
            <a:solidFill>
              <a:schemeClr val="bg1">
                <a:lumMod val="50000"/>
                <a:alpha val="50000"/>
              </a:schemeClr>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rgbClr val="FFC000"/>
              </a:solidFill>
              <a:effectLst/>
              <a:uLnTx/>
              <a:uFillTx/>
              <a:latin typeface="Arial" pitchFamily="34" charset="0"/>
              <a:ea typeface="微软雅黑" pitchFamily="34" charset="-122"/>
            </a:endParaRPr>
          </a:p>
        </p:txBody>
      </p:sp>
      <p:sp>
        <p:nvSpPr>
          <p:cNvPr id="40" name="TextBox 22"/>
          <p:cNvSpPr txBox="1">
            <a:spLocks noChangeArrowheads="1"/>
          </p:cNvSpPr>
          <p:nvPr/>
        </p:nvSpPr>
        <p:spPr bwMode="auto">
          <a:xfrm>
            <a:off x="3404233" y="1915941"/>
            <a:ext cx="1555526" cy="369332"/>
          </a:xfrm>
          <a:prstGeom prst="rect">
            <a:avLst/>
          </a:prstGeom>
          <a:no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ea typeface="微软雅黑" pitchFamily="34" charset="-122"/>
              </a:rPr>
              <a:t>添加标题</a:t>
            </a:r>
          </a:p>
        </p:txBody>
      </p:sp>
      <p:sp>
        <p:nvSpPr>
          <p:cNvPr id="41" name="五边形 40"/>
          <p:cNvSpPr/>
          <p:nvPr/>
        </p:nvSpPr>
        <p:spPr bwMode="auto">
          <a:xfrm>
            <a:off x="3203515" y="3575907"/>
            <a:ext cx="1310495" cy="568483"/>
          </a:xfrm>
          <a:prstGeom prst="homePlate">
            <a:avLst/>
          </a:prstGeom>
          <a:noFill/>
          <a:ln w="38100" cap="flat" cmpd="sng">
            <a:solidFill>
              <a:schemeClr val="bg1">
                <a:lumMod val="50000"/>
                <a:alpha val="50000"/>
              </a:schemeClr>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rgbClr val="FFC000"/>
              </a:solidFill>
              <a:effectLst/>
              <a:uLnTx/>
              <a:uFillTx/>
              <a:latin typeface="Arial" pitchFamily="34" charset="0"/>
              <a:ea typeface="微软雅黑" pitchFamily="34" charset="-122"/>
            </a:endParaRPr>
          </a:p>
        </p:txBody>
      </p:sp>
      <p:sp>
        <p:nvSpPr>
          <p:cNvPr id="42" name="TextBox 22"/>
          <p:cNvSpPr txBox="1">
            <a:spLocks noChangeArrowheads="1"/>
          </p:cNvSpPr>
          <p:nvPr/>
        </p:nvSpPr>
        <p:spPr bwMode="auto">
          <a:xfrm>
            <a:off x="3412583" y="3687994"/>
            <a:ext cx="1547175" cy="369332"/>
          </a:xfrm>
          <a:prstGeom prst="rect">
            <a:avLst/>
          </a:prstGeom>
          <a:no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ea typeface="微软雅黑" pitchFamily="34" charset="-122"/>
              </a:rPr>
              <a:t>添加标题</a:t>
            </a:r>
          </a:p>
        </p:txBody>
      </p:sp>
      <p:sp>
        <p:nvSpPr>
          <p:cNvPr id="43" name="五边形 42"/>
          <p:cNvSpPr/>
          <p:nvPr/>
        </p:nvSpPr>
        <p:spPr bwMode="auto">
          <a:xfrm>
            <a:off x="3203515" y="5410005"/>
            <a:ext cx="1310495" cy="568483"/>
          </a:xfrm>
          <a:prstGeom prst="homePlate">
            <a:avLst/>
          </a:prstGeom>
          <a:noFill/>
          <a:ln w="38100" cap="flat" cmpd="sng">
            <a:solidFill>
              <a:schemeClr val="bg1">
                <a:lumMod val="50000"/>
                <a:alpha val="50000"/>
              </a:schemeClr>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rgbClr val="FFC000"/>
              </a:solidFill>
              <a:effectLst/>
              <a:uLnTx/>
              <a:uFillTx/>
              <a:latin typeface="Arial" pitchFamily="34" charset="0"/>
              <a:ea typeface="微软雅黑" pitchFamily="34" charset="-122"/>
            </a:endParaRPr>
          </a:p>
        </p:txBody>
      </p:sp>
      <p:sp>
        <p:nvSpPr>
          <p:cNvPr id="44" name="TextBox 22"/>
          <p:cNvSpPr txBox="1">
            <a:spLocks noChangeArrowheads="1"/>
          </p:cNvSpPr>
          <p:nvPr/>
        </p:nvSpPr>
        <p:spPr bwMode="auto">
          <a:xfrm>
            <a:off x="3412583" y="5501947"/>
            <a:ext cx="1547175" cy="369332"/>
          </a:xfrm>
          <a:prstGeom prst="rect">
            <a:avLst/>
          </a:prstGeom>
          <a:no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ea typeface="微软雅黑" pitchFamily="34" charset="-122"/>
              </a:rPr>
              <a:t>添加标题</a:t>
            </a:r>
          </a:p>
        </p:txBody>
      </p:sp>
      <p:sp>
        <p:nvSpPr>
          <p:cNvPr id="45" name="任意多边形 44"/>
          <p:cNvSpPr/>
          <p:nvPr/>
        </p:nvSpPr>
        <p:spPr bwMode="auto">
          <a:xfrm>
            <a:off x="2596321" y="2091982"/>
            <a:ext cx="814001" cy="124612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w="38100">
            <a:solidFill>
              <a:schemeClr val="bg1">
                <a:lumMod val="50000"/>
                <a:alpha val="50000"/>
              </a:schemeClr>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6" name="任意多边形 45"/>
          <p:cNvSpPr/>
          <p:nvPr/>
        </p:nvSpPr>
        <p:spPr bwMode="auto">
          <a:xfrm flipV="1">
            <a:off x="2508186" y="4450814"/>
            <a:ext cx="902137" cy="1243432"/>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w="38100">
            <a:solidFill>
              <a:schemeClr val="bg1">
                <a:lumMod val="50000"/>
                <a:alpha val="50000"/>
              </a:schemeClr>
            </a:solidFill>
            <a:headEnd type="oval"/>
            <a:tailEnd type="oval"/>
          </a:ln>
        </p:spPr>
        <p:style>
          <a:lnRef idx="1">
            <a:schemeClr val="dk1"/>
          </a:lnRef>
          <a:fillRef idx="0">
            <a:schemeClr val="dk1"/>
          </a:fillRef>
          <a:effectRef idx="0">
            <a:schemeClr val="dk1"/>
          </a:effectRef>
          <a:fontRef idx="minor">
            <a:schemeClr val="tx1"/>
          </a:fontRef>
        </p:style>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cxnSp>
        <p:nvCxnSpPr>
          <p:cNvPr id="47" name="直接连接符 46"/>
          <p:cNvCxnSpPr>
            <a:stCxn id="48" idx="6"/>
          </p:cNvCxnSpPr>
          <p:nvPr/>
        </p:nvCxnSpPr>
        <p:spPr bwMode="auto">
          <a:xfrm>
            <a:off x="2844642" y="3888967"/>
            <a:ext cx="565681" cy="1"/>
          </a:xfrm>
          <a:prstGeom prst="line">
            <a:avLst/>
          </a:prstGeom>
          <a:ln w="38100">
            <a:solidFill>
              <a:schemeClr val="bg1">
                <a:lumMod val="50000"/>
                <a:alpha val="50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48" name="椭圆 47"/>
          <p:cNvSpPr>
            <a:spLocks noChangeArrowheads="1"/>
          </p:cNvSpPr>
          <p:nvPr/>
        </p:nvSpPr>
        <p:spPr bwMode="auto">
          <a:xfrm>
            <a:off x="1456169" y="3196028"/>
            <a:ext cx="1388473" cy="1385877"/>
          </a:xfrm>
          <a:prstGeom prst="ellipse">
            <a:avLst/>
          </a:prstGeom>
          <a:solidFill>
            <a:srgbClr val="92710E">
              <a:alpha val="50000"/>
            </a:srgbClr>
          </a:solidFill>
          <a:ln w="3175" cap="flat" cmpd="sng">
            <a:noFill/>
            <a:bevel/>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ea typeface="微软雅黑" pitchFamily="34" charset="-122"/>
              </a:rPr>
              <a:t>添加</a:t>
            </a:r>
            <a:endParaRPr kumimoji="0" lang="en-US" altLang="zh-CN" sz="2000" b="1" i="0" u="none" strike="noStrike" kern="0" cap="none" spc="0" normalizeH="0" baseline="0" noProof="0" dirty="0">
              <a:ln>
                <a:noFill/>
              </a:ln>
              <a:solidFill>
                <a:srgbClr val="FFC000"/>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ea typeface="微软雅黑" pitchFamily="34" charset="-122"/>
              </a:rPr>
              <a:t>标题</a:t>
            </a:r>
          </a:p>
        </p:txBody>
      </p:sp>
      <p:sp>
        <p:nvSpPr>
          <p:cNvPr id="36" name="TextBox 32"/>
          <p:cNvSpPr txBox="1">
            <a:spLocks noChangeArrowheads="1"/>
          </p:cNvSpPr>
          <p:nvPr/>
        </p:nvSpPr>
        <p:spPr bwMode="auto">
          <a:xfrm>
            <a:off x="4705913" y="5366853"/>
            <a:ext cx="3322474" cy="692968"/>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ea typeface="微软雅黑" pitchFamily="34" charset="-122"/>
              </a:rPr>
              <a:t>您的内容打在这里，或者通过复制您的文本后，在此框中选择粘贴，并选择只保留文字。</a:t>
            </a:r>
          </a:p>
        </p:txBody>
      </p:sp>
      <p:sp>
        <p:nvSpPr>
          <p:cNvPr id="34" name="TextBox 32"/>
          <p:cNvSpPr txBox="1">
            <a:spLocks noChangeArrowheads="1"/>
          </p:cNvSpPr>
          <p:nvPr/>
        </p:nvSpPr>
        <p:spPr bwMode="auto">
          <a:xfrm>
            <a:off x="4688798" y="3553679"/>
            <a:ext cx="3322474" cy="692968"/>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ea typeface="微软雅黑" pitchFamily="34" charset="-122"/>
              </a:rPr>
              <a:t>您的内容打在这里，或者通过复制您的文本后，在此框中选择粘贴，并选择只保留文字。</a:t>
            </a:r>
          </a:p>
        </p:txBody>
      </p:sp>
      <p:sp>
        <p:nvSpPr>
          <p:cNvPr id="38" name="TextBox 32"/>
          <p:cNvSpPr txBox="1">
            <a:spLocks noChangeArrowheads="1"/>
          </p:cNvSpPr>
          <p:nvPr/>
        </p:nvSpPr>
        <p:spPr bwMode="auto">
          <a:xfrm>
            <a:off x="4694611" y="1739575"/>
            <a:ext cx="3322474" cy="692968"/>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ea typeface="微软雅黑" pitchFamily="34" charset="-122"/>
              </a:rPr>
              <a:t>您的内容打在这里，或者通过复制您的文本后，在此框中选择粘贴，并选择只保留文字。</a:t>
            </a:r>
          </a:p>
        </p:txBody>
      </p:sp>
      <p:sp>
        <p:nvSpPr>
          <p:cNvPr id="58" name="右弧形箭头 57"/>
          <p:cNvSpPr/>
          <p:nvPr/>
        </p:nvSpPr>
        <p:spPr>
          <a:xfrm>
            <a:off x="8482656" y="1739575"/>
            <a:ext cx="992038" cy="2072453"/>
          </a:xfrm>
          <a:prstGeom prst="curvedLeftArrow">
            <a:avLst/>
          </a:prstGeom>
          <a:solidFill>
            <a:srgbClr val="FFC000">
              <a:alpha val="25000"/>
            </a:srgbClr>
          </a:solidFill>
          <a:ln w="19050">
            <a:noFill/>
          </a:ln>
        </p:spPr>
        <p:txBody>
          <a:bodyPr vert="horz" wrap="square" lIns="82296" tIns="41148" rIns="82296" bIns="4114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59" name="右弧形箭头 58"/>
          <p:cNvSpPr/>
          <p:nvPr/>
        </p:nvSpPr>
        <p:spPr>
          <a:xfrm>
            <a:off x="8492719" y="3816207"/>
            <a:ext cx="981975" cy="2290766"/>
          </a:xfrm>
          <a:prstGeom prst="curvedLeftArrow">
            <a:avLst/>
          </a:prstGeom>
          <a:solidFill>
            <a:srgbClr val="FFC000">
              <a:alpha val="50000"/>
            </a:srgbClr>
          </a:solidFill>
          <a:ln w="19050">
            <a:noFill/>
          </a:ln>
        </p:spPr>
        <p:txBody>
          <a:bodyPr vert="horz" wrap="square" lIns="82296" tIns="41148" rIns="82296" bIns="4114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60" name="右弧形箭头 59"/>
          <p:cNvSpPr/>
          <p:nvPr/>
        </p:nvSpPr>
        <p:spPr>
          <a:xfrm rot="10800000" flipH="1">
            <a:off x="8199421" y="2191492"/>
            <a:ext cx="1134376" cy="3362335"/>
          </a:xfrm>
          <a:prstGeom prst="curvedLeftArrow">
            <a:avLst/>
          </a:prstGeom>
          <a:solidFill>
            <a:srgbClr val="FFC000">
              <a:alpha val="75000"/>
            </a:srgbClr>
          </a:solidFill>
          <a:ln w="19050">
            <a:noFill/>
          </a:ln>
        </p:spPr>
        <p:txBody>
          <a:bodyPr vert="horz" wrap="square" lIns="82296" tIns="41148" rIns="82296" bIns="4114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20" b="0" i="0" u="none" strike="noStrike" kern="0" cap="none" spc="0" normalizeH="0" baseline="0" noProof="0">
              <a:ln>
                <a:noFill/>
              </a:ln>
              <a:solidFill>
                <a:schemeClr val="bg2">
                  <a:lumMod val="10000"/>
                </a:schemeClr>
              </a:solidFill>
              <a:effectLst/>
              <a:uLnTx/>
              <a:uFillTx/>
              <a:latin typeface="Calibri"/>
              <a:ea typeface="微软雅黑"/>
            </a:endParaRPr>
          </a:p>
        </p:txBody>
      </p:sp>
      <p:sp>
        <p:nvSpPr>
          <p:cNvPr id="62" name="TextBox 31"/>
          <p:cNvSpPr txBox="1"/>
          <p:nvPr/>
        </p:nvSpPr>
        <p:spPr>
          <a:xfrm>
            <a:off x="9408598" y="3703383"/>
            <a:ext cx="121917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Broadway BT"/>
                <a:ea typeface="微软雅黑"/>
              </a:rPr>
              <a:t>补充性文字</a:t>
            </a:r>
          </a:p>
        </p:txBody>
      </p:sp>
      <p:sp>
        <p:nvSpPr>
          <p:cNvPr id="26" name="TextBox 31"/>
          <p:cNvSpPr txBox="1"/>
          <p:nvPr/>
        </p:nvSpPr>
        <p:spPr>
          <a:xfrm>
            <a:off x="9608591" y="4802364"/>
            <a:ext cx="121917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Broadway BT"/>
                <a:ea typeface="微软雅黑"/>
              </a:rPr>
              <a:t>补充性文字</a:t>
            </a:r>
          </a:p>
        </p:txBody>
      </p:sp>
      <p:sp>
        <p:nvSpPr>
          <p:cNvPr id="27" name="TextBox 31"/>
          <p:cNvSpPr txBox="1"/>
          <p:nvPr/>
        </p:nvSpPr>
        <p:spPr>
          <a:xfrm>
            <a:off x="9608591" y="2576432"/>
            <a:ext cx="1219171"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C000"/>
                </a:solidFill>
                <a:effectLst/>
                <a:uLnTx/>
                <a:uFillTx/>
                <a:latin typeface="Broadway BT"/>
                <a:ea typeface="微软雅黑"/>
              </a:rPr>
              <a:t>补充性文字</a:t>
            </a:r>
          </a:p>
        </p:txBody>
      </p:sp>
      <p:sp>
        <p:nvSpPr>
          <p:cNvPr id="28"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9" name="矩形 28"/>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046281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1)">
                                      <p:cBhvr>
                                        <p:cTn id="7" dur="500"/>
                                        <p:tgtEl>
                                          <p:spTgt spid="4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down)">
                                      <p:cBhvr>
                                        <p:cTn id="11" dur="500"/>
                                        <p:tgtEl>
                                          <p:spTgt spid="45"/>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300" fill="hold"/>
                                        <p:tgtEl>
                                          <p:spTgt spid="39"/>
                                        </p:tgtEl>
                                        <p:attrNameLst>
                                          <p:attrName>ppt_w</p:attrName>
                                        </p:attrNameLst>
                                      </p:cBhvr>
                                      <p:tavLst>
                                        <p:tav tm="0">
                                          <p:val>
                                            <p:fltVal val="0"/>
                                          </p:val>
                                        </p:tav>
                                        <p:tav tm="100000">
                                          <p:val>
                                            <p:strVal val="#ppt_w"/>
                                          </p:val>
                                        </p:tav>
                                      </p:tavLst>
                                    </p:anim>
                                    <p:anim calcmode="lin" valueType="num">
                                      <p:cBhvr>
                                        <p:cTn id="16" dur="300" fill="hold"/>
                                        <p:tgtEl>
                                          <p:spTgt spid="39"/>
                                        </p:tgtEl>
                                        <p:attrNameLst>
                                          <p:attrName>ppt_h</p:attrName>
                                        </p:attrNameLst>
                                      </p:cBhvr>
                                      <p:tavLst>
                                        <p:tav tm="0">
                                          <p:val>
                                            <p:fltVal val="0"/>
                                          </p:val>
                                        </p:tav>
                                        <p:tav tm="100000">
                                          <p:val>
                                            <p:strVal val="#ppt_h"/>
                                          </p:val>
                                        </p:tav>
                                      </p:tavLst>
                                    </p:anim>
                                    <p:anim calcmode="lin" valueType="num">
                                      <p:cBhvr>
                                        <p:cTn id="17" dur="300" fill="hold"/>
                                        <p:tgtEl>
                                          <p:spTgt spid="39"/>
                                        </p:tgtEl>
                                        <p:attrNameLst>
                                          <p:attrName>style.rotation</p:attrName>
                                        </p:attrNameLst>
                                      </p:cBhvr>
                                      <p:tavLst>
                                        <p:tav tm="0">
                                          <p:val>
                                            <p:fltVal val="90"/>
                                          </p:val>
                                        </p:tav>
                                        <p:tav tm="100000">
                                          <p:val>
                                            <p:fltVal val="0"/>
                                          </p:val>
                                        </p:tav>
                                      </p:tavLst>
                                    </p:anim>
                                    <p:animEffect transition="in" filter="fade">
                                      <p:cBhvr>
                                        <p:cTn id="18" dur="300"/>
                                        <p:tgtEl>
                                          <p:spTgt spid="3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300" fill="hold"/>
                                        <p:tgtEl>
                                          <p:spTgt spid="40"/>
                                        </p:tgtEl>
                                        <p:attrNameLst>
                                          <p:attrName>ppt_w</p:attrName>
                                        </p:attrNameLst>
                                      </p:cBhvr>
                                      <p:tavLst>
                                        <p:tav tm="0">
                                          <p:val>
                                            <p:fltVal val="0"/>
                                          </p:val>
                                        </p:tav>
                                        <p:tav tm="100000">
                                          <p:val>
                                            <p:strVal val="#ppt_w"/>
                                          </p:val>
                                        </p:tav>
                                      </p:tavLst>
                                    </p:anim>
                                    <p:anim calcmode="lin" valueType="num">
                                      <p:cBhvr>
                                        <p:cTn id="22" dur="300" fill="hold"/>
                                        <p:tgtEl>
                                          <p:spTgt spid="40"/>
                                        </p:tgtEl>
                                        <p:attrNameLst>
                                          <p:attrName>ppt_h</p:attrName>
                                        </p:attrNameLst>
                                      </p:cBhvr>
                                      <p:tavLst>
                                        <p:tav tm="0">
                                          <p:val>
                                            <p:fltVal val="0"/>
                                          </p:val>
                                        </p:tav>
                                        <p:tav tm="100000">
                                          <p:val>
                                            <p:strVal val="#ppt_h"/>
                                          </p:val>
                                        </p:tav>
                                      </p:tavLst>
                                    </p:anim>
                                    <p:anim calcmode="lin" valueType="num">
                                      <p:cBhvr>
                                        <p:cTn id="23" dur="300" fill="hold"/>
                                        <p:tgtEl>
                                          <p:spTgt spid="40"/>
                                        </p:tgtEl>
                                        <p:attrNameLst>
                                          <p:attrName>style.rotation</p:attrName>
                                        </p:attrNameLst>
                                      </p:cBhvr>
                                      <p:tavLst>
                                        <p:tav tm="0">
                                          <p:val>
                                            <p:fltVal val="90"/>
                                          </p:val>
                                        </p:tav>
                                        <p:tav tm="100000">
                                          <p:val>
                                            <p:fltVal val="0"/>
                                          </p:val>
                                        </p:tav>
                                      </p:tavLst>
                                    </p:anim>
                                    <p:animEffect transition="in" filter="fade">
                                      <p:cBhvr>
                                        <p:cTn id="24" dur="300"/>
                                        <p:tgtEl>
                                          <p:spTgt spid="40"/>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300" fill="hold"/>
                                        <p:tgtEl>
                                          <p:spTgt spid="41"/>
                                        </p:tgtEl>
                                        <p:attrNameLst>
                                          <p:attrName>ppt_w</p:attrName>
                                        </p:attrNameLst>
                                      </p:cBhvr>
                                      <p:tavLst>
                                        <p:tav tm="0">
                                          <p:val>
                                            <p:fltVal val="0"/>
                                          </p:val>
                                        </p:tav>
                                        <p:tav tm="100000">
                                          <p:val>
                                            <p:strVal val="#ppt_w"/>
                                          </p:val>
                                        </p:tav>
                                      </p:tavLst>
                                    </p:anim>
                                    <p:anim calcmode="lin" valueType="num">
                                      <p:cBhvr>
                                        <p:cTn id="40" dur="300" fill="hold"/>
                                        <p:tgtEl>
                                          <p:spTgt spid="41"/>
                                        </p:tgtEl>
                                        <p:attrNameLst>
                                          <p:attrName>ppt_h</p:attrName>
                                        </p:attrNameLst>
                                      </p:cBhvr>
                                      <p:tavLst>
                                        <p:tav tm="0">
                                          <p:val>
                                            <p:fltVal val="0"/>
                                          </p:val>
                                        </p:tav>
                                        <p:tav tm="100000">
                                          <p:val>
                                            <p:strVal val="#ppt_h"/>
                                          </p:val>
                                        </p:tav>
                                      </p:tavLst>
                                    </p:anim>
                                    <p:anim calcmode="lin" valueType="num">
                                      <p:cBhvr>
                                        <p:cTn id="41" dur="300" fill="hold"/>
                                        <p:tgtEl>
                                          <p:spTgt spid="41"/>
                                        </p:tgtEl>
                                        <p:attrNameLst>
                                          <p:attrName>style.rotation</p:attrName>
                                        </p:attrNameLst>
                                      </p:cBhvr>
                                      <p:tavLst>
                                        <p:tav tm="0">
                                          <p:val>
                                            <p:fltVal val="90"/>
                                          </p:val>
                                        </p:tav>
                                        <p:tav tm="100000">
                                          <p:val>
                                            <p:fltVal val="0"/>
                                          </p:val>
                                        </p:tav>
                                      </p:tavLst>
                                    </p:anim>
                                    <p:animEffect transition="in" filter="fade">
                                      <p:cBhvr>
                                        <p:cTn id="42" dur="300"/>
                                        <p:tgtEl>
                                          <p:spTgt spid="41"/>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300" fill="hold"/>
                                        <p:tgtEl>
                                          <p:spTgt spid="42"/>
                                        </p:tgtEl>
                                        <p:attrNameLst>
                                          <p:attrName>ppt_w</p:attrName>
                                        </p:attrNameLst>
                                      </p:cBhvr>
                                      <p:tavLst>
                                        <p:tav tm="0">
                                          <p:val>
                                            <p:fltVal val="0"/>
                                          </p:val>
                                        </p:tav>
                                        <p:tav tm="100000">
                                          <p:val>
                                            <p:strVal val="#ppt_w"/>
                                          </p:val>
                                        </p:tav>
                                      </p:tavLst>
                                    </p:anim>
                                    <p:anim calcmode="lin" valueType="num">
                                      <p:cBhvr>
                                        <p:cTn id="46" dur="300" fill="hold"/>
                                        <p:tgtEl>
                                          <p:spTgt spid="42"/>
                                        </p:tgtEl>
                                        <p:attrNameLst>
                                          <p:attrName>ppt_h</p:attrName>
                                        </p:attrNameLst>
                                      </p:cBhvr>
                                      <p:tavLst>
                                        <p:tav tm="0">
                                          <p:val>
                                            <p:fltVal val="0"/>
                                          </p:val>
                                        </p:tav>
                                        <p:tav tm="100000">
                                          <p:val>
                                            <p:strVal val="#ppt_h"/>
                                          </p:val>
                                        </p:tav>
                                      </p:tavLst>
                                    </p:anim>
                                    <p:anim calcmode="lin" valueType="num">
                                      <p:cBhvr>
                                        <p:cTn id="47" dur="300" fill="hold"/>
                                        <p:tgtEl>
                                          <p:spTgt spid="42"/>
                                        </p:tgtEl>
                                        <p:attrNameLst>
                                          <p:attrName>style.rotation</p:attrName>
                                        </p:attrNameLst>
                                      </p:cBhvr>
                                      <p:tavLst>
                                        <p:tav tm="0">
                                          <p:val>
                                            <p:fltVal val="90"/>
                                          </p:val>
                                        </p:tav>
                                        <p:tav tm="100000">
                                          <p:val>
                                            <p:fltVal val="0"/>
                                          </p:val>
                                        </p:tav>
                                      </p:tavLst>
                                    </p:anim>
                                    <p:animEffect transition="in" filter="fade">
                                      <p:cBhvr>
                                        <p:cTn id="48" dur="300"/>
                                        <p:tgtEl>
                                          <p:spTgt spid="42"/>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left)">
                                      <p:cBhvr>
                                        <p:cTn id="59" dur="500"/>
                                        <p:tgtEl>
                                          <p:spTgt spid="46"/>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300" fill="hold"/>
                                        <p:tgtEl>
                                          <p:spTgt spid="43"/>
                                        </p:tgtEl>
                                        <p:attrNameLst>
                                          <p:attrName>ppt_w</p:attrName>
                                        </p:attrNameLst>
                                      </p:cBhvr>
                                      <p:tavLst>
                                        <p:tav tm="0">
                                          <p:val>
                                            <p:fltVal val="0"/>
                                          </p:val>
                                        </p:tav>
                                        <p:tav tm="100000">
                                          <p:val>
                                            <p:strVal val="#ppt_w"/>
                                          </p:val>
                                        </p:tav>
                                      </p:tavLst>
                                    </p:anim>
                                    <p:anim calcmode="lin" valueType="num">
                                      <p:cBhvr>
                                        <p:cTn id="64" dur="300" fill="hold"/>
                                        <p:tgtEl>
                                          <p:spTgt spid="43"/>
                                        </p:tgtEl>
                                        <p:attrNameLst>
                                          <p:attrName>ppt_h</p:attrName>
                                        </p:attrNameLst>
                                      </p:cBhvr>
                                      <p:tavLst>
                                        <p:tav tm="0">
                                          <p:val>
                                            <p:fltVal val="0"/>
                                          </p:val>
                                        </p:tav>
                                        <p:tav tm="100000">
                                          <p:val>
                                            <p:strVal val="#ppt_h"/>
                                          </p:val>
                                        </p:tav>
                                      </p:tavLst>
                                    </p:anim>
                                    <p:anim calcmode="lin" valueType="num">
                                      <p:cBhvr>
                                        <p:cTn id="65" dur="300" fill="hold"/>
                                        <p:tgtEl>
                                          <p:spTgt spid="43"/>
                                        </p:tgtEl>
                                        <p:attrNameLst>
                                          <p:attrName>style.rotation</p:attrName>
                                        </p:attrNameLst>
                                      </p:cBhvr>
                                      <p:tavLst>
                                        <p:tav tm="0">
                                          <p:val>
                                            <p:fltVal val="90"/>
                                          </p:val>
                                        </p:tav>
                                        <p:tav tm="100000">
                                          <p:val>
                                            <p:fltVal val="0"/>
                                          </p:val>
                                        </p:tav>
                                      </p:tavLst>
                                    </p:anim>
                                    <p:animEffect transition="in" filter="fade">
                                      <p:cBhvr>
                                        <p:cTn id="66" dur="300"/>
                                        <p:tgtEl>
                                          <p:spTgt spid="43"/>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300" fill="hold"/>
                                        <p:tgtEl>
                                          <p:spTgt spid="44"/>
                                        </p:tgtEl>
                                        <p:attrNameLst>
                                          <p:attrName>ppt_w</p:attrName>
                                        </p:attrNameLst>
                                      </p:cBhvr>
                                      <p:tavLst>
                                        <p:tav tm="0">
                                          <p:val>
                                            <p:fltVal val="0"/>
                                          </p:val>
                                        </p:tav>
                                        <p:tav tm="100000">
                                          <p:val>
                                            <p:strVal val="#ppt_w"/>
                                          </p:val>
                                        </p:tav>
                                      </p:tavLst>
                                    </p:anim>
                                    <p:anim calcmode="lin" valueType="num">
                                      <p:cBhvr>
                                        <p:cTn id="70" dur="300" fill="hold"/>
                                        <p:tgtEl>
                                          <p:spTgt spid="44"/>
                                        </p:tgtEl>
                                        <p:attrNameLst>
                                          <p:attrName>ppt_h</p:attrName>
                                        </p:attrNameLst>
                                      </p:cBhvr>
                                      <p:tavLst>
                                        <p:tav tm="0">
                                          <p:val>
                                            <p:fltVal val="0"/>
                                          </p:val>
                                        </p:tav>
                                        <p:tav tm="100000">
                                          <p:val>
                                            <p:strVal val="#ppt_h"/>
                                          </p:val>
                                        </p:tav>
                                      </p:tavLst>
                                    </p:anim>
                                    <p:anim calcmode="lin" valueType="num">
                                      <p:cBhvr>
                                        <p:cTn id="71" dur="300" fill="hold"/>
                                        <p:tgtEl>
                                          <p:spTgt spid="44"/>
                                        </p:tgtEl>
                                        <p:attrNameLst>
                                          <p:attrName>style.rotation</p:attrName>
                                        </p:attrNameLst>
                                      </p:cBhvr>
                                      <p:tavLst>
                                        <p:tav tm="0">
                                          <p:val>
                                            <p:fltVal val="90"/>
                                          </p:val>
                                        </p:tav>
                                        <p:tav tm="100000">
                                          <p:val>
                                            <p:fltVal val="0"/>
                                          </p:val>
                                        </p:tav>
                                      </p:tavLst>
                                    </p:anim>
                                    <p:animEffect transition="in" filter="fade">
                                      <p:cBhvr>
                                        <p:cTn id="72" dur="300"/>
                                        <p:tgtEl>
                                          <p:spTgt spid="44"/>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up)">
                                      <p:cBhvr>
                                        <p:cTn id="83" dur="500"/>
                                        <p:tgtEl>
                                          <p:spTgt spid="58"/>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arn(outVertical)">
                                      <p:cBhvr>
                                        <p:cTn id="87" dur="500"/>
                                        <p:tgtEl>
                                          <p:spTgt spid="27"/>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up)">
                                      <p:cBhvr>
                                        <p:cTn id="91" dur="500"/>
                                        <p:tgtEl>
                                          <p:spTgt spid="59"/>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outVertical)">
                                      <p:cBhvr>
                                        <p:cTn id="95" dur="500"/>
                                        <p:tgtEl>
                                          <p:spTgt spid="26"/>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wipe(down)">
                                      <p:cBhvr>
                                        <p:cTn id="99" dur="500"/>
                                        <p:tgtEl>
                                          <p:spTgt spid="60"/>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62"/>
                                        </p:tgtEl>
                                        <p:attrNameLst>
                                          <p:attrName>style.visibility</p:attrName>
                                        </p:attrNameLst>
                                      </p:cBhvr>
                                      <p:to>
                                        <p:strVal val="visible"/>
                                      </p:to>
                                    </p:set>
                                    <p:animEffect transition="in" filter="barn(outVertical)">
                                      <p:cBhvr>
                                        <p:cTn id="10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P spid="37" grpId="0" animBg="1"/>
      <p:bldP spid="39" grpId="0" animBg="1"/>
      <p:bldP spid="40" grpId="0"/>
      <p:bldP spid="41" grpId="0" animBg="1"/>
      <p:bldP spid="42" grpId="0"/>
      <p:bldP spid="43" grpId="0" animBg="1"/>
      <p:bldP spid="44" grpId="0"/>
      <p:bldP spid="45" grpId="0" animBg="1"/>
      <p:bldP spid="46" grpId="0" animBg="1"/>
      <p:bldP spid="48" grpId="0" animBg="1"/>
      <p:bldP spid="36" grpId="0"/>
      <p:bldP spid="34" grpId="0"/>
      <p:bldP spid="38" grpId="0"/>
      <p:bldP spid="58" grpId="0" animBg="1"/>
      <p:bldP spid="59" grpId="0" animBg="1"/>
      <p:bldP spid="60" grpId="0" animBg="1"/>
      <p:bldP spid="62"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445988" y="2211001"/>
            <a:ext cx="1422436" cy="1414024"/>
          </a:xfrm>
          <a:prstGeom prst="rect">
            <a:avLst/>
          </a:prstGeom>
          <a:blipFill dpi="0" rotWithShape="1">
            <a:blip r:embed="rId3"/>
            <a:srcRect/>
            <a:stretch>
              <a:fillRect l="-17000" r="-2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23" name="矩形 22"/>
          <p:cNvSpPr/>
          <p:nvPr/>
        </p:nvSpPr>
        <p:spPr>
          <a:xfrm>
            <a:off x="6062133" y="2211001"/>
            <a:ext cx="1422436" cy="1414024"/>
          </a:xfrm>
          <a:prstGeom prst="rect">
            <a:avLst/>
          </a:prstGeom>
          <a:blipFill>
            <a:blip r:embed="rId4"/>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24" name="矩形 23"/>
          <p:cNvSpPr/>
          <p:nvPr/>
        </p:nvSpPr>
        <p:spPr>
          <a:xfrm>
            <a:off x="4445988" y="3817967"/>
            <a:ext cx="1422436" cy="1414024"/>
          </a:xfrm>
          <a:prstGeom prst="rect">
            <a:avLst/>
          </a:prstGeom>
          <a:blipFill dpi="0" rotWithShape="1">
            <a:blip r:embed="rId5"/>
            <a:srcRect/>
            <a:stretch>
              <a:fillRect l="-16300" r="-2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25" name="矩形 24"/>
          <p:cNvSpPr/>
          <p:nvPr/>
        </p:nvSpPr>
        <p:spPr>
          <a:xfrm>
            <a:off x="6062133" y="3817967"/>
            <a:ext cx="1422436" cy="1414024"/>
          </a:xfrm>
          <a:prstGeom prst="rect">
            <a:avLst/>
          </a:prstGeom>
          <a:blipFill dpi="0" rotWithShape="1">
            <a:blip r:embed="rId6"/>
            <a:srcRect/>
            <a:stretch>
              <a:fillRect l="-25000" t="-1500" r="-11000" b="-15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26" name="圆角矩形 25"/>
          <p:cNvSpPr/>
          <p:nvPr/>
        </p:nvSpPr>
        <p:spPr>
          <a:xfrm>
            <a:off x="5480487" y="3239381"/>
            <a:ext cx="387937" cy="38564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7" name="圆角矩形 26"/>
          <p:cNvSpPr/>
          <p:nvPr/>
        </p:nvSpPr>
        <p:spPr>
          <a:xfrm>
            <a:off x="6062133" y="3239381"/>
            <a:ext cx="387937" cy="385643"/>
          </a:xfrm>
          <a:prstGeom prst="roundRect">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8" name="圆角矩形 27"/>
          <p:cNvSpPr/>
          <p:nvPr/>
        </p:nvSpPr>
        <p:spPr>
          <a:xfrm>
            <a:off x="5480487" y="3817967"/>
            <a:ext cx="387937" cy="385643"/>
          </a:xfrm>
          <a:prstGeom prst="roundRect">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9" name="圆角矩形 28"/>
          <p:cNvSpPr/>
          <p:nvPr/>
        </p:nvSpPr>
        <p:spPr>
          <a:xfrm>
            <a:off x="6062133" y="3817967"/>
            <a:ext cx="387937" cy="38564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18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0" name="TextBox 29"/>
          <p:cNvSpPr txBox="1"/>
          <p:nvPr/>
        </p:nvSpPr>
        <p:spPr>
          <a:xfrm>
            <a:off x="1277791" y="2518018"/>
            <a:ext cx="3000028" cy="1116815"/>
          </a:xfrm>
          <a:prstGeom prst="rect">
            <a:avLst/>
          </a:prstGeom>
          <a:noFill/>
        </p:spPr>
        <p:txBody>
          <a:bodyPr wrap="square" lIns="81887" tIns="40943" rIns="81887" bIns="40943"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1" name="TextBox 30"/>
          <p:cNvSpPr txBox="1"/>
          <p:nvPr/>
        </p:nvSpPr>
        <p:spPr>
          <a:xfrm>
            <a:off x="2964657" y="2115336"/>
            <a:ext cx="1313162" cy="430879"/>
          </a:xfrm>
          <a:prstGeom prst="rect">
            <a:avLst/>
          </a:prstGeom>
        </p:spPr>
        <p:txBody>
          <a:bodyPr wrap="none" lIns="91431" tIns="45716" rIns="91431" bIns="4571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p>
        </p:txBody>
      </p:sp>
      <p:sp>
        <p:nvSpPr>
          <p:cNvPr id="32" name="TextBox 31"/>
          <p:cNvSpPr txBox="1"/>
          <p:nvPr/>
        </p:nvSpPr>
        <p:spPr>
          <a:xfrm>
            <a:off x="7642559" y="2518018"/>
            <a:ext cx="3000028" cy="1116815"/>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3" name="TextBox 32"/>
          <p:cNvSpPr txBox="1"/>
          <p:nvPr/>
        </p:nvSpPr>
        <p:spPr>
          <a:xfrm>
            <a:off x="7629680" y="2115336"/>
            <a:ext cx="1313162" cy="430879"/>
          </a:xfrm>
          <a:prstGeom prst="rect">
            <a:avLst/>
          </a:prstGeom>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p>
        </p:txBody>
      </p:sp>
      <p:sp>
        <p:nvSpPr>
          <p:cNvPr id="34" name="TextBox 33"/>
          <p:cNvSpPr txBox="1"/>
          <p:nvPr/>
        </p:nvSpPr>
        <p:spPr>
          <a:xfrm>
            <a:off x="1277791" y="4239913"/>
            <a:ext cx="3000028" cy="1116815"/>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5" name="TextBox 34"/>
          <p:cNvSpPr txBox="1"/>
          <p:nvPr/>
        </p:nvSpPr>
        <p:spPr>
          <a:xfrm>
            <a:off x="2964657" y="3825269"/>
            <a:ext cx="1313162" cy="430879"/>
          </a:xfrm>
          <a:prstGeom prst="rect">
            <a:avLst/>
          </a:prstGeom>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p>
        </p:txBody>
      </p:sp>
      <p:sp>
        <p:nvSpPr>
          <p:cNvPr id="36" name="TextBox 35"/>
          <p:cNvSpPr txBox="1"/>
          <p:nvPr/>
        </p:nvSpPr>
        <p:spPr>
          <a:xfrm>
            <a:off x="7642559" y="4239913"/>
            <a:ext cx="3000028" cy="1116815"/>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7" name="TextBox 36"/>
          <p:cNvSpPr txBox="1"/>
          <p:nvPr/>
        </p:nvSpPr>
        <p:spPr>
          <a:xfrm>
            <a:off x="7642559" y="3825269"/>
            <a:ext cx="1313162" cy="430879"/>
          </a:xfrm>
          <a:prstGeom prst="rect">
            <a:avLst/>
          </a:prstGeom>
        </p:spPr>
        <p:txBody>
          <a:bodyPr wrap="non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p>
        </p:txBody>
      </p:sp>
      <p:sp>
        <p:nvSpPr>
          <p:cNvPr id="38"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9" name="矩形 38"/>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591552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 calcmode="lin" valueType="num">
                                      <p:cBhvr>
                                        <p:cTn id="15" dur="500" fill="hold"/>
                                        <p:tgtEl>
                                          <p:spTgt spid="23"/>
                                        </p:tgtEl>
                                        <p:attrNameLst>
                                          <p:attrName>style.rotation</p:attrName>
                                        </p:attrNameLst>
                                      </p:cBhvr>
                                      <p:tavLst>
                                        <p:tav tm="0">
                                          <p:val>
                                            <p:fltVal val="360"/>
                                          </p:val>
                                        </p:tav>
                                        <p:tav tm="100000">
                                          <p:val>
                                            <p:fltVal val="0"/>
                                          </p:val>
                                        </p:tav>
                                      </p:tavLst>
                                    </p:anim>
                                    <p:animEffect transition="in" filter="fade">
                                      <p:cBhvr>
                                        <p:cTn id="16" dur="500"/>
                                        <p:tgtEl>
                                          <p:spTgt spid="23"/>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 calcmode="lin" valueType="num">
                                      <p:cBhvr>
                                        <p:cTn id="27" dur="500" fill="hold"/>
                                        <p:tgtEl>
                                          <p:spTgt spid="25"/>
                                        </p:tgtEl>
                                        <p:attrNameLst>
                                          <p:attrName>style.rotation</p:attrName>
                                        </p:attrNameLst>
                                      </p:cBhvr>
                                      <p:tavLst>
                                        <p:tav tm="0">
                                          <p:val>
                                            <p:fltVal val="360"/>
                                          </p:val>
                                        </p:tav>
                                        <p:tav tm="100000">
                                          <p:val>
                                            <p:fltVal val="0"/>
                                          </p:val>
                                        </p:tav>
                                      </p:tavLst>
                                    </p:anim>
                                    <p:animEffect transition="in" filter="fade">
                                      <p:cBhvr>
                                        <p:cTn id="28" dur="500"/>
                                        <p:tgtEl>
                                          <p:spTgt spid="25"/>
                                        </p:tgtEl>
                                      </p:cBhvr>
                                    </p:animEffect>
                                  </p:childTnLst>
                                </p:cTn>
                              </p:par>
                            </p:childTnLst>
                          </p:cTn>
                        </p:par>
                        <p:par>
                          <p:cTn id="29" fill="hold">
                            <p:stCondLst>
                              <p:cond delay="1100"/>
                            </p:stCondLst>
                            <p:childTnLst>
                              <p:par>
                                <p:cTn id="30" presetID="2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childTnLst>
                                </p:cTn>
                              </p:par>
                            </p:childTnLst>
                          </p:cTn>
                        </p:par>
                        <p:par>
                          <p:cTn id="46" fill="hold">
                            <p:stCondLst>
                              <p:cond delay="1600"/>
                            </p:stCondLst>
                            <p:childTnLst>
                              <p:par>
                                <p:cTn id="47" presetID="12" presetClass="entr" presetSubtype="2"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left)">
                                      <p:cBhvr>
                                        <p:cTn id="50" dur="500"/>
                                        <p:tgtEl>
                                          <p:spTgt spid="31"/>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p:tgtEl>
                                          <p:spTgt spid="30"/>
                                        </p:tgtEl>
                                        <p:attrNameLst>
                                          <p:attrName>ppt_x</p:attrName>
                                        </p:attrNameLst>
                                      </p:cBhvr>
                                      <p:tavLst>
                                        <p:tav tm="0">
                                          <p:val>
                                            <p:strVal val="#ppt_x+#ppt_w*1.125000"/>
                                          </p:val>
                                        </p:tav>
                                        <p:tav tm="100000">
                                          <p:val>
                                            <p:strVal val="#ppt_x"/>
                                          </p:val>
                                        </p:tav>
                                      </p:tavLst>
                                    </p:anim>
                                    <p:animEffect transition="in" filter="wipe(left)">
                                      <p:cBhvr>
                                        <p:cTn id="54" dur="500"/>
                                        <p:tgtEl>
                                          <p:spTgt spid="30"/>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p:tgtEl>
                                          <p:spTgt spid="33"/>
                                        </p:tgtEl>
                                        <p:attrNameLst>
                                          <p:attrName>ppt_x</p:attrName>
                                        </p:attrNameLst>
                                      </p:cBhvr>
                                      <p:tavLst>
                                        <p:tav tm="0">
                                          <p:val>
                                            <p:strVal val="#ppt_x-#ppt_w*1.125000"/>
                                          </p:val>
                                        </p:tav>
                                        <p:tav tm="100000">
                                          <p:val>
                                            <p:strVal val="#ppt_x"/>
                                          </p:val>
                                        </p:tav>
                                      </p:tavLst>
                                    </p:anim>
                                    <p:animEffect transition="in" filter="wipe(right)">
                                      <p:cBhvr>
                                        <p:cTn id="58" dur="500"/>
                                        <p:tgtEl>
                                          <p:spTgt spid="3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p:tgtEl>
                                          <p:spTgt spid="32"/>
                                        </p:tgtEl>
                                        <p:attrNameLst>
                                          <p:attrName>ppt_x</p:attrName>
                                        </p:attrNameLst>
                                      </p:cBhvr>
                                      <p:tavLst>
                                        <p:tav tm="0">
                                          <p:val>
                                            <p:strVal val="#ppt_x-#ppt_w*1.125000"/>
                                          </p:val>
                                        </p:tav>
                                        <p:tav tm="100000">
                                          <p:val>
                                            <p:strVal val="#ppt_x"/>
                                          </p:val>
                                        </p:tav>
                                      </p:tavLst>
                                    </p:anim>
                                    <p:animEffect transition="in" filter="wipe(right)">
                                      <p:cBhvr>
                                        <p:cTn id="62" dur="500"/>
                                        <p:tgtEl>
                                          <p:spTgt spid="3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p:tgtEl>
                                          <p:spTgt spid="35"/>
                                        </p:tgtEl>
                                        <p:attrNameLst>
                                          <p:attrName>ppt_x</p:attrName>
                                        </p:attrNameLst>
                                      </p:cBhvr>
                                      <p:tavLst>
                                        <p:tav tm="0">
                                          <p:val>
                                            <p:strVal val="#ppt_x+#ppt_w*1.125000"/>
                                          </p:val>
                                        </p:tav>
                                        <p:tav tm="100000">
                                          <p:val>
                                            <p:strVal val="#ppt_x"/>
                                          </p:val>
                                        </p:tav>
                                      </p:tavLst>
                                    </p:anim>
                                    <p:animEffect transition="in" filter="wipe(left)">
                                      <p:cBhvr>
                                        <p:cTn id="66" dur="500"/>
                                        <p:tgtEl>
                                          <p:spTgt spid="35"/>
                                        </p:tgtEl>
                                      </p:cBhvr>
                                    </p:animEffect>
                                  </p:childTnLst>
                                </p:cTn>
                              </p:par>
                              <p:par>
                                <p:cTn id="67" presetID="12" presetClass="entr" presetSubtype="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p:tgtEl>
                                          <p:spTgt spid="34"/>
                                        </p:tgtEl>
                                        <p:attrNameLst>
                                          <p:attrName>ppt_x</p:attrName>
                                        </p:attrNameLst>
                                      </p:cBhvr>
                                      <p:tavLst>
                                        <p:tav tm="0">
                                          <p:val>
                                            <p:strVal val="#ppt_x+#ppt_w*1.125000"/>
                                          </p:val>
                                        </p:tav>
                                        <p:tav tm="100000">
                                          <p:val>
                                            <p:strVal val="#ppt_x"/>
                                          </p:val>
                                        </p:tav>
                                      </p:tavLst>
                                    </p:anim>
                                    <p:animEffect transition="in" filter="wipe(left)">
                                      <p:cBhvr>
                                        <p:cTn id="70" dur="500"/>
                                        <p:tgtEl>
                                          <p:spTgt spid="34"/>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p:tgtEl>
                                          <p:spTgt spid="37"/>
                                        </p:tgtEl>
                                        <p:attrNameLst>
                                          <p:attrName>ppt_x</p:attrName>
                                        </p:attrNameLst>
                                      </p:cBhvr>
                                      <p:tavLst>
                                        <p:tav tm="0">
                                          <p:val>
                                            <p:strVal val="#ppt_x-#ppt_w*1.125000"/>
                                          </p:val>
                                        </p:tav>
                                        <p:tav tm="100000">
                                          <p:val>
                                            <p:strVal val="#ppt_x"/>
                                          </p:val>
                                        </p:tav>
                                      </p:tavLst>
                                    </p:anim>
                                    <p:animEffect transition="in" filter="wipe(right)">
                                      <p:cBhvr>
                                        <p:cTn id="74" dur="500"/>
                                        <p:tgtEl>
                                          <p:spTgt spid="37"/>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additive="base">
                                        <p:cTn id="77" dur="500"/>
                                        <p:tgtEl>
                                          <p:spTgt spid="36"/>
                                        </p:tgtEl>
                                        <p:attrNameLst>
                                          <p:attrName>ppt_x</p:attrName>
                                        </p:attrNameLst>
                                      </p:cBhvr>
                                      <p:tavLst>
                                        <p:tav tm="0">
                                          <p:val>
                                            <p:strVal val="#ppt_x-#ppt_w*1.125000"/>
                                          </p:val>
                                        </p:tav>
                                        <p:tav tm="100000">
                                          <p:val>
                                            <p:strVal val="#ppt_x"/>
                                          </p:val>
                                        </p:tav>
                                      </p:tavLst>
                                    </p:anim>
                                    <p:animEffect transition="in" filter="wipe(right)">
                                      <p:cBhvr>
                                        <p:cTn id="7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bwMode="auto">
          <a:xfrm>
            <a:off x="1259457" y="1113484"/>
            <a:ext cx="9747849" cy="5002643"/>
          </a:xfrm>
          <a:prstGeom prst="roundRect">
            <a:avLst>
              <a:gd name="adj" fmla="val 3926"/>
            </a:avLst>
          </a:prstGeom>
          <a:solidFill>
            <a:schemeClr val="tx1">
              <a:lumMod val="75000"/>
              <a:lumOff val="25000"/>
              <a:alpha val="50000"/>
            </a:schemeClr>
          </a:solidFill>
          <a:ln w="38100" cap="flat" cmpd="sng" algn="ctr">
            <a:solidFill>
              <a:schemeClr val="tx1">
                <a:lumMod val="65000"/>
                <a:lumOff val="3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81614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Rectangle 11"/>
          <p:cNvSpPr>
            <a:spLocks noChangeArrowheads="1"/>
          </p:cNvSpPr>
          <p:nvPr/>
        </p:nvSpPr>
        <p:spPr bwMode="auto">
          <a:xfrm>
            <a:off x="5063125" y="1742101"/>
            <a:ext cx="5694838" cy="3882018"/>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marL="0" marR="0" lvl="0" indent="0" algn="l"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       岁月流转，时光飞逝，转眼间</a:t>
            </a:r>
            <a:r>
              <a:rPr kumimoji="0" lang="en-US" altLang="zh-CN"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2015</a:t>
            </a:r>
            <a:r>
              <a:rPr kumimoji="0" lang="zh-CN" altLang="en-US"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年的工作又接近尾声。</a:t>
            </a:r>
          </a:p>
          <a:p>
            <a:pPr marL="0" marR="0" lvl="0" indent="0" algn="l"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kumimoji="0" lang="en-US" altLang="zh-CN"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3</a:t>
            </a:r>
            <a:r>
              <a:rPr kumimoji="0" lang="zh-CN" altLang="en-US"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亿元，标志着公司迈上了一个新台阶，步入了一个新的发展阶段。</a:t>
            </a:r>
          </a:p>
          <a:p>
            <a:pPr marL="0" marR="0" lvl="0" indent="0" algn="l"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       新起点、新希望。站在</a:t>
            </a:r>
            <a:r>
              <a:rPr kumimoji="0" lang="en-US" altLang="zh-CN"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2016</a:t>
            </a:r>
            <a:r>
              <a:rPr kumimoji="0" lang="zh-CN" altLang="en-US" sz="15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grpSp>
        <p:nvGrpSpPr>
          <p:cNvPr id="4" name="组合 3"/>
          <p:cNvGrpSpPr/>
          <p:nvPr/>
        </p:nvGrpSpPr>
        <p:grpSpPr>
          <a:xfrm>
            <a:off x="2332469" y="809238"/>
            <a:ext cx="1859969" cy="608493"/>
            <a:chOff x="2332469" y="809238"/>
            <a:chExt cx="1859969" cy="608493"/>
          </a:xfrm>
          <a:solidFill>
            <a:srgbClr val="FFC000"/>
          </a:solidFill>
        </p:grpSpPr>
        <p:sp>
          <p:nvSpPr>
            <p:cNvPr id="5" name="圆角矩形 4"/>
            <p:cNvSpPr/>
            <p:nvPr/>
          </p:nvSpPr>
          <p:spPr bwMode="auto">
            <a:xfrm>
              <a:off x="2332469" y="809238"/>
              <a:ext cx="1859969" cy="608493"/>
            </a:xfrm>
            <a:prstGeom prst="roundRect">
              <a:avLst>
                <a:gd name="adj" fmla="val 50000"/>
              </a:avLst>
            </a:prstGeom>
            <a:solidFill>
              <a:schemeClr val="tx1">
                <a:lumMod val="75000"/>
                <a:lumOff val="25000"/>
              </a:schemeClr>
            </a:solidFill>
            <a:ln w="38100" cap="flat" cmpd="sng" algn="ctr">
              <a:solidFill>
                <a:schemeClr val="tx1">
                  <a:lumMod val="65000"/>
                  <a:lumOff val="35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algn="ctr" defTabSz="1088163"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chemeClr val="bg1"/>
                </a:solidFill>
                <a:effectLst/>
                <a:uLnTx/>
                <a:uFillTx/>
                <a:latin typeface="+mj-lt"/>
                <a:ea typeface="微软雅黑" pitchFamily="34" charset="-122"/>
              </a:endParaRPr>
            </a:p>
          </p:txBody>
        </p:sp>
        <p:sp>
          <p:nvSpPr>
            <p:cNvPr id="6" name="矩形 5"/>
            <p:cNvSpPr/>
            <p:nvPr/>
          </p:nvSpPr>
          <p:spPr>
            <a:xfrm>
              <a:off x="2605177" y="923027"/>
              <a:ext cx="1276709" cy="379562"/>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前 言</a:t>
              </a:r>
            </a:p>
          </p:txBody>
        </p:sp>
      </p:grpSp>
      <p:sp>
        <p:nvSpPr>
          <p:cNvPr id="7" name="圆角矩形 6"/>
          <p:cNvSpPr/>
          <p:nvPr/>
        </p:nvSpPr>
        <p:spPr>
          <a:xfrm>
            <a:off x="1955551" y="1869436"/>
            <a:ext cx="2613804" cy="1656707"/>
          </a:xfrm>
          <a:prstGeom prst="roundRect">
            <a:avLst/>
          </a:prstGeom>
          <a:blipFill dpi="0" rotWithShape="1">
            <a:blip r:embed="rId5"/>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圆角矩形 7"/>
          <p:cNvSpPr/>
          <p:nvPr/>
        </p:nvSpPr>
        <p:spPr>
          <a:xfrm>
            <a:off x="1955551" y="3719905"/>
            <a:ext cx="2613804" cy="1656707"/>
          </a:xfrm>
          <a:prstGeom prst="roundRect">
            <a:avLst/>
          </a:prstGeom>
          <a:blipFill dpi="0" rotWithShape="1">
            <a:blip r:embed="rId6"/>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9" name="节奏 震撼 纯音乐可以是这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403080" y="-876300"/>
            <a:ext cx="609600" cy="609600"/>
          </a:xfrm>
          <a:prstGeom prst="rect">
            <a:avLst/>
          </a:prstGeom>
        </p:spPr>
      </p:pic>
    </p:spTree>
    <p:extLst>
      <p:ext uri="{BB962C8B-B14F-4D97-AF65-F5344CB8AC3E}">
        <p14:creationId xmlns:p14="http://schemas.microsoft.com/office/powerpoint/2010/main" val="401103924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6" presetClass="entr" presetSubtype="37"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outVertical)">
                                      <p:cBhvr>
                                        <p:cTn id="9" dur="500"/>
                                        <p:tgtEl>
                                          <p:spTgt spid="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1000"/>
                                        <p:tgtEl>
                                          <p:spTgt spid="2"/>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7" dur="1000"/>
                                        <p:tgtEl>
                                          <p:spTgt spid="3">
                                            <p:txEl>
                                              <p:pRg st="0" end="0"/>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0" dur="1000"/>
                                        <p:tgtEl>
                                          <p:spTgt spid="3">
                                            <p:txEl>
                                              <p:pRg st="1" end="1"/>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3" dur="1000"/>
                                        <p:tgtEl>
                                          <p:spTgt spid="3">
                                            <p:txEl>
                                              <p:pRg st="2" end="2"/>
                                            </p:txEl>
                                          </p:spTgt>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6" repeatCount="indefinite" fill="remove" display="0">
                  <p:stCondLst>
                    <p:cond delay="indefinite"/>
                  </p:stCondLst>
                  <p:endCondLst>
                    <p:cond evt="onStopAudio" delay="0">
                      <p:tgtEl>
                        <p:sldTgt/>
                      </p:tgtEl>
                    </p:cond>
                  </p:endCondLst>
                </p:cTn>
                <p:tgtEl>
                  <p:spTgt spid="9"/>
                </p:tgtEl>
              </p:cMediaNode>
            </p:audio>
          </p:childTnLst>
        </p:cTn>
      </p:par>
    </p:tnLst>
    <p:bldLst>
      <p:bldP spid="2" grpId="0" animBg="1"/>
      <p:bldP spid="7"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89752" y="2130621"/>
            <a:ext cx="1134464" cy="1134464"/>
          </a:xfrm>
          <a:prstGeom prst="rect">
            <a:avLst/>
          </a:prstGeom>
          <a:solidFill>
            <a:srgbClr val="66CC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 name="矩形 6"/>
          <p:cNvSpPr/>
          <p:nvPr/>
        </p:nvSpPr>
        <p:spPr>
          <a:xfrm>
            <a:off x="3212794" y="2130621"/>
            <a:ext cx="1134464" cy="1134464"/>
          </a:xfrm>
          <a:prstGeom prst="rect">
            <a:avLst/>
          </a:prstGeom>
          <a:solidFill>
            <a:srgbClr val="FFC000">
              <a:alpha val="50000"/>
            </a:srgbClr>
          </a:solidFill>
          <a:ln w="19050">
            <a:noFill/>
          </a:ln>
          <a:effectLst>
            <a:outerShdw blurRad="50800" dist="50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 name="矩形 7"/>
          <p:cNvSpPr/>
          <p:nvPr/>
        </p:nvSpPr>
        <p:spPr>
          <a:xfrm>
            <a:off x="4435835" y="2130621"/>
            <a:ext cx="1134464" cy="1134464"/>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9" name="矩形 8"/>
          <p:cNvSpPr/>
          <p:nvPr/>
        </p:nvSpPr>
        <p:spPr>
          <a:xfrm>
            <a:off x="1989752" y="3343843"/>
            <a:ext cx="1134464" cy="1134464"/>
          </a:xfrm>
          <a:prstGeom prst="rect">
            <a:avLst/>
          </a:prstGeom>
          <a:solidFill>
            <a:srgbClr val="FFC000">
              <a:alpha val="5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0" name="矩形 9"/>
          <p:cNvSpPr/>
          <p:nvPr/>
        </p:nvSpPr>
        <p:spPr>
          <a:xfrm>
            <a:off x="3212794" y="3343843"/>
            <a:ext cx="1134464" cy="1134464"/>
          </a:xfrm>
          <a:prstGeom prst="rect">
            <a:avLst/>
          </a:prstGeom>
          <a:solidFill>
            <a:schemeClr val="bg2">
              <a:lumMod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1" name="矩形 10"/>
          <p:cNvSpPr/>
          <p:nvPr/>
        </p:nvSpPr>
        <p:spPr>
          <a:xfrm>
            <a:off x="4435835" y="3343843"/>
            <a:ext cx="1134464" cy="1134464"/>
          </a:xfrm>
          <a:prstGeom prst="rect">
            <a:avLst/>
          </a:prstGeom>
          <a:solidFill>
            <a:srgbClr val="FFC000">
              <a:alpha val="50000"/>
            </a:srgb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2" name="矩形 11"/>
          <p:cNvSpPr/>
          <p:nvPr/>
        </p:nvSpPr>
        <p:spPr>
          <a:xfrm>
            <a:off x="1989752" y="4557064"/>
            <a:ext cx="1134464" cy="1134464"/>
          </a:xfrm>
          <a:prstGeom prst="rect">
            <a:avLst/>
          </a:prstGeom>
          <a:solidFill>
            <a:schemeClr val="bg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3" name="矩形 12"/>
          <p:cNvSpPr/>
          <p:nvPr/>
        </p:nvSpPr>
        <p:spPr>
          <a:xfrm>
            <a:off x="3212794" y="4557064"/>
            <a:ext cx="1134464" cy="1134464"/>
          </a:xfrm>
          <a:prstGeom prst="rect">
            <a:avLst/>
          </a:prstGeom>
          <a:solidFill>
            <a:schemeClr val="accent3">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4" name="矩形 13"/>
          <p:cNvSpPr/>
          <p:nvPr/>
        </p:nvSpPr>
        <p:spPr>
          <a:xfrm>
            <a:off x="4435835" y="4557064"/>
            <a:ext cx="1134464" cy="1134464"/>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5" name="矩形 14"/>
          <p:cNvSpPr/>
          <p:nvPr/>
        </p:nvSpPr>
        <p:spPr>
          <a:xfrm>
            <a:off x="1989752" y="2130621"/>
            <a:ext cx="1134464" cy="1134464"/>
          </a:xfrm>
          <a:prstGeom prst="rect">
            <a:avLst/>
          </a:prstGeom>
          <a:blipFill>
            <a:blip r:embed="rId3"/>
            <a:srcRect/>
            <a:stretch>
              <a:fillRect l="-86745" r="-3698" b="-7114"/>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6" name="矩形 15"/>
          <p:cNvSpPr/>
          <p:nvPr/>
        </p:nvSpPr>
        <p:spPr>
          <a:xfrm>
            <a:off x="3212794" y="3343843"/>
            <a:ext cx="1134464" cy="1134464"/>
          </a:xfrm>
          <a:prstGeom prst="rect">
            <a:avLst/>
          </a:prstGeom>
          <a:blipFill>
            <a:blip r:embed="rId4"/>
            <a:srcRect/>
            <a:stretch>
              <a:fillRect l="-1" t="-27169" r="-14508" b="-9813"/>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7" name="矩形 16"/>
          <p:cNvSpPr/>
          <p:nvPr/>
        </p:nvSpPr>
        <p:spPr>
          <a:xfrm>
            <a:off x="4435835" y="2130621"/>
            <a:ext cx="1134464" cy="1134464"/>
          </a:xfrm>
          <a:prstGeom prst="rect">
            <a:avLst/>
          </a:prstGeom>
          <a:blipFill>
            <a:blip r:embed="rId5"/>
            <a:srcRect/>
            <a:stretch>
              <a:fillRect l="-15781" r="-27531" b="-4544"/>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8" name="矩形 17"/>
          <p:cNvSpPr/>
          <p:nvPr/>
        </p:nvSpPr>
        <p:spPr>
          <a:xfrm>
            <a:off x="4435835" y="4557064"/>
            <a:ext cx="1134464" cy="1134464"/>
          </a:xfrm>
          <a:prstGeom prst="rect">
            <a:avLst/>
          </a:prstGeom>
          <a:blipFill>
            <a:blip r:embed="rId4"/>
            <a:srcRect/>
            <a:stretch>
              <a:fillRect l="-35634" r="-30125" b="-3438"/>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19" name="矩形 18"/>
          <p:cNvSpPr/>
          <p:nvPr/>
        </p:nvSpPr>
        <p:spPr>
          <a:xfrm>
            <a:off x="1989752" y="4557064"/>
            <a:ext cx="1134464" cy="1134464"/>
          </a:xfrm>
          <a:prstGeom prst="rect">
            <a:avLst/>
          </a:prstGeom>
          <a:blipFill>
            <a:blip r:embed="rId6"/>
            <a:srcRect/>
            <a:stretch>
              <a:fillRect l="-27581" t="-1" r="-20914" b="-4701"/>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20" name="线形标注 2(带强调线) 2"/>
          <p:cNvSpPr>
            <a:spLocks/>
          </p:cNvSpPr>
          <p:nvPr/>
        </p:nvSpPr>
        <p:spPr bwMode="auto">
          <a:xfrm>
            <a:off x="6572608" y="2190779"/>
            <a:ext cx="4193563" cy="570947"/>
          </a:xfrm>
          <a:prstGeom prst="accentCallout2">
            <a:avLst>
              <a:gd name="adj1" fmla="val 21366"/>
              <a:gd name="adj2" fmla="val -1991"/>
              <a:gd name="adj3" fmla="val 18745"/>
              <a:gd name="adj4" fmla="val -80296"/>
              <a:gd name="adj5" fmla="val 66369"/>
              <a:gd name="adj6" fmla="val -86411"/>
            </a:avLst>
          </a:prstGeom>
          <a:noFill/>
          <a:ln w="19050" cmpd="sng">
            <a:solidFill>
              <a:srgbClr val="92700E"/>
            </a:solidFill>
            <a:miter lim="800000"/>
            <a:headEnd type="oval" w="med" len="med"/>
            <a:tailEnd/>
          </a:ln>
          <a:extLst>
            <a:ext uri="{909E8E84-426E-40DD-AFC4-6F175D3DCCD1}">
              <a14:hiddenFill xmlns:a14="http://schemas.microsoft.com/office/drawing/2010/main">
                <a:solidFill>
                  <a:srgbClr val="FFC000"/>
                </a:solidFill>
              </a14:hiddenFill>
            </a:ext>
          </a:extLst>
        </p:spPr>
        <p:txBody>
          <a:bodyPr lIns="75520" tIns="37760" rIns="75520" bIns="37760" anchor="ctr"/>
          <a:lstStyle/>
          <a:p>
            <a:pPr marL="0" marR="0" lvl="0" indent="0"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线形标注 2(带强调线) 3"/>
          <p:cNvSpPr>
            <a:spLocks/>
          </p:cNvSpPr>
          <p:nvPr/>
        </p:nvSpPr>
        <p:spPr bwMode="auto">
          <a:xfrm>
            <a:off x="6572608" y="2909304"/>
            <a:ext cx="4193561" cy="572813"/>
          </a:xfrm>
          <a:prstGeom prst="accentCallout2">
            <a:avLst>
              <a:gd name="adj1" fmla="val 21366"/>
              <a:gd name="adj2" fmla="val -1991"/>
              <a:gd name="adj3" fmla="val 20681"/>
              <a:gd name="adj4" fmla="val -22926"/>
              <a:gd name="adj5" fmla="val -57167"/>
              <a:gd name="adj6" fmla="val -31815"/>
            </a:avLst>
          </a:prstGeom>
          <a:noFill/>
          <a:ln w="19050" cmpd="sng">
            <a:solidFill>
              <a:srgbClr val="92700E"/>
            </a:solidFill>
            <a:miter lim="800000"/>
            <a:headEnd type="oval" w="med" len="med"/>
            <a:tailEnd/>
          </a:ln>
          <a:extLst>
            <a:ext uri="{909E8E84-426E-40DD-AFC4-6F175D3DCCD1}">
              <a14:hiddenFill xmlns:a14="http://schemas.microsoft.com/office/drawing/2010/main">
                <a:solidFill>
                  <a:srgbClr val="FFC000"/>
                </a:solidFill>
              </a14:hiddenFill>
            </a:ext>
          </a:extLst>
        </p:spPr>
        <p:txBody>
          <a:bodyPr lIns="75520" tIns="37760" rIns="75520" bIns="3776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2" name="线形标注 2(带强调线) 4"/>
          <p:cNvSpPr>
            <a:spLocks/>
          </p:cNvSpPr>
          <p:nvPr/>
        </p:nvSpPr>
        <p:spPr bwMode="auto">
          <a:xfrm>
            <a:off x="6572608" y="3619189"/>
            <a:ext cx="4193561" cy="572813"/>
          </a:xfrm>
          <a:prstGeom prst="accentCallout2">
            <a:avLst>
              <a:gd name="adj1" fmla="val 21366"/>
              <a:gd name="adj2" fmla="val -1991"/>
              <a:gd name="adj3" fmla="val 22171"/>
              <a:gd name="adj4" fmla="val -43032"/>
              <a:gd name="adj5" fmla="val 22153"/>
              <a:gd name="adj6" fmla="val -59153"/>
            </a:avLst>
          </a:prstGeom>
          <a:noFill/>
          <a:ln w="19050" cmpd="sng">
            <a:solidFill>
              <a:srgbClr val="92700E"/>
            </a:solidFill>
            <a:miter lim="800000"/>
            <a:headEnd type="oval" w="med" len="med"/>
            <a:tailEnd/>
          </a:ln>
          <a:extLst>
            <a:ext uri="{909E8E84-426E-40DD-AFC4-6F175D3DCCD1}">
              <a14:hiddenFill xmlns:a14="http://schemas.microsoft.com/office/drawing/2010/main">
                <a:solidFill>
                  <a:srgbClr val="FFC000"/>
                </a:solidFill>
              </a14:hiddenFill>
            </a:ext>
          </a:extLst>
        </p:spPr>
        <p:txBody>
          <a:bodyPr lIns="75520" tIns="37760" rIns="75520" bIns="37760" anchor="ctr"/>
          <a:lstStyle/>
          <a:p>
            <a:pPr marL="0" marR="0" lvl="0" indent="0"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3" name="线形标注 2(带强调线) 5"/>
          <p:cNvSpPr>
            <a:spLocks/>
          </p:cNvSpPr>
          <p:nvPr/>
        </p:nvSpPr>
        <p:spPr bwMode="auto">
          <a:xfrm>
            <a:off x="6572608" y="4339441"/>
            <a:ext cx="4193563" cy="570947"/>
          </a:xfrm>
          <a:prstGeom prst="accentCallout2">
            <a:avLst>
              <a:gd name="adj1" fmla="val 48468"/>
              <a:gd name="adj2" fmla="val -1968"/>
              <a:gd name="adj3" fmla="val 47782"/>
              <a:gd name="adj4" fmla="val -82347"/>
              <a:gd name="adj5" fmla="val 82199"/>
              <a:gd name="adj6" fmla="val -85088"/>
            </a:avLst>
          </a:prstGeom>
          <a:noFill/>
          <a:ln w="19050" cmpd="sng">
            <a:solidFill>
              <a:srgbClr val="92700E"/>
            </a:solidFill>
            <a:miter lim="800000"/>
            <a:headEnd type="oval" w="med" len="med"/>
            <a:tailEnd/>
          </a:ln>
          <a:extLst>
            <a:ext uri="{909E8E84-426E-40DD-AFC4-6F175D3DCCD1}">
              <a14:hiddenFill xmlns:a14="http://schemas.microsoft.com/office/drawing/2010/main">
                <a:solidFill>
                  <a:srgbClr val="FFC000"/>
                </a:solidFill>
              </a14:hiddenFill>
            </a:ext>
          </a:extLst>
        </p:spPr>
        <p:txBody>
          <a:bodyPr lIns="75520" tIns="37760" rIns="75520" bIns="37760" anchor="ctr"/>
          <a:lstStyle/>
          <a:p>
            <a:pPr marL="0" marR="0" lvl="0" indent="0"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4" name="线形标注 2(带强调线) 6"/>
          <p:cNvSpPr>
            <a:spLocks/>
          </p:cNvSpPr>
          <p:nvPr/>
        </p:nvSpPr>
        <p:spPr bwMode="auto">
          <a:xfrm>
            <a:off x="6572610" y="5057966"/>
            <a:ext cx="4193561" cy="572813"/>
          </a:xfrm>
          <a:prstGeom prst="accentCallout2">
            <a:avLst>
              <a:gd name="adj1" fmla="val 21366"/>
              <a:gd name="adj2" fmla="val -1991"/>
              <a:gd name="adj3" fmla="val 22616"/>
              <a:gd name="adj4" fmla="val -23181"/>
              <a:gd name="adj5" fmla="val -39750"/>
              <a:gd name="adj6" fmla="val -31556"/>
            </a:avLst>
          </a:prstGeom>
          <a:noFill/>
          <a:ln w="19050" cmpd="sng">
            <a:solidFill>
              <a:srgbClr val="92700E"/>
            </a:solidFill>
            <a:miter lim="800000"/>
            <a:headEnd type="oval" w="med" len="med"/>
            <a:tailEnd/>
          </a:ln>
          <a:extLst>
            <a:ext uri="{909E8E84-426E-40DD-AFC4-6F175D3DCCD1}">
              <a14:hiddenFill xmlns:a14="http://schemas.microsoft.com/office/drawing/2010/main">
                <a:solidFill>
                  <a:srgbClr val="FFC000"/>
                </a:solidFill>
              </a14:hiddenFill>
            </a:ext>
          </a:extLst>
        </p:spPr>
        <p:txBody>
          <a:bodyPr lIns="75520" tIns="37760" rIns="75520" bIns="37760" anchor="ctr"/>
          <a:lstStyle/>
          <a:p>
            <a:pPr marL="0" marR="0" lvl="0" indent="0"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5"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6" name="矩形 25"/>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3431356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100"/>
                                  </p:stCondLst>
                                  <p:childTnLst>
                                    <p:set>
                                      <p:cBhvr>
                                        <p:cTn id="6" dur="1" fill="hold">
                                          <p:stCondLst>
                                            <p:cond delay="0"/>
                                          </p:stCondLst>
                                        </p:cTn>
                                        <p:tgtEl>
                                          <p:spTgt spid="6"/>
                                        </p:tgtEl>
                                        <p:attrNameLst>
                                          <p:attrName>style.visibility</p:attrName>
                                        </p:attrNameLst>
                                      </p:cBhvr>
                                      <p:to>
                                        <p:strVal val="visible"/>
                                      </p:to>
                                    </p:set>
                                    <p:anim calcmode="lin" valueType="num">
                                      <p:cBhvr>
                                        <p:cTn id="7" dur="300" fill="hold"/>
                                        <p:tgtEl>
                                          <p:spTgt spid="6"/>
                                        </p:tgtEl>
                                        <p:attrNameLst>
                                          <p:attrName>ppt_w</p:attrName>
                                        </p:attrNameLst>
                                      </p:cBhvr>
                                      <p:tavLst>
                                        <p:tav tm="0">
                                          <p:val>
                                            <p:fltVal val="0"/>
                                          </p:val>
                                        </p:tav>
                                        <p:tav tm="100000">
                                          <p:val>
                                            <p:strVal val="#ppt_w"/>
                                          </p:val>
                                        </p:tav>
                                      </p:tavLst>
                                    </p:anim>
                                    <p:anim calcmode="lin" valueType="num">
                                      <p:cBhvr>
                                        <p:cTn id="8" dur="300" fill="hold"/>
                                        <p:tgtEl>
                                          <p:spTgt spid="6"/>
                                        </p:tgtEl>
                                        <p:attrNameLst>
                                          <p:attrName>ppt_h</p:attrName>
                                        </p:attrNameLst>
                                      </p:cBhvr>
                                      <p:tavLst>
                                        <p:tav tm="0">
                                          <p:val>
                                            <p:fltVal val="0"/>
                                          </p:val>
                                        </p:tav>
                                        <p:tav tm="100000">
                                          <p:val>
                                            <p:strVal val="#ppt_h"/>
                                          </p:val>
                                        </p:tav>
                                      </p:tavLst>
                                    </p:anim>
                                    <p:anim calcmode="lin" valueType="num">
                                      <p:cBhvr>
                                        <p:cTn id="9" dur="300" fill="hold"/>
                                        <p:tgtEl>
                                          <p:spTgt spid="6"/>
                                        </p:tgtEl>
                                        <p:attrNameLst>
                                          <p:attrName>ppt_x</p:attrName>
                                        </p:attrNameLst>
                                      </p:cBhvr>
                                      <p:tavLst>
                                        <p:tav tm="0">
                                          <p:val>
                                            <p:fltVal val="0.5"/>
                                          </p:val>
                                        </p:tav>
                                        <p:tav tm="100000">
                                          <p:val>
                                            <p:strVal val="#ppt_x"/>
                                          </p:val>
                                        </p:tav>
                                      </p:tavLst>
                                    </p:anim>
                                    <p:anim calcmode="lin" valueType="num">
                                      <p:cBhvr>
                                        <p:cTn id="10" dur="300" fill="hold"/>
                                        <p:tgtEl>
                                          <p:spTgt spid="6"/>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6"/>
                                        </p:tgtEl>
                                      </p:cBhvr>
                                    </p:animEffect>
                                    <p:animScale>
                                      <p:cBhvr>
                                        <p:cTn id="13" dur="150" autoRev="1" fill="hold"/>
                                        <p:tgtEl>
                                          <p:spTgt spid="6"/>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ppt_x</p:attrName>
                                        </p:attrNameLst>
                                      </p:cBhvr>
                                      <p:tavLst>
                                        <p:tav tm="0">
                                          <p:val>
                                            <p:fltVal val="0.5"/>
                                          </p:val>
                                        </p:tav>
                                        <p:tav tm="100000">
                                          <p:val>
                                            <p:strVal val="#ppt_x"/>
                                          </p:val>
                                        </p:tav>
                                      </p:tavLst>
                                    </p:anim>
                                    <p:anim calcmode="lin" valueType="num">
                                      <p:cBhvr>
                                        <p:cTn id="19" dur="300" fill="hold"/>
                                        <p:tgtEl>
                                          <p:spTgt spid="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7"/>
                                        </p:tgtEl>
                                      </p:cBhvr>
                                    </p:animEffect>
                                    <p:animScale>
                                      <p:cBhvr>
                                        <p:cTn id="22" dur="150" autoRev="1" fill="hold"/>
                                        <p:tgtEl>
                                          <p:spTgt spid="7"/>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 calcmode="lin" valueType="num">
                                      <p:cBhvr>
                                        <p:cTn id="27" dur="300" fill="hold"/>
                                        <p:tgtEl>
                                          <p:spTgt spid="8"/>
                                        </p:tgtEl>
                                        <p:attrNameLst>
                                          <p:attrName>ppt_x</p:attrName>
                                        </p:attrNameLst>
                                      </p:cBhvr>
                                      <p:tavLst>
                                        <p:tav tm="0">
                                          <p:val>
                                            <p:fltVal val="0.5"/>
                                          </p:val>
                                        </p:tav>
                                        <p:tav tm="100000">
                                          <p:val>
                                            <p:strVal val="#ppt_x"/>
                                          </p:val>
                                        </p:tav>
                                      </p:tavLst>
                                    </p:anim>
                                    <p:anim calcmode="lin" valueType="num">
                                      <p:cBhvr>
                                        <p:cTn id="28" dur="300" fill="hold"/>
                                        <p:tgtEl>
                                          <p:spTgt spid="8"/>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8"/>
                                        </p:tgtEl>
                                      </p:cBhvr>
                                    </p:animEffect>
                                    <p:animScale>
                                      <p:cBhvr>
                                        <p:cTn id="31" dur="150" autoRev="1" fill="hold"/>
                                        <p:tgtEl>
                                          <p:spTgt spid="8"/>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9"/>
                                        </p:tgtEl>
                                        <p:attrNameLst>
                                          <p:attrName>style.visibility</p:attrName>
                                        </p:attrNameLst>
                                      </p:cBhvr>
                                      <p:to>
                                        <p:strVal val="visible"/>
                                      </p:to>
                                    </p:set>
                                    <p:anim calcmode="lin" valueType="num">
                                      <p:cBhvr>
                                        <p:cTn id="34" dur="300" fill="hold"/>
                                        <p:tgtEl>
                                          <p:spTgt spid="9"/>
                                        </p:tgtEl>
                                        <p:attrNameLst>
                                          <p:attrName>ppt_w</p:attrName>
                                        </p:attrNameLst>
                                      </p:cBhvr>
                                      <p:tavLst>
                                        <p:tav tm="0">
                                          <p:val>
                                            <p:fltVal val="0"/>
                                          </p:val>
                                        </p:tav>
                                        <p:tav tm="100000">
                                          <p:val>
                                            <p:strVal val="#ppt_w"/>
                                          </p:val>
                                        </p:tav>
                                      </p:tavLst>
                                    </p:anim>
                                    <p:anim calcmode="lin" valueType="num">
                                      <p:cBhvr>
                                        <p:cTn id="35" dur="300" fill="hold"/>
                                        <p:tgtEl>
                                          <p:spTgt spid="9"/>
                                        </p:tgtEl>
                                        <p:attrNameLst>
                                          <p:attrName>ppt_h</p:attrName>
                                        </p:attrNameLst>
                                      </p:cBhvr>
                                      <p:tavLst>
                                        <p:tav tm="0">
                                          <p:val>
                                            <p:fltVal val="0"/>
                                          </p:val>
                                        </p:tav>
                                        <p:tav tm="100000">
                                          <p:val>
                                            <p:strVal val="#ppt_h"/>
                                          </p:val>
                                        </p:tav>
                                      </p:tavLst>
                                    </p:anim>
                                    <p:anim calcmode="lin" valueType="num">
                                      <p:cBhvr>
                                        <p:cTn id="36" dur="300" fill="hold"/>
                                        <p:tgtEl>
                                          <p:spTgt spid="9"/>
                                        </p:tgtEl>
                                        <p:attrNameLst>
                                          <p:attrName>ppt_x</p:attrName>
                                        </p:attrNameLst>
                                      </p:cBhvr>
                                      <p:tavLst>
                                        <p:tav tm="0">
                                          <p:val>
                                            <p:fltVal val="0.5"/>
                                          </p:val>
                                        </p:tav>
                                        <p:tav tm="100000">
                                          <p:val>
                                            <p:strVal val="#ppt_x"/>
                                          </p:val>
                                        </p:tav>
                                      </p:tavLst>
                                    </p:anim>
                                    <p:anim calcmode="lin" valueType="num">
                                      <p:cBhvr>
                                        <p:cTn id="37" dur="300" fill="hold"/>
                                        <p:tgtEl>
                                          <p:spTgt spid="9"/>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300" fill="hold"/>
                                        <p:tgtEl>
                                          <p:spTgt spid="10"/>
                                        </p:tgtEl>
                                        <p:attrNameLst>
                                          <p:attrName>ppt_w</p:attrName>
                                        </p:attrNameLst>
                                      </p:cBhvr>
                                      <p:tavLst>
                                        <p:tav tm="0">
                                          <p:val>
                                            <p:fltVal val="0"/>
                                          </p:val>
                                        </p:tav>
                                        <p:tav tm="100000">
                                          <p:val>
                                            <p:strVal val="#ppt_w"/>
                                          </p:val>
                                        </p:tav>
                                      </p:tavLst>
                                    </p:anim>
                                    <p:anim calcmode="lin" valueType="num">
                                      <p:cBhvr>
                                        <p:cTn id="44" dur="300" fill="hold"/>
                                        <p:tgtEl>
                                          <p:spTgt spid="10"/>
                                        </p:tgtEl>
                                        <p:attrNameLst>
                                          <p:attrName>ppt_h</p:attrName>
                                        </p:attrNameLst>
                                      </p:cBhvr>
                                      <p:tavLst>
                                        <p:tav tm="0">
                                          <p:val>
                                            <p:fltVal val="0"/>
                                          </p:val>
                                        </p:tav>
                                        <p:tav tm="100000">
                                          <p:val>
                                            <p:strVal val="#ppt_h"/>
                                          </p:val>
                                        </p:tav>
                                      </p:tavLst>
                                    </p:anim>
                                    <p:anim calcmode="lin" valueType="num">
                                      <p:cBhvr>
                                        <p:cTn id="45" dur="300" fill="hold"/>
                                        <p:tgtEl>
                                          <p:spTgt spid="10"/>
                                        </p:tgtEl>
                                        <p:attrNameLst>
                                          <p:attrName>ppt_x</p:attrName>
                                        </p:attrNameLst>
                                      </p:cBhvr>
                                      <p:tavLst>
                                        <p:tav tm="0">
                                          <p:val>
                                            <p:fltVal val="0.5"/>
                                          </p:val>
                                        </p:tav>
                                        <p:tav tm="100000">
                                          <p:val>
                                            <p:strVal val="#ppt_x"/>
                                          </p:val>
                                        </p:tav>
                                      </p:tavLst>
                                    </p:anim>
                                    <p:anim calcmode="lin" valueType="num">
                                      <p:cBhvr>
                                        <p:cTn id="46" dur="300" fill="hold"/>
                                        <p:tgtEl>
                                          <p:spTgt spid="10"/>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10"/>
                                        </p:tgtEl>
                                      </p:cBhvr>
                                    </p:animEffect>
                                    <p:animScale>
                                      <p:cBhvr>
                                        <p:cTn id="49" dur="150" autoRev="1" fill="hold"/>
                                        <p:tgtEl>
                                          <p:spTgt spid="10"/>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11"/>
                                        </p:tgtEl>
                                        <p:attrNameLst>
                                          <p:attrName>style.visibility</p:attrName>
                                        </p:attrNameLst>
                                      </p:cBhvr>
                                      <p:to>
                                        <p:strVal val="visible"/>
                                      </p:to>
                                    </p:set>
                                    <p:anim calcmode="lin" valueType="num">
                                      <p:cBhvr>
                                        <p:cTn id="52" dur="300" fill="hold"/>
                                        <p:tgtEl>
                                          <p:spTgt spid="11"/>
                                        </p:tgtEl>
                                        <p:attrNameLst>
                                          <p:attrName>ppt_w</p:attrName>
                                        </p:attrNameLst>
                                      </p:cBhvr>
                                      <p:tavLst>
                                        <p:tav tm="0">
                                          <p:val>
                                            <p:fltVal val="0"/>
                                          </p:val>
                                        </p:tav>
                                        <p:tav tm="100000">
                                          <p:val>
                                            <p:strVal val="#ppt_w"/>
                                          </p:val>
                                        </p:tav>
                                      </p:tavLst>
                                    </p:anim>
                                    <p:anim calcmode="lin" valueType="num">
                                      <p:cBhvr>
                                        <p:cTn id="53" dur="300" fill="hold"/>
                                        <p:tgtEl>
                                          <p:spTgt spid="11"/>
                                        </p:tgtEl>
                                        <p:attrNameLst>
                                          <p:attrName>ppt_h</p:attrName>
                                        </p:attrNameLst>
                                      </p:cBhvr>
                                      <p:tavLst>
                                        <p:tav tm="0">
                                          <p:val>
                                            <p:fltVal val="0"/>
                                          </p:val>
                                        </p:tav>
                                        <p:tav tm="100000">
                                          <p:val>
                                            <p:strVal val="#ppt_h"/>
                                          </p:val>
                                        </p:tav>
                                      </p:tavLst>
                                    </p:anim>
                                    <p:anim calcmode="lin" valueType="num">
                                      <p:cBhvr>
                                        <p:cTn id="54" dur="300" fill="hold"/>
                                        <p:tgtEl>
                                          <p:spTgt spid="11"/>
                                        </p:tgtEl>
                                        <p:attrNameLst>
                                          <p:attrName>ppt_x</p:attrName>
                                        </p:attrNameLst>
                                      </p:cBhvr>
                                      <p:tavLst>
                                        <p:tav tm="0">
                                          <p:val>
                                            <p:fltVal val="0.5"/>
                                          </p:val>
                                        </p:tav>
                                        <p:tav tm="100000">
                                          <p:val>
                                            <p:strVal val="#ppt_x"/>
                                          </p:val>
                                        </p:tav>
                                      </p:tavLst>
                                    </p:anim>
                                    <p:anim calcmode="lin" valueType="num">
                                      <p:cBhvr>
                                        <p:cTn id="55" dur="300" fill="hold"/>
                                        <p:tgtEl>
                                          <p:spTgt spid="11"/>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11"/>
                                        </p:tgtEl>
                                      </p:cBhvr>
                                    </p:animEffect>
                                    <p:animScale>
                                      <p:cBhvr>
                                        <p:cTn id="58" dur="150" autoRev="1" fill="hold"/>
                                        <p:tgtEl>
                                          <p:spTgt spid="11"/>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12"/>
                                        </p:tgtEl>
                                        <p:attrNameLst>
                                          <p:attrName>style.visibility</p:attrName>
                                        </p:attrNameLst>
                                      </p:cBhvr>
                                      <p:to>
                                        <p:strVal val="visible"/>
                                      </p:to>
                                    </p:set>
                                    <p:anim calcmode="lin" valueType="num">
                                      <p:cBhvr>
                                        <p:cTn id="61" dur="300" fill="hold"/>
                                        <p:tgtEl>
                                          <p:spTgt spid="12"/>
                                        </p:tgtEl>
                                        <p:attrNameLst>
                                          <p:attrName>ppt_w</p:attrName>
                                        </p:attrNameLst>
                                      </p:cBhvr>
                                      <p:tavLst>
                                        <p:tav tm="0">
                                          <p:val>
                                            <p:fltVal val="0"/>
                                          </p:val>
                                        </p:tav>
                                        <p:tav tm="100000">
                                          <p:val>
                                            <p:strVal val="#ppt_w"/>
                                          </p:val>
                                        </p:tav>
                                      </p:tavLst>
                                    </p:anim>
                                    <p:anim calcmode="lin" valueType="num">
                                      <p:cBhvr>
                                        <p:cTn id="62" dur="300" fill="hold"/>
                                        <p:tgtEl>
                                          <p:spTgt spid="12"/>
                                        </p:tgtEl>
                                        <p:attrNameLst>
                                          <p:attrName>ppt_h</p:attrName>
                                        </p:attrNameLst>
                                      </p:cBhvr>
                                      <p:tavLst>
                                        <p:tav tm="0">
                                          <p:val>
                                            <p:fltVal val="0"/>
                                          </p:val>
                                        </p:tav>
                                        <p:tav tm="100000">
                                          <p:val>
                                            <p:strVal val="#ppt_h"/>
                                          </p:val>
                                        </p:tav>
                                      </p:tavLst>
                                    </p:anim>
                                    <p:anim calcmode="lin" valueType="num">
                                      <p:cBhvr>
                                        <p:cTn id="63" dur="300" fill="hold"/>
                                        <p:tgtEl>
                                          <p:spTgt spid="12"/>
                                        </p:tgtEl>
                                        <p:attrNameLst>
                                          <p:attrName>ppt_x</p:attrName>
                                        </p:attrNameLst>
                                      </p:cBhvr>
                                      <p:tavLst>
                                        <p:tav tm="0">
                                          <p:val>
                                            <p:fltVal val="0.5"/>
                                          </p:val>
                                        </p:tav>
                                        <p:tav tm="100000">
                                          <p:val>
                                            <p:strVal val="#ppt_x"/>
                                          </p:val>
                                        </p:tav>
                                      </p:tavLst>
                                    </p:anim>
                                    <p:anim calcmode="lin" valueType="num">
                                      <p:cBhvr>
                                        <p:cTn id="64" dur="300" fill="hold"/>
                                        <p:tgtEl>
                                          <p:spTgt spid="12"/>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12"/>
                                        </p:tgtEl>
                                      </p:cBhvr>
                                    </p:animEffect>
                                    <p:animScale>
                                      <p:cBhvr>
                                        <p:cTn id="67" dur="150" autoRev="1" fill="hold"/>
                                        <p:tgtEl>
                                          <p:spTgt spid="12"/>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13"/>
                                        </p:tgtEl>
                                        <p:attrNameLst>
                                          <p:attrName>style.visibility</p:attrName>
                                        </p:attrNameLst>
                                      </p:cBhvr>
                                      <p:to>
                                        <p:strVal val="visible"/>
                                      </p:to>
                                    </p:set>
                                    <p:anim calcmode="lin" valueType="num">
                                      <p:cBhvr>
                                        <p:cTn id="70" dur="300" fill="hold"/>
                                        <p:tgtEl>
                                          <p:spTgt spid="13"/>
                                        </p:tgtEl>
                                        <p:attrNameLst>
                                          <p:attrName>ppt_w</p:attrName>
                                        </p:attrNameLst>
                                      </p:cBhvr>
                                      <p:tavLst>
                                        <p:tav tm="0">
                                          <p:val>
                                            <p:fltVal val="0"/>
                                          </p:val>
                                        </p:tav>
                                        <p:tav tm="100000">
                                          <p:val>
                                            <p:strVal val="#ppt_w"/>
                                          </p:val>
                                        </p:tav>
                                      </p:tavLst>
                                    </p:anim>
                                    <p:anim calcmode="lin" valueType="num">
                                      <p:cBhvr>
                                        <p:cTn id="71" dur="300" fill="hold"/>
                                        <p:tgtEl>
                                          <p:spTgt spid="13"/>
                                        </p:tgtEl>
                                        <p:attrNameLst>
                                          <p:attrName>ppt_h</p:attrName>
                                        </p:attrNameLst>
                                      </p:cBhvr>
                                      <p:tavLst>
                                        <p:tav tm="0">
                                          <p:val>
                                            <p:fltVal val="0"/>
                                          </p:val>
                                        </p:tav>
                                        <p:tav tm="100000">
                                          <p:val>
                                            <p:strVal val="#ppt_h"/>
                                          </p:val>
                                        </p:tav>
                                      </p:tavLst>
                                    </p:anim>
                                    <p:anim calcmode="lin" valueType="num">
                                      <p:cBhvr>
                                        <p:cTn id="72" dur="300" fill="hold"/>
                                        <p:tgtEl>
                                          <p:spTgt spid="13"/>
                                        </p:tgtEl>
                                        <p:attrNameLst>
                                          <p:attrName>ppt_x</p:attrName>
                                        </p:attrNameLst>
                                      </p:cBhvr>
                                      <p:tavLst>
                                        <p:tav tm="0">
                                          <p:val>
                                            <p:fltVal val="0.5"/>
                                          </p:val>
                                        </p:tav>
                                        <p:tav tm="100000">
                                          <p:val>
                                            <p:strVal val="#ppt_x"/>
                                          </p:val>
                                        </p:tav>
                                      </p:tavLst>
                                    </p:anim>
                                    <p:anim calcmode="lin" valueType="num">
                                      <p:cBhvr>
                                        <p:cTn id="73" dur="300" fill="hold"/>
                                        <p:tgtEl>
                                          <p:spTgt spid="13"/>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13"/>
                                        </p:tgtEl>
                                      </p:cBhvr>
                                    </p:animEffect>
                                    <p:animScale>
                                      <p:cBhvr>
                                        <p:cTn id="76" dur="150" autoRev="1" fill="hold"/>
                                        <p:tgtEl>
                                          <p:spTgt spid="13"/>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4"/>
                                        </p:tgtEl>
                                        <p:attrNameLst>
                                          <p:attrName>style.visibility</p:attrName>
                                        </p:attrNameLst>
                                      </p:cBhvr>
                                      <p:to>
                                        <p:strVal val="visible"/>
                                      </p:to>
                                    </p:set>
                                    <p:anim calcmode="lin" valueType="num">
                                      <p:cBhvr>
                                        <p:cTn id="79" dur="300" fill="hold"/>
                                        <p:tgtEl>
                                          <p:spTgt spid="14"/>
                                        </p:tgtEl>
                                        <p:attrNameLst>
                                          <p:attrName>ppt_w</p:attrName>
                                        </p:attrNameLst>
                                      </p:cBhvr>
                                      <p:tavLst>
                                        <p:tav tm="0">
                                          <p:val>
                                            <p:fltVal val="0"/>
                                          </p:val>
                                        </p:tav>
                                        <p:tav tm="100000">
                                          <p:val>
                                            <p:strVal val="#ppt_w"/>
                                          </p:val>
                                        </p:tav>
                                      </p:tavLst>
                                    </p:anim>
                                    <p:anim calcmode="lin" valueType="num">
                                      <p:cBhvr>
                                        <p:cTn id="80" dur="300" fill="hold"/>
                                        <p:tgtEl>
                                          <p:spTgt spid="14"/>
                                        </p:tgtEl>
                                        <p:attrNameLst>
                                          <p:attrName>ppt_h</p:attrName>
                                        </p:attrNameLst>
                                      </p:cBhvr>
                                      <p:tavLst>
                                        <p:tav tm="0">
                                          <p:val>
                                            <p:fltVal val="0"/>
                                          </p:val>
                                        </p:tav>
                                        <p:tav tm="100000">
                                          <p:val>
                                            <p:strVal val="#ppt_h"/>
                                          </p:val>
                                        </p:tav>
                                      </p:tavLst>
                                    </p:anim>
                                    <p:anim calcmode="lin" valueType="num">
                                      <p:cBhvr>
                                        <p:cTn id="81" dur="300" fill="hold"/>
                                        <p:tgtEl>
                                          <p:spTgt spid="14"/>
                                        </p:tgtEl>
                                        <p:attrNameLst>
                                          <p:attrName>ppt_x</p:attrName>
                                        </p:attrNameLst>
                                      </p:cBhvr>
                                      <p:tavLst>
                                        <p:tav tm="0">
                                          <p:val>
                                            <p:fltVal val="0.5"/>
                                          </p:val>
                                        </p:tav>
                                        <p:tav tm="100000">
                                          <p:val>
                                            <p:strVal val="#ppt_x"/>
                                          </p:val>
                                        </p:tav>
                                      </p:tavLst>
                                    </p:anim>
                                    <p:anim calcmode="lin" valueType="num">
                                      <p:cBhvr>
                                        <p:cTn id="82" dur="300" fill="hold"/>
                                        <p:tgtEl>
                                          <p:spTgt spid="14"/>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4"/>
                                        </p:tgtEl>
                                      </p:cBhvr>
                                    </p:animEffect>
                                    <p:animScale>
                                      <p:cBhvr>
                                        <p:cTn id="85" dur="150" autoRev="1" fill="hold"/>
                                        <p:tgtEl>
                                          <p:spTgt spid="14"/>
                                        </p:tgtEl>
                                      </p:cBhvr>
                                      <p:by x="105000" y="105000"/>
                                    </p:animScale>
                                  </p:childTnLst>
                                </p:cTn>
                              </p:par>
                            </p:childTnLst>
                          </p:cTn>
                        </p:par>
                        <p:par>
                          <p:cTn id="86" fill="hold">
                            <p:stCondLst>
                              <p:cond delay="1500"/>
                            </p:stCondLst>
                            <p:childTnLst>
                              <p:par>
                                <p:cTn id="87" presetID="14" presetClass="entr" presetSubtype="10"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randombar(horizontal)">
                                      <p:cBhvr>
                                        <p:cTn id="89" dur="500"/>
                                        <p:tgtEl>
                                          <p:spTgt spid="15"/>
                                        </p:tgtEl>
                                      </p:cBhvr>
                                    </p:animEffect>
                                  </p:childTnLst>
                                </p:cTn>
                              </p:par>
                              <p:par>
                                <p:cTn id="90" presetID="14" presetClass="entr" presetSubtype="10" fill="hold" grpId="0" nodeType="withEffect">
                                  <p:stCondLst>
                                    <p:cond delay="200"/>
                                  </p:stCondLst>
                                  <p:childTnLst>
                                    <p:set>
                                      <p:cBhvr>
                                        <p:cTn id="91" dur="1" fill="hold">
                                          <p:stCondLst>
                                            <p:cond delay="0"/>
                                          </p:stCondLst>
                                        </p:cTn>
                                        <p:tgtEl>
                                          <p:spTgt spid="18"/>
                                        </p:tgtEl>
                                        <p:attrNameLst>
                                          <p:attrName>style.visibility</p:attrName>
                                        </p:attrNameLst>
                                      </p:cBhvr>
                                      <p:to>
                                        <p:strVal val="visible"/>
                                      </p:to>
                                    </p:set>
                                    <p:animEffect transition="in" filter="randombar(horizontal)">
                                      <p:cBhvr>
                                        <p:cTn id="92" dur="500"/>
                                        <p:tgtEl>
                                          <p:spTgt spid="18"/>
                                        </p:tgtEl>
                                      </p:cBhvr>
                                    </p:animEffect>
                                  </p:childTnLst>
                                </p:cTn>
                              </p:par>
                              <p:par>
                                <p:cTn id="93" presetID="14" presetClass="entr" presetSubtype="10" fill="hold" grpId="0" nodeType="withEffect">
                                  <p:stCondLst>
                                    <p:cond delay="400"/>
                                  </p:stCondLst>
                                  <p:childTnLst>
                                    <p:set>
                                      <p:cBhvr>
                                        <p:cTn id="94" dur="1" fill="hold">
                                          <p:stCondLst>
                                            <p:cond delay="0"/>
                                          </p:stCondLst>
                                        </p:cTn>
                                        <p:tgtEl>
                                          <p:spTgt spid="16"/>
                                        </p:tgtEl>
                                        <p:attrNameLst>
                                          <p:attrName>style.visibility</p:attrName>
                                        </p:attrNameLst>
                                      </p:cBhvr>
                                      <p:to>
                                        <p:strVal val="visible"/>
                                      </p:to>
                                    </p:set>
                                    <p:animEffect transition="in" filter="randombar(horizontal)">
                                      <p:cBhvr>
                                        <p:cTn id="95" dur="500"/>
                                        <p:tgtEl>
                                          <p:spTgt spid="16"/>
                                        </p:tgtEl>
                                      </p:cBhvr>
                                    </p:animEffect>
                                  </p:childTnLst>
                                </p:cTn>
                              </p:par>
                              <p:par>
                                <p:cTn id="96" presetID="14" presetClass="entr" presetSubtype="10" fill="hold" grpId="0" nodeType="withEffect">
                                  <p:stCondLst>
                                    <p:cond delay="300"/>
                                  </p:stCondLst>
                                  <p:childTnLst>
                                    <p:set>
                                      <p:cBhvr>
                                        <p:cTn id="97" dur="1" fill="hold">
                                          <p:stCondLst>
                                            <p:cond delay="0"/>
                                          </p:stCondLst>
                                        </p:cTn>
                                        <p:tgtEl>
                                          <p:spTgt spid="17"/>
                                        </p:tgtEl>
                                        <p:attrNameLst>
                                          <p:attrName>style.visibility</p:attrName>
                                        </p:attrNameLst>
                                      </p:cBhvr>
                                      <p:to>
                                        <p:strVal val="visible"/>
                                      </p:to>
                                    </p:set>
                                    <p:animEffect transition="in" filter="randombar(horizontal)">
                                      <p:cBhvr>
                                        <p:cTn id="98" dur="500"/>
                                        <p:tgtEl>
                                          <p:spTgt spid="17"/>
                                        </p:tgtEl>
                                      </p:cBhvr>
                                    </p:animEffect>
                                  </p:childTnLst>
                                </p:cTn>
                              </p:par>
                              <p:par>
                                <p:cTn id="99" presetID="14" presetClass="entr" presetSubtype="10" fill="hold" grpId="0" nodeType="withEffect">
                                  <p:stCondLst>
                                    <p:cond delay="500"/>
                                  </p:stCondLst>
                                  <p:childTnLst>
                                    <p:set>
                                      <p:cBhvr>
                                        <p:cTn id="100" dur="1" fill="hold">
                                          <p:stCondLst>
                                            <p:cond delay="0"/>
                                          </p:stCondLst>
                                        </p:cTn>
                                        <p:tgtEl>
                                          <p:spTgt spid="19"/>
                                        </p:tgtEl>
                                        <p:attrNameLst>
                                          <p:attrName>style.visibility</p:attrName>
                                        </p:attrNameLst>
                                      </p:cBhvr>
                                      <p:to>
                                        <p:strVal val="visible"/>
                                      </p:to>
                                    </p:set>
                                    <p:animEffect transition="in" filter="randombar(horizontal)">
                                      <p:cBhvr>
                                        <p:cTn id="101" dur="500"/>
                                        <p:tgtEl>
                                          <p:spTgt spid="19"/>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wipe(left)">
                                      <p:cBhvr>
                                        <p:cTn id="105" dur="1000"/>
                                        <p:tgtEl>
                                          <p:spTgt spid="20"/>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21"/>
                                        </p:tgtEl>
                                        <p:attrNameLst>
                                          <p:attrName>style.visibility</p:attrName>
                                        </p:attrNameLst>
                                      </p:cBhvr>
                                      <p:to>
                                        <p:strVal val="visible"/>
                                      </p:to>
                                    </p:set>
                                    <p:animEffect transition="in" filter="wipe(left)">
                                      <p:cBhvr>
                                        <p:cTn id="109" dur="1000"/>
                                        <p:tgtEl>
                                          <p:spTgt spid="21"/>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wipe(left)">
                                      <p:cBhvr>
                                        <p:cTn id="113" dur="1000"/>
                                        <p:tgtEl>
                                          <p:spTgt spid="22"/>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wipe(left)">
                                      <p:cBhvr>
                                        <p:cTn id="117" dur="1000"/>
                                        <p:tgtEl>
                                          <p:spTgt spid="23"/>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wipe(left)">
                                      <p:cBhvr>
                                        <p:cTn id="12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13"/>
          <p:cNvSpPr>
            <a:spLocks/>
          </p:cNvSpPr>
          <p:nvPr/>
        </p:nvSpPr>
        <p:spPr bwMode="auto">
          <a:xfrm>
            <a:off x="0" y="1810509"/>
            <a:ext cx="1949003" cy="2792175"/>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4" name="Freeform 19"/>
          <p:cNvSpPr>
            <a:spLocks/>
          </p:cNvSpPr>
          <p:nvPr/>
        </p:nvSpPr>
        <p:spPr bwMode="auto">
          <a:xfrm>
            <a:off x="2964823" y="-40670"/>
            <a:ext cx="2346435" cy="6918036"/>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tx1">
                <a:lumMod val="75000"/>
                <a:lumOff val="25000"/>
              </a:schemeClr>
            </a:solidFill>
            <a:prstDash val="sysDash"/>
            <a:miter lim="800000"/>
            <a:headEnd/>
            <a:tailEnd/>
          </a:ln>
          <a:extLst>
            <a:ext uri="{909E8E84-426E-40DD-AFC4-6F175D3DCCD1}">
              <a14:hiddenFill xmlns:a14="http://schemas.microsoft.com/office/drawing/2010/main">
                <a:solidFill>
                  <a:srgbClr val="FFC000"/>
                </a:solidFill>
              </a14:hiddenFill>
            </a:ext>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5" name="椭圆 74"/>
          <p:cNvSpPr>
            <a:spLocks noChangeAspect="1"/>
          </p:cNvSpPr>
          <p:nvPr/>
        </p:nvSpPr>
        <p:spPr bwMode="auto">
          <a:xfrm>
            <a:off x="3977132" y="80841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9" name="椭圆 78"/>
          <p:cNvSpPr>
            <a:spLocks noChangeAspect="1"/>
          </p:cNvSpPr>
          <p:nvPr/>
        </p:nvSpPr>
        <p:spPr bwMode="auto">
          <a:xfrm>
            <a:off x="4692936" y="43986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0" name="椭圆 79"/>
          <p:cNvSpPr>
            <a:spLocks noChangeAspect="1"/>
          </p:cNvSpPr>
          <p:nvPr/>
        </p:nvSpPr>
        <p:spPr bwMode="auto">
          <a:xfrm>
            <a:off x="3985123" y="5299051"/>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6" name="圆角矩形 85"/>
          <p:cNvSpPr/>
          <p:nvPr/>
        </p:nvSpPr>
        <p:spPr bwMode="auto">
          <a:xfrm>
            <a:off x="4929790" y="5362947"/>
            <a:ext cx="523010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7" name="TextBox 86"/>
          <p:cNvSpPr txBox="1"/>
          <p:nvPr/>
        </p:nvSpPr>
        <p:spPr>
          <a:xfrm>
            <a:off x="5365958" y="902124"/>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工作概述</a:t>
            </a:r>
          </a:p>
        </p:txBody>
      </p:sp>
      <p:sp>
        <p:nvSpPr>
          <p:cNvPr id="91" name="TextBox 90"/>
          <p:cNvSpPr txBox="1"/>
          <p:nvPr/>
        </p:nvSpPr>
        <p:spPr>
          <a:xfrm>
            <a:off x="6051430" y="449689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形势分析</a:t>
            </a:r>
          </a:p>
        </p:txBody>
      </p:sp>
      <p:sp>
        <p:nvSpPr>
          <p:cNvPr id="92" name="TextBox 91"/>
          <p:cNvSpPr txBox="1"/>
          <p:nvPr/>
        </p:nvSpPr>
        <p:spPr>
          <a:xfrm>
            <a:off x="5365412" y="539681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目标计划</a:t>
            </a: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2" name="组合 1"/>
          <p:cNvGrpSpPr/>
          <p:nvPr/>
        </p:nvGrpSpPr>
        <p:grpSpPr>
          <a:xfrm>
            <a:off x="4683558" y="1724102"/>
            <a:ext cx="5489141" cy="729541"/>
            <a:chOff x="4683558" y="1724102"/>
            <a:chExt cx="5489141" cy="729541"/>
          </a:xfrm>
        </p:grpSpPr>
        <p:sp>
          <p:nvSpPr>
            <p:cNvPr id="76" name="椭圆 75"/>
            <p:cNvSpPr>
              <a:spLocks noChangeAspect="1"/>
            </p:cNvSpPr>
            <p:nvPr/>
          </p:nvSpPr>
          <p:spPr bwMode="auto">
            <a:xfrm>
              <a:off x="4683558" y="172410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8" name="TextBox 87"/>
            <p:cNvSpPr txBox="1"/>
            <p:nvPr/>
          </p:nvSpPr>
          <p:spPr>
            <a:xfrm>
              <a:off x="6030781" y="182340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完成情况</a:t>
              </a: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3" name="组合 2"/>
          <p:cNvGrpSpPr/>
          <p:nvPr/>
        </p:nvGrpSpPr>
        <p:grpSpPr>
          <a:xfrm>
            <a:off x="4884971" y="2604546"/>
            <a:ext cx="5274920" cy="729541"/>
            <a:chOff x="4884971" y="2604546"/>
            <a:chExt cx="5274920" cy="729541"/>
          </a:xfrm>
        </p:grpSpPr>
        <p:sp>
          <p:nvSpPr>
            <p:cNvPr id="77" name="椭圆 76"/>
            <p:cNvSpPr>
              <a:spLocks noChangeAspect="1"/>
            </p:cNvSpPr>
            <p:nvPr/>
          </p:nvSpPr>
          <p:spPr bwMode="auto">
            <a:xfrm>
              <a:off x="4884971" y="26045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9" name="TextBox 88"/>
            <p:cNvSpPr txBox="1"/>
            <p:nvPr/>
          </p:nvSpPr>
          <p:spPr>
            <a:xfrm>
              <a:off x="6242233" y="270063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项目展示</a:t>
              </a: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4" name="组合 3"/>
          <p:cNvGrpSpPr/>
          <p:nvPr/>
        </p:nvGrpSpPr>
        <p:grpSpPr>
          <a:xfrm>
            <a:off x="4863136" y="3506582"/>
            <a:ext cx="5296754" cy="729541"/>
            <a:chOff x="4863136" y="3506582"/>
            <a:chExt cx="5296754" cy="729541"/>
          </a:xfrm>
        </p:grpSpPr>
        <p:sp>
          <p:nvSpPr>
            <p:cNvPr id="78" name="椭圆 77"/>
            <p:cNvSpPr>
              <a:spLocks noChangeAspect="1"/>
            </p:cNvSpPr>
            <p:nvPr/>
          </p:nvSpPr>
          <p:spPr bwMode="auto">
            <a:xfrm>
              <a:off x="4863136" y="350658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90" name="TextBox 89"/>
            <p:cNvSpPr txBox="1"/>
            <p:nvPr/>
          </p:nvSpPr>
          <p:spPr>
            <a:xfrm>
              <a:off x="6181716" y="3606179"/>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总结不足</a:t>
              </a: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8" name="TextBox 97"/>
          <p:cNvSpPr txBox="1"/>
          <p:nvPr/>
        </p:nvSpPr>
        <p:spPr>
          <a:xfrm>
            <a:off x="4097848" y="5336595"/>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6</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9" name="Oval 14"/>
          <p:cNvSpPr>
            <a:spLocks noChangeArrowheads="1"/>
          </p:cNvSpPr>
          <p:nvPr/>
        </p:nvSpPr>
        <p:spPr bwMode="auto">
          <a:xfrm>
            <a:off x="1257580" y="1995039"/>
            <a:ext cx="2471837" cy="2416829"/>
          </a:xfrm>
          <a:prstGeom prst="ellipse">
            <a:avLst/>
          </a:pr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101" name="TextBox 100"/>
          <p:cNvSpPr txBox="1"/>
          <p:nvPr/>
        </p:nvSpPr>
        <p:spPr>
          <a:xfrm>
            <a:off x="1857391" y="2360638"/>
            <a:ext cx="1218177" cy="1340985"/>
          </a:xfrm>
          <a:prstGeom prst="rect">
            <a:avLst/>
          </a:prstGeom>
          <a:noFill/>
          <a:ln>
            <a:noFill/>
          </a:ln>
        </p:spPr>
        <p:txBody>
          <a:bodyPr wrap="square" lIns="108816" tIns="54408" rIns="108816" bIns="54408"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目</a:t>
            </a:r>
            <a:endParaRPr kumimoji="0" lang="en-US" altLang="zh-CN"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录</a:t>
            </a:r>
          </a:p>
        </p:txBody>
      </p:sp>
      <p:sp>
        <p:nvSpPr>
          <p:cNvPr id="102" name="TextBox 101"/>
          <p:cNvSpPr txBox="1"/>
          <p:nvPr/>
        </p:nvSpPr>
        <p:spPr>
          <a:xfrm>
            <a:off x="1817672" y="3829548"/>
            <a:ext cx="1297616" cy="340711"/>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CONTENTS</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03518539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nodeType="after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8"/>
          <p:cNvGrpSpPr>
            <a:grpSpLocks/>
          </p:cNvGrpSpPr>
          <p:nvPr/>
        </p:nvGrpSpPr>
        <p:grpSpPr bwMode="auto">
          <a:xfrm>
            <a:off x="2453086" y="1782394"/>
            <a:ext cx="2124466" cy="1243034"/>
            <a:chOff x="0" y="0"/>
            <a:chExt cx="9801" cy="6692"/>
          </a:xfrm>
          <a:solidFill>
            <a:srgbClr val="92700E"/>
          </a:solidFill>
        </p:grpSpPr>
        <p:sp>
          <p:nvSpPr>
            <p:cNvPr id="7"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8"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9"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grpSp>
      <p:grpSp>
        <p:nvGrpSpPr>
          <p:cNvPr id="10" name="Group 12"/>
          <p:cNvGrpSpPr>
            <a:grpSpLocks/>
          </p:cNvGrpSpPr>
          <p:nvPr/>
        </p:nvGrpSpPr>
        <p:grpSpPr bwMode="auto">
          <a:xfrm>
            <a:off x="6507561" y="1782394"/>
            <a:ext cx="2124466" cy="1243034"/>
            <a:chOff x="0" y="0"/>
            <a:chExt cx="9801" cy="6692"/>
          </a:xfrm>
          <a:solidFill>
            <a:srgbClr val="92700E"/>
          </a:solidFill>
        </p:grpSpPr>
        <p:sp>
          <p:nvSpPr>
            <p:cNvPr id="11"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rgbClr val="FFC000"/>
                </a:solidFill>
                <a:effectLst/>
                <a:uLnTx/>
                <a:uFillTx/>
                <a:ea typeface="微软雅黑" pitchFamily="34" charset="-122"/>
              </a:endParaRPr>
            </a:p>
          </p:txBody>
        </p:sp>
        <p:sp>
          <p:nvSpPr>
            <p:cNvPr id="12"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rgbClr val="FFC000"/>
                </a:solidFill>
                <a:effectLst/>
                <a:uLnTx/>
                <a:uFillTx/>
                <a:ea typeface="微软雅黑" pitchFamily="34" charset="-122"/>
              </a:endParaRPr>
            </a:p>
          </p:txBody>
        </p:sp>
        <p:sp>
          <p:nvSpPr>
            <p:cNvPr id="13"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headEnd/>
              <a:tailEnd/>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rgbClr val="FFC000"/>
                </a:solidFill>
                <a:effectLst/>
                <a:uLnTx/>
                <a:uFillTx/>
                <a:ea typeface="微软雅黑" pitchFamily="34" charset="-122"/>
              </a:endParaRPr>
            </a:p>
          </p:txBody>
        </p:sp>
      </p:grpSp>
      <p:sp>
        <p:nvSpPr>
          <p:cNvPr id="14" name="Text Box 16"/>
          <p:cNvSpPr txBox="1">
            <a:spLocks noChangeArrowheads="1"/>
          </p:cNvSpPr>
          <p:nvPr/>
        </p:nvSpPr>
        <p:spPr bwMode="auto">
          <a:xfrm>
            <a:off x="2453086" y="3193640"/>
            <a:ext cx="2373312" cy="369332"/>
          </a:xfrm>
          <a:prstGeom prst="rect">
            <a:avLst/>
          </a:prstGeom>
          <a:solidFill>
            <a:srgbClr val="92710E">
              <a:alpha val="50000"/>
            </a:srgbClr>
          </a:solidFill>
          <a:ln w="3175" cap="flat" cmpd="sng">
            <a:noFill/>
            <a:bevel/>
            <a:headEnd/>
            <a:tailEnd/>
          </a:ln>
        </p:spPr>
        <p:txBody>
          <a:bodyPr anchor="ctr"/>
          <a:lstStyle>
            <a:defPPr>
              <a:defRPr lang="zh-CN"/>
            </a:def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A</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团队</a:t>
            </a:r>
          </a:p>
        </p:txBody>
      </p:sp>
      <p:sp>
        <p:nvSpPr>
          <p:cNvPr id="15" name="Rectangle 17"/>
          <p:cNvSpPr>
            <a:spLocks noChangeArrowheads="1"/>
          </p:cNvSpPr>
          <p:nvPr/>
        </p:nvSpPr>
        <p:spPr bwMode="auto">
          <a:xfrm>
            <a:off x="2453086" y="3625440"/>
            <a:ext cx="2374900" cy="1539339"/>
          </a:xfrm>
          <a:prstGeom prst="rect">
            <a:avLst/>
          </a:prstGeom>
          <a:noFill/>
          <a:ln w="25400">
            <a:solidFill>
              <a:schemeClr val="bg1">
                <a:lumMod val="50000"/>
                <a:alpha val="50000"/>
              </a:schemeClr>
            </a:solidFill>
          </a:ln>
          <a:effectLst/>
          <a:extLst/>
        </p:spPr>
        <p:txBody>
          <a:bodyPr anchor="ct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16" name="Text Box 18"/>
          <p:cNvSpPr txBox="1">
            <a:spLocks noChangeArrowheads="1"/>
          </p:cNvSpPr>
          <p:nvPr/>
        </p:nvSpPr>
        <p:spPr bwMode="auto">
          <a:xfrm>
            <a:off x="6505973" y="3193640"/>
            <a:ext cx="2374900" cy="400110"/>
          </a:xfrm>
          <a:prstGeom prst="rect">
            <a:avLst/>
          </a:prstGeom>
          <a:solidFill>
            <a:srgbClr val="92710E">
              <a:alpha val="50000"/>
            </a:srgbClr>
          </a:solidFill>
          <a:ln w="3175" cap="flat" cmpd="sng">
            <a:noFill/>
            <a:bevel/>
            <a:headEnd/>
            <a:tailEnd/>
          </a:ln>
        </p:spPr>
        <p:txBody>
          <a:bodyPr anchor="ctr"/>
          <a:lstStyle>
            <a:defPPr>
              <a:defRPr lang="zh-CN"/>
            </a:defPPr>
            <a:lvl1pPr algn="ctr">
              <a:defRPr sz="2000" b="1">
                <a:solidFill>
                  <a:srgbClr val="F8F8F8"/>
                </a:solidFill>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B</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团队</a:t>
            </a:r>
          </a:p>
        </p:txBody>
      </p:sp>
      <p:sp>
        <p:nvSpPr>
          <p:cNvPr id="17" name="Rectangle 19"/>
          <p:cNvSpPr>
            <a:spLocks noChangeArrowheads="1"/>
          </p:cNvSpPr>
          <p:nvPr/>
        </p:nvSpPr>
        <p:spPr bwMode="auto">
          <a:xfrm>
            <a:off x="6505973" y="3625440"/>
            <a:ext cx="2374900" cy="1539339"/>
          </a:xfrm>
          <a:prstGeom prst="rect">
            <a:avLst/>
          </a:prstGeom>
          <a:noFill/>
          <a:ln w="25400">
            <a:solidFill>
              <a:schemeClr val="bg1">
                <a:lumMod val="50000"/>
                <a:alpha val="50000"/>
              </a:schemeClr>
            </a:solidFill>
          </a:ln>
          <a:effectLst/>
          <a:extLst/>
        </p:spPr>
        <p:txBody>
          <a:bodyPr anchor="ct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18" name="Text Box 20"/>
          <p:cNvSpPr txBox="1">
            <a:spLocks noChangeArrowheads="1"/>
          </p:cNvSpPr>
          <p:nvPr/>
        </p:nvSpPr>
        <p:spPr bwMode="auto">
          <a:xfrm>
            <a:off x="2629298" y="3768340"/>
            <a:ext cx="2063750" cy="1492716"/>
          </a:xfrm>
          <a:prstGeom prst="rect">
            <a:avLst/>
          </a:prstGeom>
          <a:noFill/>
          <a:ln>
            <a:noFill/>
          </a:ln>
          <a:effectLs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9" name="Text Box 21"/>
          <p:cNvSpPr txBox="1">
            <a:spLocks noChangeArrowheads="1"/>
          </p:cNvSpPr>
          <p:nvPr/>
        </p:nvSpPr>
        <p:spPr bwMode="auto">
          <a:xfrm>
            <a:off x="6683773" y="3768340"/>
            <a:ext cx="2063750" cy="1492716"/>
          </a:xfrm>
          <a:prstGeom prst="rect">
            <a:avLst/>
          </a:prstGeom>
          <a:noFill/>
          <a:ln>
            <a:noFill/>
          </a:ln>
          <a:effectLst/>
          <a:extLst/>
        </p:spPr>
        <p:txBody>
          <a:bodyPr>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grpSp>
        <p:nvGrpSpPr>
          <p:cNvPr id="20" name="Group 22"/>
          <p:cNvGrpSpPr>
            <a:grpSpLocks/>
          </p:cNvGrpSpPr>
          <p:nvPr/>
        </p:nvGrpSpPr>
        <p:grpSpPr bwMode="auto">
          <a:xfrm>
            <a:off x="5152046" y="3067289"/>
            <a:ext cx="1079500" cy="1079500"/>
            <a:chOff x="0" y="0"/>
            <a:chExt cx="1700" cy="1700"/>
          </a:xfrm>
          <a:solidFill>
            <a:schemeClr val="bg1">
              <a:lumMod val="50000"/>
              <a:alpha val="50000"/>
            </a:schemeClr>
          </a:solidFill>
        </p:grpSpPr>
        <p:sp>
          <p:nvSpPr>
            <p:cNvPr id="21"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22" name="WordArt 24"/>
            <p:cNvSpPr>
              <a:spLocks noChangeArrowheads="1" noChangeShapeType="1"/>
            </p:cNvSpPr>
            <p:nvPr/>
          </p:nvSpPr>
          <p:spPr bwMode="auto">
            <a:xfrm>
              <a:off x="215" y="350"/>
              <a:ext cx="1245" cy="950"/>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VS</a:t>
              </a:r>
              <a:endPar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23" name="Rectangle 269"/>
          <p:cNvSpPr/>
          <p:nvPr/>
        </p:nvSpPr>
        <p:spPr>
          <a:xfrm>
            <a:off x="1363515" y="5603690"/>
            <a:ext cx="9107827" cy="666484"/>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24" name="Text Box 7"/>
          <p:cNvSpPr txBox="1">
            <a:spLocks noChangeArrowheads="1"/>
          </p:cNvSpPr>
          <p:nvPr/>
        </p:nvSpPr>
        <p:spPr bwMode="auto">
          <a:xfrm>
            <a:off x="1549167" y="5636008"/>
            <a:ext cx="8814688" cy="579005"/>
          </a:xfrm>
          <a:prstGeom prst="rect">
            <a:avLst/>
          </a:prstGeom>
          <a:noFill/>
          <a:ln w="9525">
            <a:noFill/>
            <a:miter lim="800000"/>
            <a:headEnd/>
            <a:tailEnd/>
          </a:ln>
        </p:spPr>
        <p:txBody>
          <a:bodyPr wrap="square" lIns="45720" tIns="22860" rIns="45720" bIns="22860" anchor="ctr">
            <a:spAutoFit/>
          </a:bodyPr>
          <a:lstStyle/>
          <a:p>
            <a:pPr marL="0" marR="0" lvl="0" indent="0" algn="ctr"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Semibold" pitchFamily="34" charset="0"/>
            </a:endParaRPr>
          </a:p>
        </p:txBody>
      </p:sp>
      <p:sp>
        <p:nvSpPr>
          <p:cNvPr id="25"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6" name="矩形 25"/>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6842753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250" fill="hold"/>
                                        <p:tgtEl>
                                          <p:spTgt spid="23"/>
                                        </p:tgtEl>
                                        <p:attrNameLst>
                                          <p:attrName>ppt_x</p:attrName>
                                        </p:attrNameLst>
                                      </p:cBhvr>
                                      <p:tavLst>
                                        <p:tav tm="0">
                                          <p:val>
                                            <p:strVal val="#ppt_x"/>
                                          </p:val>
                                        </p:tav>
                                        <p:tav tm="100000">
                                          <p:val>
                                            <p:strVal val="#ppt_x"/>
                                          </p:val>
                                        </p:tav>
                                      </p:tavLst>
                                    </p:anim>
                                    <p:anim calcmode="lin" valueType="num">
                                      <p:cBhvr additive="base">
                                        <p:cTn id="47" dur="25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250" fill="hold"/>
                                        <p:tgtEl>
                                          <p:spTgt spid="24"/>
                                        </p:tgtEl>
                                        <p:attrNameLst>
                                          <p:attrName>ppt_x</p:attrName>
                                        </p:attrNameLst>
                                      </p:cBhvr>
                                      <p:tavLst>
                                        <p:tav tm="0">
                                          <p:val>
                                            <p:strVal val="#ppt_x"/>
                                          </p:val>
                                        </p:tav>
                                        <p:tav tm="100000">
                                          <p:val>
                                            <p:strVal val="#ppt_x"/>
                                          </p:val>
                                        </p:tav>
                                      </p:tavLst>
                                    </p:anim>
                                    <p:anim calcmode="lin" valueType="num">
                                      <p:cBhvr additive="base">
                                        <p:cTn id="52" dur="2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autoUpdateAnimBg="0"/>
      <p:bldP spid="15" grpId="0" animBg="1"/>
      <p:bldP spid="16" grpId="0" bldLvl="0" animBg="1" autoUpdateAnimBg="0"/>
      <p:bldP spid="17" grpId="0" animBg="1"/>
      <p:bldP spid="18" grpId="0" bldLvl="0"/>
      <p:bldP spid="19" grpId="0"/>
      <p:bldP spid="23" grpId="0" animBg="1"/>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1798416" y="2434941"/>
            <a:ext cx="1293746" cy="1331728"/>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noFill/>
          <a:ln w="50800">
            <a:solidFill>
              <a:schemeClr val="bg1">
                <a:lumMod val="50000"/>
                <a:alpha val="50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marL="0" marR="0" lvl="0" indent="0" algn="ctr" defTabSz="355600" eaLnBrk="1" fontAlgn="auto" latinLnBrk="0" hangingPunct="1">
              <a:lnSpc>
                <a:spcPct val="90000"/>
              </a:lnSpc>
              <a:spcBef>
                <a:spcPct val="0"/>
              </a:spcBef>
              <a:spcAft>
                <a:spcPct val="35000"/>
              </a:spcAft>
              <a:buClrTx/>
              <a:buSzTx/>
              <a:buFontTx/>
              <a:buNone/>
              <a:tabLst/>
              <a:defRPr/>
            </a:pPr>
            <a:r>
              <a:rPr kumimoji="0" lang="zh-CN" altLang="en-US" sz="1400" b="1" i="0" u="none" strike="noStrike" kern="1200" cap="none" spc="0" normalizeH="0" baseline="0" noProof="0" dirty="0">
                <a:ln>
                  <a:noFill/>
                </a:ln>
                <a:solidFill>
                  <a:srgbClr val="FFC000"/>
                </a:solidFill>
                <a:effectLst/>
                <a:uLnTx/>
                <a:uFillTx/>
                <a:latin typeface="微软雅黑" pitchFamily="34" charset="-122"/>
                <a:ea typeface="微软雅黑" pitchFamily="34" charset="-122"/>
              </a:rPr>
              <a:t>添加标题</a:t>
            </a:r>
            <a:endParaRPr kumimoji="0" lang="en-US" sz="1400" b="1" i="0" u="none" strike="noStrike" kern="120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3" name="任意多边形 32"/>
          <p:cNvSpPr/>
          <p:nvPr/>
        </p:nvSpPr>
        <p:spPr>
          <a:xfrm>
            <a:off x="3197215" y="2714604"/>
            <a:ext cx="750373" cy="772402"/>
          </a:xfrm>
          <a:custGeom>
            <a:avLst/>
            <a:gdLst>
              <a:gd name="connsiteX0" fmla="*/ 91460 w 690003"/>
              <a:gd name="connsiteY0" fmla="*/ 263857 h 690003"/>
              <a:gd name="connsiteX1" fmla="*/ 263857 w 690003"/>
              <a:gd name="connsiteY1" fmla="*/ 263857 h 690003"/>
              <a:gd name="connsiteX2" fmla="*/ 263857 w 690003"/>
              <a:gd name="connsiteY2" fmla="*/ 91460 h 690003"/>
              <a:gd name="connsiteX3" fmla="*/ 426146 w 690003"/>
              <a:gd name="connsiteY3" fmla="*/ 91460 h 690003"/>
              <a:gd name="connsiteX4" fmla="*/ 426146 w 690003"/>
              <a:gd name="connsiteY4" fmla="*/ 263857 h 690003"/>
              <a:gd name="connsiteX5" fmla="*/ 598543 w 690003"/>
              <a:gd name="connsiteY5" fmla="*/ 263857 h 690003"/>
              <a:gd name="connsiteX6" fmla="*/ 598543 w 690003"/>
              <a:gd name="connsiteY6" fmla="*/ 426146 h 690003"/>
              <a:gd name="connsiteX7" fmla="*/ 426146 w 690003"/>
              <a:gd name="connsiteY7" fmla="*/ 426146 h 690003"/>
              <a:gd name="connsiteX8" fmla="*/ 426146 w 690003"/>
              <a:gd name="connsiteY8" fmla="*/ 598543 h 690003"/>
              <a:gd name="connsiteX9" fmla="*/ 263857 w 690003"/>
              <a:gd name="connsiteY9" fmla="*/ 598543 h 690003"/>
              <a:gd name="connsiteX10" fmla="*/ 263857 w 690003"/>
              <a:gd name="connsiteY10" fmla="*/ 426146 h 690003"/>
              <a:gd name="connsiteX11" fmla="*/ 91460 w 690003"/>
              <a:gd name="connsiteY11" fmla="*/ 426146 h 690003"/>
              <a:gd name="connsiteX12" fmla="*/ 91460 w 690003"/>
              <a:gd name="connsiteY12" fmla="*/ 263857 h 69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0003" h="690003">
                <a:moveTo>
                  <a:pt x="91460" y="263857"/>
                </a:moveTo>
                <a:lnTo>
                  <a:pt x="263857" y="263857"/>
                </a:lnTo>
                <a:lnTo>
                  <a:pt x="263857" y="91460"/>
                </a:lnTo>
                <a:lnTo>
                  <a:pt x="426146" y="91460"/>
                </a:lnTo>
                <a:lnTo>
                  <a:pt x="426146" y="263857"/>
                </a:lnTo>
                <a:lnTo>
                  <a:pt x="598543" y="263857"/>
                </a:lnTo>
                <a:lnTo>
                  <a:pt x="598543" y="426146"/>
                </a:lnTo>
                <a:lnTo>
                  <a:pt x="426146" y="426146"/>
                </a:lnTo>
                <a:lnTo>
                  <a:pt x="426146" y="598543"/>
                </a:lnTo>
                <a:lnTo>
                  <a:pt x="263857" y="598543"/>
                </a:lnTo>
                <a:lnTo>
                  <a:pt x="263857" y="426146"/>
                </a:lnTo>
                <a:lnTo>
                  <a:pt x="91460" y="426146"/>
                </a:lnTo>
                <a:lnTo>
                  <a:pt x="91460" y="263857"/>
                </a:lnTo>
                <a:close/>
              </a:path>
            </a:pathLst>
          </a:custGeom>
          <a:solidFill>
            <a:schemeClr val="bg1">
              <a:lumMod val="75000"/>
              <a:alpha val="50000"/>
            </a:schemeClr>
          </a:solidFill>
          <a:ln>
            <a:noFill/>
          </a:ln>
        </p:spPr>
        <p:style>
          <a:lnRef idx="0">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1460" tIns="263857" rIns="91460" bIns="263857"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endParaRPr kumimoji="0" lang="en-US" sz="1400" b="0" i="0" u="none" strike="noStrike" kern="120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34" name="任意多边形 33"/>
          <p:cNvSpPr/>
          <p:nvPr/>
        </p:nvSpPr>
        <p:spPr>
          <a:xfrm>
            <a:off x="4052641" y="2434941"/>
            <a:ext cx="1293746" cy="1331728"/>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noFill/>
          <a:ln w="50800">
            <a:solidFill>
              <a:schemeClr val="bg1">
                <a:lumMod val="50000"/>
                <a:alpha val="50000"/>
              </a:schemeClr>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marL="0" marR="0" lvl="0" indent="0" algn="ctr" defTabSz="355600" eaLnBrk="1" fontAlgn="auto" latinLnBrk="0" hangingPunct="1">
              <a:lnSpc>
                <a:spcPct val="90000"/>
              </a:lnSpc>
              <a:spcBef>
                <a:spcPct val="0"/>
              </a:spcBef>
              <a:spcAft>
                <a:spcPct val="3500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5" name="任意多边形 34"/>
          <p:cNvSpPr/>
          <p:nvPr/>
        </p:nvSpPr>
        <p:spPr>
          <a:xfrm>
            <a:off x="5451440" y="2714604"/>
            <a:ext cx="750373" cy="772402"/>
          </a:xfrm>
          <a:custGeom>
            <a:avLst/>
            <a:gdLst>
              <a:gd name="connsiteX0" fmla="*/ 91460 w 690003"/>
              <a:gd name="connsiteY0" fmla="*/ 263857 h 690003"/>
              <a:gd name="connsiteX1" fmla="*/ 263857 w 690003"/>
              <a:gd name="connsiteY1" fmla="*/ 263857 h 690003"/>
              <a:gd name="connsiteX2" fmla="*/ 263857 w 690003"/>
              <a:gd name="connsiteY2" fmla="*/ 91460 h 690003"/>
              <a:gd name="connsiteX3" fmla="*/ 426146 w 690003"/>
              <a:gd name="connsiteY3" fmla="*/ 91460 h 690003"/>
              <a:gd name="connsiteX4" fmla="*/ 426146 w 690003"/>
              <a:gd name="connsiteY4" fmla="*/ 263857 h 690003"/>
              <a:gd name="connsiteX5" fmla="*/ 598543 w 690003"/>
              <a:gd name="connsiteY5" fmla="*/ 263857 h 690003"/>
              <a:gd name="connsiteX6" fmla="*/ 598543 w 690003"/>
              <a:gd name="connsiteY6" fmla="*/ 426146 h 690003"/>
              <a:gd name="connsiteX7" fmla="*/ 426146 w 690003"/>
              <a:gd name="connsiteY7" fmla="*/ 426146 h 690003"/>
              <a:gd name="connsiteX8" fmla="*/ 426146 w 690003"/>
              <a:gd name="connsiteY8" fmla="*/ 598543 h 690003"/>
              <a:gd name="connsiteX9" fmla="*/ 263857 w 690003"/>
              <a:gd name="connsiteY9" fmla="*/ 598543 h 690003"/>
              <a:gd name="connsiteX10" fmla="*/ 263857 w 690003"/>
              <a:gd name="connsiteY10" fmla="*/ 426146 h 690003"/>
              <a:gd name="connsiteX11" fmla="*/ 91460 w 690003"/>
              <a:gd name="connsiteY11" fmla="*/ 426146 h 690003"/>
              <a:gd name="connsiteX12" fmla="*/ 91460 w 690003"/>
              <a:gd name="connsiteY12" fmla="*/ 263857 h 69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0003" h="690003">
                <a:moveTo>
                  <a:pt x="91460" y="263857"/>
                </a:moveTo>
                <a:lnTo>
                  <a:pt x="263857" y="263857"/>
                </a:lnTo>
                <a:lnTo>
                  <a:pt x="263857" y="91460"/>
                </a:lnTo>
                <a:lnTo>
                  <a:pt x="426146" y="91460"/>
                </a:lnTo>
                <a:lnTo>
                  <a:pt x="426146" y="263857"/>
                </a:lnTo>
                <a:lnTo>
                  <a:pt x="598543" y="263857"/>
                </a:lnTo>
                <a:lnTo>
                  <a:pt x="598543" y="426146"/>
                </a:lnTo>
                <a:lnTo>
                  <a:pt x="426146" y="426146"/>
                </a:lnTo>
                <a:lnTo>
                  <a:pt x="426146" y="598543"/>
                </a:lnTo>
                <a:lnTo>
                  <a:pt x="263857" y="598543"/>
                </a:lnTo>
                <a:lnTo>
                  <a:pt x="263857" y="426146"/>
                </a:lnTo>
                <a:lnTo>
                  <a:pt x="91460" y="426146"/>
                </a:lnTo>
                <a:lnTo>
                  <a:pt x="91460" y="263857"/>
                </a:lnTo>
                <a:close/>
              </a:path>
            </a:pathLst>
          </a:custGeom>
          <a:solidFill>
            <a:schemeClr val="bg1">
              <a:lumMod val="75000"/>
              <a:alpha val="50000"/>
            </a:schemeClr>
          </a:solidFill>
          <a:ln>
            <a:noFill/>
          </a:ln>
        </p:spPr>
        <p:style>
          <a:lnRef idx="0">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91460" tIns="263857" rIns="91460" bIns="263857" numCol="1" spcCol="1270" anchor="ctr" anchorCtr="0">
            <a:noAutofit/>
          </a:bodyPr>
          <a:lstStyle/>
          <a:p>
            <a:pPr marL="0" marR="0" lvl="0" indent="0" algn="ctr" defTabSz="488950" eaLnBrk="1" fontAlgn="auto" latinLnBrk="0" hangingPunct="1">
              <a:lnSpc>
                <a:spcPct val="90000"/>
              </a:lnSpc>
              <a:spcBef>
                <a:spcPct val="0"/>
              </a:spcBef>
              <a:spcAft>
                <a:spcPct val="35000"/>
              </a:spcAft>
              <a:buClrTx/>
              <a:buSzTx/>
              <a:buFontTx/>
              <a:buNone/>
              <a:tabLst/>
              <a:defRPr/>
            </a:pPr>
            <a:endParaRPr kumimoji="0" lang="en-US" sz="1400" b="0" i="0" u="none" strike="noStrike" kern="120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36" name="任意多边形 35"/>
          <p:cNvSpPr/>
          <p:nvPr/>
        </p:nvSpPr>
        <p:spPr>
          <a:xfrm>
            <a:off x="6306865" y="2434941"/>
            <a:ext cx="1293746" cy="1331728"/>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noFill/>
          <a:ln w="50800">
            <a:solidFill>
              <a:schemeClr val="bg1">
                <a:lumMod val="50000"/>
                <a:alpha val="50000"/>
              </a:schemeClr>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marL="0" marR="0" lvl="0" indent="0" algn="ctr" defTabSz="355600" eaLnBrk="1" fontAlgn="auto" latinLnBrk="0" hangingPunct="1">
              <a:lnSpc>
                <a:spcPct val="90000"/>
              </a:lnSpc>
              <a:spcBef>
                <a:spcPct val="0"/>
              </a:spcBef>
              <a:spcAft>
                <a:spcPct val="3500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7" name="任意多边形 36"/>
          <p:cNvSpPr/>
          <p:nvPr/>
        </p:nvSpPr>
        <p:spPr>
          <a:xfrm>
            <a:off x="7705664" y="2714604"/>
            <a:ext cx="750373" cy="772402"/>
          </a:xfrm>
          <a:custGeom>
            <a:avLst/>
            <a:gdLst>
              <a:gd name="connsiteX0" fmla="*/ 91460 w 690003"/>
              <a:gd name="connsiteY0" fmla="*/ 142141 h 690003"/>
              <a:gd name="connsiteX1" fmla="*/ 598543 w 690003"/>
              <a:gd name="connsiteY1" fmla="*/ 142141 h 690003"/>
              <a:gd name="connsiteX2" fmla="*/ 598543 w 690003"/>
              <a:gd name="connsiteY2" fmla="*/ 304429 h 690003"/>
              <a:gd name="connsiteX3" fmla="*/ 91460 w 690003"/>
              <a:gd name="connsiteY3" fmla="*/ 304429 h 690003"/>
              <a:gd name="connsiteX4" fmla="*/ 91460 w 690003"/>
              <a:gd name="connsiteY4" fmla="*/ 142141 h 690003"/>
              <a:gd name="connsiteX5" fmla="*/ 91460 w 690003"/>
              <a:gd name="connsiteY5" fmla="*/ 385574 h 690003"/>
              <a:gd name="connsiteX6" fmla="*/ 598543 w 690003"/>
              <a:gd name="connsiteY6" fmla="*/ 385574 h 690003"/>
              <a:gd name="connsiteX7" fmla="*/ 598543 w 690003"/>
              <a:gd name="connsiteY7" fmla="*/ 547862 h 690003"/>
              <a:gd name="connsiteX8" fmla="*/ 91460 w 690003"/>
              <a:gd name="connsiteY8" fmla="*/ 547862 h 690003"/>
              <a:gd name="connsiteX9" fmla="*/ 91460 w 690003"/>
              <a:gd name="connsiteY9" fmla="*/ 385574 h 69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0003" h="690003">
                <a:moveTo>
                  <a:pt x="91460" y="142141"/>
                </a:moveTo>
                <a:lnTo>
                  <a:pt x="598543" y="142141"/>
                </a:lnTo>
                <a:lnTo>
                  <a:pt x="598543" y="304429"/>
                </a:lnTo>
                <a:lnTo>
                  <a:pt x="91460" y="304429"/>
                </a:lnTo>
                <a:lnTo>
                  <a:pt x="91460" y="142141"/>
                </a:lnTo>
                <a:close/>
                <a:moveTo>
                  <a:pt x="91460" y="385574"/>
                </a:moveTo>
                <a:lnTo>
                  <a:pt x="598543" y="385574"/>
                </a:lnTo>
                <a:lnTo>
                  <a:pt x="598543" y="547862"/>
                </a:lnTo>
                <a:lnTo>
                  <a:pt x="91460" y="547862"/>
                </a:lnTo>
                <a:lnTo>
                  <a:pt x="91460" y="385574"/>
                </a:lnTo>
                <a:close/>
              </a:path>
            </a:pathLst>
          </a:custGeom>
          <a:solidFill>
            <a:schemeClr val="bg1">
              <a:lumMod val="75000"/>
              <a:alpha val="50000"/>
            </a:schemeClr>
          </a:solidFill>
          <a:ln>
            <a:noFill/>
          </a:ln>
        </p:spPr>
        <p:style>
          <a:lnRef idx="0">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1460" tIns="142141" rIns="91460" bIns="142141" numCol="1" spcCol="1270" anchor="ctr" anchorCtr="0">
            <a:noAutofit/>
          </a:bodyPr>
          <a:lstStyle/>
          <a:p>
            <a:pPr marL="0" marR="0" lvl="0" indent="0" algn="ctr" defTabSz="1289050" eaLnBrk="1" fontAlgn="auto" latinLnBrk="0" hangingPunct="1">
              <a:lnSpc>
                <a:spcPct val="90000"/>
              </a:lnSpc>
              <a:spcBef>
                <a:spcPct val="0"/>
              </a:spcBef>
              <a:spcAft>
                <a:spcPct val="35000"/>
              </a:spcAft>
              <a:buClrTx/>
              <a:buSzTx/>
              <a:buFontTx/>
              <a:buNone/>
              <a:tabLst/>
              <a:defRPr/>
            </a:pPr>
            <a:endParaRPr kumimoji="0" lang="en-US" sz="1400" b="0" i="0" u="none" strike="noStrike" kern="120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38" name="任意多边形 37"/>
          <p:cNvSpPr/>
          <p:nvPr/>
        </p:nvSpPr>
        <p:spPr>
          <a:xfrm>
            <a:off x="8561090" y="2434941"/>
            <a:ext cx="1293746" cy="1331728"/>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noFill/>
          <a:ln w="50800">
            <a:solidFill>
              <a:schemeClr val="bg1">
                <a:lumMod val="50000"/>
                <a:alpha val="50000"/>
              </a:schemeClr>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marL="0" marR="0" lvl="0" indent="0" algn="ctr" defTabSz="355600" eaLnBrk="1" fontAlgn="auto" latinLnBrk="0" hangingPunct="1">
              <a:lnSpc>
                <a:spcPct val="90000"/>
              </a:lnSpc>
              <a:spcBef>
                <a:spcPct val="0"/>
              </a:spcBef>
              <a:spcAft>
                <a:spcPct val="3500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44" name="Group 2"/>
          <p:cNvGrpSpPr/>
          <p:nvPr/>
        </p:nvGrpSpPr>
        <p:grpSpPr>
          <a:xfrm>
            <a:off x="1392971" y="3868587"/>
            <a:ext cx="2054384" cy="1482084"/>
            <a:chOff x="771071" y="2812811"/>
            <a:chExt cx="1409434" cy="856676"/>
          </a:xfrm>
        </p:grpSpPr>
        <p:sp>
          <p:nvSpPr>
            <p:cNvPr id="45" name="Content Placeholder 2"/>
            <p:cNvSpPr txBox="1">
              <a:spLocks/>
            </p:cNvSpPr>
            <p:nvPr/>
          </p:nvSpPr>
          <p:spPr>
            <a:xfrm>
              <a:off x="808605" y="3042160"/>
              <a:ext cx="1371900" cy="6273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47" name="Content Placeholder 2"/>
            <p:cNvSpPr txBox="1">
              <a:spLocks/>
            </p:cNvSpPr>
            <p:nvPr/>
          </p:nvSpPr>
          <p:spPr>
            <a:xfrm>
              <a:off x="771071" y="281281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91,453</a:t>
              </a:r>
            </a:p>
          </p:txBody>
        </p:sp>
      </p:grpSp>
      <p:grpSp>
        <p:nvGrpSpPr>
          <p:cNvPr id="49" name="Group 3"/>
          <p:cNvGrpSpPr/>
          <p:nvPr/>
        </p:nvGrpSpPr>
        <p:grpSpPr>
          <a:xfrm>
            <a:off x="3687417" y="3868589"/>
            <a:ext cx="2001846" cy="1511121"/>
            <a:chOff x="2832696" y="2812811"/>
            <a:chExt cx="1373390" cy="753299"/>
          </a:xfrm>
        </p:grpSpPr>
        <p:sp>
          <p:nvSpPr>
            <p:cNvPr id="50" name="Content Placeholder 2"/>
            <p:cNvSpPr txBox="1">
              <a:spLocks/>
            </p:cNvSpPr>
            <p:nvPr/>
          </p:nvSpPr>
          <p:spPr>
            <a:xfrm>
              <a:off x="2832696" y="301508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52" name="Content Placeholder 2"/>
            <p:cNvSpPr txBox="1">
              <a:spLocks/>
            </p:cNvSpPr>
            <p:nvPr/>
          </p:nvSpPr>
          <p:spPr>
            <a:xfrm>
              <a:off x="2837271" y="281281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76,453</a:t>
              </a:r>
            </a:p>
          </p:txBody>
        </p:sp>
      </p:grpSp>
      <p:grpSp>
        <p:nvGrpSpPr>
          <p:cNvPr id="54" name="Group 5"/>
          <p:cNvGrpSpPr/>
          <p:nvPr/>
        </p:nvGrpSpPr>
        <p:grpSpPr>
          <a:xfrm>
            <a:off x="5955267" y="3873647"/>
            <a:ext cx="1999674" cy="1506063"/>
            <a:chOff x="4930513" y="2758155"/>
            <a:chExt cx="1371900" cy="733105"/>
          </a:xfrm>
        </p:grpSpPr>
        <p:sp>
          <p:nvSpPr>
            <p:cNvPr id="55" name="Content Placeholder 2"/>
            <p:cNvSpPr txBox="1">
              <a:spLocks/>
            </p:cNvSpPr>
            <p:nvPr/>
          </p:nvSpPr>
          <p:spPr>
            <a:xfrm>
              <a:off x="4930513" y="294023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57" name="Content Placeholder 2"/>
            <p:cNvSpPr txBox="1">
              <a:spLocks/>
            </p:cNvSpPr>
            <p:nvPr/>
          </p:nvSpPr>
          <p:spPr>
            <a:xfrm>
              <a:off x="4930513" y="2758155"/>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30,128</a:t>
              </a:r>
            </a:p>
          </p:txBody>
        </p:sp>
      </p:grpSp>
      <p:grpSp>
        <p:nvGrpSpPr>
          <p:cNvPr id="59" name="Group 6"/>
          <p:cNvGrpSpPr/>
          <p:nvPr/>
        </p:nvGrpSpPr>
        <p:grpSpPr>
          <a:xfrm>
            <a:off x="8243996" y="3868586"/>
            <a:ext cx="1999674" cy="1482086"/>
            <a:chOff x="6984401" y="2812811"/>
            <a:chExt cx="1371900" cy="819836"/>
          </a:xfrm>
        </p:grpSpPr>
        <p:sp>
          <p:nvSpPr>
            <p:cNvPr id="60" name="Content Placeholder 2"/>
            <p:cNvSpPr txBox="1">
              <a:spLocks/>
            </p:cNvSpPr>
            <p:nvPr/>
          </p:nvSpPr>
          <p:spPr>
            <a:xfrm>
              <a:off x="6984401" y="3030490"/>
              <a:ext cx="1371900" cy="6021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62" name="Content Placeholder 2"/>
            <p:cNvSpPr txBox="1">
              <a:spLocks/>
            </p:cNvSpPr>
            <p:nvPr/>
          </p:nvSpPr>
          <p:spPr>
            <a:xfrm>
              <a:off x="6984401" y="2812811"/>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200,000</a:t>
              </a:r>
            </a:p>
          </p:txBody>
        </p:sp>
      </p:grpSp>
      <p:sp>
        <p:nvSpPr>
          <p:cNvPr id="25"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6" name="矩形 25"/>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9232793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 calcmode="lin" valueType="num">
                                      <p:cBhvr>
                                        <p:cTn id="51" dur="500" fill="hold"/>
                                        <p:tgtEl>
                                          <p:spTgt spid="38"/>
                                        </p:tgtEl>
                                        <p:attrNameLst>
                                          <p:attrName>style.rotation</p:attrName>
                                        </p:attrNameLst>
                                      </p:cBhvr>
                                      <p:tavLst>
                                        <p:tav tm="0">
                                          <p:val>
                                            <p:fltVal val="360"/>
                                          </p:val>
                                        </p:tav>
                                        <p:tav tm="100000">
                                          <p:val>
                                            <p:fltVal val="0"/>
                                          </p:val>
                                        </p:tav>
                                      </p:tavLst>
                                    </p:anim>
                                    <p:animEffect transition="in" filter="fade">
                                      <p:cBhvr>
                                        <p:cTn id="52" dur="500"/>
                                        <p:tgtEl>
                                          <p:spTgt spid="38"/>
                                        </p:tgtEl>
                                      </p:cBhvr>
                                    </p:animEffect>
                                  </p:childTnLst>
                                </p:cTn>
                              </p:par>
                            </p:childTnLst>
                          </p:cTn>
                        </p:par>
                        <p:par>
                          <p:cTn id="53" fill="hold">
                            <p:stCondLst>
                              <p:cond delay="5000"/>
                            </p:stCondLst>
                            <p:childTnLst>
                              <p:par>
                                <p:cTn id="54" presetID="10" presetClass="entr" presetSubtype="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6"/>
          <p:cNvCxnSpPr/>
          <p:nvPr/>
        </p:nvCxnSpPr>
        <p:spPr>
          <a:xfrm flipV="1">
            <a:off x="5961841" y="1345721"/>
            <a:ext cx="0" cy="5512280"/>
          </a:xfrm>
          <a:prstGeom prst="straightConnector1">
            <a:avLst/>
          </a:prstGeom>
          <a:ln w="76200">
            <a:solidFill>
              <a:srgbClr val="92700E"/>
            </a:solidFill>
            <a:tailEnd type="arrow"/>
          </a:ln>
        </p:spPr>
        <p:style>
          <a:lnRef idx="1">
            <a:schemeClr val="accent1"/>
          </a:lnRef>
          <a:fillRef idx="0">
            <a:schemeClr val="accent1"/>
          </a:fillRef>
          <a:effectRef idx="0">
            <a:schemeClr val="accent1"/>
          </a:effectRef>
          <a:fontRef idx="minor">
            <a:schemeClr val="tx1"/>
          </a:fontRef>
        </p:style>
      </p:cxnSp>
      <p:sp>
        <p:nvSpPr>
          <p:cNvPr id="7" name="Oval 7"/>
          <p:cNvSpPr/>
          <p:nvPr/>
        </p:nvSpPr>
        <p:spPr>
          <a:xfrm>
            <a:off x="5845594" y="2029507"/>
            <a:ext cx="232495" cy="232495"/>
          </a:xfrm>
          <a:prstGeom prst="ellipse">
            <a:avLst/>
          </a:prstGeom>
          <a:solidFill>
            <a:schemeClr val="tx1">
              <a:lumMod val="65000"/>
              <a:lumOff val="35000"/>
            </a:schemeClr>
          </a:solidFill>
          <a:ln w="28575">
            <a:solidFill>
              <a:schemeClr val="bg1">
                <a:lumMod val="7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8" name="Oval 8"/>
          <p:cNvSpPr/>
          <p:nvPr/>
        </p:nvSpPr>
        <p:spPr>
          <a:xfrm>
            <a:off x="5845591" y="2910231"/>
            <a:ext cx="232495" cy="232495"/>
          </a:xfrm>
          <a:prstGeom prst="ellipse">
            <a:avLst/>
          </a:prstGeom>
          <a:solidFill>
            <a:schemeClr val="tx1">
              <a:lumMod val="65000"/>
              <a:lumOff val="35000"/>
            </a:schemeClr>
          </a:solidFill>
          <a:ln w="28575">
            <a:solidFill>
              <a:schemeClr val="bg1">
                <a:lumMod val="7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9" name="Oval 9"/>
          <p:cNvSpPr/>
          <p:nvPr/>
        </p:nvSpPr>
        <p:spPr>
          <a:xfrm>
            <a:off x="5845594" y="3741368"/>
            <a:ext cx="232495" cy="232495"/>
          </a:xfrm>
          <a:prstGeom prst="ellipse">
            <a:avLst/>
          </a:prstGeom>
          <a:solidFill>
            <a:schemeClr val="tx1">
              <a:lumMod val="65000"/>
              <a:lumOff val="35000"/>
            </a:schemeClr>
          </a:solidFill>
          <a:ln w="28575">
            <a:solidFill>
              <a:schemeClr val="bg1">
                <a:lumMod val="7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10" name="Oval 10"/>
          <p:cNvSpPr/>
          <p:nvPr/>
        </p:nvSpPr>
        <p:spPr>
          <a:xfrm>
            <a:off x="5845594" y="4673083"/>
            <a:ext cx="232495" cy="232495"/>
          </a:xfrm>
          <a:prstGeom prst="ellipse">
            <a:avLst/>
          </a:prstGeom>
          <a:solidFill>
            <a:schemeClr val="tx1">
              <a:lumMod val="65000"/>
              <a:lumOff val="35000"/>
            </a:schemeClr>
          </a:solidFill>
          <a:ln w="28575">
            <a:solidFill>
              <a:schemeClr val="bg1">
                <a:lumMod val="7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11" name="Oval 11"/>
          <p:cNvSpPr/>
          <p:nvPr/>
        </p:nvSpPr>
        <p:spPr>
          <a:xfrm>
            <a:off x="5845592" y="5572170"/>
            <a:ext cx="232495" cy="232495"/>
          </a:xfrm>
          <a:prstGeom prst="ellipse">
            <a:avLst/>
          </a:prstGeom>
          <a:solidFill>
            <a:schemeClr val="tx1">
              <a:lumMod val="65000"/>
              <a:lumOff val="35000"/>
            </a:schemeClr>
          </a:solidFill>
          <a:ln w="28575">
            <a:solidFill>
              <a:schemeClr val="bg1">
                <a:lumMod val="7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grpSp>
        <p:nvGrpSpPr>
          <p:cNvPr id="128" name="Group 72"/>
          <p:cNvGrpSpPr/>
          <p:nvPr/>
        </p:nvGrpSpPr>
        <p:grpSpPr>
          <a:xfrm>
            <a:off x="3538981" y="5153980"/>
            <a:ext cx="2197693" cy="1158363"/>
            <a:chOff x="2101796" y="4606597"/>
            <a:chExt cx="3605715" cy="952107"/>
          </a:xfrm>
          <a:solidFill>
            <a:srgbClr val="92700E">
              <a:alpha val="50000"/>
            </a:srgbClr>
          </a:solidFill>
        </p:grpSpPr>
        <p:sp>
          <p:nvSpPr>
            <p:cNvPr id="129" name="Isosceles Triangle 73"/>
            <p:cNvSpPr/>
            <p:nvPr/>
          </p:nvSpPr>
          <p:spPr>
            <a:xfrm rot="5400000">
              <a:off x="5399161" y="4920507"/>
              <a:ext cx="346303" cy="2703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sp>
          <p:nvSpPr>
            <p:cNvPr id="130" name="Rectangle 74"/>
            <p:cNvSpPr/>
            <p:nvPr/>
          </p:nvSpPr>
          <p:spPr>
            <a:xfrm>
              <a:off x="2101796" y="4606597"/>
              <a:ext cx="3337089" cy="9521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grpSp>
      <p:sp>
        <p:nvSpPr>
          <p:cNvPr id="132" name="Rectangle 94"/>
          <p:cNvSpPr/>
          <p:nvPr/>
        </p:nvSpPr>
        <p:spPr>
          <a:xfrm>
            <a:off x="3850064" y="5821917"/>
            <a:ext cx="1678944"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endParaRPr kumimoji="0" lang="id-ID"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34" name="Rectangle 96"/>
          <p:cNvSpPr/>
          <p:nvPr/>
        </p:nvSpPr>
        <p:spPr>
          <a:xfrm>
            <a:off x="3761002" y="5268679"/>
            <a:ext cx="1728848" cy="33855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月</a:t>
            </a: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9</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日</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cxnSp>
        <p:nvCxnSpPr>
          <p:cNvPr id="160" name="直接连接符 159"/>
          <p:cNvCxnSpPr/>
          <p:nvPr/>
        </p:nvCxnSpPr>
        <p:spPr>
          <a:xfrm>
            <a:off x="3653400" y="5691754"/>
            <a:ext cx="1902293"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0" name="圆角矩形 149"/>
          <p:cNvSpPr/>
          <p:nvPr/>
        </p:nvSpPr>
        <p:spPr>
          <a:xfrm>
            <a:off x="1717044" y="5153980"/>
            <a:ext cx="2056683" cy="1158363"/>
          </a:xfrm>
          <a:prstGeom prst="roundRect">
            <a:avLst/>
          </a:prstGeom>
          <a:blipFill dpi="0" rotWithShape="1">
            <a:blip r:embed="rId3"/>
            <a:srcRect/>
            <a:stretch>
              <a:fillRect/>
            </a:stretch>
          </a:blipFill>
          <a:ln w="762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grpSp>
        <p:nvGrpSpPr>
          <p:cNvPr id="161" name="Group 72"/>
          <p:cNvGrpSpPr/>
          <p:nvPr/>
        </p:nvGrpSpPr>
        <p:grpSpPr>
          <a:xfrm>
            <a:off x="3538981" y="3312937"/>
            <a:ext cx="2197694" cy="1158363"/>
            <a:chOff x="2101796" y="4606597"/>
            <a:chExt cx="3605717" cy="952107"/>
          </a:xfrm>
          <a:solidFill>
            <a:srgbClr val="92700E">
              <a:alpha val="50000"/>
            </a:srgbClr>
          </a:solidFill>
        </p:grpSpPr>
        <p:sp>
          <p:nvSpPr>
            <p:cNvPr id="162" name="Isosceles Triangle 73"/>
            <p:cNvSpPr/>
            <p:nvPr/>
          </p:nvSpPr>
          <p:spPr>
            <a:xfrm rot="5400000">
              <a:off x="5399162"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sp>
          <p:nvSpPr>
            <p:cNvPr id="163" name="Rectangle 74"/>
            <p:cNvSpPr/>
            <p:nvPr/>
          </p:nvSpPr>
          <p:spPr>
            <a:xfrm>
              <a:off x="2101796" y="4606597"/>
              <a:ext cx="3337089" cy="9521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grpSp>
      <p:sp>
        <p:nvSpPr>
          <p:cNvPr id="164" name="Rectangle 94"/>
          <p:cNvSpPr/>
          <p:nvPr/>
        </p:nvSpPr>
        <p:spPr>
          <a:xfrm>
            <a:off x="3850064" y="3980874"/>
            <a:ext cx="1678944"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endParaRPr kumimoji="0" lang="id-ID"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65" name="Rectangle 96"/>
          <p:cNvSpPr/>
          <p:nvPr/>
        </p:nvSpPr>
        <p:spPr>
          <a:xfrm>
            <a:off x="3761002" y="3427636"/>
            <a:ext cx="1728848" cy="33855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8</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月</a:t>
            </a: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19</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日</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cxnSp>
        <p:nvCxnSpPr>
          <p:cNvPr id="166" name="直接连接符 165"/>
          <p:cNvCxnSpPr/>
          <p:nvPr/>
        </p:nvCxnSpPr>
        <p:spPr>
          <a:xfrm>
            <a:off x="3653400" y="3850711"/>
            <a:ext cx="1902293"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7" name="圆角矩形 166"/>
          <p:cNvSpPr/>
          <p:nvPr/>
        </p:nvSpPr>
        <p:spPr>
          <a:xfrm>
            <a:off x="1717044" y="3312937"/>
            <a:ext cx="2056683" cy="1158363"/>
          </a:xfrm>
          <a:prstGeom prst="roundRect">
            <a:avLst/>
          </a:prstGeom>
          <a:blipFill dpi="0" rotWithShape="1">
            <a:blip r:embed="rId4"/>
            <a:srcRect/>
            <a:stretch>
              <a:fillRect/>
            </a:stretch>
          </a:blipFill>
          <a:ln w="762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grpSp>
        <p:nvGrpSpPr>
          <p:cNvPr id="168" name="Group 72"/>
          <p:cNvGrpSpPr/>
          <p:nvPr/>
        </p:nvGrpSpPr>
        <p:grpSpPr>
          <a:xfrm>
            <a:off x="3538980" y="1592450"/>
            <a:ext cx="2197693" cy="1158363"/>
            <a:chOff x="2101796" y="4606597"/>
            <a:chExt cx="3605715" cy="952107"/>
          </a:xfrm>
          <a:solidFill>
            <a:srgbClr val="92700E">
              <a:alpha val="50000"/>
            </a:srgbClr>
          </a:solidFill>
        </p:grpSpPr>
        <p:sp>
          <p:nvSpPr>
            <p:cNvPr id="169" name="Isosceles Triangle 73"/>
            <p:cNvSpPr/>
            <p:nvPr/>
          </p:nvSpPr>
          <p:spPr>
            <a:xfrm rot="5400000">
              <a:off x="5399161" y="4920507"/>
              <a:ext cx="346303" cy="2703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sp>
          <p:nvSpPr>
            <p:cNvPr id="170" name="Rectangle 74"/>
            <p:cNvSpPr/>
            <p:nvPr/>
          </p:nvSpPr>
          <p:spPr>
            <a:xfrm>
              <a:off x="2101796" y="4606597"/>
              <a:ext cx="3337089" cy="9521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grpSp>
      <p:sp>
        <p:nvSpPr>
          <p:cNvPr id="171" name="Rectangle 94"/>
          <p:cNvSpPr/>
          <p:nvPr/>
        </p:nvSpPr>
        <p:spPr>
          <a:xfrm>
            <a:off x="3850063" y="2260387"/>
            <a:ext cx="1678944"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endParaRPr kumimoji="0" lang="id-ID"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72" name="Rectangle 96"/>
          <p:cNvSpPr/>
          <p:nvPr/>
        </p:nvSpPr>
        <p:spPr>
          <a:xfrm>
            <a:off x="3761001" y="1707149"/>
            <a:ext cx="1728848" cy="33855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11</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月</a:t>
            </a: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11</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日</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cxnSp>
        <p:nvCxnSpPr>
          <p:cNvPr id="173" name="直接连接符 172"/>
          <p:cNvCxnSpPr/>
          <p:nvPr/>
        </p:nvCxnSpPr>
        <p:spPr>
          <a:xfrm>
            <a:off x="3653399" y="2130224"/>
            <a:ext cx="1902293"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4" name="圆角矩形 173"/>
          <p:cNvSpPr/>
          <p:nvPr/>
        </p:nvSpPr>
        <p:spPr>
          <a:xfrm>
            <a:off x="1717043" y="1592450"/>
            <a:ext cx="2056683" cy="1158363"/>
          </a:xfrm>
          <a:prstGeom prst="roundRect">
            <a:avLst/>
          </a:prstGeom>
          <a:blipFill dpi="0" rotWithShape="1">
            <a:blip r:embed="rId5"/>
            <a:srcRect/>
            <a:stretch>
              <a:fillRect t="-29000" b="-16000"/>
            </a:stretch>
          </a:blipFill>
          <a:ln w="762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grpSp>
        <p:nvGrpSpPr>
          <p:cNvPr id="175" name="Group 72"/>
          <p:cNvGrpSpPr/>
          <p:nvPr/>
        </p:nvGrpSpPr>
        <p:grpSpPr>
          <a:xfrm rot="10800000">
            <a:off x="6186990" y="4245667"/>
            <a:ext cx="2197693" cy="1158363"/>
            <a:chOff x="2101796" y="4606597"/>
            <a:chExt cx="3605715" cy="952107"/>
          </a:xfrm>
          <a:solidFill>
            <a:srgbClr val="92700E">
              <a:alpha val="50000"/>
            </a:srgbClr>
          </a:solidFill>
        </p:grpSpPr>
        <p:sp>
          <p:nvSpPr>
            <p:cNvPr id="176" name="Isosceles Triangle 73"/>
            <p:cNvSpPr/>
            <p:nvPr/>
          </p:nvSpPr>
          <p:spPr>
            <a:xfrm rot="5400000">
              <a:off x="5399161" y="4961359"/>
              <a:ext cx="346303" cy="2703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sp>
          <p:nvSpPr>
            <p:cNvPr id="177" name="Rectangle 74"/>
            <p:cNvSpPr/>
            <p:nvPr/>
          </p:nvSpPr>
          <p:spPr>
            <a:xfrm>
              <a:off x="2101796" y="4606597"/>
              <a:ext cx="3337090" cy="9521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grpSp>
      <p:sp>
        <p:nvSpPr>
          <p:cNvPr id="178" name="Rectangle 94"/>
          <p:cNvSpPr/>
          <p:nvPr/>
        </p:nvSpPr>
        <p:spPr>
          <a:xfrm>
            <a:off x="6540930" y="4913604"/>
            <a:ext cx="1678944"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endParaRPr kumimoji="0" lang="id-ID"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79" name="Rectangle 96"/>
          <p:cNvSpPr/>
          <p:nvPr/>
        </p:nvSpPr>
        <p:spPr>
          <a:xfrm>
            <a:off x="6451868" y="4360366"/>
            <a:ext cx="1728848" cy="33855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月</a:t>
            </a: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日</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cxnSp>
        <p:nvCxnSpPr>
          <p:cNvPr id="180" name="直接连接符 179"/>
          <p:cNvCxnSpPr/>
          <p:nvPr/>
        </p:nvCxnSpPr>
        <p:spPr>
          <a:xfrm>
            <a:off x="6344266" y="4794128"/>
            <a:ext cx="1902293"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1" name="圆角矩形 180"/>
          <p:cNvSpPr/>
          <p:nvPr/>
        </p:nvSpPr>
        <p:spPr>
          <a:xfrm>
            <a:off x="8297344" y="4238763"/>
            <a:ext cx="2056683" cy="1158363"/>
          </a:xfrm>
          <a:prstGeom prst="roundRect">
            <a:avLst/>
          </a:prstGeom>
          <a:blipFill dpi="0" rotWithShape="1">
            <a:blip r:embed="rId6"/>
            <a:srcRect/>
            <a:stretch>
              <a:fillRect/>
            </a:stretch>
          </a:blipFill>
          <a:ln w="762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grpSp>
        <p:nvGrpSpPr>
          <p:cNvPr id="182" name="Group 72"/>
          <p:cNvGrpSpPr/>
          <p:nvPr/>
        </p:nvGrpSpPr>
        <p:grpSpPr>
          <a:xfrm rot="10800000">
            <a:off x="6186989" y="2490752"/>
            <a:ext cx="2197693" cy="1158363"/>
            <a:chOff x="2101796" y="4606597"/>
            <a:chExt cx="3605715" cy="952107"/>
          </a:xfrm>
          <a:solidFill>
            <a:srgbClr val="92700E">
              <a:alpha val="50000"/>
            </a:srgbClr>
          </a:solidFill>
        </p:grpSpPr>
        <p:sp>
          <p:nvSpPr>
            <p:cNvPr id="183" name="Isosceles Triangle 73"/>
            <p:cNvSpPr/>
            <p:nvPr/>
          </p:nvSpPr>
          <p:spPr>
            <a:xfrm rot="5400000">
              <a:off x="5399161" y="4961359"/>
              <a:ext cx="346303" cy="2703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sp>
          <p:nvSpPr>
            <p:cNvPr id="184" name="Rectangle 74"/>
            <p:cNvSpPr/>
            <p:nvPr/>
          </p:nvSpPr>
          <p:spPr>
            <a:xfrm>
              <a:off x="2101796" y="4606597"/>
              <a:ext cx="3337089" cy="9521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FFC000"/>
                </a:solidFill>
                <a:effectLst/>
                <a:uLnTx/>
                <a:uFillTx/>
              </a:endParaRPr>
            </a:p>
          </p:txBody>
        </p:sp>
      </p:grpSp>
      <p:sp>
        <p:nvSpPr>
          <p:cNvPr id="185" name="Rectangle 94"/>
          <p:cNvSpPr/>
          <p:nvPr/>
        </p:nvSpPr>
        <p:spPr>
          <a:xfrm>
            <a:off x="6540929" y="3158689"/>
            <a:ext cx="1678944"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endParaRPr kumimoji="0" lang="id-ID"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86" name="Rectangle 96"/>
          <p:cNvSpPr/>
          <p:nvPr/>
        </p:nvSpPr>
        <p:spPr>
          <a:xfrm>
            <a:off x="6451867" y="2605451"/>
            <a:ext cx="1728848" cy="33855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9</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月</a:t>
            </a:r>
            <a:r>
              <a:rPr kumimoji="0" lang="en-US" altLang="zh-CN"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27</a:t>
            </a:r>
            <a:r>
              <a:rPr kumimoji="0" lang="zh-CN" altLang="en-US"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日</a:t>
            </a:r>
            <a:endParaRPr kumimoji="0" lang="id-ID" sz="1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cxnSp>
        <p:nvCxnSpPr>
          <p:cNvPr id="187" name="直接连接符 186"/>
          <p:cNvCxnSpPr/>
          <p:nvPr/>
        </p:nvCxnSpPr>
        <p:spPr>
          <a:xfrm>
            <a:off x="6344265" y="3039213"/>
            <a:ext cx="1902293"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8" name="圆角矩形 187"/>
          <p:cNvSpPr/>
          <p:nvPr/>
        </p:nvSpPr>
        <p:spPr>
          <a:xfrm>
            <a:off x="8297343" y="2483848"/>
            <a:ext cx="2056683" cy="1158363"/>
          </a:xfrm>
          <a:prstGeom prst="roundRect">
            <a:avLst/>
          </a:prstGeom>
          <a:blipFill dpi="0" rotWithShape="1">
            <a:blip r:embed="rId7"/>
            <a:srcRect/>
            <a:stretch>
              <a:fillRect/>
            </a:stretch>
          </a:blipFill>
          <a:ln w="762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47"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48" name="矩形 47"/>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5257473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250" fill="hold"/>
                                        <p:tgtEl>
                                          <p:spTgt spid="11"/>
                                        </p:tgtEl>
                                        <p:attrNameLst>
                                          <p:attrName>ppt_x</p:attrName>
                                        </p:attrNameLst>
                                      </p:cBhvr>
                                      <p:tavLst>
                                        <p:tav tm="0">
                                          <p:val>
                                            <p:strVal val="#ppt_x"/>
                                          </p:val>
                                        </p:tav>
                                        <p:tav tm="100000">
                                          <p:val>
                                            <p:strVal val="#ppt_x"/>
                                          </p:val>
                                        </p:tav>
                                      </p:tavLst>
                                    </p:anim>
                                    <p:anim calcmode="lin" valueType="num">
                                      <p:cBhvr additive="base">
                                        <p:cTn id="13" dur="250" fill="hold"/>
                                        <p:tgtEl>
                                          <p:spTgt spid="11"/>
                                        </p:tgtEl>
                                        <p:attrNameLst>
                                          <p:attrName>ppt_y</p:attrName>
                                        </p:attrNameLst>
                                      </p:cBhvr>
                                      <p:tavLst>
                                        <p:tav tm="0">
                                          <p:val>
                                            <p:strVal val="1+#ppt_h/2"/>
                                          </p:val>
                                        </p:tav>
                                        <p:tav tm="100000">
                                          <p:val>
                                            <p:strVal val="#ppt_y"/>
                                          </p:val>
                                        </p:tav>
                                      </p:tavLst>
                                    </p:anim>
                                  </p:childTnLst>
                                </p:cTn>
                              </p:par>
                              <p:par>
                                <p:cTn id="14" presetID="52" presetClass="entr" presetSubtype="0" fill="hold" grpId="0" nodeType="withEffect">
                                  <p:stCondLst>
                                    <p:cond delay="0"/>
                                  </p:stCondLst>
                                  <p:childTnLst>
                                    <p:set>
                                      <p:cBhvr>
                                        <p:cTn id="15" dur="1" fill="hold">
                                          <p:stCondLst>
                                            <p:cond delay="0"/>
                                          </p:stCondLst>
                                        </p:cTn>
                                        <p:tgtEl>
                                          <p:spTgt spid="150"/>
                                        </p:tgtEl>
                                        <p:attrNameLst>
                                          <p:attrName>style.visibility</p:attrName>
                                        </p:attrNameLst>
                                      </p:cBhvr>
                                      <p:to>
                                        <p:strVal val="visible"/>
                                      </p:to>
                                    </p:set>
                                    <p:animScale>
                                      <p:cBhvr>
                                        <p:cTn id="16" dur="1000" decel="50000" fill="hold">
                                          <p:stCondLst>
                                            <p:cond delay="0"/>
                                          </p:stCondLst>
                                        </p:cTn>
                                        <p:tgtEl>
                                          <p:spTgt spid="1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50"/>
                                        </p:tgtEl>
                                        <p:attrNameLst>
                                          <p:attrName>ppt_x</p:attrName>
                                          <p:attrName>ppt_y</p:attrName>
                                        </p:attrNameLst>
                                      </p:cBhvr>
                                    </p:animMotion>
                                    <p:animEffect transition="in" filter="fade">
                                      <p:cBhvr>
                                        <p:cTn id="18" dur="1000"/>
                                        <p:tgtEl>
                                          <p:spTgt spid="150"/>
                                        </p:tgtEl>
                                      </p:cBhvr>
                                    </p:animEffect>
                                  </p:childTnLst>
                                </p:cTn>
                              </p:par>
                            </p:childTnLst>
                          </p:cTn>
                        </p:par>
                        <p:par>
                          <p:cTn id="19" fill="hold">
                            <p:stCondLst>
                              <p:cond delay="1250"/>
                            </p:stCondLst>
                            <p:childTnLst>
                              <p:par>
                                <p:cTn id="20" presetID="12" presetClass="entr" presetSubtype="8" fill="hold" nodeType="afterEffect">
                                  <p:stCondLst>
                                    <p:cond delay="0"/>
                                  </p:stCondLst>
                                  <p:childTnLst>
                                    <p:set>
                                      <p:cBhvr>
                                        <p:cTn id="21" dur="1" fill="hold">
                                          <p:stCondLst>
                                            <p:cond delay="0"/>
                                          </p:stCondLst>
                                        </p:cTn>
                                        <p:tgtEl>
                                          <p:spTgt spid="128"/>
                                        </p:tgtEl>
                                        <p:attrNameLst>
                                          <p:attrName>style.visibility</p:attrName>
                                        </p:attrNameLst>
                                      </p:cBhvr>
                                      <p:to>
                                        <p:strVal val="visible"/>
                                      </p:to>
                                    </p:set>
                                    <p:anim calcmode="lin" valueType="num">
                                      <p:cBhvr additive="base">
                                        <p:cTn id="22" dur="500"/>
                                        <p:tgtEl>
                                          <p:spTgt spid="128"/>
                                        </p:tgtEl>
                                        <p:attrNameLst>
                                          <p:attrName>ppt_x</p:attrName>
                                        </p:attrNameLst>
                                      </p:cBhvr>
                                      <p:tavLst>
                                        <p:tav tm="0">
                                          <p:val>
                                            <p:strVal val="#ppt_x-#ppt_w*1.125000"/>
                                          </p:val>
                                        </p:tav>
                                        <p:tav tm="100000">
                                          <p:val>
                                            <p:strVal val="#ppt_x"/>
                                          </p:val>
                                        </p:tav>
                                      </p:tavLst>
                                    </p:anim>
                                    <p:animEffect transition="in" filter="wipe(right)">
                                      <p:cBhvr>
                                        <p:cTn id="23" dur="500"/>
                                        <p:tgtEl>
                                          <p:spTgt spid="128"/>
                                        </p:tgtEl>
                                      </p:cBhvr>
                                    </p:animEffect>
                                  </p:childTnLst>
                                </p:cTn>
                              </p:par>
                              <p:par>
                                <p:cTn id="24" presetID="22" presetClass="entr" presetSubtype="8" fill="hold" nodeType="withEffect">
                                  <p:stCondLst>
                                    <p:cond delay="0"/>
                                  </p:stCondLst>
                                  <p:childTnLst>
                                    <p:set>
                                      <p:cBhvr>
                                        <p:cTn id="25" dur="1" fill="hold">
                                          <p:stCondLst>
                                            <p:cond delay="0"/>
                                          </p:stCondLst>
                                        </p:cTn>
                                        <p:tgtEl>
                                          <p:spTgt spid="160"/>
                                        </p:tgtEl>
                                        <p:attrNameLst>
                                          <p:attrName>style.visibility</p:attrName>
                                        </p:attrNameLst>
                                      </p:cBhvr>
                                      <p:to>
                                        <p:strVal val="visible"/>
                                      </p:to>
                                    </p:set>
                                    <p:animEffect transition="in" filter="wipe(left)">
                                      <p:cBhvr>
                                        <p:cTn id="26" dur="500"/>
                                        <p:tgtEl>
                                          <p:spTgt spid="160"/>
                                        </p:tgtEl>
                                      </p:cBhvr>
                                    </p:animEffect>
                                  </p:childTnLst>
                                </p:cTn>
                              </p:par>
                            </p:childTnLst>
                          </p:cTn>
                        </p:par>
                        <p:par>
                          <p:cTn id="27" fill="hold">
                            <p:stCondLst>
                              <p:cond delay="1750"/>
                            </p:stCondLst>
                            <p:childTnLst>
                              <p:par>
                                <p:cTn id="28" presetID="22" presetClass="entr" presetSubtype="8" fill="hold" grpId="0" nodeType="afterEffect">
                                  <p:stCondLst>
                                    <p:cond delay="0"/>
                                  </p:stCondLst>
                                  <p:childTnLst>
                                    <p:set>
                                      <p:cBhvr>
                                        <p:cTn id="29" dur="1" fill="hold">
                                          <p:stCondLst>
                                            <p:cond delay="0"/>
                                          </p:stCondLst>
                                        </p:cTn>
                                        <p:tgtEl>
                                          <p:spTgt spid="134"/>
                                        </p:tgtEl>
                                        <p:attrNameLst>
                                          <p:attrName>style.visibility</p:attrName>
                                        </p:attrNameLst>
                                      </p:cBhvr>
                                      <p:to>
                                        <p:strVal val="visible"/>
                                      </p:to>
                                    </p:set>
                                    <p:animEffect transition="in" filter="wipe(left)">
                                      <p:cBhvr>
                                        <p:cTn id="30" dur="500"/>
                                        <p:tgtEl>
                                          <p:spTgt spid="134"/>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132"/>
                                        </p:tgtEl>
                                        <p:attrNameLst>
                                          <p:attrName>style.visibility</p:attrName>
                                        </p:attrNameLst>
                                      </p:cBhvr>
                                      <p:to>
                                        <p:strVal val="visible"/>
                                      </p:to>
                                    </p:set>
                                    <p:animEffect transition="in" filter="wipe(left)">
                                      <p:cBhvr>
                                        <p:cTn id="34" dur="500"/>
                                        <p:tgtEl>
                                          <p:spTgt spid="132"/>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par>
                                <p:cTn id="39" presetID="52" presetClass="entr" presetSubtype="0" fill="hold" grpId="0" nodeType="withEffect">
                                  <p:stCondLst>
                                    <p:cond delay="0"/>
                                  </p:stCondLst>
                                  <p:childTnLst>
                                    <p:set>
                                      <p:cBhvr>
                                        <p:cTn id="40" dur="1" fill="hold">
                                          <p:stCondLst>
                                            <p:cond delay="0"/>
                                          </p:stCondLst>
                                        </p:cTn>
                                        <p:tgtEl>
                                          <p:spTgt spid="181"/>
                                        </p:tgtEl>
                                        <p:attrNameLst>
                                          <p:attrName>style.visibility</p:attrName>
                                        </p:attrNameLst>
                                      </p:cBhvr>
                                      <p:to>
                                        <p:strVal val="visible"/>
                                      </p:to>
                                    </p:set>
                                    <p:animScale>
                                      <p:cBhvr>
                                        <p:cTn id="41" dur="1000" decel="50000" fill="hold">
                                          <p:stCondLst>
                                            <p:cond delay="0"/>
                                          </p:stCondLst>
                                        </p:cTn>
                                        <p:tgtEl>
                                          <p:spTgt spid="1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81"/>
                                        </p:tgtEl>
                                        <p:attrNameLst>
                                          <p:attrName>ppt_x</p:attrName>
                                          <p:attrName>ppt_y</p:attrName>
                                        </p:attrNameLst>
                                      </p:cBhvr>
                                    </p:animMotion>
                                    <p:animEffect transition="in" filter="fade">
                                      <p:cBhvr>
                                        <p:cTn id="43" dur="1000"/>
                                        <p:tgtEl>
                                          <p:spTgt spid="181"/>
                                        </p:tgtEl>
                                      </p:cBhvr>
                                    </p:animEffect>
                                  </p:childTnLst>
                                </p:cTn>
                              </p:par>
                            </p:childTnLst>
                          </p:cTn>
                        </p:par>
                        <p:par>
                          <p:cTn id="44" fill="hold">
                            <p:stCondLst>
                              <p:cond delay="3250"/>
                            </p:stCondLst>
                            <p:childTnLst>
                              <p:par>
                                <p:cTn id="45" presetID="12" presetClass="entr" presetSubtype="2" fill="hold" nodeType="afterEffect">
                                  <p:stCondLst>
                                    <p:cond delay="0"/>
                                  </p:stCondLst>
                                  <p:childTnLst>
                                    <p:set>
                                      <p:cBhvr>
                                        <p:cTn id="46" dur="1" fill="hold">
                                          <p:stCondLst>
                                            <p:cond delay="0"/>
                                          </p:stCondLst>
                                        </p:cTn>
                                        <p:tgtEl>
                                          <p:spTgt spid="175"/>
                                        </p:tgtEl>
                                        <p:attrNameLst>
                                          <p:attrName>style.visibility</p:attrName>
                                        </p:attrNameLst>
                                      </p:cBhvr>
                                      <p:to>
                                        <p:strVal val="visible"/>
                                      </p:to>
                                    </p:set>
                                    <p:anim calcmode="lin" valueType="num">
                                      <p:cBhvr additive="base">
                                        <p:cTn id="47" dur="500"/>
                                        <p:tgtEl>
                                          <p:spTgt spid="175"/>
                                        </p:tgtEl>
                                        <p:attrNameLst>
                                          <p:attrName>ppt_x</p:attrName>
                                        </p:attrNameLst>
                                      </p:cBhvr>
                                      <p:tavLst>
                                        <p:tav tm="0">
                                          <p:val>
                                            <p:strVal val="#ppt_x+#ppt_w*1.125000"/>
                                          </p:val>
                                        </p:tav>
                                        <p:tav tm="100000">
                                          <p:val>
                                            <p:strVal val="#ppt_x"/>
                                          </p:val>
                                        </p:tav>
                                      </p:tavLst>
                                    </p:anim>
                                    <p:animEffect transition="in" filter="wipe(left)">
                                      <p:cBhvr>
                                        <p:cTn id="48" dur="500"/>
                                        <p:tgtEl>
                                          <p:spTgt spid="175"/>
                                        </p:tgtEl>
                                      </p:cBhvr>
                                    </p:animEffect>
                                  </p:childTnLst>
                                </p:cTn>
                              </p:par>
                              <p:par>
                                <p:cTn id="49" presetID="22" presetClass="entr" presetSubtype="2" fill="hold" nodeType="withEffect">
                                  <p:stCondLst>
                                    <p:cond delay="0"/>
                                  </p:stCondLst>
                                  <p:childTnLst>
                                    <p:set>
                                      <p:cBhvr>
                                        <p:cTn id="50" dur="1" fill="hold">
                                          <p:stCondLst>
                                            <p:cond delay="0"/>
                                          </p:stCondLst>
                                        </p:cTn>
                                        <p:tgtEl>
                                          <p:spTgt spid="180"/>
                                        </p:tgtEl>
                                        <p:attrNameLst>
                                          <p:attrName>style.visibility</p:attrName>
                                        </p:attrNameLst>
                                      </p:cBhvr>
                                      <p:to>
                                        <p:strVal val="visible"/>
                                      </p:to>
                                    </p:set>
                                    <p:animEffect transition="in" filter="wipe(right)">
                                      <p:cBhvr>
                                        <p:cTn id="51" dur="500"/>
                                        <p:tgtEl>
                                          <p:spTgt spid="180"/>
                                        </p:tgtEl>
                                      </p:cBhvr>
                                    </p:animEffect>
                                  </p:childTnLst>
                                </p:cTn>
                              </p:par>
                            </p:childTnLst>
                          </p:cTn>
                        </p:par>
                        <p:par>
                          <p:cTn id="52" fill="hold">
                            <p:stCondLst>
                              <p:cond delay="3750"/>
                            </p:stCondLst>
                            <p:childTnLst>
                              <p:par>
                                <p:cTn id="53" presetID="22" presetClass="entr" presetSubtype="8" fill="hold" grpId="0" nodeType="afterEffect">
                                  <p:stCondLst>
                                    <p:cond delay="0"/>
                                  </p:stCondLst>
                                  <p:childTnLst>
                                    <p:set>
                                      <p:cBhvr>
                                        <p:cTn id="54" dur="1" fill="hold">
                                          <p:stCondLst>
                                            <p:cond delay="0"/>
                                          </p:stCondLst>
                                        </p:cTn>
                                        <p:tgtEl>
                                          <p:spTgt spid="179"/>
                                        </p:tgtEl>
                                        <p:attrNameLst>
                                          <p:attrName>style.visibility</p:attrName>
                                        </p:attrNameLst>
                                      </p:cBhvr>
                                      <p:to>
                                        <p:strVal val="visible"/>
                                      </p:to>
                                    </p:set>
                                    <p:animEffect transition="in" filter="wipe(left)">
                                      <p:cBhvr>
                                        <p:cTn id="55" dur="500"/>
                                        <p:tgtEl>
                                          <p:spTgt spid="179"/>
                                        </p:tgtEl>
                                      </p:cBhvr>
                                    </p:animEffect>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178"/>
                                        </p:tgtEl>
                                        <p:attrNameLst>
                                          <p:attrName>style.visibility</p:attrName>
                                        </p:attrNameLst>
                                      </p:cBhvr>
                                      <p:to>
                                        <p:strVal val="visible"/>
                                      </p:to>
                                    </p:set>
                                    <p:animEffect transition="in" filter="wipe(left)">
                                      <p:cBhvr>
                                        <p:cTn id="59" dur="500"/>
                                        <p:tgtEl>
                                          <p:spTgt spid="178"/>
                                        </p:tgtEl>
                                      </p:cBhvr>
                                    </p:animEffect>
                                  </p:childTnLst>
                                </p:cTn>
                              </p:par>
                            </p:childTnLst>
                          </p:cTn>
                        </p:par>
                        <p:par>
                          <p:cTn id="60" fill="hold">
                            <p:stCondLst>
                              <p:cond delay="4750"/>
                            </p:stCondLst>
                            <p:childTnLst>
                              <p:par>
                                <p:cTn id="61" presetID="2" presetClass="entr" presetSubtype="4"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250" fill="hold"/>
                                        <p:tgtEl>
                                          <p:spTgt spid="9"/>
                                        </p:tgtEl>
                                        <p:attrNameLst>
                                          <p:attrName>ppt_x</p:attrName>
                                        </p:attrNameLst>
                                      </p:cBhvr>
                                      <p:tavLst>
                                        <p:tav tm="0">
                                          <p:val>
                                            <p:strVal val="#ppt_x"/>
                                          </p:val>
                                        </p:tav>
                                        <p:tav tm="100000">
                                          <p:val>
                                            <p:strVal val="#ppt_x"/>
                                          </p:val>
                                        </p:tav>
                                      </p:tavLst>
                                    </p:anim>
                                    <p:anim calcmode="lin" valueType="num">
                                      <p:cBhvr additive="base">
                                        <p:cTn id="64" dur="250" fill="hold"/>
                                        <p:tgtEl>
                                          <p:spTgt spid="9"/>
                                        </p:tgtEl>
                                        <p:attrNameLst>
                                          <p:attrName>ppt_y</p:attrName>
                                        </p:attrNameLst>
                                      </p:cBhvr>
                                      <p:tavLst>
                                        <p:tav tm="0">
                                          <p:val>
                                            <p:strVal val="1+#ppt_h/2"/>
                                          </p:val>
                                        </p:tav>
                                        <p:tav tm="100000">
                                          <p:val>
                                            <p:strVal val="#ppt_y"/>
                                          </p:val>
                                        </p:tav>
                                      </p:tavLst>
                                    </p:anim>
                                  </p:childTnLst>
                                </p:cTn>
                              </p:par>
                              <p:par>
                                <p:cTn id="65" presetID="52" presetClass="entr" presetSubtype="0" fill="hold" grpId="0" nodeType="withEffect">
                                  <p:stCondLst>
                                    <p:cond delay="0"/>
                                  </p:stCondLst>
                                  <p:childTnLst>
                                    <p:set>
                                      <p:cBhvr>
                                        <p:cTn id="66" dur="1" fill="hold">
                                          <p:stCondLst>
                                            <p:cond delay="0"/>
                                          </p:stCondLst>
                                        </p:cTn>
                                        <p:tgtEl>
                                          <p:spTgt spid="167"/>
                                        </p:tgtEl>
                                        <p:attrNameLst>
                                          <p:attrName>style.visibility</p:attrName>
                                        </p:attrNameLst>
                                      </p:cBhvr>
                                      <p:to>
                                        <p:strVal val="visible"/>
                                      </p:to>
                                    </p:set>
                                    <p:animScale>
                                      <p:cBhvr>
                                        <p:cTn id="67" dur="1000" decel="50000" fill="hold">
                                          <p:stCondLst>
                                            <p:cond delay="0"/>
                                          </p:stCondLst>
                                        </p:cTn>
                                        <p:tgtEl>
                                          <p:spTgt spid="1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67"/>
                                        </p:tgtEl>
                                        <p:attrNameLst>
                                          <p:attrName>ppt_x</p:attrName>
                                          <p:attrName>ppt_y</p:attrName>
                                        </p:attrNameLst>
                                      </p:cBhvr>
                                    </p:animMotion>
                                    <p:animEffect transition="in" filter="fade">
                                      <p:cBhvr>
                                        <p:cTn id="69" dur="1000"/>
                                        <p:tgtEl>
                                          <p:spTgt spid="167"/>
                                        </p:tgtEl>
                                      </p:cBhvr>
                                    </p:animEffect>
                                  </p:childTnLst>
                                </p:cTn>
                              </p:par>
                            </p:childTnLst>
                          </p:cTn>
                        </p:par>
                        <p:par>
                          <p:cTn id="70" fill="hold">
                            <p:stCondLst>
                              <p:cond delay="5750"/>
                            </p:stCondLst>
                            <p:childTnLst>
                              <p:par>
                                <p:cTn id="71" presetID="12" presetClass="entr" presetSubtype="8" fill="hold" nodeType="afterEffect">
                                  <p:stCondLst>
                                    <p:cond delay="0"/>
                                  </p:stCondLst>
                                  <p:childTnLst>
                                    <p:set>
                                      <p:cBhvr>
                                        <p:cTn id="72" dur="1" fill="hold">
                                          <p:stCondLst>
                                            <p:cond delay="0"/>
                                          </p:stCondLst>
                                        </p:cTn>
                                        <p:tgtEl>
                                          <p:spTgt spid="161"/>
                                        </p:tgtEl>
                                        <p:attrNameLst>
                                          <p:attrName>style.visibility</p:attrName>
                                        </p:attrNameLst>
                                      </p:cBhvr>
                                      <p:to>
                                        <p:strVal val="visible"/>
                                      </p:to>
                                    </p:set>
                                    <p:anim calcmode="lin" valueType="num">
                                      <p:cBhvr additive="base">
                                        <p:cTn id="73" dur="500"/>
                                        <p:tgtEl>
                                          <p:spTgt spid="161"/>
                                        </p:tgtEl>
                                        <p:attrNameLst>
                                          <p:attrName>ppt_x</p:attrName>
                                        </p:attrNameLst>
                                      </p:cBhvr>
                                      <p:tavLst>
                                        <p:tav tm="0">
                                          <p:val>
                                            <p:strVal val="#ppt_x-#ppt_w*1.125000"/>
                                          </p:val>
                                        </p:tav>
                                        <p:tav tm="100000">
                                          <p:val>
                                            <p:strVal val="#ppt_x"/>
                                          </p:val>
                                        </p:tav>
                                      </p:tavLst>
                                    </p:anim>
                                    <p:animEffect transition="in" filter="wipe(right)">
                                      <p:cBhvr>
                                        <p:cTn id="74" dur="500"/>
                                        <p:tgtEl>
                                          <p:spTgt spid="161"/>
                                        </p:tgtEl>
                                      </p:cBhvr>
                                    </p:animEffect>
                                  </p:childTnLst>
                                </p:cTn>
                              </p:par>
                              <p:par>
                                <p:cTn id="75" presetID="22" presetClass="entr" presetSubtype="8" fill="hold" nodeType="withEffect">
                                  <p:stCondLst>
                                    <p:cond delay="0"/>
                                  </p:stCondLst>
                                  <p:childTnLst>
                                    <p:set>
                                      <p:cBhvr>
                                        <p:cTn id="76" dur="1" fill="hold">
                                          <p:stCondLst>
                                            <p:cond delay="0"/>
                                          </p:stCondLst>
                                        </p:cTn>
                                        <p:tgtEl>
                                          <p:spTgt spid="166"/>
                                        </p:tgtEl>
                                        <p:attrNameLst>
                                          <p:attrName>style.visibility</p:attrName>
                                        </p:attrNameLst>
                                      </p:cBhvr>
                                      <p:to>
                                        <p:strVal val="visible"/>
                                      </p:to>
                                    </p:set>
                                    <p:animEffect transition="in" filter="wipe(left)">
                                      <p:cBhvr>
                                        <p:cTn id="77" dur="500"/>
                                        <p:tgtEl>
                                          <p:spTgt spid="166"/>
                                        </p:tgtEl>
                                      </p:cBhvr>
                                    </p:animEffect>
                                  </p:childTnLst>
                                </p:cTn>
                              </p:par>
                            </p:childTnLst>
                          </p:cTn>
                        </p:par>
                        <p:par>
                          <p:cTn id="78" fill="hold">
                            <p:stCondLst>
                              <p:cond delay="6250"/>
                            </p:stCondLst>
                            <p:childTnLst>
                              <p:par>
                                <p:cTn id="79" presetID="22" presetClass="entr" presetSubtype="8" fill="hold" grpId="0" nodeType="afterEffect">
                                  <p:stCondLst>
                                    <p:cond delay="0"/>
                                  </p:stCondLst>
                                  <p:childTnLst>
                                    <p:set>
                                      <p:cBhvr>
                                        <p:cTn id="80" dur="1" fill="hold">
                                          <p:stCondLst>
                                            <p:cond delay="0"/>
                                          </p:stCondLst>
                                        </p:cTn>
                                        <p:tgtEl>
                                          <p:spTgt spid="165"/>
                                        </p:tgtEl>
                                        <p:attrNameLst>
                                          <p:attrName>style.visibility</p:attrName>
                                        </p:attrNameLst>
                                      </p:cBhvr>
                                      <p:to>
                                        <p:strVal val="visible"/>
                                      </p:to>
                                    </p:set>
                                    <p:animEffect transition="in" filter="wipe(left)">
                                      <p:cBhvr>
                                        <p:cTn id="81" dur="500"/>
                                        <p:tgtEl>
                                          <p:spTgt spid="165"/>
                                        </p:tgtEl>
                                      </p:cBhvr>
                                    </p:animEffect>
                                  </p:childTnLst>
                                </p:cTn>
                              </p:par>
                            </p:childTnLst>
                          </p:cTn>
                        </p:par>
                        <p:par>
                          <p:cTn id="82" fill="hold">
                            <p:stCondLst>
                              <p:cond delay="6750"/>
                            </p:stCondLst>
                            <p:childTnLst>
                              <p:par>
                                <p:cTn id="83" presetID="22" presetClass="entr" presetSubtype="8" fill="hold" grpId="0" nodeType="afterEffect">
                                  <p:stCondLst>
                                    <p:cond delay="0"/>
                                  </p:stCondLst>
                                  <p:childTnLst>
                                    <p:set>
                                      <p:cBhvr>
                                        <p:cTn id="84" dur="1" fill="hold">
                                          <p:stCondLst>
                                            <p:cond delay="0"/>
                                          </p:stCondLst>
                                        </p:cTn>
                                        <p:tgtEl>
                                          <p:spTgt spid="164"/>
                                        </p:tgtEl>
                                        <p:attrNameLst>
                                          <p:attrName>style.visibility</p:attrName>
                                        </p:attrNameLst>
                                      </p:cBhvr>
                                      <p:to>
                                        <p:strVal val="visible"/>
                                      </p:to>
                                    </p:set>
                                    <p:animEffect transition="in" filter="wipe(left)">
                                      <p:cBhvr>
                                        <p:cTn id="85" dur="500"/>
                                        <p:tgtEl>
                                          <p:spTgt spid="164"/>
                                        </p:tgtEl>
                                      </p:cBhvr>
                                    </p:animEffect>
                                  </p:childTnLst>
                                </p:cTn>
                              </p:par>
                            </p:childTnLst>
                          </p:cTn>
                        </p:par>
                        <p:par>
                          <p:cTn id="86" fill="hold">
                            <p:stCondLst>
                              <p:cond delay="7250"/>
                            </p:stCondLst>
                            <p:childTnLst>
                              <p:par>
                                <p:cTn id="87" presetID="2" presetClass="entr" presetSubtype="4"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250" fill="hold"/>
                                        <p:tgtEl>
                                          <p:spTgt spid="8"/>
                                        </p:tgtEl>
                                        <p:attrNameLst>
                                          <p:attrName>ppt_x</p:attrName>
                                        </p:attrNameLst>
                                      </p:cBhvr>
                                      <p:tavLst>
                                        <p:tav tm="0">
                                          <p:val>
                                            <p:strVal val="#ppt_x"/>
                                          </p:val>
                                        </p:tav>
                                        <p:tav tm="100000">
                                          <p:val>
                                            <p:strVal val="#ppt_x"/>
                                          </p:val>
                                        </p:tav>
                                      </p:tavLst>
                                    </p:anim>
                                    <p:anim calcmode="lin" valueType="num">
                                      <p:cBhvr additive="base">
                                        <p:cTn id="90" dur="250" fill="hold"/>
                                        <p:tgtEl>
                                          <p:spTgt spid="8"/>
                                        </p:tgtEl>
                                        <p:attrNameLst>
                                          <p:attrName>ppt_y</p:attrName>
                                        </p:attrNameLst>
                                      </p:cBhvr>
                                      <p:tavLst>
                                        <p:tav tm="0">
                                          <p:val>
                                            <p:strVal val="1+#ppt_h/2"/>
                                          </p:val>
                                        </p:tav>
                                        <p:tav tm="100000">
                                          <p:val>
                                            <p:strVal val="#ppt_y"/>
                                          </p:val>
                                        </p:tav>
                                      </p:tavLst>
                                    </p:anim>
                                  </p:childTnLst>
                                </p:cTn>
                              </p:par>
                              <p:par>
                                <p:cTn id="91" presetID="52" presetClass="entr" presetSubtype="0" fill="hold" grpId="0" nodeType="withEffect">
                                  <p:stCondLst>
                                    <p:cond delay="0"/>
                                  </p:stCondLst>
                                  <p:childTnLst>
                                    <p:set>
                                      <p:cBhvr>
                                        <p:cTn id="92" dur="1" fill="hold">
                                          <p:stCondLst>
                                            <p:cond delay="0"/>
                                          </p:stCondLst>
                                        </p:cTn>
                                        <p:tgtEl>
                                          <p:spTgt spid="188"/>
                                        </p:tgtEl>
                                        <p:attrNameLst>
                                          <p:attrName>style.visibility</p:attrName>
                                        </p:attrNameLst>
                                      </p:cBhvr>
                                      <p:to>
                                        <p:strVal val="visible"/>
                                      </p:to>
                                    </p:set>
                                    <p:animScale>
                                      <p:cBhvr>
                                        <p:cTn id="93" dur="1000" decel="50000" fill="hold">
                                          <p:stCondLst>
                                            <p:cond delay="0"/>
                                          </p:stCondLst>
                                        </p:cTn>
                                        <p:tgtEl>
                                          <p:spTgt spid="1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188"/>
                                        </p:tgtEl>
                                        <p:attrNameLst>
                                          <p:attrName>ppt_x</p:attrName>
                                          <p:attrName>ppt_y</p:attrName>
                                        </p:attrNameLst>
                                      </p:cBhvr>
                                    </p:animMotion>
                                    <p:animEffect transition="in" filter="fade">
                                      <p:cBhvr>
                                        <p:cTn id="95" dur="1000"/>
                                        <p:tgtEl>
                                          <p:spTgt spid="188"/>
                                        </p:tgtEl>
                                      </p:cBhvr>
                                    </p:animEffect>
                                  </p:childTnLst>
                                </p:cTn>
                              </p:par>
                            </p:childTnLst>
                          </p:cTn>
                        </p:par>
                        <p:par>
                          <p:cTn id="96" fill="hold">
                            <p:stCondLst>
                              <p:cond delay="8250"/>
                            </p:stCondLst>
                            <p:childTnLst>
                              <p:par>
                                <p:cTn id="97" presetID="12" presetClass="entr" presetSubtype="2" fill="hold" nodeType="afterEffect">
                                  <p:stCondLst>
                                    <p:cond delay="0"/>
                                  </p:stCondLst>
                                  <p:childTnLst>
                                    <p:set>
                                      <p:cBhvr>
                                        <p:cTn id="98" dur="1" fill="hold">
                                          <p:stCondLst>
                                            <p:cond delay="0"/>
                                          </p:stCondLst>
                                        </p:cTn>
                                        <p:tgtEl>
                                          <p:spTgt spid="182"/>
                                        </p:tgtEl>
                                        <p:attrNameLst>
                                          <p:attrName>style.visibility</p:attrName>
                                        </p:attrNameLst>
                                      </p:cBhvr>
                                      <p:to>
                                        <p:strVal val="visible"/>
                                      </p:to>
                                    </p:set>
                                    <p:anim calcmode="lin" valueType="num">
                                      <p:cBhvr additive="base">
                                        <p:cTn id="99" dur="500"/>
                                        <p:tgtEl>
                                          <p:spTgt spid="182"/>
                                        </p:tgtEl>
                                        <p:attrNameLst>
                                          <p:attrName>ppt_x</p:attrName>
                                        </p:attrNameLst>
                                      </p:cBhvr>
                                      <p:tavLst>
                                        <p:tav tm="0">
                                          <p:val>
                                            <p:strVal val="#ppt_x+#ppt_w*1.125000"/>
                                          </p:val>
                                        </p:tav>
                                        <p:tav tm="100000">
                                          <p:val>
                                            <p:strVal val="#ppt_x"/>
                                          </p:val>
                                        </p:tav>
                                      </p:tavLst>
                                    </p:anim>
                                    <p:animEffect transition="in" filter="wipe(left)">
                                      <p:cBhvr>
                                        <p:cTn id="100" dur="500"/>
                                        <p:tgtEl>
                                          <p:spTgt spid="182"/>
                                        </p:tgtEl>
                                      </p:cBhvr>
                                    </p:animEffect>
                                  </p:childTnLst>
                                </p:cTn>
                              </p:par>
                              <p:par>
                                <p:cTn id="101" presetID="22" presetClass="entr" presetSubtype="2" fill="hold" nodeType="withEffect">
                                  <p:stCondLst>
                                    <p:cond delay="0"/>
                                  </p:stCondLst>
                                  <p:childTnLst>
                                    <p:set>
                                      <p:cBhvr>
                                        <p:cTn id="102" dur="1" fill="hold">
                                          <p:stCondLst>
                                            <p:cond delay="0"/>
                                          </p:stCondLst>
                                        </p:cTn>
                                        <p:tgtEl>
                                          <p:spTgt spid="187"/>
                                        </p:tgtEl>
                                        <p:attrNameLst>
                                          <p:attrName>style.visibility</p:attrName>
                                        </p:attrNameLst>
                                      </p:cBhvr>
                                      <p:to>
                                        <p:strVal val="visible"/>
                                      </p:to>
                                    </p:set>
                                    <p:animEffect transition="in" filter="wipe(right)">
                                      <p:cBhvr>
                                        <p:cTn id="103" dur="500"/>
                                        <p:tgtEl>
                                          <p:spTgt spid="187"/>
                                        </p:tgtEl>
                                      </p:cBhvr>
                                    </p:animEffect>
                                  </p:childTnLst>
                                </p:cTn>
                              </p:par>
                            </p:childTnLst>
                          </p:cTn>
                        </p:par>
                        <p:par>
                          <p:cTn id="104" fill="hold">
                            <p:stCondLst>
                              <p:cond delay="8750"/>
                            </p:stCondLst>
                            <p:childTnLst>
                              <p:par>
                                <p:cTn id="105" presetID="22" presetClass="entr" presetSubtype="8"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9250"/>
                            </p:stCondLst>
                            <p:childTnLst>
                              <p:par>
                                <p:cTn id="109" presetID="22" presetClass="entr" presetSubtype="8" fill="hold" grpId="0" nodeType="afterEffect">
                                  <p:stCondLst>
                                    <p:cond delay="0"/>
                                  </p:stCondLst>
                                  <p:childTnLst>
                                    <p:set>
                                      <p:cBhvr>
                                        <p:cTn id="110" dur="1" fill="hold">
                                          <p:stCondLst>
                                            <p:cond delay="0"/>
                                          </p:stCondLst>
                                        </p:cTn>
                                        <p:tgtEl>
                                          <p:spTgt spid="185"/>
                                        </p:tgtEl>
                                        <p:attrNameLst>
                                          <p:attrName>style.visibility</p:attrName>
                                        </p:attrNameLst>
                                      </p:cBhvr>
                                      <p:to>
                                        <p:strVal val="visible"/>
                                      </p:to>
                                    </p:set>
                                    <p:animEffect transition="in" filter="wipe(left)">
                                      <p:cBhvr>
                                        <p:cTn id="111" dur="500"/>
                                        <p:tgtEl>
                                          <p:spTgt spid="185"/>
                                        </p:tgtEl>
                                      </p:cBhvr>
                                    </p:animEffect>
                                  </p:childTnLst>
                                </p:cTn>
                              </p:par>
                            </p:childTnLst>
                          </p:cTn>
                        </p:par>
                        <p:par>
                          <p:cTn id="112" fill="hold">
                            <p:stCondLst>
                              <p:cond delay="9750"/>
                            </p:stCondLst>
                            <p:childTnLst>
                              <p:par>
                                <p:cTn id="113" presetID="2" presetClass="entr" presetSubtype="4" fill="hold" grpId="0" nodeType="afterEffect">
                                  <p:stCondLst>
                                    <p:cond delay="0"/>
                                  </p:stCondLst>
                                  <p:childTnLst>
                                    <p:set>
                                      <p:cBhvr>
                                        <p:cTn id="114" dur="1" fill="hold">
                                          <p:stCondLst>
                                            <p:cond delay="0"/>
                                          </p:stCondLst>
                                        </p:cTn>
                                        <p:tgtEl>
                                          <p:spTgt spid="7"/>
                                        </p:tgtEl>
                                        <p:attrNameLst>
                                          <p:attrName>style.visibility</p:attrName>
                                        </p:attrNameLst>
                                      </p:cBhvr>
                                      <p:to>
                                        <p:strVal val="visible"/>
                                      </p:to>
                                    </p:set>
                                    <p:anim calcmode="lin" valueType="num">
                                      <p:cBhvr additive="base">
                                        <p:cTn id="115" dur="250" fill="hold"/>
                                        <p:tgtEl>
                                          <p:spTgt spid="7"/>
                                        </p:tgtEl>
                                        <p:attrNameLst>
                                          <p:attrName>ppt_x</p:attrName>
                                        </p:attrNameLst>
                                      </p:cBhvr>
                                      <p:tavLst>
                                        <p:tav tm="0">
                                          <p:val>
                                            <p:strVal val="#ppt_x"/>
                                          </p:val>
                                        </p:tav>
                                        <p:tav tm="100000">
                                          <p:val>
                                            <p:strVal val="#ppt_x"/>
                                          </p:val>
                                        </p:tav>
                                      </p:tavLst>
                                    </p:anim>
                                    <p:anim calcmode="lin" valueType="num">
                                      <p:cBhvr additive="base">
                                        <p:cTn id="116" dur="250" fill="hold"/>
                                        <p:tgtEl>
                                          <p:spTgt spid="7"/>
                                        </p:tgtEl>
                                        <p:attrNameLst>
                                          <p:attrName>ppt_y</p:attrName>
                                        </p:attrNameLst>
                                      </p:cBhvr>
                                      <p:tavLst>
                                        <p:tav tm="0">
                                          <p:val>
                                            <p:strVal val="1+#ppt_h/2"/>
                                          </p:val>
                                        </p:tav>
                                        <p:tav tm="100000">
                                          <p:val>
                                            <p:strVal val="#ppt_y"/>
                                          </p:val>
                                        </p:tav>
                                      </p:tavLst>
                                    </p:anim>
                                  </p:childTnLst>
                                </p:cTn>
                              </p:par>
                              <p:par>
                                <p:cTn id="117" presetID="52" presetClass="entr" presetSubtype="0" fill="hold" grpId="0" nodeType="withEffect">
                                  <p:stCondLst>
                                    <p:cond delay="0"/>
                                  </p:stCondLst>
                                  <p:childTnLst>
                                    <p:set>
                                      <p:cBhvr>
                                        <p:cTn id="118" dur="1" fill="hold">
                                          <p:stCondLst>
                                            <p:cond delay="0"/>
                                          </p:stCondLst>
                                        </p:cTn>
                                        <p:tgtEl>
                                          <p:spTgt spid="174"/>
                                        </p:tgtEl>
                                        <p:attrNameLst>
                                          <p:attrName>style.visibility</p:attrName>
                                        </p:attrNameLst>
                                      </p:cBhvr>
                                      <p:to>
                                        <p:strVal val="visible"/>
                                      </p:to>
                                    </p:set>
                                    <p:animScale>
                                      <p:cBhvr>
                                        <p:cTn id="119" dur="1000" decel="50000" fill="hold">
                                          <p:stCondLst>
                                            <p:cond delay="0"/>
                                          </p:stCondLst>
                                        </p:cTn>
                                        <p:tgtEl>
                                          <p:spTgt spid="1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0" dur="1000" decel="50000" fill="hold">
                                          <p:stCondLst>
                                            <p:cond delay="0"/>
                                          </p:stCondLst>
                                        </p:cTn>
                                        <p:tgtEl>
                                          <p:spTgt spid="174"/>
                                        </p:tgtEl>
                                        <p:attrNameLst>
                                          <p:attrName>ppt_x</p:attrName>
                                          <p:attrName>ppt_y</p:attrName>
                                        </p:attrNameLst>
                                      </p:cBhvr>
                                    </p:animMotion>
                                    <p:animEffect transition="in" filter="fade">
                                      <p:cBhvr>
                                        <p:cTn id="121" dur="1000"/>
                                        <p:tgtEl>
                                          <p:spTgt spid="174"/>
                                        </p:tgtEl>
                                      </p:cBhvr>
                                    </p:animEffect>
                                  </p:childTnLst>
                                </p:cTn>
                              </p:par>
                            </p:childTnLst>
                          </p:cTn>
                        </p:par>
                        <p:par>
                          <p:cTn id="122" fill="hold">
                            <p:stCondLst>
                              <p:cond delay="10750"/>
                            </p:stCondLst>
                            <p:childTnLst>
                              <p:par>
                                <p:cTn id="123" presetID="12" presetClass="entr" presetSubtype="8" fill="hold" nodeType="afterEffect">
                                  <p:stCondLst>
                                    <p:cond delay="0"/>
                                  </p:stCondLst>
                                  <p:childTnLst>
                                    <p:set>
                                      <p:cBhvr>
                                        <p:cTn id="124" dur="1" fill="hold">
                                          <p:stCondLst>
                                            <p:cond delay="0"/>
                                          </p:stCondLst>
                                        </p:cTn>
                                        <p:tgtEl>
                                          <p:spTgt spid="168"/>
                                        </p:tgtEl>
                                        <p:attrNameLst>
                                          <p:attrName>style.visibility</p:attrName>
                                        </p:attrNameLst>
                                      </p:cBhvr>
                                      <p:to>
                                        <p:strVal val="visible"/>
                                      </p:to>
                                    </p:set>
                                    <p:anim calcmode="lin" valueType="num">
                                      <p:cBhvr additive="base">
                                        <p:cTn id="125" dur="500"/>
                                        <p:tgtEl>
                                          <p:spTgt spid="168"/>
                                        </p:tgtEl>
                                        <p:attrNameLst>
                                          <p:attrName>ppt_x</p:attrName>
                                        </p:attrNameLst>
                                      </p:cBhvr>
                                      <p:tavLst>
                                        <p:tav tm="0">
                                          <p:val>
                                            <p:strVal val="#ppt_x-#ppt_w*1.125000"/>
                                          </p:val>
                                        </p:tav>
                                        <p:tav tm="100000">
                                          <p:val>
                                            <p:strVal val="#ppt_x"/>
                                          </p:val>
                                        </p:tav>
                                      </p:tavLst>
                                    </p:anim>
                                    <p:animEffect transition="in" filter="wipe(right)">
                                      <p:cBhvr>
                                        <p:cTn id="126" dur="500"/>
                                        <p:tgtEl>
                                          <p:spTgt spid="168"/>
                                        </p:tgtEl>
                                      </p:cBhvr>
                                    </p:animEffect>
                                  </p:childTnLst>
                                </p:cTn>
                              </p:par>
                              <p:par>
                                <p:cTn id="127" presetID="22" presetClass="entr" presetSubtype="8" fill="hold" nodeType="withEffect">
                                  <p:stCondLst>
                                    <p:cond delay="0"/>
                                  </p:stCondLst>
                                  <p:childTnLst>
                                    <p:set>
                                      <p:cBhvr>
                                        <p:cTn id="128" dur="1" fill="hold">
                                          <p:stCondLst>
                                            <p:cond delay="0"/>
                                          </p:stCondLst>
                                        </p:cTn>
                                        <p:tgtEl>
                                          <p:spTgt spid="173"/>
                                        </p:tgtEl>
                                        <p:attrNameLst>
                                          <p:attrName>style.visibility</p:attrName>
                                        </p:attrNameLst>
                                      </p:cBhvr>
                                      <p:to>
                                        <p:strVal val="visible"/>
                                      </p:to>
                                    </p:set>
                                    <p:animEffect transition="in" filter="wipe(left)">
                                      <p:cBhvr>
                                        <p:cTn id="129" dur="500"/>
                                        <p:tgtEl>
                                          <p:spTgt spid="173"/>
                                        </p:tgtEl>
                                      </p:cBhvr>
                                    </p:animEffect>
                                  </p:childTnLst>
                                </p:cTn>
                              </p:par>
                            </p:childTnLst>
                          </p:cTn>
                        </p:par>
                        <p:par>
                          <p:cTn id="130" fill="hold">
                            <p:stCondLst>
                              <p:cond delay="11250"/>
                            </p:stCondLst>
                            <p:childTnLst>
                              <p:par>
                                <p:cTn id="131" presetID="22" presetClass="entr" presetSubtype="8" fill="hold" grpId="0" nodeType="afterEffect">
                                  <p:stCondLst>
                                    <p:cond delay="0"/>
                                  </p:stCondLst>
                                  <p:childTnLst>
                                    <p:set>
                                      <p:cBhvr>
                                        <p:cTn id="132" dur="1" fill="hold">
                                          <p:stCondLst>
                                            <p:cond delay="0"/>
                                          </p:stCondLst>
                                        </p:cTn>
                                        <p:tgtEl>
                                          <p:spTgt spid="172"/>
                                        </p:tgtEl>
                                        <p:attrNameLst>
                                          <p:attrName>style.visibility</p:attrName>
                                        </p:attrNameLst>
                                      </p:cBhvr>
                                      <p:to>
                                        <p:strVal val="visible"/>
                                      </p:to>
                                    </p:set>
                                    <p:animEffect transition="in" filter="wipe(left)">
                                      <p:cBhvr>
                                        <p:cTn id="133" dur="500"/>
                                        <p:tgtEl>
                                          <p:spTgt spid="172"/>
                                        </p:tgtEl>
                                      </p:cBhvr>
                                    </p:animEffect>
                                  </p:childTnLst>
                                </p:cTn>
                              </p:par>
                            </p:childTnLst>
                          </p:cTn>
                        </p:par>
                        <p:par>
                          <p:cTn id="134" fill="hold">
                            <p:stCondLst>
                              <p:cond delay="11750"/>
                            </p:stCondLst>
                            <p:childTnLst>
                              <p:par>
                                <p:cTn id="135" presetID="22" presetClass="entr" presetSubtype="8" fill="hold" grpId="0" nodeType="afterEffect">
                                  <p:stCondLst>
                                    <p:cond delay="0"/>
                                  </p:stCondLst>
                                  <p:childTnLst>
                                    <p:set>
                                      <p:cBhvr>
                                        <p:cTn id="136" dur="1" fill="hold">
                                          <p:stCondLst>
                                            <p:cond delay="0"/>
                                          </p:stCondLst>
                                        </p:cTn>
                                        <p:tgtEl>
                                          <p:spTgt spid="171"/>
                                        </p:tgtEl>
                                        <p:attrNameLst>
                                          <p:attrName>style.visibility</p:attrName>
                                        </p:attrNameLst>
                                      </p:cBhvr>
                                      <p:to>
                                        <p:strVal val="visible"/>
                                      </p:to>
                                    </p:set>
                                    <p:animEffect transition="in" filter="wipe(left)">
                                      <p:cBhvr>
                                        <p:cTn id="137"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32" grpId="0"/>
      <p:bldP spid="134" grpId="0"/>
      <p:bldP spid="150" grpId="0" animBg="1"/>
      <p:bldP spid="164" grpId="0"/>
      <p:bldP spid="165" grpId="0"/>
      <p:bldP spid="167" grpId="0" animBg="1"/>
      <p:bldP spid="171" grpId="0"/>
      <p:bldP spid="172" grpId="0"/>
      <p:bldP spid="174" grpId="0" animBg="1"/>
      <p:bldP spid="178" grpId="0"/>
      <p:bldP spid="179" grpId="0"/>
      <p:bldP spid="181" grpId="0" animBg="1"/>
      <p:bldP spid="185" grpId="0"/>
      <p:bldP spid="186" grpId="0"/>
      <p:bldP spid="18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345538"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endParaRPr>
          </a:p>
        </p:txBody>
      </p:sp>
      <p:sp>
        <p:nvSpPr>
          <p:cNvPr id="18" name="椭圆 17"/>
          <p:cNvSpPr/>
          <p:nvPr/>
        </p:nvSpPr>
        <p:spPr>
          <a:xfrm>
            <a:off x="1627006" y="3093649"/>
            <a:ext cx="1369549" cy="1365202"/>
          </a:xfrm>
          <a:prstGeom prst="ellipse">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点击添加文本</a:t>
            </a:r>
          </a:p>
        </p:txBody>
      </p:sp>
      <p:sp>
        <p:nvSpPr>
          <p:cNvPr id="20" name="矩形 19"/>
          <p:cNvSpPr/>
          <p:nvPr/>
        </p:nvSpPr>
        <p:spPr>
          <a:xfrm>
            <a:off x="5213712" y="3085990"/>
            <a:ext cx="1229733" cy="291701"/>
          </a:xfrm>
          <a:prstGeom prst="rect">
            <a:avLst/>
          </a:prstGeom>
        </p:spPr>
        <p:txBody>
          <a:bodyPr wrap="none" lIns="75520" tIns="37760" rIns="75520" bIns="3776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点击添加标题</a:t>
            </a:r>
            <a:endParaRPr kumimoji="0" lang="zh-CN" altLang="en-US" sz="1400" b="0" i="0" u="none" strike="noStrike" kern="0" cap="none" spc="0" normalizeH="0" baseline="0" noProof="0">
              <a:ln>
                <a:noFill/>
              </a:ln>
              <a:solidFill>
                <a:srgbClr val="FFC000"/>
              </a:solidFill>
              <a:effectLst/>
              <a:uLnTx/>
              <a:uFillTx/>
            </a:endParaRPr>
          </a:p>
        </p:txBody>
      </p:sp>
      <p:sp>
        <p:nvSpPr>
          <p:cNvPr id="21" name="矩形 20"/>
          <p:cNvSpPr/>
          <p:nvPr/>
        </p:nvSpPr>
        <p:spPr>
          <a:xfrm>
            <a:off x="5213712" y="4162069"/>
            <a:ext cx="1229733" cy="291701"/>
          </a:xfrm>
          <a:prstGeom prst="rect">
            <a:avLst/>
          </a:prstGeom>
        </p:spPr>
        <p:txBody>
          <a:bodyPr wrap="none" lIns="75520" tIns="37760" rIns="75520" bIns="3776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点击添加标题</a:t>
            </a:r>
            <a:endParaRPr kumimoji="0" lang="zh-CN" altLang="en-US" sz="1400" b="0" i="0" u="none" strike="noStrike" kern="0" cap="none" spc="0" normalizeH="0" baseline="0" noProof="0">
              <a:ln>
                <a:noFill/>
              </a:ln>
              <a:solidFill>
                <a:srgbClr val="FFC000"/>
              </a:solidFill>
              <a:effectLst/>
              <a:uLnTx/>
              <a:uFillTx/>
            </a:endParaRPr>
          </a:p>
        </p:txBody>
      </p:sp>
      <p:sp>
        <p:nvSpPr>
          <p:cNvPr id="22" name="上箭头 21"/>
          <p:cNvSpPr/>
          <p:nvPr/>
        </p:nvSpPr>
        <p:spPr>
          <a:xfrm>
            <a:off x="5358972" y="2291042"/>
            <a:ext cx="1007480" cy="739723"/>
          </a:xfrm>
          <a:prstGeom prst="upArrow">
            <a:avLst>
              <a:gd name="adj1" fmla="val 50000"/>
              <a:gd name="adj2" fmla="val 63430"/>
            </a:avLst>
          </a:prstGeom>
          <a:gradFill flip="none" rotWithShape="1">
            <a:gsLst>
              <a:gs pos="0">
                <a:schemeClr val="bg1">
                  <a:lumMod val="50000"/>
                  <a:alpha val="70000"/>
                </a:schemeClr>
              </a:gs>
              <a:gs pos="81000">
                <a:srgbClr val="7F7F7F">
                  <a:alpha val="20000"/>
                </a:srgbClr>
              </a:gs>
              <a:gs pos="100000">
                <a:schemeClr val="bg1">
                  <a:lumMod val="50000"/>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endParaRPr>
          </a:p>
        </p:txBody>
      </p:sp>
      <p:sp>
        <p:nvSpPr>
          <p:cNvPr id="23" name="矩形 22"/>
          <p:cNvSpPr/>
          <p:nvPr/>
        </p:nvSpPr>
        <p:spPr>
          <a:xfrm>
            <a:off x="3957252" y="5289844"/>
            <a:ext cx="3751374" cy="3561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solidFill>
                <a:effectLst/>
                <a:uLnTx/>
                <a:uFillTx/>
                <a:latin typeface="微软雅黑" pitchFamily="34" charset="-122"/>
                <a:ea typeface="微软雅黑" pitchFamily="34" charset="-122"/>
              </a:rPr>
              <a:t>点击添加文本</a:t>
            </a:r>
          </a:p>
        </p:txBody>
      </p:sp>
      <p:sp>
        <p:nvSpPr>
          <p:cNvPr id="24" name="矩形 23"/>
          <p:cNvSpPr/>
          <p:nvPr/>
        </p:nvSpPr>
        <p:spPr>
          <a:xfrm>
            <a:off x="3957252" y="1906517"/>
            <a:ext cx="3751374" cy="356140"/>
          </a:xfrm>
          <a:prstGeom prst="rect">
            <a:avLst/>
          </a:pr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solidFill>
                <a:effectLst/>
                <a:uLnTx/>
                <a:uFillTx/>
                <a:latin typeface="微软雅黑" pitchFamily="34" charset="-122"/>
                <a:ea typeface="微软雅黑" pitchFamily="34" charset="-122"/>
              </a:rPr>
              <a:t>点击添加文本</a:t>
            </a:r>
          </a:p>
        </p:txBody>
      </p:sp>
      <p:sp>
        <p:nvSpPr>
          <p:cNvPr id="25" name="五边形 2"/>
          <p:cNvSpPr/>
          <p:nvPr/>
        </p:nvSpPr>
        <p:spPr>
          <a:xfrm>
            <a:off x="3413899"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92710E"/>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endParaRPr>
          </a:p>
        </p:txBody>
      </p:sp>
      <p:sp>
        <p:nvSpPr>
          <p:cNvPr id="26" name="五边形 2"/>
          <p:cNvSpPr/>
          <p:nvPr/>
        </p:nvSpPr>
        <p:spPr>
          <a:xfrm flipH="1">
            <a:off x="3413899"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endParaRPr>
          </a:p>
        </p:txBody>
      </p:sp>
      <p:sp>
        <p:nvSpPr>
          <p:cNvPr id="27" name="上箭头 26"/>
          <p:cNvSpPr/>
          <p:nvPr/>
        </p:nvSpPr>
        <p:spPr>
          <a:xfrm flipV="1">
            <a:off x="5358972" y="4510925"/>
            <a:ext cx="1007480" cy="739723"/>
          </a:xfrm>
          <a:prstGeom prst="upArrow">
            <a:avLst>
              <a:gd name="adj1" fmla="val 50000"/>
              <a:gd name="adj2" fmla="val 63430"/>
            </a:avLst>
          </a:prstGeom>
          <a:gradFill flip="none" rotWithShape="1">
            <a:gsLst>
              <a:gs pos="0">
                <a:schemeClr val="bg1">
                  <a:lumMod val="50000"/>
                  <a:alpha val="70000"/>
                </a:schemeClr>
              </a:gs>
              <a:gs pos="81000">
                <a:srgbClr val="7F7F7F">
                  <a:alpha val="20000"/>
                </a:srgbClr>
              </a:gs>
              <a:gs pos="100000">
                <a:schemeClr val="bg1">
                  <a:lumMod val="50000"/>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endParaRPr>
          </a:p>
        </p:txBody>
      </p:sp>
      <p:sp>
        <p:nvSpPr>
          <p:cNvPr id="19" name="椭圆 18"/>
          <p:cNvSpPr/>
          <p:nvPr/>
        </p:nvSpPr>
        <p:spPr>
          <a:xfrm>
            <a:off x="8661356" y="3093649"/>
            <a:ext cx="1369549" cy="136520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点击添加文本</a:t>
            </a:r>
          </a:p>
        </p:txBody>
      </p:sp>
      <p:sp>
        <p:nvSpPr>
          <p:cNvPr id="28"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9" name="矩形 28"/>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9781105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left)">
                                      <p:cBhvr>
                                        <p:cTn id="18" dur="500"/>
                                        <p:tgtEl>
                                          <p:spTgt spid="25"/>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right)">
                                      <p:cBhvr>
                                        <p:cTn id="21" dur="500"/>
                                        <p:tgtEl>
                                          <p:spTgt spid="26"/>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outVertical)">
                                      <p:cBhvr>
                                        <p:cTn id="43" dur="500"/>
                                        <p:tgtEl>
                                          <p:spTgt spid="24"/>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arn(outVertical)">
                                      <p:cBhvr>
                                        <p:cTn id="46" dur="500"/>
                                        <p:tgtEl>
                                          <p:spTgt spid="23"/>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arn(outVertical)">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p:bldP spid="21" grpId="0"/>
      <p:bldP spid="22" grpId="0" animBg="1"/>
      <p:bldP spid="23" grpId="0" animBg="1"/>
      <p:bldP spid="24" grpId="0" animBg="1"/>
      <p:bldP spid="25" grpId="0" animBg="1"/>
      <p:bldP spid="26" grpId="0" animBg="1"/>
      <p:bldP spid="27"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9"/>
          <p:cNvSpPr/>
          <p:nvPr/>
        </p:nvSpPr>
        <p:spPr>
          <a:xfrm>
            <a:off x="2196233" y="2838067"/>
            <a:ext cx="8127764" cy="1875069"/>
          </a:xfrm>
          <a:custGeom>
            <a:avLst/>
            <a:gdLst>
              <a:gd name="connsiteX0" fmla="*/ 0 w 8020050"/>
              <a:gd name="connsiteY0" fmla="*/ 419100 h 1929938"/>
              <a:gd name="connsiteX1" fmla="*/ 1409700 w 8020050"/>
              <a:gd name="connsiteY1" fmla="*/ 1485900 h 1929938"/>
              <a:gd name="connsiteX2" fmla="*/ 3619500 w 8020050"/>
              <a:gd name="connsiteY2" fmla="*/ 628650 h 1929938"/>
              <a:gd name="connsiteX3" fmla="*/ 5848350 w 8020050"/>
              <a:gd name="connsiteY3" fmla="*/ 1924050 h 1929938"/>
              <a:gd name="connsiteX4" fmla="*/ 8020050 w 8020050"/>
              <a:gd name="connsiteY4" fmla="*/ 0 h 192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0050" h="1929938">
                <a:moveTo>
                  <a:pt x="0" y="419100"/>
                </a:moveTo>
                <a:cubicBezTo>
                  <a:pt x="403225" y="935037"/>
                  <a:pt x="806450" y="1450975"/>
                  <a:pt x="1409700" y="1485900"/>
                </a:cubicBezTo>
                <a:cubicBezTo>
                  <a:pt x="2012950" y="1520825"/>
                  <a:pt x="2879725" y="555625"/>
                  <a:pt x="3619500" y="628650"/>
                </a:cubicBezTo>
                <a:cubicBezTo>
                  <a:pt x="4359275" y="701675"/>
                  <a:pt x="5114925" y="2028825"/>
                  <a:pt x="5848350" y="1924050"/>
                </a:cubicBezTo>
                <a:cubicBezTo>
                  <a:pt x="6581775" y="1819275"/>
                  <a:pt x="7300912" y="909637"/>
                  <a:pt x="8020050" y="0"/>
                </a:cubicBezTo>
              </a:path>
            </a:pathLst>
          </a:custGeom>
          <a:noFill/>
          <a:ln w="12700">
            <a:solidFill>
              <a:srgbClr val="FFC00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31" name="矩形 30"/>
          <p:cNvSpPr/>
          <p:nvPr/>
        </p:nvSpPr>
        <p:spPr>
          <a:xfrm>
            <a:off x="635724" y="3486620"/>
            <a:ext cx="218592" cy="193314"/>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32" name="矩形 31"/>
          <p:cNvSpPr/>
          <p:nvPr/>
        </p:nvSpPr>
        <p:spPr>
          <a:xfrm>
            <a:off x="10634436" y="4366675"/>
            <a:ext cx="218592" cy="193314"/>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33" name="矩形 32"/>
          <p:cNvSpPr/>
          <p:nvPr/>
        </p:nvSpPr>
        <p:spPr>
          <a:xfrm>
            <a:off x="3400361" y="2392470"/>
            <a:ext cx="135527" cy="119854"/>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45" name="矩形 44"/>
          <p:cNvSpPr/>
          <p:nvPr/>
        </p:nvSpPr>
        <p:spPr>
          <a:xfrm>
            <a:off x="1289548" y="1599423"/>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1</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grpSp>
        <p:nvGrpSpPr>
          <p:cNvPr id="46" name="组合 45"/>
          <p:cNvGrpSpPr/>
          <p:nvPr/>
        </p:nvGrpSpPr>
        <p:grpSpPr>
          <a:xfrm>
            <a:off x="1814054" y="2989135"/>
            <a:ext cx="750208" cy="638540"/>
            <a:chOff x="1814054" y="2989135"/>
            <a:chExt cx="750208" cy="638540"/>
          </a:xfrm>
        </p:grpSpPr>
        <p:sp>
          <p:nvSpPr>
            <p:cNvPr id="47" name="六边形 46"/>
            <p:cNvSpPr/>
            <p:nvPr/>
          </p:nvSpPr>
          <p:spPr>
            <a:xfrm>
              <a:off x="1814054" y="2989135"/>
              <a:ext cx="750208" cy="63854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48" name="Freeform 5"/>
            <p:cNvSpPr>
              <a:spLocks noEditPoints="1"/>
            </p:cNvSpPr>
            <p:nvPr/>
          </p:nvSpPr>
          <p:spPr bwMode="auto">
            <a:xfrm>
              <a:off x="2013681" y="3145352"/>
              <a:ext cx="378158" cy="349861"/>
            </a:xfrm>
            <a:custGeom>
              <a:avLst/>
              <a:gdLst>
                <a:gd name="T0" fmla="*/ 28 w 86"/>
                <a:gd name="T1" fmla="*/ 42 h 83"/>
                <a:gd name="T2" fmla="*/ 28 w 86"/>
                <a:gd name="T3" fmla="*/ 62 h 83"/>
                <a:gd name="T4" fmla="*/ 17 w 86"/>
                <a:gd name="T5" fmla="*/ 62 h 83"/>
                <a:gd name="T6" fmla="*/ 38 w 86"/>
                <a:gd name="T7" fmla="*/ 83 h 83"/>
                <a:gd name="T8" fmla="*/ 59 w 86"/>
                <a:gd name="T9" fmla="*/ 62 h 83"/>
                <a:gd name="T10" fmla="*/ 49 w 86"/>
                <a:gd name="T11" fmla="*/ 62 h 83"/>
                <a:gd name="T12" fmla="*/ 49 w 86"/>
                <a:gd name="T13" fmla="*/ 42 h 83"/>
                <a:gd name="T14" fmla="*/ 28 w 86"/>
                <a:gd name="T15" fmla="*/ 42 h 83"/>
                <a:gd name="T16" fmla="*/ 36 w 86"/>
                <a:gd name="T17" fmla="*/ 0 h 83"/>
                <a:gd name="T18" fmla="*/ 58 w 86"/>
                <a:gd name="T19" fmla="*/ 19 h 83"/>
                <a:gd name="T20" fmla="*/ 58 w 86"/>
                <a:gd name="T21" fmla="*/ 19 h 83"/>
                <a:gd name="T22" fmla="*/ 64 w 86"/>
                <a:gd name="T23" fmla="*/ 18 h 83"/>
                <a:gd name="T24" fmla="*/ 86 w 86"/>
                <a:gd name="T25" fmla="*/ 37 h 83"/>
                <a:gd name="T26" fmla="*/ 66 w 86"/>
                <a:gd name="T27" fmla="*/ 56 h 83"/>
                <a:gd name="T28" fmla="*/ 55 w 86"/>
                <a:gd name="T29" fmla="*/ 56 h 83"/>
                <a:gd name="T30" fmla="*/ 55 w 86"/>
                <a:gd name="T31" fmla="*/ 35 h 83"/>
                <a:gd name="T32" fmla="*/ 21 w 86"/>
                <a:gd name="T33" fmla="*/ 35 h 83"/>
                <a:gd name="T34" fmla="*/ 21 w 86"/>
                <a:gd name="T35" fmla="*/ 56 h 83"/>
                <a:gd name="T36" fmla="*/ 20 w 86"/>
                <a:gd name="T37" fmla="*/ 56 h 83"/>
                <a:gd name="T38" fmla="*/ 0 w 86"/>
                <a:gd name="T39" fmla="*/ 37 h 83"/>
                <a:gd name="T40" fmla="*/ 14 w 86"/>
                <a:gd name="T41" fmla="*/ 19 h 83"/>
                <a:gd name="T42" fmla="*/ 14 w 86"/>
                <a:gd name="T43" fmla="*/ 19 h 83"/>
                <a:gd name="T44" fmla="*/ 36 w 86"/>
                <a:gd name="T4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28" y="42"/>
                  </a:moveTo>
                  <a:cubicBezTo>
                    <a:pt x="28" y="62"/>
                    <a:pt x="28" y="62"/>
                    <a:pt x="28" y="62"/>
                  </a:cubicBezTo>
                  <a:cubicBezTo>
                    <a:pt x="17" y="62"/>
                    <a:pt x="17" y="62"/>
                    <a:pt x="17" y="62"/>
                  </a:cubicBezTo>
                  <a:cubicBezTo>
                    <a:pt x="38" y="83"/>
                    <a:pt x="38" y="83"/>
                    <a:pt x="38" y="83"/>
                  </a:cubicBezTo>
                  <a:cubicBezTo>
                    <a:pt x="59" y="62"/>
                    <a:pt x="59" y="62"/>
                    <a:pt x="59" y="62"/>
                  </a:cubicBezTo>
                  <a:cubicBezTo>
                    <a:pt x="49" y="62"/>
                    <a:pt x="49" y="62"/>
                    <a:pt x="49" y="62"/>
                  </a:cubicBezTo>
                  <a:cubicBezTo>
                    <a:pt x="49" y="42"/>
                    <a:pt x="49" y="42"/>
                    <a:pt x="49" y="42"/>
                  </a:cubicBezTo>
                  <a:cubicBezTo>
                    <a:pt x="28" y="42"/>
                    <a:pt x="28" y="42"/>
                    <a:pt x="28" y="42"/>
                  </a:cubicBezTo>
                  <a:close/>
                  <a:moveTo>
                    <a:pt x="36" y="0"/>
                  </a:moveTo>
                  <a:cubicBezTo>
                    <a:pt x="48" y="0"/>
                    <a:pt x="58" y="9"/>
                    <a:pt x="58" y="19"/>
                  </a:cubicBezTo>
                  <a:cubicBezTo>
                    <a:pt x="58" y="19"/>
                    <a:pt x="58" y="19"/>
                    <a:pt x="58" y="19"/>
                  </a:cubicBezTo>
                  <a:cubicBezTo>
                    <a:pt x="60" y="19"/>
                    <a:pt x="62" y="18"/>
                    <a:pt x="64" y="18"/>
                  </a:cubicBezTo>
                  <a:cubicBezTo>
                    <a:pt x="76" y="18"/>
                    <a:pt x="86" y="27"/>
                    <a:pt x="86" y="37"/>
                  </a:cubicBezTo>
                  <a:cubicBezTo>
                    <a:pt x="86" y="47"/>
                    <a:pt x="77" y="55"/>
                    <a:pt x="66" y="56"/>
                  </a:cubicBezTo>
                  <a:cubicBezTo>
                    <a:pt x="55" y="56"/>
                    <a:pt x="55" y="56"/>
                    <a:pt x="55" y="56"/>
                  </a:cubicBezTo>
                  <a:cubicBezTo>
                    <a:pt x="55" y="35"/>
                    <a:pt x="55" y="35"/>
                    <a:pt x="55" y="35"/>
                  </a:cubicBezTo>
                  <a:cubicBezTo>
                    <a:pt x="21" y="35"/>
                    <a:pt x="21" y="35"/>
                    <a:pt x="21" y="35"/>
                  </a:cubicBezTo>
                  <a:cubicBezTo>
                    <a:pt x="21" y="56"/>
                    <a:pt x="21" y="56"/>
                    <a:pt x="21" y="56"/>
                  </a:cubicBezTo>
                  <a:cubicBezTo>
                    <a:pt x="20" y="56"/>
                    <a:pt x="20" y="56"/>
                    <a:pt x="20" y="56"/>
                  </a:cubicBezTo>
                  <a:cubicBezTo>
                    <a:pt x="9" y="55"/>
                    <a:pt x="0" y="47"/>
                    <a:pt x="0" y="37"/>
                  </a:cubicBezTo>
                  <a:cubicBezTo>
                    <a:pt x="0" y="29"/>
                    <a:pt x="6" y="22"/>
                    <a:pt x="14" y="19"/>
                  </a:cubicBezTo>
                  <a:cubicBezTo>
                    <a:pt x="14" y="19"/>
                    <a:pt x="14" y="19"/>
                    <a:pt x="14" y="19"/>
                  </a:cubicBezTo>
                  <a:cubicBezTo>
                    <a:pt x="14" y="9"/>
                    <a:pt x="24" y="0"/>
                    <a:pt x="36" y="0"/>
                  </a:cubicBez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grpSp>
        <p:nvGrpSpPr>
          <p:cNvPr id="49" name="组合 48"/>
          <p:cNvGrpSpPr/>
          <p:nvPr/>
        </p:nvGrpSpPr>
        <p:grpSpPr>
          <a:xfrm>
            <a:off x="3162649" y="3876920"/>
            <a:ext cx="751957" cy="640030"/>
            <a:chOff x="2765671" y="3789040"/>
            <a:chExt cx="751957" cy="640030"/>
          </a:xfrm>
        </p:grpSpPr>
        <p:sp>
          <p:nvSpPr>
            <p:cNvPr id="51" name="六边形 50"/>
            <p:cNvSpPr/>
            <p:nvPr/>
          </p:nvSpPr>
          <p:spPr>
            <a:xfrm>
              <a:off x="2765671" y="3789040"/>
              <a:ext cx="751957" cy="64003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52" name="Freeform 9"/>
            <p:cNvSpPr>
              <a:spLocks noEditPoints="1"/>
            </p:cNvSpPr>
            <p:nvPr/>
          </p:nvSpPr>
          <p:spPr bwMode="auto">
            <a:xfrm>
              <a:off x="2969663" y="3927225"/>
              <a:ext cx="365735" cy="357484"/>
            </a:xfrm>
            <a:custGeom>
              <a:avLst/>
              <a:gdLst>
                <a:gd name="T0" fmla="*/ 34 w 94"/>
                <a:gd name="T1" fmla="*/ 15 h 96"/>
                <a:gd name="T2" fmla="*/ 14 w 94"/>
                <a:gd name="T3" fmla="*/ 22 h 96"/>
                <a:gd name="T4" fmla="*/ 22 w 94"/>
                <a:gd name="T5" fmla="*/ 42 h 96"/>
                <a:gd name="T6" fmla="*/ 42 w 94"/>
                <a:gd name="T7" fmla="*/ 35 h 96"/>
                <a:gd name="T8" fmla="*/ 41 w 94"/>
                <a:gd name="T9" fmla="*/ 9 h 96"/>
                <a:gd name="T10" fmla="*/ 49 w 94"/>
                <a:gd name="T11" fmla="*/ 10 h 96"/>
                <a:gd name="T12" fmla="*/ 49 w 94"/>
                <a:gd name="T13" fmla="*/ 18 h 96"/>
                <a:gd name="T14" fmla="*/ 51 w 94"/>
                <a:gd name="T15" fmla="*/ 23 h 96"/>
                <a:gd name="T16" fmla="*/ 56 w 94"/>
                <a:gd name="T17" fmla="*/ 29 h 96"/>
                <a:gd name="T18" fmla="*/ 50 w 94"/>
                <a:gd name="T19" fmla="*/ 34 h 96"/>
                <a:gd name="T20" fmla="*/ 52 w 94"/>
                <a:gd name="T21" fmla="*/ 43 h 96"/>
                <a:gd name="T22" fmla="*/ 44 w 94"/>
                <a:gd name="T23" fmla="*/ 45 h 96"/>
                <a:gd name="T24" fmla="*/ 41 w 94"/>
                <a:gd name="T25" fmla="*/ 53 h 96"/>
                <a:gd name="T26" fmla="*/ 36 w 94"/>
                <a:gd name="T27" fmla="*/ 50 h 96"/>
                <a:gd name="T28" fmla="*/ 34 w 94"/>
                <a:gd name="T29" fmla="*/ 55 h 96"/>
                <a:gd name="T30" fmla="*/ 27 w 94"/>
                <a:gd name="T31" fmla="*/ 52 h 96"/>
                <a:gd name="T32" fmla="*/ 20 w 94"/>
                <a:gd name="T33" fmla="*/ 55 h 96"/>
                <a:gd name="T34" fmla="*/ 15 w 94"/>
                <a:gd name="T35" fmla="*/ 48 h 96"/>
                <a:gd name="T36" fmla="*/ 8 w 94"/>
                <a:gd name="T37" fmla="*/ 47 h 96"/>
                <a:gd name="T38" fmla="*/ 7 w 94"/>
                <a:gd name="T39" fmla="*/ 39 h 96"/>
                <a:gd name="T40" fmla="*/ 6 w 94"/>
                <a:gd name="T41" fmla="*/ 34 h 96"/>
                <a:gd name="T42" fmla="*/ 1 w 94"/>
                <a:gd name="T43" fmla="*/ 28 h 96"/>
                <a:gd name="T44" fmla="*/ 6 w 94"/>
                <a:gd name="T45" fmla="*/ 22 h 96"/>
                <a:gd name="T46" fmla="*/ 5 w 94"/>
                <a:gd name="T47" fmla="*/ 14 h 96"/>
                <a:gd name="T48" fmla="*/ 12 w 94"/>
                <a:gd name="T49" fmla="*/ 12 h 96"/>
                <a:gd name="T50" fmla="*/ 15 w 94"/>
                <a:gd name="T51" fmla="*/ 4 h 96"/>
                <a:gd name="T52" fmla="*/ 20 w 94"/>
                <a:gd name="T53" fmla="*/ 7 h 96"/>
                <a:gd name="T54" fmla="*/ 22 w 94"/>
                <a:gd name="T55" fmla="*/ 2 h 96"/>
                <a:gd name="T56" fmla="*/ 30 w 94"/>
                <a:gd name="T57" fmla="*/ 5 h 96"/>
                <a:gd name="T58" fmla="*/ 37 w 94"/>
                <a:gd name="T59" fmla="*/ 2 h 96"/>
                <a:gd name="T60" fmla="*/ 41 w 94"/>
                <a:gd name="T61" fmla="*/ 9 h 96"/>
                <a:gd name="T62" fmla="*/ 72 w 94"/>
                <a:gd name="T63" fmla="*/ 54 h 96"/>
                <a:gd name="T64" fmla="*/ 52 w 94"/>
                <a:gd name="T65" fmla="*/ 62 h 96"/>
                <a:gd name="T66" fmla="*/ 60 w 94"/>
                <a:gd name="T67" fmla="*/ 82 h 96"/>
                <a:gd name="T68" fmla="*/ 80 w 94"/>
                <a:gd name="T69" fmla="*/ 74 h 96"/>
                <a:gd name="T70" fmla="*/ 79 w 94"/>
                <a:gd name="T71" fmla="*/ 49 h 96"/>
                <a:gd name="T72" fmla="*/ 86 w 94"/>
                <a:gd name="T73" fmla="*/ 50 h 96"/>
                <a:gd name="T74" fmla="*/ 87 w 94"/>
                <a:gd name="T75" fmla="*/ 58 h 96"/>
                <a:gd name="T76" fmla="*/ 88 w 94"/>
                <a:gd name="T77" fmla="*/ 62 h 96"/>
                <a:gd name="T78" fmla="*/ 94 w 94"/>
                <a:gd name="T79" fmla="*/ 69 h 96"/>
                <a:gd name="T80" fmla="*/ 88 w 94"/>
                <a:gd name="T81" fmla="*/ 74 h 96"/>
                <a:gd name="T82" fmla="*/ 89 w 94"/>
                <a:gd name="T83" fmla="*/ 83 h 96"/>
                <a:gd name="T84" fmla="*/ 82 w 94"/>
                <a:gd name="T85" fmla="*/ 85 h 96"/>
                <a:gd name="T86" fmla="*/ 79 w 94"/>
                <a:gd name="T87" fmla="*/ 92 h 96"/>
                <a:gd name="T88" fmla="*/ 74 w 94"/>
                <a:gd name="T89" fmla="*/ 90 h 96"/>
                <a:gd name="T90" fmla="*/ 72 w 94"/>
                <a:gd name="T91" fmla="*/ 95 h 96"/>
                <a:gd name="T92" fmla="*/ 64 w 94"/>
                <a:gd name="T93" fmla="*/ 91 h 96"/>
                <a:gd name="T94" fmla="*/ 58 w 94"/>
                <a:gd name="T95" fmla="*/ 94 h 96"/>
                <a:gd name="T96" fmla="*/ 53 w 94"/>
                <a:gd name="T97" fmla="*/ 87 h 96"/>
                <a:gd name="T98" fmla="*/ 46 w 94"/>
                <a:gd name="T99" fmla="*/ 87 h 96"/>
                <a:gd name="T100" fmla="*/ 45 w 94"/>
                <a:gd name="T101" fmla="*/ 78 h 96"/>
                <a:gd name="T102" fmla="*/ 44 w 94"/>
                <a:gd name="T103" fmla="*/ 74 h 96"/>
                <a:gd name="T104" fmla="*/ 38 w 94"/>
                <a:gd name="T105" fmla="*/ 67 h 96"/>
                <a:gd name="T106" fmla="*/ 44 w 94"/>
                <a:gd name="T107" fmla="*/ 62 h 96"/>
                <a:gd name="T108" fmla="*/ 42 w 94"/>
                <a:gd name="T109" fmla="*/ 54 h 96"/>
                <a:gd name="T110" fmla="*/ 50 w 94"/>
                <a:gd name="T111" fmla="*/ 52 h 96"/>
                <a:gd name="T112" fmla="*/ 53 w 94"/>
                <a:gd name="T113" fmla="*/ 44 h 96"/>
                <a:gd name="T114" fmla="*/ 58 w 94"/>
                <a:gd name="T115" fmla="*/ 47 h 96"/>
                <a:gd name="T116" fmla="*/ 60 w 94"/>
                <a:gd name="T117" fmla="*/ 41 h 96"/>
                <a:gd name="T118" fmla="*/ 68 w 94"/>
                <a:gd name="T119" fmla="*/ 45 h 96"/>
                <a:gd name="T120" fmla="*/ 74 w 94"/>
                <a:gd name="T121" fmla="*/ 42 h 96"/>
                <a:gd name="T122" fmla="*/ 79 w 94"/>
                <a:gd name="T123" fmla="*/ 4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6">
                  <a:moveTo>
                    <a:pt x="42" y="23"/>
                  </a:moveTo>
                  <a:cubicBezTo>
                    <a:pt x="41" y="19"/>
                    <a:pt x="38" y="16"/>
                    <a:pt x="34" y="15"/>
                  </a:cubicBezTo>
                  <a:cubicBezTo>
                    <a:pt x="31" y="13"/>
                    <a:pt x="26" y="13"/>
                    <a:pt x="23" y="14"/>
                  </a:cubicBezTo>
                  <a:cubicBezTo>
                    <a:pt x="19" y="16"/>
                    <a:pt x="16" y="18"/>
                    <a:pt x="14" y="22"/>
                  </a:cubicBezTo>
                  <a:cubicBezTo>
                    <a:pt x="13" y="26"/>
                    <a:pt x="13" y="30"/>
                    <a:pt x="14" y="34"/>
                  </a:cubicBezTo>
                  <a:cubicBezTo>
                    <a:pt x="15" y="37"/>
                    <a:pt x="18" y="41"/>
                    <a:pt x="22" y="42"/>
                  </a:cubicBezTo>
                  <a:cubicBezTo>
                    <a:pt x="26" y="44"/>
                    <a:pt x="30" y="44"/>
                    <a:pt x="34" y="43"/>
                  </a:cubicBezTo>
                  <a:cubicBezTo>
                    <a:pt x="37" y="41"/>
                    <a:pt x="40" y="39"/>
                    <a:pt x="42" y="35"/>
                  </a:cubicBezTo>
                  <a:cubicBezTo>
                    <a:pt x="44" y="31"/>
                    <a:pt x="44" y="27"/>
                    <a:pt x="42" y="23"/>
                  </a:cubicBezTo>
                  <a:close/>
                  <a:moveTo>
                    <a:pt x="41" y="9"/>
                  </a:moveTo>
                  <a:cubicBezTo>
                    <a:pt x="42" y="10"/>
                    <a:pt x="44" y="11"/>
                    <a:pt x="45" y="12"/>
                  </a:cubicBezTo>
                  <a:cubicBezTo>
                    <a:pt x="49" y="10"/>
                    <a:pt x="49" y="10"/>
                    <a:pt x="49" y="10"/>
                  </a:cubicBezTo>
                  <a:cubicBezTo>
                    <a:pt x="50" y="11"/>
                    <a:pt x="52" y="13"/>
                    <a:pt x="52" y="15"/>
                  </a:cubicBezTo>
                  <a:cubicBezTo>
                    <a:pt x="49" y="18"/>
                    <a:pt x="49" y="18"/>
                    <a:pt x="49" y="18"/>
                  </a:cubicBezTo>
                  <a:cubicBezTo>
                    <a:pt x="49" y="19"/>
                    <a:pt x="50" y="20"/>
                    <a:pt x="50" y="20"/>
                  </a:cubicBezTo>
                  <a:cubicBezTo>
                    <a:pt x="50" y="21"/>
                    <a:pt x="50" y="22"/>
                    <a:pt x="51" y="23"/>
                  </a:cubicBezTo>
                  <a:cubicBezTo>
                    <a:pt x="55" y="23"/>
                    <a:pt x="55" y="23"/>
                    <a:pt x="55" y="23"/>
                  </a:cubicBezTo>
                  <a:cubicBezTo>
                    <a:pt x="56" y="25"/>
                    <a:pt x="56" y="27"/>
                    <a:pt x="56" y="29"/>
                  </a:cubicBezTo>
                  <a:cubicBezTo>
                    <a:pt x="51" y="30"/>
                    <a:pt x="51" y="30"/>
                    <a:pt x="51" y="30"/>
                  </a:cubicBezTo>
                  <a:cubicBezTo>
                    <a:pt x="51" y="31"/>
                    <a:pt x="51" y="33"/>
                    <a:pt x="50" y="34"/>
                  </a:cubicBezTo>
                  <a:cubicBezTo>
                    <a:pt x="54" y="37"/>
                    <a:pt x="54" y="37"/>
                    <a:pt x="54" y="37"/>
                  </a:cubicBezTo>
                  <a:cubicBezTo>
                    <a:pt x="54" y="39"/>
                    <a:pt x="53" y="41"/>
                    <a:pt x="52" y="43"/>
                  </a:cubicBezTo>
                  <a:cubicBezTo>
                    <a:pt x="47" y="41"/>
                    <a:pt x="47" y="41"/>
                    <a:pt x="47" y="41"/>
                  </a:cubicBezTo>
                  <a:cubicBezTo>
                    <a:pt x="47" y="43"/>
                    <a:pt x="46" y="44"/>
                    <a:pt x="44" y="45"/>
                  </a:cubicBezTo>
                  <a:cubicBezTo>
                    <a:pt x="47" y="49"/>
                    <a:pt x="47" y="49"/>
                    <a:pt x="47" y="49"/>
                  </a:cubicBezTo>
                  <a:cubicBezTo>
                    <a:pt x="45" y="51"/>
                    <a:pt x="43" y="52"/>
                    <a:pt x="41" y="53"/>
                  </a:cubicBezTo>
                  <a:cubicBezTo>
                    <a:pt x="38" y="49"/>
                    <a:pt x="38" y="49"/>
                    <a:pt x="38" y="49"/>
                  </a:cubicBezTo>
                  <a:cubicBezTo>
                    <a:pt x="38" y="50"/>
                    <a:pt x="37" y="50"/>
                    <a:pt x="36" y="50"/>
                  </a:cubicBezTo>
                  <a:cubicBezTo>
                    <a:pt x="36" y="50"/>
                    <a:pt x="35" y="51"/>
                    <a:pt x="34" y="51"/>
                  </a:cubicBezTo>
                  <a:cubicBezTo>
                    <a:pt x="34" y="55"/>
                    <a:pt x="34" y="55"/>
                    <a:pt x="34" y="55"/>
                  </a:cubicBezTo>
                  <a:cubicBezTo>
                    <a:pt x="32" y="56"/>
                    <a:pt x="30" y="56"/>
                    <a:pt x="27" y="56"/>
                  </a:cubicBezTo>
                  <a:cubicBezTo>
                    <a:pt x="27" y="52"/>
                    <a:pt x="27" y="52"/>
                    <a:pt x="27" y="52"/>
                  </a:cubicBezTo>
                  <a:cubicBezTo>
                    <a:pt x="25" y="51"/>
                    <a:pt x="24" y="51"/>
                    <a:pt x="22" y="51"/>
                  </a:cubicBezTo>
                  <a:cubicBezTo>
                    <a:pt x="20" y="55"/>
                    <a:pt x="20" y="55"/>
                    <a:pt x="20" y="55"/>
                  </a:cubicBezTo>
                  <a:cubicBezTo>
                    <a:pt x="17" y="54"/>
                    <a:pt x="15" y="53"/>
                    <a:pt x="14" y="52"/>
                  </a:cubicBezTo>
                  <a:cubicBezTo>
                    <a:pt x="15" y="48"/>
                    <a:pt x="15" y="48"/>
                    <a:pt x="15" y="48"/>
                  </a:cubicBezTo>
                  <a:cubicBezTo>
                    <a:pt x="14" y="47"/>
                    <a:pt x="13" y="46"/>
                    <a:pt x="12" y="45"/>
                  </a:cubicBezTo>
                  <a:cubicBezTo>
                    <a:pt x="8" y="47"/>
                    <a:pt x="8" y="47"/>
                    <a:pt x="8" y="47"/>
                  </a:cubicBezTo>
                  <a:cubicBezTo>
                    <a:pt x="6" y="45"/>
                    <a:pt x="5" y="44"/>
                    <a:pt x="4" y="42"/>
                  </a:cubicBezTo>
                  <a:cubicBezTo>
                    <a:pt x="7" y="39"/>
                    <a:pt x="7" y="39"/>
                    <a:pt x="7" y="39"/>
                  </a:cubicBezTo>
                  <a:cubicBezTo>
                    <a:pt x="7" y="38"/>
                    <a:pt x="7" y="37"/>
                    <a:pt x="7" y="37"/>
                  </a:cubicBezTo>
                  <a:cubicBezTo>
                    <a:pt x="6" y="36"/>
                    <a:pt x="6" y="35"/>
                    <a:pt x="6" y="34"/>
                  </a:cubicBezTo>
                  <a:cubicBezTo>
                    <a:pt x="1" y="34"/>
                    <a:pt x="1" y="34"/>
                    <a:pt x="1" y="34"/>
                  </a:cubicBezTo>
                  <a:cubicBezTo>
                    <a:pt x="0" y="32"/>
                    <a:pt x="0" y="30"/>
                    <a:pt x="1" y="28"/>
                  </a:cubicBezTo>
                  <a:cubicBezTo>
                    <a:pt x="5" y="27"/>
                    <a:pt x="5" y="27"/>
                    <a:pt x="5" y="27"/>
                  </a:cubicBezTo>
                  <a:cubicBezTo>
                    <a:pt x="5" y="25"/>
                    <a:pt x="5" y="24"/>
                    <a:pt x="6" y="22"/>
                  </a:cubicBezTo>
                  <a:cubicBezTo>
                    <a:pt x="2" y="20"/>
                    <a:pt x="2" y="20"/>
                    <a:pt x="2" y="20"/>
                  </a:cubicBezTo>
                  <a:cubicBezTo>
                    <a:pt x="2" y="18"/>
                    <a:pt x="3" y="16"/>
                    <a:pt x="5" y="14"/>
                  </a:cubicBezTo>
                  <a:cubicBezTo>
                    <a:pt x="9" y="16"/>
                    <a:pt x="9" y="16"/>
                    <a:pt x="9" y="16"/>
                  </a:cubicBezTo>
                  <a:cubicBezTo>
                    <a:pt x="10" y="14"/>
                    <a:pt x="11" y="13"/>
                    <a:pt x="12" y="12"/>
                  </a:cubicBezTo>
                  <a:cubicBezTo>
                    <a:pt x="10" y="8"/>
                    <a:pt x="10" y="8"/>
                    <a:pt x="10" y="8"/>
                  </a:cubicBezTo>
                  <a:cubicBezTo>
                    <a:pt x="11" y="6"/>
                    <a:pt x="13" y="5"/>
                    <a:pt x="15" y="4"/>
                  </a:cubicBezTo>
                  <a:cubicBezTo>
                    <a:pt x="18" y="8"/>
                    <a:pt x="18" y="8"/>
                    <a:pt x="18" y="8"/>
                  </a:cubicBezTo>
                  <a:cubicBezTo>
                    <a:pt x="19" y="7"/>
                    <a:pt x="19" y="7"/>
                    <a:pt x="20" y="7"/>
                  </a:cubicBezTo>
                  <a:cubicBezTo>
                    <a:pt x="21" y="7"/>
                    <a:pt x="21" y="6"/>
                    <a:pt x="22" y="6"/>
                  </a:cubicBezTo>
                  <a:cubicBezTo>
                    <a:pt x="22" y="2"/>
                    <a:pt x="22" y="2"/>
                    <a:pt x="22" y="2"/>
                  </a:cubicBezTo>
                  <a:cubicBezTo>
                    <a:pt x="25" y="1"/>
                    <a:pt x="27" y="0"/>
                    <a:pt x="29" y="1"/>
                  </a:cubicBezTo>
                  <a:cubicBezTo>
                    <a:pt x="30" y="5"/>
                    <a:pt x="30" y="5"/>
                    <a:pt x="30" y="5"/>
                  </a:cubicBezTo>
                  <a:cubicBezTo>
                    <a:pt x="31" y="5"/>
                    <a:pt x="33" y="6"/>
                    <a:pt x="34" y="6"/>
                  </a:cubicBezTo>
                  <a:cubicBezTo>
                    <a:pt x="37" y="2"/>
                    <a:pt x="37" y="2"/>
                    <a:pt x="37" y="2"/>
                  </a:cubicBezTo>
                  <a:cubicBezTo>
                    <a:pt x="39" y="3"/>
                    <a:pt x="41" y="4"/>
                    <a:pt x="43" y="5"/>
                  </a:cubicBezTo>
                  <a:cubicBezTo>
                    <a:pt x="41" y="9"/>
                    <a:pt x="41" y="9"/>
                    <a:pt x="41" y="9"/>
                  </a:cubicBezTo>
                  <a:close/>
                  <a:moveTo>
                    <a:pt x="80" y="63"/>
                  </a:moveTo>
                  <a:cubicBezTo>
                    <a:pt x="79" y="59"/>
                    <a:pt x="76" y="56"/>
                    <a:pt x="72" y="54"/>
                  </a:cubicBezTo>
                  <a:cubicBezTo>
                    <a:pt x="68" y="52"/>
                    <a:pt x="64" y="52"/>
                    <a:pt x="61" y="54"/>
                  </a:cubicBezTo>
                  <a:cubicBezTo>
                    <a:pt x="57" y="55"/>
                    <a:pt x="54" y="58"/>
                    <a:pt x="52" y="62"/>
                  </a:cubicBezTo>
                  <a:cubicBezTo>
                    <a:pt x="50" y="66"/>
                    <a:pt x="50" y="70"/>
                    <a:pt x="52" y="74"/>
                  </a:cubicBezTo>
                  <a:cubicBezTo>
                    <a:pt x="53" y="77"/>
                    <a:pt x="56" y="80"/>
                    <a:pt x="60" y="82"/>
                  </a:cubicBezTo>
                  <a:cubicBezTo>
                    <a:pt x="64" y="84"/>
                    <a:pt x="68" y="84"/>
                    <a:pt x="71" y="82"/>
                  </a:cubicBezTo>
                  <a:cubicBezTo>
                    <a:pt x="75" y="81"/>
                    <a:pt x="78" y="78"/>
                    <a:pt x="80" y="74"/>
                  </a:cubicBezTo>
                  <a:cubicBezTo>
                    <a:pt x="82" y="71"/>
                    <a:pt x="82" y="66"/>
                    <a:pt x="80" y="63"/>
                  </a:cubicBezTo>
                  <a:close/>
                  <a:moveTo>
                    <a:pt x="79" y="49"/>
                  </a:moveTo>
                  <a:cubicBezTo>
                    <a:pt x="80" y="50"/>
                    <a:pt x="81" y="51"/>
                    <a:pt x="82" y="52"/>
                  </a:cubicBezTo>
                  <a:cubicBezTo>
                    <a:pt x="86" y="50"/>
                    <a:pt x="86" y="50"/>
                    <a:pt x="86" y="50"/>
                  </a:cubicBezTo>
                  <a:cubicBezTo>
                    <a:pt x="88" y="51"/>
                    <a:pt x="90" y="53"/>
                    <a:pt x="90" y="55"/>
                  </a:cubicBezTo>
                  <a:cubicBezTo>
                    <a:pt x="87" y="58"/>
                    <a:pt x="87" y="58"/>
                    <a:pt x="87" y="58"/>
                  </a:cubicBezTo>
                  <a:cubicBezTo>
                    <a:pt x="87" y="59"/>
                    <a:pt x="87" y="59"/>
                    <a:pt x="88" y="60"/>
                  </a:cubicBezTo>
                  <a:cubicBezTo>
                    <a:pt x="88" y="61"/>
                    <a:pt x="88" y="61"/>
                    <a:pt x="88" y="62"/>
                  </a:cubicBezTo>
                  <a:cubicBezTo>
                    <a:pt x="93" y="62"/>
                    <a:pt x="93" y="62"/>
                    <a:pt x="93" y="62"/>
                  </a:cubicBezTo>
                  <a:cubicBezTo>
                    <a:pt x="94" y="65"/>
                    <a:pt x="94" y="67"/>
                    <a:pt x="94" y="69"/>
                  </a:cubicBezTo>
                  <a:cubicBezTo>
                    <a:pt x="89" y="70"/>
                    <a:pt x="89" y="70"/>
                    <a:pt x="89" y="70"/>
                  </a:cubicBezTo>
                  <a:cubicBezTo>
                    <a:pt x="89" y="71"/>
                    <a:pt x="89" y="73"/>
                    <a:pt x="88" y="74"/>
                  </a:cubicBezTo>
                  <a:cubicBezTo>
                    <a:pt x="92" y="77"/>
                    <a:pt x="92" y="77"/>
                    <a:pt x="92" y="77"/>
                  </a:cubicBezTo>
                  <a:cubicBezTo>
                    <a:pt x="92" y="79"/>
                    <a:pt x="91" y="81"/>
                    <a:pt x="89" y="83"/>
                  </a:cubicBezTo>
                  <a:cubicBezTo>
                    <a:pt x="85" y="81"/>
                    <a:pt x="85" y="81"/>
                    <a:pt x="85" y="81"/>
                  </a:cubicBezTo>
                  <a:cubicBezTo>
                    <a:pt x="84" y="82"/>
                    <a:pt x="83" y="83"/>
                    <a:pt x="82" y="85"/>
                  </a:cubicBezTo>
                  <a:cubicBezTo>
                    <a:pt x="85" y="89"/>
                    <a:pt x="85" y="89"/>
                    <a:pt x="85" y="89"/>
                  </a:cubicBezTo>
                  <a:cubicBezTo>
                    <a:pt x="83" y="90"/>
                    <a:pt x="81" y="92"/>
                    <a:pt x="79" y="92"/>
                  </a:cubicBezTo>
                  <a:cubicBezTo>
                    <a:pt x="76" y="89"/>
                    <a:pt x="76" y="89"/>
                    <a:pt x="76" y="89"/>
                  </a:cubicBezTo>
                  <a:cubicBezTo>
                    <a:pt x="75" y="89"/>
                    <a:pt x="75" y="90"/>
                    <a:pt x="74" y="90"/>
                  </a:cubicBezTo>
                  <a:cubicBezTo>
                    <a:pt x="73" y="90"/>
                    <a:pt x="73" y="90"/>
                    <a:pt x="72" y="90"/>
                  </a:cubicBezTo>
                  <a:cubicBezTo>
                    <a:pt x="72" y="95"/>
                    <a:pt x="72" y="95"/>
                    <a:pt x="72" y="95"/>
                  </a:cubicBezTo>
                  <a:cubicBezTo>
                    <a:pt x="70" y="96"/>
                    <a:pt x="67" y="96"/>
                    <a:pt x="65" y="96"/>
                  </a:cubicBezTo>
                  <a:cubicBezTo>
                    <a:pt x="64" y="91"/>
                    <a:pt x="64" y="91"/>
                    <a:pt x="64" y="91"/>
                  </a:cubicBezTo>
                  <a:cubicBezTo>
                    <a:pt x="63" y="91"/>
                    <a:pt x="61" y="91"/>
                    <a:pt x="60" y="90"/>
                  </a:cubicBezTo>
                  <a:cubicBezTo>
                    <a:pt x="58" y="94"/>
                    <a:pt x="58" y="94"/>
                    <a:pt x="58" y="94"/>
                  </a:cubicBezTo>
                  <a:cubicBezTo>
                    <a:pt x="55" y="94"/>
                    <a:pt x="53" y="93"/>
                    <a:pt x="52" y="92"/>
                  </a:cubicBezTo>
                  <a:cubicBezTo>
                    <a:pt x="53" y="87"/>
                    <a:pt x="53" y="87"/>
                    <a:pt x="53" y="87"/>
                  </a:cubicBezTo>
                  <a:cubicBezTo>
                    <a:pt x="52" y="86"/>
                    <a:pt x="51" y="86"/>
                    <a:pt x="50" y="84"/>
                  </a:cubicBezTo>
                  <a:cubicBezTo>
                    <a:pt x="46" y="87"/>
                    <a:pt x="46" y="87"/>
                    <a:pt x="46" y="87"/>
                  </a:cubicBezTo>
                  <a:cubicBezTo>
                    <a:pt x="44" y="85"/>
                    <a:pt x="42" y="83"/>
                    <a:pt x="42" y="81"/>
                  </a:cubicBezTo>
                  <a:cubicBezTo>
                    <a:pt x="45" y="78"/>
                    <a:pt x="45" y="78"/>
                    <a:pt x="45" y="78"/>
                  </a:cubicBezTo>
                  <a:cubicBezTo>
                    <a:pt x="45" y="78"/>
                    <a:pt x="45" y="77"/>
                    <a:pt x="44" y="76"/>
                  </a:cubicBezTo>
                  <a:cubicBezTo>
                    <a:pt x="44" y="76"/>
                    <a:pt x="44" y="75"/>
                    <a:pt x="44" y="74"/>
                  </a:cubicBezTo>
                  <a:cubicBezTo>
                    <a:pt x="39" y="74"/>
                    <a:pt x="39" y="74"/>
                    <a:pt x="39" y="74"/>
                  </a:cubicBezTo>
                  <a:cubicBezTo>
                    <a:pt x="38" y="72"/>
                    <a:pt x="38" y="70"/>
                    <a:pt x="38" y="67"/>
                  </a:cubicBezTo>
                  <a:cubicBezTo>
                    <a:pt x="43" y="67"/>
                    <a:pt x="43" y="67"/>
                    <a:pt x="43" y="67"/>
                  </a:cubicBezTo>
                  <a:cubicBezTo>
                    <a:pt x="43" y="65"/>
                    <a:pt x="43" y="64"/>
                    <a:pt x="44" y="62"/>
                  </a:cubicBezTo>
                  <a:cubicBezTo>
                    <a:pt x="40" y="60"/>
                    <a:pt x="40" y="60"/>
                    <a:pt x="40" y="60"/>
                  </a:cubicBezTo>
                  <a:cubicBezTo>
                    <a:pt x="40" y="57"/>
                    <a:pt x="41" y="55"/>
                    <a:pt x="42" y="54"/>
                  </a:cubicBezTo>
                  <a:cubicBezTo>
                    <a:pt x="47" y="55"/>
                    <a:pt x="47" y="55"/>
                    <a:pt x="47" y="55"/>
                  </a:cubicBezTo>
                  <a:cubicBezTo>
                    <a:pt x="48" y="54"/>
                    <a:pt x="49" y="53"/>
                    <a:pt x="50" y="52"/>
                  </a:cubicBezTo>
                  <a:cubicBezTo>
                    <a:pt x="47" y="48"/>
                    <a:pt x="47" y="48"/>
                    <a:pt x="47" y="48"/>
                  </a:cubicBezTo>
                  <a:cubicBezTo>
                    <a:pt x="49" y="46"/>
                    <a:pt x="51" y="45"/>
                    <a:pt x="53" y="44"/>
                  </a:cubicBezTo>
                  <a:cubicBezTo>
                    <a:pt x="56" y="47"/>
                    <a:pt x="56" y="47"/>
                    <a:pt x="56" y="47"/>
                  </a:cubicBezTo>
                  <a:cubicBezTo>
                    <a:pt x="56" y="47"/>
                    <a:pt x="57" y="47"/>
                    <a:pt x="58" y="47"/>
                  </a:cubicBezTo>
                  <a:cubicBezTo>
                    <a:pt x="59" y="46"/>
                    <a:pt x="59" y="46"/>
                    <a:pt x="60" y="46"/>
                  </a:cubicBezTo>
                  <a:cubicBezTo>
                    <a:pt x="60" y="41"/>
                    <a:pt x="60" y="41"/>
                    <a:pt x="60" y="41"/>
                  </a:cubicBezTo>
                  <a:cubicBezTo>
                    <a:pt x="62" y="40"/>
                    <a:pt x="65" y="40"/>
                    <a:pt x="67" y="41"/>
                  </a:cubicBezTo>
                  <a:cubicBezTo>
                    <a:pt x="68" y="45"/>
                    <a:pt x="68" y="45"/>
                    <a:pt x="68" y="45"/>
                  </a:cubicBezTo>
                  <a:cubicBezTo>
                    <a:pt x="69" y="45"/>
                    <a:pt x="71" y="45"/>
                    <a:pt x="72" y="46"/>
                  </a:cubicBezTo>
                  <a:cubicBezTo>
                    <a:pt x="74" y="42"/>
                    <a:pt x="74" y="42"/>
                    <a:pt x="74" y="42"/>
                  </a:cubicBezTo>
                  <a:cubicBezTo>
                    <a:pt x="77" y="42"/>
                    <a:pt x="79" y="43"/>
                    <a:pt x="80" y="45"/>
                  </a:cubicBezTo>
                  <a:lnTo>
                    <a:pt x="79" y="49"/>
                  </a:ln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grpSp>
        <p:nvGrpSpPr>
          <p:cNvPr id="53" name="组合 52"/>
          <p:cNvGrpSpPr/>
          <p:nvPr/>
        </p:nvGrpSpPr>
        <p:grpSpPr>
          <a:xfrm>
            <a:off x="4512993" y="3547639"/>
            <a:ext cx="751957" cy="640030"/>
            <a:chOff x="4272893" y="3660871"/>
            <a:chExt cx="751957" cy="640030"/>
          </a:xfrm>
        </p:grpSpPr>
        <p:sp>
          <p:nvSpPr>
            <p:cNvPr id="54" name="六边形 53"/>
            <p:cNvSpPr/>
            <p:nvPr/>
          </p:nvSpPr>
          <p:spPr>
            <a:xfrm>
              <a:off x="4272893" y="3660871"/>
              <a:ext cx="751957" cy="64003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55" name="Freeform 13"/>
            <p:cNvSpPr>
              <a:spLocks noEditPoints="1"/>
            </p:cNvSpPr>
            <p:nvPr/>
          </p:nvSpPr>
          <p:spPr bwMode="auto">
            <a:xfrm>
              <a:off x="4424342" y="3775091"/>
              <a:ext cx="409466" cy="331971"/>
            </a:xfrm>
            <a:custGeom>
              <a:avLst/>
              <a:gdLst>
                <a:gd name="T0" fmla="*/ 168 w 195"/>
                <a:gd name="T1" fmla="*/ 5 h 166"/>
                <a:gd name="T2" fmla="*/ 161 w 195"/>
                <a:gd name="T3" fmla="*/ 37 h 166"/>
                <a:gd name="T4" fmla="*/ 149 w 195"/>
                <a:gd name="T5" fmla="*/ 5 h 166"/>
                <a:gd name="T6" fmla="*/ 168 w 195"/>
                <a:gd name="T7" fmla="*/ 74 h 166"/>
                <a:gd name="T8" fmla="*/ 149 w 195"/>
                <a:gd name="T9" fmla="*/ 166 h 166"/>
                <a:gd name="T10" fmla="*/ 163 w 195"/>
                <a:gd name="T11" fmla="*/ 70 h 166"/>
                <a:gd name="T12" fmla="*/ 168 w 195"/>
                <a:gd name="T13" fmla="*/ 74 h 166"/>
                <a:gd name="T14" fmla="*/ 195 w 195"/>
                <a:gd name="T15" fmla="*/ 0 h 166"/>
                <a:gd name="T16" fmla="*/ 173 w 195"/>
                <a:gd name="T17" fmla="*/ 166 h 166"/>
                <a:gd name="T18" fmla="*/ 178 w 195"/>
                <a:gd name="T19" fmla="*/ 55 h 166"/>
                <a:gd name="T20" fmla="*/ 173 w 195"/>
                <a:gd name="T21" fmla="*/ 35 h 166"/>
                <a:gd name="T22" fmla="*/ 173 w 195"/>
                <a:gd name="T23" fmla="*/ 0 h 166"/>
                <a:gd name="T24" fmla="*/ 144 w 195"/>
                <a:gd name="T25" fmla="*/ 28 h 166"/>
                <a:gd name="T26" fmla="*/ 139 w 195"/>
                <a:gd name="T27" fmla="*/ 45 h 166"/>
                <a:gd name="T28" fmla="*/ 144 w 195"/>
                <a:gd name="T29" fmla="*/ 60 h 166"/>
                <a:gd name="T30" fmla="*/ 122 w 195"/>
                <a:gd name="T31" fmla="*/ 28 h 166"/>
                <a:gd name="T32" fmla="*/ 144 w 195"/>
                <a:gd name="T33" fmla="*/ 89 h 166"/>
                <a:gd name="T34" fmla="*/ 122 w 195"/>
                <a:gd name="T35" fmla="*/ 166 h 166"/>
                <a:gd name="T36" fmla="*/ 144 w 195"/>
                <a:gd name="T37" fmla="*/ 89 h 166"/>
                <a:gd name="T38" fmla="*/ 97 w 195"/>
                <a:gd name="T39" fmla="*/ 40 h 166"/>
                <a:gd name="T40" fmla="*/ 119 w 195"/>
                <a:gd name="T41" fmla="*/ 87 h 166"/>
                <a:gd name="T42" fmla="*/ 107 w 195"/>
                <a:gd name="T43" fmla="*/ 89 h 166"/>
                <a:gd name="T44" fmla="*/ 97 w 195"/>
                <a:gd name="T45" fmla="*/ 84 h 166"/>
                <a:gd name="T46" fmla="*/ 97 w 195"/>
                <a:gd name="T47" fmla="*/ 40 h 166"/>
                <a:gd name="T48" fmla="*/ 119 w 195"/>
                <a:gd name="T49" fmla="*/ 166 h 166"/>
                <a:gd name="T50" fmla="*/ 97 w 195"/>
                <a:gd name="T51" fmla="*/ 111 h 166"/>
                <a:gd name="T52" fmla="*/ 109 w 195"/>
                <a:gd name="T53" fmla="*/ 126 h 166"/>
                <a:gd name="T54" fmla="*/ 119 w 195"/>
                <a:gd name="T55" fmla="*/ 116 h 166"/>
                <a:gd name="T56" fmla="*/ 73 w 195"/>
                <a:gd name="T57" fmla="*/ 55 h 166"/>
                <a:gd name="T58" fmla="*/ 95 w 195"/>
                <a:gd name="T59" fmla="*/ 87 h 166"/>
                <a:gd name="T60" fmla="*/ 73 w 195"/>
                <a:gd name="T61" fmla="*/ 99 h 166"/>
                <a:gd name="T62" fmla="*/ 73 w 195"/>
                <a:gd name="T63" fmla="*/ 55 h 166"/>
                <a:gd name="T64" fmla="*/ 95 w 195"/>
                <a:gd name="T65" fmla="*/ 166 h 166"/>
                <a:gd name="T66" fmla="*/ 73 w 195"/>
                <a:gd name="T67" fmla="*/ 124 h 166"/>
                <a:gd name="T68" fmla="*/ 95 w 195"/>
                <a:gd name="T69" fmla="*/ 111 h 166"/>
                <a:gd name="T70" fmla="*/ 70 w 195"/>
                <a:gd name="T71" fmla="*/ 70 h 166"/>
                <a:gd name="T72" fmla="*/ 56 w 195"/>
                <a:gd name="T73" fmla="*/ 111 h 166"/>
                <a:gd name="T74" fmla="*/ 48 w 195"/>
                <a:gd name="T75" fmla="*/ 70 h 166"/>
                <a:gd name="T76" fmla="*/ 70 w 195"/>
                <a:gd name="T77" fmla="*/ 126 h 166"/>
                <a:gd name="T78" fmla="*/ 48 w 195"/>
                <a:gd name="T79" fmla="*/ 166 h 166"/>
                <a:gd name="T80" fmla="*/ 51 w 195"/>
                <a:gd name="T81" fmla="*/ 139 h 166"/>
                <a:gd name="T82" fmla="*/ 70 w 195"/>
                <a:gd name="T83" fmla="*/ 126 h 166"/>
                <a:gd name="T84" fmla="*/ 24 w 195"/>
                <a:gd name="T85" fmla="*/ 60 h 166"/>
                <a:gd name="T86" fmla="*/ 43 w 195"/>
                <a:gd name="T87" fmla="*/ 102 h 166"/>
                <a:gd name="T88" fmla="*/ 39 w 195"/>
                <a:gd name="T89" fmla="*/ 94 h 166"/>
                <a:gd name="T90" fmla="*/ 24 w 195"/>
                <a:gd name="T91" fmla="*/ 104 h 166"/>
                <a:gd name="T92" fmla="*/ 24 w 195"/>
                <a:gd name="T93" fmla="*/ 60 h 166"/>
                <a:gd name="T94" fmla="*/ 43 w 195"/>
                <a:gd name="T95" fmla="*/ 166 h 166"/>
                <a:gd name="T96" fmla="*/ 24 w 195"/>
                <a:gd name="T97" fmla="*/ 129 h 166"/>
                <a:gd name="T98" fmla="*/ 43 w 195"/>
                <a:gd name="T99" fmla="*/ 131 h 166"/>
                <a:gd name="T100" fmla="*/ 0 w 195"/>
                <a:gd name="T101" fmla="*/ 77 h 166"/>
                <a:gd name="T102" fmla="*/ 19 w 195"/>
                <a:gd name="T103" fmla="*/ 107 h 166"/>
                <a:gd name="T104" fmla="*/ 17 w 195"/>
                <a:gd name="T105" fmla="*/ 131 h 166"/>
                <a:gd name="T106" fmla="*/ 19 w 195"/>
                <a:gd name="T107" fmla="*/ 166 h 166"/>
                <a:gd name="T108" fmla="*/ 0 w 195"/>
                <a:gd name="T109" fmla="*/ 7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5" h="166">
                  <a:moveTo>
                    <a:pt x="149" y="5"/>
                  </a:moveTo>
                  <a:lnTo>
                    <a:pt x="168" y="5"/>
                  </a:lnTo>
                  <a:lnTo>
                    <a:pt x="168" y="37"/>
                  </a:lnTo>
                  <a:lnTo>
                    <a:pt x="161" y="37"/>
                  </a:lnTo>
                  <a:lnTo>
                    <a:pt x="149" y="42"/>
                  </a:lnTo>
                  <a:lnTo>
                    <a:pt x="149" y="5"/>
                  </a:lnTo>
                  <a:lnTo>
                    <a:pt x="149" y="5"/>
                  </a:lnTo>
                  <a:close/>
                  <a:moveTo>
                    <a:pt x="168" y="74"/>
                  </a:moveTo>
                  <a:lnTo>
                    <a:pt x="168" y="166"/>
                  </a:lnTo>
                  <a:lnTo>
                    <a:pt x="149" y="166"/>
                  </a:lnTo>
                  <a:lnTo>
                    <a:pt x="149" y="84"/>
                  </a:lnTo>
                  <a:lnTo>
                    <a:pt x="163" y="70"/>
                  </a:lnTo>
                  <a:lnTo>
                    <a:pt x="168" y="74"/>
                  </a:lnTo>
                  <a:lnTo>
                    <a:pt x="168" y="74"/>
                  </a:lnTo>
                  <a:close/>
                  <a:moveTo>
                    <a:pt x="173" y="0"/>
                  </a:moveTo>
                  <a:lnTo>
                    <a:pt x="195" y="0"/>
                  </a:lnTo>
                  <a:lnTo>
                    <a:pt x="195" y="166"/>
                  </a:lnTo>
                  <a:lnTo>
                    <a:pt x="173" y="166"/>
                  </a:lnTo>
                  <a:lnTo>
                    <a:pt x="173" y="72"/>
                  </a:lnTo>
                  <a:lnTo>
                    <a:pt x="178" y="55"/>
                  </a:lnTo>
                  <a:lnTo>
                    <a:pt x="183" y="33"/>
                  </a:lnTo>
                  <a:lnTo>
                    <a:pt x="173" y="35"/>
                  </a:lnTo>
                  <a:lnTo>
                    <a:pt x="173" y="0"/>
                  </a:lnTo>
                  <a:lnTo>
                    <a:pt x="173" y="0"/>
                  </a:lnTo>
                  <a:close/>
                  <a:moveTo>
                    <a:pt x="122" y="28"/>
                  </a:moveTo>
                  <a:lnTo>
                    <a:pt x="144" y="28"/>
                  </a:lnTo>
                  <a:lnTo>
                    <a:pt x="144" y="42"/>
                  </a:lnTo>
                  <a:lnTo>
                    <a:pt x="139" y="45"/>
                  </a:lnTo>
                  <a:lnTo>
                    <a:pt x="144" y="50"/>
                  </a:lnTo>
                  <a:lnTo>
                    <a:pt x="144" y="60"/>
                  </a:lnTo>
                  <a:lnTo>
                    <a:pt x="122" y="82"/>
                  </a:lnTo>
                  <a:lnTo>
                    <a:pt x="122" y="28"/>
                  </a:lnTo>
                  <a:lnTo>
                    <a:pt x="122" y="28"/>
                  </a:lnTo>
                  <a:close/>
                  <a:moveTo>
                    <a:pt x="144" y="89"/>
                  </a:moveTo>
                  <a:lnTo>
                    <a:pt x="144" y="166"/>
                  </a:lnTo>
                  <a:lnTo>
                    <a:pt x="122" y="166"/>
                  </a:lnTo>
                  <a:lnTo>
                    <a:pt x="122" y="111"/>
                  </a:lnTo>
                  <a:lnTo>
                    <a:pt x="144" y="89"/>
                  </a:lnTo>
                  <a:lnTo>
                    <a:pt x="144" y="89"/>
                  </a:lnTo>
                  <a:close/>
                  <a:moveTo>
                    <a:pt x="97" y="40"/>
                  </a:moveTo>
                  <a:lnTo>
                    <a:pt x="119" y="40"/>
                  </a:lnTo>
                  <a:lnTo>
                    <a:pt x="119" y="87"/>
                  </a:lnTo>
                  <a:lnTo>
                    <a:pt x="109" y="97"/>
                  </a:lnTo>
                  <a:lnTo>
                    <a:pt x="107" y="89"/>
                  </a:lnTo>
                  <a:lnTo>
                    <a:pt x="100" y="82"/>
                  </a:lnTo>
                  <a:lnTo>
                    <a:pt x="97" y="84"/>
                  </a:lnTo>
                  <a:lnTo>
                    <a:pt x="97" y="40"/>
                  </a:lnTo>
                  <a:lnTo>
                    <a:pt x="97" y="40"/>
                  </a:lnTo>
                  <a:close/>
                  <a:moveTo>
                    <a:pt x="119" y="116"/>
                  </a:moveTo>
                  <a:lnTo>
                    <a:pt x="119" y="166"/>
                  </a:lnTo>
                  <a:lnTo>
                    <a:pt x="97" y="166"/>
                  </a:lnTo>
                  <a:lnTo>
                    <a:pt x="97" y="111"/>
                  </a:lnTo>
                  <a:lnTo>
                    <a:pt x="102" y="116"/>
                  </a:lnTo>
                  <a:lnTo>
                    <a:pt x="109" y="126"/>
                  </a:lnTo>
                  <a:lnTo>
                    <a:pt x="117" y="119"/>
                  </a:lnTo>
                  <a:lnTo>
                    <a:pt x="119" y="116"/>
                  </a:lnTo>
                  <a:lnTo>
                    <a:pt x="119" y="116"/>
                  </a:lnTo>
                  <a:close/>
                  <a:moveTo>
                    <a:pt x="73" y="55"/>
                  </a:moveTo>
                  <a:lnTo>
                    <a:pt x="95" y="55"/>
                  </a:lnTo>
                  <a:lnTo>
                    <a:pt x="95" y="87"/>
                  </a:lnTo>
                  <a:lnTo>
                    <a:pt x="92" y="87"/>
                  </a:lnTo>
                  <a:lnTo>
                    <a:pt x="73" y="99"/>
                  </a:lnTo>
                  <a:lnTo>
                    <a:pt x="73" y="55"/>
                  </a:lnTo>
                  <a:lnTo>
                    <a:pt x="73" y="55"/>
                  </a:lnTo>
                  <a:close/>
                  <a:moveTo>
                    <a:pt x="95" y="111"/>
                  </a:moveTo>
                  <a:lnTo>
                    <a:pt x="95" y="166"/>
                  </a:lnTo>
                  <a:lnTo>
                    <a:pt x="73" y="166"/>
                  </a:lnTo>
                  <a:lnTo>
                    <a:pt x="73" y="124"/>
                  </a:lnTo>
                  <a:lnTo>
                    <a:pt x="95" y="111"/>
                  </a:lnTo>
                  <a:lnTo>
                    <a:pt x="95" y="111"/>
                  </a:lnTo>
                  <a:close/>
                  <a:moveTo>
                    <a:pt x="48" y="70"/>
                  </a:moveTo>
                  <a:lnTo>
                    <a:pt x="70" y="70"/>
                  </a:lnTo>
                  <a:lnTo>
                    <a:pt x="70" y="102"/>
                  </a:lnTo>
                  <a:lnTo>
                    <a:pt x="56" y="111"/>
                  </a:lnTo>
                  <a:lnTo>
                    <a:pt x="48" y="107"/>
                  </a:lnTo>
                  <a:lnTo>
                    <a:pt x="48" y="70"/>
                  </a:lnTo>
                  <a:lnTo>
                    <a:pt x="48" y="70"/>
                  </a:lnTo>
                  <a:close/>
                  <a:moveTo>
                    <a:pt x="70" y="126"/>
                  </a:moveTo>
                  <a:lnTo>
                    <a:pt x="70" y="166"/>
                  </a:lnTo>
                  <a:lnTo>
                    <a:pt x="48" y="166"/>
                  </a:lnTo>
                  <a:lnTo>
                    <a:pt x="48" y="134"/>
                  </a:lnTo>
                  <a:lnTo>
                    <a:pt x="51" y="139"/>
                  </a:lnTo>
                  <a:lnTo>
                    <a:pt x="58" y="134"/>
                  </a:lnTo>
                  <a:lnTo>
                    <a:pt x="70" y="126"/>
                  </a:lnTo>
                  <a:lnTo>
                    <a:pt x="70" y="126"/>
                  </a:lnTo>
                  <a:close/>
                  <a:moveTo>
                    <a:pt x="24" y="60"/>
                  </a:moveTo>
                  <a:lnTo>
                    <a:pt x="43" y="60"/>
                  </a:lnTo>
                  <a:lnTo>
                    <a:pt x="43" y="102"/>
                  </a:lnTo>
                  <a:lnTo>
                    <a:pt x="43" y="102"/>
                  </a:lnTo>
                  <a:lnTo>
                    <a:pt x="39" y="94"/>
                  </a:lnTo>
                  <a:lnTo>
                    <a:pt x="31" y="99"/>
                  </a:lnTo>
                  <a:lnTo>
                    <a:pt x="24" y="104"/>
                  </a:lnTo>
                  <a:lnTo>
                    <a:pt x="24" y="60"/>
                  </a:lnTo>
                  <a:lnTo>
                    <a:pt x="24" y="60"/>
                  </a:lnTo>
                  <a:close/>
                  <a:moveTo>
                    <a:pt x="43" y="131"/>
                  </a:moveTo>
                  <a:lnTo>
                    <a:pt x="43" y="166"/>
                  </a:lnTo>
                  <a:lnTo>
                    <a:pt x="24" y="166"/>
                  </a:lnTo>
                  <a:lnTo>
                    <a:pt x="24" y="129"/>
                  </a:lnTo>
                  <a:lnTo>
                    <a:pt x="36" y="121"/>
                  </a:lnTo>
                  <a:lnTo>
                    <a:pt x="43" y="131"/>
                  </a:lnTo>
                  <a:lnTo>
                    <a:pt x="43" y="131"/>
                  </a:lnTo>
                  <a:close/>
                  <a:moveTo>
                    <a:pt x="0" y="77"/>
                  </a:moveTo>
                  <a:lnTo>
                    <a:pt x="19" y="77"/>
                  </a:lnTo>
                  <a:lnTo>
                    <a:pt x="19" y="107"/>
                  </a:lnTo>
                  <a:lnTo>
                    <a:pt x="7" y="114"/>
                  </a:lnTo>
                  <a:lnTo>
                    <a:pt x="17" y="131"/>
                  </a:lnTo>
                  <a:lnTo>
                    <a:pt x="19" y="129"/>
                  </a:lnTo>
                  <a:lnTo>
                    <a:pt x="19" y="166"/>
                  </a:lnTo>
                  <a:lnTo>
                    <a:pt x="0" y="166"/>
                  </a:lnTo>
                  <a:lnTo>
                    <a:pt x="0" y="77"/>
                  </a:ln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grpSp>
        <p:nvGrpSpPr>
          <p:cNvPr id="56" name="组合 55"/>
          <p:cNvGrpSpPr/>
          <p:nvPr/>
        </p:nvGrpSpPr>
        <p:grpSpPr>
          <a:xfrm>
            <a:off x="5863337" y="3175000"/>
            <a:ext cx="751957" cy="640030"/>
            <a:chOff x="5653174" y="3175000"/>
            <a:chExt cx="751957" cy="640030"/>
          </a:xfrm>
        </p:grpSpPr>
        <p:sp>
          <p:nvSpPr>
            <p:cNvPr id="57" name="六边形 56"/>
            <p:cNvSpPr/>
            <p:nvPr/>
          </p:nvSpPr>
          <p:spPr>
            <a:xfrm>
              <a:off x="5653174" y="3175000"/>
              <a:ext cx="751957" cy="64003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58" name="Freeform 17"/>
            <p:cNvSpPr>
              <a:spLocks noEditPoints="1"/>
            </p:cNvSpPr>
            <p:nvPr/>
          </p:nvSpPr>
          <p:spPr bwMode="auto">
            <a:xfrm>
              <a:off x="5894208" y="3315534"/>
              <a:ext cx="269890" cy="333994"/>
            </a:xfrm>
            <a:custGeom>
              <a:avLst/>
              <a:gdLst>
                <a:gd name="T0" fmla="*/ 34 w 68"/>
                <a:gd name="T1" fmla="*/ 0 h 89"/>
                <a:gd name="T2" fmla="*/ 53 w 68"/>
                <a:gd name="T3" fmla="*/ 19 h 89"/>
                <a:gd name="T4" fmla="*/ 34 w 68"/>
                <a:gd name="T5" fmla="*/ 38 h 89"/>
                <a:gd name="T6" fmla="*/ 15 w 68"/>
                <a:gd name="T7" fmla="*/ 19 h 89"/>
                <a:gd name="T8" fmla="*/ 34 w 68"/>
                <a:gd name="T9" fmla="*/ 0 h 89"/>
                <a:gd name="T10" fmla="*/ 68 w 68"/>
                <a:gd name="T11" fmla="*/ 80 h 89"/>
                <a:gd name="T12" fmla="*/ 0 w 68"/>
                <a:gd name="T13" fmla="*/ 80 h 89"/>
                <a:gd name="T14" fmla="*/ 22 w 68"/>
                <a:gd name="T15" fmla="*/ 44 h 89"/>
                <a:gd name="T16" fmla="*/ 34 w 68"/>
                <a:gd name="T17" fmla="*/ 64 h 89"/>
                <a:gd name="T18" fmla="*/ 47 w 68"/>
                <a:gd name="T19" fmla="*/ 44 h 89"/>
                <a:gd name="T20" fmla="*/ 68 w 68"/>
                <a:gd name="T21"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9">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68" y="80"/>
                  </a:moveTo>
                  <a:cubicBezTo>
                    <a:pt x="46" y="88"/>
                    <a:pt x="24" y="89"/>
                    <a:pt x="0" y="80"/>
                  </a:cubicBezTo>
                  <a:cubicBezTo>
                    <a:pt x="0" y="60"/>
                    <a:pt x="10" y="48"/>
                    <a:pt x="22" y="44"/>
                  </a:cubicBezTo>
                  <a:cubicBezTo>
                    <a:pt x="34" y="64"/>
                    <a:pt x="34" y="64"/>
                    <a:pt x="34" y="64"/>
                  </a:cubicBezTo>
                  <a:cubicBezTo>
                    <a:pt x="47" y="44"/>
                    <a:pt x="47" y="44"/>
                    <a:pt x="47" y="44"/>
                  </a:cubicBezTo>
                  <a:cubicBezTo>
                    <a:pt x="58" y="49"/>
                    <a:pt x="67" y="61"/>
                    <a:pt x="68" y="80"/>
                  </a:cubicBez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grpSp>
        <p:nvGrpSpPr>
          <p:cNvPr id="59" name="组合 58"/>
          <p:cNvGrpSpPr/>
          <p:nvPr/>
        </p:nvGrpSpPr>
        <p:grpSpPr>
          <a:xfrm>
            <a:off x="8564025" y="3823303"/>
            <a:ext cx="751957" cy="640030"/>
            <a:chOff x="8814960" y="3823303"/>
            <a:chExt cx="751957" cy="640030"/>
          </a:xfrm>
        </p:grpSpPr>
        <p:sp>
          <p:nvSpPr>
            <p:cNvPr id="60" name="六边形 59"/>
            <p:cNvSpPr/>
            <p:nvPr/>
          </p:nvSpPr>
          <p:spPr>
            <a:xfrm>
              <a:off x="8814960" y="3823303"/>
              <a:ext cx="751957" cy="64003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61" name="Freeform 21"/>
            <p:cNvSpPr>
              <a:spLocks noEditPoints="1"/>
            </p:cNvSpPr>
            <p:nvPr/>
          </p:nvSpPr>
          <p:spPr bwMode="auto">
            <a:xfrm>
              <a:off x="8992717" y="3999474"/>
              <a:ext cx="405164" cy="259685"/>
            </a:xfrm>
            <a:custGeom>
              <a:avLst/>
              <a:gdLst>
                <a:gd name="T0" fmla="*/ 48 w 86"/>
                <a:gd name="T1" fmla="*/ 0 h 57"/>
                <a:gd name="T2" fmla="*/ 54 w 86"/>
                <a:gd name="T3" fmla="*/ 3 h 57"/>
                <a:gd name="T4" fmla="*/ 57 w 86"/>
                <a:gd name="T5" fmla="*/ 8 h 57"/>
                <a:gd name="T6" fmla="*/ 74 w 86"/>
                <a:gd name="T7" fmla="*/ 8 h 57"/>
                <a:gd name="T8" fmla="*/ 82 w 86"/>
                <a:gd name="T9" fmla="*/ 22 h 57"/>
                <a:gd name="T10" fmla="*/ 83 w 86"/>
                <a:gd name="T11" fmla="*/ 24 h 57"/>
                <a:gd name="T12" fmla="*/ 86 w 86"/>
                <a:gd name="T13" fmla="*/ 39 h 57"/>
                <a:gd name="T14" fmla="*/ 83 w 86"/>
                <a:gd name="T15" fmla="*/ 47 h 57"/>
                <a:gd name="T16" fmla="*/ 72 w 86"/>
                <a:gd name="T17" fmla="*/ 57 h 57"/>
                <a:gd name="T18" fmla="*/ 60 w 86"/>
                <a:gd name="T19" fmla="*/ 47 h 57"/>
                <a:gd name="T20" fmla="*/ 24 w 86"/>
                <a:gd name="T21" fmla="*/ 53 h 57"/>
                <a:gd name="T22" fmla="*/ 7 w 86"/>
                <a:gd name="T23" fmla="*/ 53 h 57"/>
                <a:gd name="T24" fmla="*/ 0 w 86"/>
                <a:gd name="T25" fmla="*/ 47 h 57"/>
                <a:gd name="T26" fmla="*/ 3 w 86"/>
                <a:gd name="T27" fmla="*/ 39 h 57"/>
                <a:gd name="T28" fmla="*/ 3 w 86"/>
                <a:gd name="T29" fmla="*/ 9 h 57"/>
                <a:gd name="T30" fmla="*/ 6 w 86"/>
                <a:gd name="T31" fmla="*/ 3 h 57"/>
                <a:gd name="T32" fmla="*/ 74 w 86"/>
                <a:gd name="T33" fmla="*/ 42 h 57"/>
                <a:gd name="T34" fmla="*/ 74 w 86"/>
                <a:gd name="T35" fmla="*/ 41 h 57"/>
                <a:gd name="T36" fmla="*/ 69 w 86"/>
                <a:gd name="T37" fmla="*/ 42 h 57"/>
                <a:gd name="T38" fmla="*/ 69 w 86"/>
                <a:gd name="T39" fmla="*/ 48 h 57"/>
                <a:gd name="T40" fmla="*/ 75 w 86"/>
                <a:gd name="T41" fmla="*/ 48 h 57"/>
                <a:gd name="T42" fmla="*/ 75 w 86"/>
                <a:gd name="T43" fmla="*/ 42 h 57"/>
                <a:gd name="T44" fmla="*/ 74 w 86"/>
                <a:gd name="T45" fmla="*/ 34 h 57"/>
                <a:gd name="T46" fmla="*/ 69 w 86"/>
                <a:gd name="T47" fmla="*/ 17 h 57"/>
                <a:gd name="T48" fmla="*/ 62 w 86"/>
                <a:gd name="T49" fmla="*/ 39 h 57"/>
                <a:gd name="T50" fmla="*/ 63 w 86"/>
                <a:gd name="T51" fmla="*/ 37 h 57"/>
                <a:gd name="T52" fmla="*/ 74 w 86"/>
                <a:gd name="T53" fmla="*/ 34 h 57"/>
                <a:gd name="T54" fmla="*/ 52 w 86"/>
                <a:gd name="T55" fmla="*/ 39 h 57"/>
                <a:gd name="T56" fmla="*/ 52 w 86"/>
                <a:gd name="T57" fmla="*/ 9 h 57"/>
                <a:gd name="T58" fmla="*/ 48 w 86"/>
                <a:gd name="T59" fmla="*/ 5 h 57"/>
                <a:gd name="T60" fmla="*/ 9 w 86"/>
                <a:gd name="T61" fmla="*/ 6 h 57"/>
                <a:gd name="T62" fmla="*/ 8 w 86"/>
                <a:gd name="T63" fmla="*/ 36 h 57"/>
                <a:gd name="T64" fmla="*/ 24 w 86"/>
                <a:gd name="T65" fmla="*/ 37 h 57"/>
                <a:gd name="T66" fmla="*/ 18 w 86"/>
                <a:gd name="T67" fmla="*/ 42 h 57"/>
                <a:gd name="T68" fmla="*/ 12 w 86"/>
                <a:gd name="T69" fmla="*/ 42 h 57"/>
                <a:gd name="T70" fmla="*/ 12 w 86"/>
                <a:gd name="T71" fmla="*/ 48 h 57"/>
                <a:gd name="T72" fmla="*/ 18 w 86"/>
                <a:gd name="T73" fmla="*/ 48 h 57"/>
                <a:gd name="T74" fmla="*/ 18 w 86"/>
                <a:gd name="T7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57">
                  <a:moveTo>
                    <a:pt x="12" y="0"/>
                  </a:moveTo>
                  <a:cubicBezTo>
                    <a:pt x="48" y="0"/>
                    <a:pt x="48" y="0"/>
                    <a:pt x="48" y="0"/>
                  </a:cubicBezTo>
                  <a:cubicBezTo>
                    <a:pt x="50" y="0"/>
                    <a:pt x="52" y="1"/>
                    <a:pt x="54" y="3"/>
                  </a:cubicBezTo>
                  <a:cubicBezTo>
                    <a:pt x="54" y="3"/>
                    <a:pt x="54" y="3"/>
                    <a:pt x="54" y="3"/>
                  </a:cubicBezTo>
                  <a:cubicBezTo>
                    <a:pt x="55" y="4"/>
                    <a:pt x="56" y="6"/>
                    <a:pt x="56" y="8"/>
                  </a:cubicBezTo>
                  <a:cubicBezTo>
                    <a:pt x="57" y="8"/>
                    <a:pt x="57" y="8"/>
                    <a:pt x="57" y="8"/>
                  </a:cubicBezTo>
                  <a:cubicBezTo>
                    <a:pt x="72" y="8"/>
                    <a:pt x="72" y="8"/>
                    <a:pt x="72" y="8"/>
                  </a:cubicBezTo>
                  <a:cubicBezTo>
                    <a:pt x="74" y="8"/>
                    <a:pt x="74" y="8"/>
                    <a:pt x="74" y="8"/>
                  </a:cubicBezTo>
                  <a:cubicBezTo>
                    <a:pt x="76" y="10"/>
                    <a:pt x="76" y="10"/>
                    <a:pt x="76" y="10"/>
                  </a:cubicBezTo>
                  <a:cubicBezTo>
                    <a:pt x="82" y="22"/>
                    <a:pt x="82" y="22"/>
                    <a:pt x="82" y="22"/>
                  </a:cubicBezTo>
                  <a:cubicBezTo>
                    <a:pt x="83" y="23"/>
                    <a:pt x="83" y="23"/>
                    <a:pt x="83" y="23"/>
                  </a:cubicBezTo>
                  <a:cubicBezTo>
                    <a:pt x="83" y="24"/>
                    <a:pt x="83" y="24"/>
                    <a:pt x="83" y="24"/>
                  </a:cubicBezTo>
                  <a:cubicBezTo>
                    <a:pt x="83" y="39"/>
                    <a:pt x="83" y="39"/>
                    <a:pt x="83" y="39"/>
                  </a:cubicBezTo>
                  <a:cubicBezTo>
                    <a:pt x="86" y="39"/>
                    <a:pt x="86" y="39"/>
                    <a:pt x="86" y="39"/>
                  </a:cubicBezTo>
                  <a:cubicBezTo>
                    <a:pt x="86" y="47"/>
                    <a:pt x="86" y="47"/>
                    <a:pt x="86" y="47"/>
                  </a:cubicBezTo>
                  <a:cubicBezTo>
                    <a:pt x="83" y="47"/>
                    <a:pt x="83" y="47"/>
                    <a:pt x="83" y="47"/>
                  </a:cubicBezTo>
                  <a:cubicBezTo>
                    <a:pt x="83" y="50"/>
                    <a:pt x="82" y="52"/>
                    <a:pt x="80" y="53"/>
                  </a:cubicBezTo>
                  <a:cubicBezTo>
                    <a:pt x="78" y="55"/>
                    <a:pt x="75" y="57"/>
                    <a:pt x="72" y="57"/>
                  </a:cubicBezTo>
                  <a:cubicBezTo>
                    <a:pt x="68" y="57"/>
                    <a:pt x="65" y="55"/>
                    <a:pt x="63" y="53"/>
                  </a:cubicBezTo>
                  <a:cubicBezTo>
                    <a:pt x="62" y="52"/>
                    <a:pt x="61" y="50"/>
                    <a:pt x="60" y="47"/>
                  </a:cubicBezTo>
                  <a:cubicBezTo>
                    <a:pt x="27" y="47"/>
                    <a:pt x="27" y="47"/>
                    <a:pt x="27" y="47"/>
                  </a:cubicBezTo>
                  <a:cubicBezTo>
                    <a:pt x="26" y="50"/>
                    <a:pt x="25" y="52"/>
                    <a:pt x="24" y="53"/>
                  </a:cubicBezTo>
                  <a:cubicBezTo>
                    <a:pt x="22" y="55"/>
                    <a:pt x="19" y="57"/>
                    <a:pt x="15" y="57"/>
                  </a:cubicBezTo>
                  <a:cubicBezTo>
                    <a:pt x="12" y="57"/>
                    <a:pt x="9" y="55"/>
                    <a:pt x="7" y="53"/>
                  </a:cubicBezTo>
                  <a:cubicBezTo>
                    <a:pt x="6" y="52"/>
                    <a:pt x="4" y="50"/>
                    <a:pt x="4" y="47"/>
                  </a:cubicBezTo>
                  <a:cubicBezTo>
                    <a:pt x="0" y="47"/>
                    <a:pt x="0" y="47"/>
                    <a:pt x="0" y="47"/>
                  </a:cubicBezTo>
                  <a:cubicBezTo>
                    <a:pt x="0" y="39"/>
                    <a:pt x="0" y="39"/>
                    <a:pt x="0" y="39"/>
                  </a:cubicBezTo>
                  <a:cubicBezTo>
                    <a:pt x="3" y="39"/>
                    <a:pt x="3" y="39"/>
                    <a:pt x="3" y="39"/>
                  </a:cubicBezTo>
                  <a:cubicBezTo>
                    <a:pt x="3" y="38"/>
                    <a:pt x="3" y="38"/>
                    <a:pt x="3" y="37"/>
                  </a:cubicBezTo>
                  <a:cubicBezTo>
                    <a:pt x="3" y="9"/>
                    <a:pt x="3" y="9"/>
                    <a:pt x="3" y="9"/>
                  </a:cubicBezTo>
                  <a:cubicBezTo>
                    <a:pt x="3" y="7"/>
                    <a:pt x="4" y="4"/>
                    <a:pt x="6" y="3"/>
                  </a:cubicBezTo>
                  <a:cubicBezTo>
                    <a:pt x="6" y="3"/>
                    <a:pt x="6" y="3"/>
                    <a:pt x="6" y="3"/>
                  </a:cubicBezTo>
                  <a:cubicBezTo>
                    <a:pt x="7" y="1"/>
                    <a:pt x="10" y="0"/>
                    <a:pt x="12" y="0"/>
                  </a:cubicBezTo>
                  <a:close/>
                  <a:moveTo>
                    <a:pt x="74" y="42"/>
                  </a:moveTo>
                  <a:cubicBezTo>
                    <a:pt x="74" y="42"/>
                    <a:pt x="74" y="42"/>
                    <a:pt x="74" y="42"/>
                  </a:cubicBezTo>
                  <a:cubicBezTo>
                    <a:pt x="74" y="41"/>
                    <a:pt x="74" y="41"/>
                    <a:pt x="74" y="41"/>
                  </a:cubicBezTo>
                  <a:cubicBezTo>
                    <a:pt x="73" y="41"/>
                    <a:pt x="72" y="41"/>
                    <a:pt x="72" y="41"/>
                  </a:cubicBezTo>
                  <a:cubicBezTo>
                    <a:pt x="70" y="41"/>
                    <a:pt x="69" y="41"/>
                    <a:pt x="69" y="42"/>
                  </a:cubicBezTo>
                  <a:cubicBezTo>
                    <a:pt x="68" y="43"/>
                    <a:pt x="67" y="44"/>
                    <a:pt x="67" y="45"/>
                  </a:cubicBezTo>
                  <a:cubicBezTo>
                    <a:pt x="67" y="46"/>
                    <a:pt x="68" y="47"/>
                    <a:pt x="69" y="48"/>
                  </a:cubicBezTo>
                  <a:cubicBezTo>
                    <a:pt x="69" y="49"/>
                    <a:pt x="70" y="49"/>
                    <a:pt x="72" y="49"/>
                  </a:cubicBezTo>
                  <a:cubicBezTo>
                    <a:pt x="73" y="49"/>
                    <a:pt x="74" y="49"/>
                    <a:pt x="75" y="48"/>
                  </a:cubicBezTo>
                  <a:cubicBezTo>
                    <a:pt x="75" y="47"/>
                    <a:pt x="76" y="46"/>
                    <a:pt x="76" y="45"/>
                  </a:cubicBezTo>
                  <a:cubicBezTo>
                    <a:pt x="76" y="44"/>
                    <a:pt x="75" y="43"/>
                    <a:pt x="75" y="42"/>
                  </a:cubicBezTo>
                  <a:cubicBezTo>
                    <a:pt x="74" y="42"/>
                    <a:pt x="74" y="42"/>
                    <a:pt x="74" y="42"/>
                  </a:cubicBezTo>
                  <a:close/>
                  <a:moveTo>
                    <a:pt x="74" y="34"/>
                  </a:moveTo>
                  <a:cubicBezTo>
                    <a:pt x="74" y="25"/>
                    <a:pt x="74" y="25"/>
                    <a:pt x="74" y="25"/>
                  </a:cubicBezTo>
                  <a:cubicBezTo>
                    <a:pt x="69" y="17"/>
                    <a:pt x="69" y="17"/>
                    <a:pt x="69" y="17"/>
                  </a:cubicBezTo>
                  <a:cubicBezTo>
                    <a:pt x="62" y="17"/>
                    <a:pt x="62" y="17"/>
                    <a:pt x="62" y="17"/>
                  </a:cubicBezTo>
                  <a:cubicBezTo>
                    <a:pt x="62" y="39"/>
                    <a:pt x="62" y="39"/>
                    <a:pt x="62" y="39"/>
                  </a:cubicBezTo>
                  <a:cubicBezTo>
                    <a:pt x="62" y="39"/>
                    <a:pt x="62" y="39"/>
                    <a:pt x="62" y="39"/>
                  </a:cubicBezTo>
                  <a:cubicBezTo>
                    <a:pt x="62" y="38"/>
                    <a:pt x="63" y="37"/>
                    <a:pt x="63" y="37"/>
                  </a:cubicBezTo>
                  <a:cubicBezTo>
                    <a:pt x="65" y="35"/>
                    <a:pt x="68" y="33"/>
                    <a:pt x="72" y="33"/>
                  </a:cubicBezTo>
                  <a:cubicBezTo>
                    <a:pt x="72" y="33"/>
                    <a:pt x="73" y="33"/>
                    <a:pt x="74" y="34"/>
                  </a:cubicBezTo>
                  <a:close/>
                  <a:moveTo>
                    <a:pt x="25" y="39"/>
                  </a:moveTo>
                  <a:cubicBezTo>
                    <a:pt x="52" y="39"/>
                    <a:pt x="52" y="39"/>
                    <a:pt x="52" y="39"/>
                  </a:cubicBezTo>
                  <a:cubicBezTo>
                    <a:pt x="52" y="38"/>
                    <a:pt x="52" y="38"/>
                    <a:pt x="52" y="37"/>
                  </a:cubicBezTo>
                  <a:cubicBezTo>
                    <a:pt x="52" y="9"/>
                    <a:pt x="52" y="9"/>
                    <a:pt x="52" y="9"/>
                  </a:cubicBezTo>
                  <a:cubicBezTo>
                    <a:pt x="52" y="8"/>
                    <a:pt x="52" y="7"/>
                    <a:pt x="51" y="6"/>
                  </a:cubicBezTo>
                  <a:cubicBezTo>
                    <a:pt x="50" y="5"/>
                    <a:pt x="49" y="5"/>
                    <a:pt x="48" y="5"/>
                  </a:cubicBezTo>
                  <a:cubicBezTo>
                    <a:pt x="12" y="5"/>
                    <a:pt x="12" y="5"/>
                    <a:pt x="12" y="5"/>
                  </a:cubicBezTo>
                  <a:cubicBezTo>
                    <a:pt x="11" y="5"/>
                    <a:pt x="10" y="5"/>
                    <a:pt x="9" y="6"/>
                  </a:cubicBezTo>
                  <a:cubicBezTo>
                    <a:pt x="8" y="7"/>
                    <a:pt x="8" y="8"/>
                    <a:pt x="8" y="9"/>
                  </a:cubicBezTo>
                  <a:cubicBezTo>
                    <a:pt x="8" y="36"/>
                    <a:pt x="8" y="36"/>
                    <a:pt x="8" y="36"/>
                  </a:cubicBezTo>
                  <a:cubicBezTo>
                    <a:pt x="10" y="34"/>
                    <a:pt x="12" y="33"/>
                    <a:pt x="15" y="33"/>
                  </a:cubicBezTo>
                  <a:cubicBezTo>
                    <a:pt x="19" y="33"/>
                    <a:pt x="22" y="35"/>
                    <a:pt x="24" y="37"/>
                  </a:cubicBezTo>
                  <a:cubicBezTo>
                    <a:pt x="24" y="37"/>
                    <a:pt x="25" y="38"/>
                    <a:pt x="25" y="39"/>
                  </a:cubicBezTo>
                  <a:close/>
                  <a:moveTo>
                    <a:pt x="18" y="42"/>
                  </a:moveTo>
                  <a:cubicBezTo>
                    <a:pt x="18" y="41"/>
                    <a:pt x="17" y="41"/>
                    <a:pt x="15" y="41"/>
                  </a:cubicBezTo>
                  <a:cubicBezTo>
                    <a:pt x="14" y="41"/>
                    <a:pt x="13" y="41"/>
                    <a:pt x="12" y="42"/>
                  </a:cubicBezTo>
                  <a:cubicBezTo>
                    <a:pt x="12" y="43"/>
                    <a:pt x="11" y="44"/>
                    <a:pt x="11" y="45"/>
                  </a:cubicBezTo>
                  <a:cubicBezTo>
                    <a:pt x="11" y="46"/>
                    <a:pt x="12" y="47"/>
                    <a:pt x="12" y="48"/>
                  </a:cubicBezTo>
                  <a:cubicBezTo>
                    <a:pt x="13" y="49"/>
                    <a:pt x="14" y="49"/>
                    <a:pt x="15" y="49"/>
                  </a:cubicBezTo>
                  <a:cubicBezTo>
                    <a:pt x="17" y="49"/>
                    <a:pt x="18" y="49"/>
                    <a:pt x="18" y="48"/>
                  </a:cubicBezTo>
                  <a:cubicBezTo>
                    <a:pt x="19" y="47"/>
                    <a:pt x="20" y="46"/>
                    <a:pt x="20" y="45"/>
                  </a:cubicBezTo>
                  <a:cubicBezTo>
                    <a:pt x="20" y="44"/>
                    <a:pt x="19" y="43"/>
                    <a:pt x="18" y="42"/>
                  </a:cubicBez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grpSp>
        <p:nvGrpSpPr>
          <p:cNvPr id="62" name="组合 61"/>
          <p:cNvGrpSpPr/>
          <p:nvPr/>
        </p:nvGrpSpPr>
        <p:grpSpPr>
          <a:xfrm>
            <a:off x="7213681" y="4260229"/>
            <a:ext cx="751957" cy="640030"/>
            <a:chOff x="7223537" y="4260229"/>
            <a:chExt cx="751957" cy="640030"/>
          </a:xfrm>
        </p:grpSpPr>
        <p:sp>
          <p:nvSpPr>
            <p:cNvPr id="66" name="六边形 65"/>
            <p:cNvSpPr/>
            <p:nvPr/>
          </p:nvSpPr>
          <p:spPr>
            <a:xfrm>
              <a:off x="7223537" y="4260229"/>
              <a:ext cx="751957" cy="64003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67" name="Freeform 9"/>
            <p:cNvSpPr>
              <a:spLocks noEditPoints="1"/>
            </p:cNvSpPr>
            <p:nvPr/>
          </p:nvSpPr>
          <p:spPr bwMode="auto">
            <a:xfrm>
              <a:off x="7416647" y="4389018"/>
              <a:ext cx="365735" cy="357484"/>
            </a:xfrm>
            <a:custGeom>
              <a:avLst/>
              <a:gdLst>
                <a:gd name="T0" fmla="*/ 34 w 94"/>
                <a:gd name="T1" fmla="*/ 15 h 96"/>
                <a:gd name="T2" fmla="*/ 14 w 94"/>
                <a:gd name="T3" fmla="*/ 22 h 96"/>
                <a:gd name="T4" fmla="*/ 22 w 94"/>
                <a:gd name="T5" fmla="*/ 42 h 96"/>
                <a:gd name="T6" fmla="*/ 42 w 94"/>
                <a:gd name="T7" fmla="*/ 35 h 96"/>
                <a:gd name="T8" fmla="*/ 41 w 94"/>
                <a:gd name="T9" fmla="*/ 9 h 96"/>
                <a:gd name="T10" fmla="*/ 49 w 94"/>
                <a:gd name="T11" fmla="*/ 10 h 96"/>
                <a:gd name="T12" fmla="*/ 49 w 94"/>
                <a:gd name="T13" fmla="*/ 18 h 96"/>
                <a:gd name="T14" fmla="*/ 51 w 94"/>
                <a:gd name="T15" fmla="*/ 23 h 96"/>
                <a:gd name="T16" fmla="*/ 56 w 94"/>
                <a:gd name="T17" fmla="*/ 29 h 96"/>
                <a:gd name="T18" fmla="*/ 50 w 94"/>
                <a:gd name="T19" fmla="*/ 34 h 96"/>
                <a:gd name="T20" fmla="*/ 52 w 94"/>
                <a:gd name="T21" fmla="*/ 43 h 96"/>
                <a:gd name="T22" fmla="*/ 44 w 94"/>
                <a:gd name="T23" fmla="*/ 45 h 96"/>
                <a:gd name="T24" fmla="*/ 41 w 94"/>
                <a:gd name="T25" fmla="*/ 53 h 96"/>
                <a:gd name="T26" fmla="*/ 36 w 94"/>
                <a:gd name="T27" fmla="*/ 50 h 96"/>
                <a:gd name="T28" fmla="*/ 34 w 94"/>
                <a:gd name="T29" fmla="*/ 55 h 96"/>
                <a:gd name="T30" fmla="*/ 27 w 94"/>
                <a:gd name="T31" fmla="*/ 52 h 96"/>
                <a:gd name="T32" fmla="*/ 20 w 94"/>
                <a:gd name="T33" fmla="*/ 55 h 96"/>
                <a:gd name="T34" fmla="*/ 15 w 94"/>
                <a:gd name="T35" fmla="*/ 48 h 96"/>
                <a:gd name="T36" fmla="*/ 8 w 94"/>
                <a:gd name="T37" fmla="*/ 47 h 96"/>
                <a:gd name="T38" fmla="*/ 7 w 94"/>
                <a:gd name="T39" fmla="*/ 39 h 96"/>
                <a:gd name="T40" fmla="*/ 6 w 94"/>
                <a:gd name="T41" fmla="*/ 34 h 96"/>
                <a:gd name="T42" fmla="*/ 1 w 94"/>
                <a:gd name="T43" fmla="*/ 28 h 96"/>
                <a:gd name="T44" fmla="*/ 6 w 94"/>
                <a:gd name="T45" fmla="*/ 22 h 96"/>
                <a:gd name="T46" fmla="*/ 5 w 94"/>
                <a:gd name="T47" fmla="*/ 14 h 96"/>
                <a:gd name="T48" fmla="*/ 12 w 94"/>
                <a:gd name="T49" fmla="*/ 12 h 96"/>
                <a:gd name="T50" fmla="*/ 15 w 94"/>
                <a:gd name="T51" fmla="*/ 4 h 96"/>
                <a:gd name="T52" fmla="*/ 20 w 94"/>
                <a:gd name="T53" fmla="*/ 7 h 96"/>
                <a:gd name="T54" fmla="*/ 22 w 94"/>
                <a:gd name="T55" fmla="*/ 2 h 96"/>
                <a:gd name="T56" fmla="*/ 30 w 94"/>
                <a:gd name="T57" fmla="*/ 5 h 96"/>
                <a:gd name="T58" fmla="*/ 37 w 94"/>
                <a:gd name="T59" fmla="*/ 2 h 96"/>
                <a:gd name="T60" fmla="*/ 41 w 94"/>
                <a:gd name="T61" fmla="*/ 9 h 96"/>
                <a:gd name="T62" fmla="*/ 72 w 94"/>
                <a:gd name="T63" fmla="*/ 54 h 96"/>
                <a:gd name="T64" fmla="*/ 52 w 94"/>
                <a:gd name="T65" fmla="*/ 62 h 96"/>
                <a:gd name="T66" fmla="*/ 60 w 94"/>
                <a:gd name="T67" fmla="*/ 82 h 96"/>
                <a:gd name="T68" fmla="*/ 80 w 94"/>
                <a:gd name="T69" fmla="*/ 74 h 96"/>
                <a:gd name="T70" fmla="*/ 79 w 94"/>
                <a:gd name="T71" fmla="*/ 49 h 96"/>
                <a:gd name="T72" fmla="*/ 86 w 94"/>
                <a:gd name="T73" fmla="*/ 50 h 96"/>
                <a:gd name="T74" fmla="*/ 87 w 94"/>
                <a:gd name="T75" fmla="*/ 58 h 96"/>
                <a:gd name="T76" fmla="*/ 88 w 94"/>
                <a:gd name="T77" fmla="*/ 62 h 96"/>
                <a:gd name="T78" fmla="*/ 94 w 94"/>
                <a:gd name="T79" fmla="*/ 69 h 96"/>
                <a:gd name="T80" fmla="*/ 88 w 94"/>
                <a:gd name="T81" fmla="*/ 74 h 96"/>
                <a:gd name="T82" fmla="*/ 89 w 94"/>
                <a:gd name="T83" fmla="*/ 83 h 96"/>
                <a:gd name="T84" fmla="*/ 82 w 94"/>
                <a:gd name="T85" fmla="*/ 85 h 96"/>
                <a:gd name="T86" fmla="*/ 79 w 94"/>
                <a:gd name="T87" fmla="*/ 92 h 96"/>
                <a:gd name="T88" fmla="*/ 74 w 94"/>
                <a:gd name="T89" fmla="*/ 90 h 96"/>
                <a:gd name="T90" fmla="*/ 72 w 94"/>
                <a:gd name="T91" fmla="*/ 95 h 96"/>
                <a:gd name="T92" fmla="*/ 64 w 94"/>
                <a:gd name="T93" fmla="*/ 91 h 96"/>
                <a:gd name="T94" fmla="*/ 58 w 94"/>
                <a:gd name="T95" fmla="*/ 94 h 96"/>
                <a:gd name="T96" fmla="*/ 53 w 94"/>
                <a:gd name="T97" fmla="*/ 87 h 96"/>
                <a:gd name="T98" fmla="*/ 46 w 94"/>
                <a:gd name="T99" fmla="*/ 87 h 96"/>
                <a:gd name="T100" fmla="*/ 45 w 94"/>
                <a:gd name="T101" fmla="*/ 78 h 96"/>
                <a:gd name="T102" fmla="*/ 44 w 94"/>
                <a:gd name="T103" fmla="*/ 74 h 96"/>
                <a:gd name="T104" fmla="*/ 38 w 94"/>
                <a:gd name="T105" fmla="*/ 67 h 96"/>
                <a:gd name="T106" fmla="*/ 44 w 94"/>
                <a:gd name="T107" fmla="*/ 62 h 96"/>
                <a:gd name="T108" fmla="*/ 42 w 94"/>
                <a:gd name="T109" fmla="*/ 54 h 96"/>
                <a:gd name="T110" fmla="*/ 50 w 94"/>
                <a:gd name="T111" fmla="*/ 52 h 96"/>
                <a:gd name="T112" fmla="*/ 53 w 94"/>
                <a:gd name="T113" fmla="*/ 44 h 96"/>
                <a:gd name="T114" fmla="*/ 58 w 94"/>
                <a:gd name="T115" fmla="*/ 47 h 96"/>
                <a:gd name="T116" fmla="*/ 60 w 94"/>
                <a:gd name="T117" fmla="*/ 41 h 96"/>
                <a:gd name="T118" fmla="*/ 68 w 94"/>
                <a:gd name="T119" fmla="*/ 45 h 96"/>
                <a:gd name="T120" fmla="*/ 74 w 94"/>
                <a:gd name="T121" fmla="*/ 42 h 96"/>
                <a:gd name="T122" fmla="*/ 79 w 94"/>
                <a:gd name="T123" fmla="*/ 4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6">
                  <a:moveTo>
                    <a:pt x="42" y="23"/>
                  </a:moveTo>
                  <a:cubicBezTo>
                    <a:pt x="41" y="19"/>
                    <a:pt x="38" y="16"/>
                    <a:pt x="34" y="15"/>
                  </a:cubicBezTo>
                  <a:cubicBezTo>
                    <a:pt x="31" y="13"/>
                    <a:pt x="26" y="13"/>
                    <a:pt x="23" y="14"/>
                  </a:cubicBezTo>
                  <a:cubicBezTo>
                    <a:pt x="19" y="16"/>
                    <a:pt x="16" y="18"/>
                    <a:pt x="14" y="22"/>
                  </a:cubicBezTo>
                  <a:cubicBezTo>
                    <a:pt x="13" y="26"/>
                    <a:pt x="13" y="30"/>
                    <a:pt x="14" y="34"/>
                  </a:cubicBezTo>
                  <a:cubicBezTo>
                    <a:pt x="15" y="37"/>
                    <a:pt x="18" y="41"/>
                    <a:pt x="22" y="42"/>
                  </a:cubicBezTo>
                  <a:cubicBezTo>
                    <a:pt x="26" y="44"/>
                    <a:pt x="30" y="44"/>
                    <a:pt x="34" y="43"/>
                  </a:cubicBezTo>
                  <a:cubicBezTo>
                    <a:pt x="37" y="41"/>
                    <a:pt x="40" y="39"/>
                    <a:pt x="42" y="35"/>
                  </a:cubicBezTo>
                  <a:cubicBezTo>
                    <a:pt x="44" y="31"/>
                    <a:pt x="44" y="27"/>
                    <a:pt x="42" y="23"/>
                  </a:cubicBezTo>
                  <a:close/>
                  <a:moveTo>
                    <a:pt x="41" y="9"/>
                  </a:moveTo>
                  <a:cubicBezTo>
                    <a:pt x="42" y="10"/>
                    <a:pt x="44" y="11"/>
                    <a:pt x="45" y="12"/>
                  </a:cubicBezTo>
                  <a:cubicBezTo>
                    <a:pt x="49" y="10"/>
                    <a:pt x="49" y="10"/>
                    <a:pt x="49" y="10"/>
                  </a:cubicBezTo>
                  <a:cubicBezTo>
                    <a:pt x="50" y="11"/>
                    <a:pt x="52" y="13"/>
                    <a:pt x="52" y="15"/>
                  </a:cubicBezTo>
                  <a:cubicBezTo>
                    <a:pt x="49" y="18"/>
                    <a:pt x="49" y="18"/>
                    <a:pt x="49" y="18"/>
                  </a:cubicBezTo>
                  <a:cubicBezTo>
                    <a:pt x="49" y="19"/>
                    <a:pt x="50" y="20"/>
                    <a:pt x="50" y="20"/>
                  </a:cubicBezTo>
                  <a:cubicBezTo>
                    <a:pt x="50" y="21"/>
                    <a:pt x="50" y="22"/>
                    <a:pt x="51" y="23"/>
                  </a:cubicBezTo>
                  <a:cubicBezTo>
                    <a:pt x="55" y="23"/>
                    <a:pt x="55" y="23"/>
                    <a:pt x="55" y="23"/>
                  </a:cubicBezTo>
                  <a:cubicBezTo>
                    <a:pt x="56" y="25"/>
                    <a:pt x="56" y="27"/>
                    <a:pt x="56" y="29"/>
                  </a:cubicBezTo>
                  <a:cubicBezTo>
                    <a:pt x="51" y="30"/>
                    <a:pt x="51" y="30"/>
                    <a:pt x="51" y="30"/>
                  </a:cubicBezTo>
                  <a:cubicBezTo>
                    <a:pt x="51" y="31"/>
                    <a:pt x="51" y="33"/>
                    <a:pt x="50" y="34"/>
                  </a:cubicBezTo>
                  <a:cubicBezTo>
                    <a:pt x="54" y="37"/>
                    <a:pt x="54" y="37"/>
                    <a:pt x="54" y="37"/>
                  </a:cubicBezTo>
                  <a:cubicBezTo>
                    <a:pt x="54" y="39"/>
                    <a:pt x="53" y="41"/>
                    <a:pt x="52" y="43"/>
                  </a:cubicBezTo>
                  <a:cubicBezTo>
                    <a:pt x="47" y="41"/>
                    <a:pt x="47" y="41"/>
                    <a:pt x="47" y="41"/>
                  </a:cubicBezTo>
                  <a:cubicBezTo>
                    <a:pt x="47" y="43"/>
                    <a:pt x="46" y="44"/>
                    <a:pt x="44" y="45"/>
                  </a:cubicBezTo>
                  <a:cubicBezTo>
                    <a:pt x="47" y="49"/>
                    <a:pt x="47" y="49"/>
                    <a:pt x="47" y="49"/>
                  </a:cubicBezTo>
                  <a:cubicBezTo>
                    <a:pt x="45" y="51"/>
                    <a:pt x="43" y="52"/>
                    <a:pt x="41" y="53"/>
                  </a:cubicBezTo>
                  <a:cubicBezTo>
                    <a:pt x="38" y="49"/>
                    <a:pt x="38" y="49"/>
                    <a:pt x="38" y="49"/>
                  </a:cubicBezTo>
                  <a:cubicBezTo>
                    <a:pt x="38" y="50"/>
                    <a:pt x="37" y="50"/>
                    <a:pt x="36" y="50"/>
                  </a:cubicBezTo>
                  <a:cubicBezTo>
                    <a:pt x="36" y="50"/>
                    <a:pt x="35" y="51"/>
                    <a:pt x="34" y="51"/>
                  </a:cubicBezTo>
                  <a:cubicBezTo>
                    <a:pt x="34" y="55"/>
                    <a:pt x="34" y="55"/>
                    <a:pt x="34" y="55"/>
                  </a:cubicBezTo>
                  <a:cubicBezTo>
                    <a:pt x="32" y="56"/>
                    <a:pt x="30" y="56"/>
                    <a:pt x="27" y="56"/>
                  </a:cubicBezTo>
                  <a:cubicBezTo>
                    <a:pt x="27" y="52"/>
                    <a:pt x="27" y="52"/>
                    <a:pt x="27" y="52"/>
                  </a:cubicBezTo>
                  <a:cubicBezTo>
                    <a:pt x="25" y="51"/>
                    <a:pt x="24" y="51"/>
                    <a:pt x="22" y="51"/>
                  </a:cubicBezTo>
                  <a:cubicBezTo>
                    <a:pt x="20" y="55"/>
                    <a:pt x="20" y="55"/>
                    <a:pt x="20" y="55"/>
                  </a:cubicBezTo>
                  <a:cubicBezTo>
                    <a:pt x="17" y="54"/>
                    <a:pt x="15" y="53"/>
                    <a:pt x="14" y="52"/>
                  </a:cubicBezTo>
                  <a:cubicBezTo>
                    <a:pt x="15" y="48"/>
                    <a:pt x="15" y="48"/>
                    <a:pt x="15" y="48"/>
                  </a:cubicBezTo>
                  <a:cubicBezTo>
                    <a:pt x="14" y="47"/>
                    <a:pt x="13" y="46"/>
                    <a:pt x="12" y="45"/>
                  </a:cubicBezTo>
                  <a:cubicBezTo>
                    <a:pt x="8" y="47"/>
                    <a:pt x="8" y="47"/>
                    <a:pt x="8" y="47"/>
                  </a:cubicBezTo>
                  <a:cubicBezTo>
                    <a:pt x="6" y="45"/>
                    <a:pt x="5" y="44"/>
                    <a:pt x="4" y="42"/>
                  </a:cubicBezTo>
                  <a:cubicBezTo>
                    <a:pt x="7" y="39"/>
                    <a:pt x="7" y="39"/>
                    <a:pt x="7" y="39"/>
                  </a:cubicBezTo>
                  <a:cubicBezTo>
                    <a:pt x="7" y="38"/>
                    <a:pt x="7" y="37"/>
                    <a:pt x="7" y="37"/>
                  </a:cubicBezTo>
                  <a:cubicBezTo>
                    <a:pt x="6" y="36"/>
                    <a:pt x="6" y="35"/>
                    <a:pt x="6" y="34"/>
                  </a:cubicBezTo>
                  <a:cubicBezTo>
                    <a:pt x="1" y="34"/>
                    <a:pt x="1" y="34"/>
                    <a:pt x="1" y="34"/>
                  </a:cubicBezTo>
                  <a:cubicBezTo>
                    <a:pt x="0" y="32"/>
                    <a:pt x="0" y="30"/>
                    <a:pt x="1" y="28"/>
                  </a:cubicBezTo>
                  <a:cubicBezTo>
                    <a:pt x="5" y="27"/>
                    <a:pt x="5" y="27"/>
                    <a:pt x="5" y="27"/>
                  </a:cubicBezTo>
                  <a:cubicBezTo>
                    <a:pt x="5" y="25"/>
                    <a:pt x="5" y="24"/>
                    <a:pt x="6" y="22"/>
                  </a:cubicBezTo>
                  <a:cubicBezTo>
                    <a:pt x="2" y="20"/>
                    <a:pt x="2" y="20"/>
                    <a:pt x="2" y="20"/>
                  </a:cubicBezTo>
                  <a:cubicBezTo>
                    <a:pt x="2" y="18"/>
                    <a:pt x="3" y="16"/>
                    <a:pt x="5" y="14"/>
                  </a:cubicBezTo>
                  <a:cubicBezTo>
                    <a:pt x="9" y="16"/>
                    <a:pt x="9" y="16"/>
                    <a:pt x="9" y="16"/>
                  </a:cubicBezTo>
                  <a:cubicBezTo>
                    <a:pt x="10" y="14"/>
                    <a:pt x="11" y="13"/>
                    <a:pt x="12" y="12"/>
                  </a:cubicBezTo>
                  <a:cubicBezTo>
                    <a:pt x="10" y="8"/>
                    <a:pt x="10" y="8"/>
                    <a:pt x="10" y="8"/>
                  </a:cubicBezTo>
                  <a:cubicBezTo>
                    <a:pt x="11" y="6"/>
                    <a:pt x="13" y="5"/>
                    <a:pt x="15" y="4"/>
                  </a:cubicBezTo>
                  <a:cubicBezTo>
                    <a:pt x="18" y="8"/>
                    <a:pt x="18" y="8"/>
                    <a:pt x="18" y="8"/>
                  </a:cubicBezTo>
                  <a:cubicBezTo>
                    <a:pt x="19" y="7"/>
                    <a:pt x="19" y="7"/>
                    <a:pt x="20" y="7"/>
                  </a:cubicBezTo>
                  <a:cubicBezTo>
                    <a:pt x="21" y="7"/>
                    <a:pt x="21" y="6"/>
                    <a:pt x="22" y="6"/>
                  </a:cubicBezTo>
                  <a:cubicBezTo>
                    <a:pt x="22" y="2"/>
                    <a:pt x="22" y="2"/>
                    <a:pt x="22" y="2"/>
                  </a:cubicBezTo>
                  <a:cubicBezTo>
                    <a:pt x="25" y="1"/>
                    <a:pt x="27" y="0"/>
                    <a:pt x="29" y="1"/>
                  </a:cubicBezTo>
                  <a:cubicBezTo>
                    <a:pt x="30" y="5"/>
                    <a:pt x="30" y="5"/>
                    <a:pt x="30" y="5"/>
                  </a:cubicBezTo>
                  <a:cubicBezTo>
                    <a:pt x="31" y="5"/>
                    <a:pt x="33" y="6"/>
                    <a:pt x="34" y="6"/>
                  </a:cubicBezTo>
                  <a:cubicBezTo>
                    <a:pt x="37" y="2"/>
                    <a:pt x="37" y="2"/>
                    <a:pt x="37" y="2"/>
                  </a:cubicBezTo>
                  <a:cubicBezTo>
                    <a:pt x="39" y="3"/>
                    <a:pt x="41" y="4"/>
                    <a:pt x="43" y="5"/>
                  </a:cubicBezTo>
                  <a:cubicBezTo>
                    <a:pt x="41" y="9"/>
                    <a:pt x="41" y="9"/>
                    <a:pt x="41" y="9"/>
                  </a:cubicBezTo>
                  <a:close/>
                  <a:moveTo>
                    <a:pt x="80" y="63"/>
                  </a:moveTo>
                  <a:cubicBezTo>
                    <a:pt x="79" y="59"/>
                    <a:pt x="76" y="56"/>
                    <a:pt x="72" y="54"/>
                  </a:cubicBezTo>
                  <a:cubicBezTo>
                    <a:pt x="68" y="52"/>
                    <a:pt x="64" y="52"/>
                    <a:pt x="61" y="54"/>
                  </a:cubicBezTo>
                  <a:cubicBezTo>
                    <a:pt x="57" y="55"/>
                    <a:pt x="54" y="58"/>
                    <a:pt x="52" y="62"/>
                  </a:cubicBezTo>
                  <a:cubicBezTo>
                    <a:pt x="50" y="66"/>
                    <a:pt x="50" y="70"/>
                    <a:pt x="52" y="74"/>
                  </a:cubicBezTo>
                  <a:cubicBezTo>
                    <a:pt x="53" y="77"/>
                    <a:pt x="56" y="80"/>
                    <a:pt x="60" y="82"/>
                  </a:cubicBezTo>
                  <a:cubicBezTo>
                    <a:pt x="64" y="84"/>
                    <a:pt x="68" y="84"/>
                    <a:pt x="71" y="82"/>
                  </a:cubicBezTo>
                  <a:cubicBezTo>
                    <a:pt x="75" y="81"/>
                    <a:pt x="78" y="78"/>
                    <a:pt x="80" y="74"/>
                  </a:cubicBezTo>
                  <a:cubicBezTo>
                    <a:pt x="82" y="71"/>
                    <a:pt x="82" y="66"/>
                    <a:pt x="80" y="63"/>
                  </a:cubicBezTo>
                  <a:close/>
                  <a:moveTo>
                    <a:pt x="79" y="49"/>
                  </a:moveTo>
                  <a:cubicBezTo>
                    <a:pt x="80" y="50"/>
                    <a:pt x="81" y="51"/>
                    <a:pt x="82" y="52"/>
                  </a:cubicBezTo>
                  <a:cubicBezTo>
                    <a:pt x="86" y="50"/>
                    <a:pt x="86" y="50"/>
                    <a:pt x="86" y="50"/>
                  </a:cubicBezTo>
                  <a:cubicBezTo>
                    <a:pt x="88" y="51"/>
                    <a:pt x="90" y="53"/>
                    <a:pt x="90" y="55"/>
                  </a:cubicBezTo>
                  <a:cubicBezTo>
                    <a:pt x="87" y="58"/>
                    <a:pt x="87" y="58"/>
                    <a:pt x="87" y="58"/>
                  </a:cubicBezTo>
                  <a:cubicBezTo>
                    <a:pt x="87" y="59"/>
                    <a:pt x="87" y="59"/>
                    <a:pt x="88" y="60"/>
                  </a:cubicBezTo>
                  <a:cubicBezTo>
                    <a:pt x="88" y="61"/>
                    <a:pt x="88" y="61"/>
                    <a:pt x="88" y="62"/>
                  </a:cubicBezTo>
                  <a:cubicBezTo>
                    <a:pt x="93" y="62"/>
                    <a:pt x="93" y="62"/>
                    <a:pt x="93" y="62"/>
                  </a:cubicBezTo>
                  <a:cubicBezTo>
                    <a:pt x="94" y="65"/>
                    <a:pt x="94" y="67"/>
                    <a:pt x="94" y="69"/>
                  </a:cubicBezTo>
                  <a:cubicBezTo>
                    <a:pt x="89" y="70"/>
                    <a:pt x="89" y="70"/>
                    <a:pt x="89" y="70"/>
                  </a:cubicBezTo>
                  <a:cubicBezTo>
                    <a:pt x="89" y="71"/>
                    <a:pt x="89" y="73"/>
                    <a:pt x="88" y="74"/>
                  </a:cubicBezTo>
                  <a:cubicBezTo>
                    <a:pt x="92" y="77"/>
                    <a:pt x="92" y="77"/>
                    <a:pt x="92" y="77"/>
                  </a:cubicBezTo>
                  <a:cubicBezTo>
                    <a:pt x="92" y="79"/>
                    <a:pt x="91" y="81"/>
                    <a:pt x="89" y="83"/>
                  </a:cubicBezTo>
                  <a:cubicBezTo>
                    <a:pt x="85" y="81"/>
                    <a:pt x="85" y="81"/>
                    <a:pt x="85" y="81"/>
                  </a:cubicBezTo>
                  <a:cubicBezTo>
                    <a:pt x="84" y="82"/>
                    <a:pt x="83" y="83"/>
                    <a:pt x="82" y="85"/>
                  </a:cubicBezTo>
                  <a:cubicBezTo>
                    <a:pt x="85" y="89"/>
                    <a:pt x="85" y="89"/>
                    <a:pt x="85" y="89"/>
                  </a:cubicBezTo>
                  <a:cubicBezTo>
                    <a:pt x="83" y="90"/>
                    <a:pt x="81" y="92"/>
                    <a:pt x="79" y="92"/>
                  </a:cubicBezTo>
                  <a:cubicBezTo>
                    <a:pt x="76" y="89"/>
                    <a:pt x="76" y="89"/>
                    <a:pt x="76" y="89"/>
                  </a:cubicBezTo>
                  <a:cubicBezTo>
                    <a:pt x="75" y="89"/>
                    <a:pt x="75" y="90"/>
                    <a:pt x="74" y="90"/>
                  </a:cubicBezTo>
                  <a:cubicBezTo>
                    <a:pt x="73" y="90"/>
                    <a:pt x="73" y="90"/>
                    <a:pt x="72" y="90"/>
                  </a:cubicBezTo>
                  <a:cubicBezTo>
                    <a:pt x="72" y="95"/>
                    <a:pt x="72" y="95"/>
                    <a:pt x="72" y="95"/>
                  </a:cubicBezTo>
                  <a:cubicBezTo>
                    <a:pt x="70" y="96"/>
                    <a:pt x="67" y="96"/>
                    <a:pt x="65" y="96"/>
                  </a:cubicBezTo>
                  <a:cubicBezTo>
                    <a:pt x="64" y="91"/>
                    <a:pt x="64" y="91"/>
                    <a:pt x="64" y="91"/>
                  </a:cubicBezTo>
                  <a:cubicBezTo>
                    <a:pt x="63" y="91"/>
                    <a:pt x="61" y="91"/>
                    <a:pt x="60" y="90"/>
                  </a:cubicBezTo>
                  <a:cubicBezTo>
                    <a:pt x="58" y="94"/>
                    <a:pt x="58" y="94"/>
                    <a:pt x="58" y="94"/>
                  </a:cubicBezTo>
                  <a:cubicBezTo>
                    <a:pt x="55" y="94"/>
                    <a:pt x="53" y="93"/>
                    <a:pt x="52" y="92"/>
                  </a:cubicBezTo>
                  <a:cubicBezTo>
                    <a:pt x="53" y="87"/>
                    <a:pt x="53" y="87"/>
                    <a:pt x="53" y="87"/>
                  </a:cubicBezTo>
                  <a:cubicBezTo>
                    <a:pt x="52" y="86"/>
                    <a:pt x="51" y="86"/>
                    <a:pt x="50" y="84"/>
                  </a:cubicBezTo>
                  <a:cubicBezTo>
                    <a:pt x="46" y="87"/>
                    <a:pt x="46" y="87"/>
                    <a:pt x="46" y="87"/>
                  </a:cubicBezTo>
                  <a:cubicBezTo>
                    <a:pt x="44" y="85"/>
                    <a:pt x="42" y="83"/>
                    <a:pt x="42" y="81"/>
                  </a:cubicBezTo>
                  <a:cubicBezTo>
                    <a:pt x="45" y="78"/>
                    <a:pt x="45" y="78"/>
                    <a:pt x="45" y="78"/>
                  </a:cubicBezTo>
                  <a:cubicBezTo>
                    <a:pt x="45" y="78"/>
                    <a:pt x="45" y="77"/>
                    <a:pt x="44" y="76"/>
                  </a:cubicBezTo>
                  <a:cubicBezTo>
                    <a:pt x="44" y="76"/>
                    <a:pt x="44" y="75"/>
                    <a:pt x="44" y="74"/>
                  </a:cubicBezTo>
                  <a:cubicBezTo>
                    <a:pt x="39" y="74"/>
                    <a:pt x="39" y="74"/>
                    <a:pt x="39" y="74"/>
                  </a:cubicBezTo>
                  <a:cubicBezTo>
                    <a:pt x="38" y="72"/>
                    <a:pt x="38" y="70"/>
                    <a:pt x="38" y="67"/>
                  </a:cubicBezTo>
                  <a:cubicBezTo>
                    <a:pt x="43" y="67"/>
                    <a:pt x="43" y="67"/>
                    <a:pt x="43" y="67"/>
                  </a:cubicBezTo>
                  <a:cubicBezTo>
                    <a:pt x="43" y="65"/>
                    <a:pt x="43" y="64"/>
                    <a:pt x="44" y="62"/>
                  </a:cubicBezTo>
                  <a:cubicBezTo>
                    <a:pt x="40" y="60"/>
                    <a:pt x="40" y="60"/>
                    <a:pt x="40" y="60"/>
                  </a:cubicBezTo>
                  <a:cubicBezTo>
                    <a:pt x="40" y="57"/>
                    <a:pt x="41" y="55"/>
                    <a:pt x="42" y="54"/>
                  </a:cubicBezTo>
                  <a:cubicBezTo>
                    <a:pt x="47" y="55"/>
                    <a:pt x="47" y="55"/>
                    <a:pt x="47" y="55"/>
                  </a:cubicBezTo>
                  <a:cubicBezTo>
                    <a:pt x="48" y="54"/>
                    <a:pt x="49" y="53"/>
                    <a:pt x="50" y="52"/>
                  </a:cubicBezTo>
                  <a:cubicBezTo>
                    <a:pt x="47" y="48"/>
                    <a:pt x="47" y="48"/>
                    <a:pt x="47" y="48"/>
                  </a:cubicBezTo>
                  <a:cubicBezTo>
                    <a:pt x="49" y="46"/>
                    <a:pt x="51" y="45"/>
                    <a:pt x="53" y="44"/>
                  </a:cubicBezTo>
                  <a:cubicBezTo>
                    <a:pt x="56" y="47"/>
                    <a:pt x="56" y="47"/>
                    <a:pt x="56" y="47"/>
                  </a:cubicBezTo>
                  <a:cubicBezTo>
                    <a:pt x="56" y="47"/>
                    <a:pt x="57" y="47"/>
                    <a:pt x="58" y="47"/>
                  </a:cubicBezTo>
                  <a:cubicBezTo>
                    <a:pt x="59" y="46"/>
                    <a:pt x="59" y="46"/>
                    <a:pt x="60" y="46"/>
                  </a:cubicBezTo>
                  <a:cubicBezTo>
                    <a:pt x="60" y="41"/>
                    <a:pt x="60" y="41"/>
                    <a:pt x="60" y="41"/>
                  </a:cubicBezTo>
                  <a:cubicBezTo>
                    <a:pt x="62" y="40"/>
                    <a:pt x="65" y="40"/>
                    <a:pt x="67" y="41"/>
                  </a:cubicBezTo>
                  <a:cubicBezTo>
                    <a:pt x="68" y="45"/>
                    <a:pt x="68" y="45"/>
                    <a:pt x="68" y="45"/>
                  </a:cubicBezTo>
                  <a:cubicBezTo>
                    <a:pt x="69" y="45"/>
                    <a:pt x="71" y="45"/>
                    <a:pt x="72" y="46"/>
                  </a:cubicBezTo>
                  <a:cubicBezTo>
                    <a:pt x="74" y="42"/>
                    <a:pt x="74" y="42"/>
                    <a:pt x="74" y="42"/>
                  </a:cubicBezTo>
                  <a:cubicBezTo>
                    <a:pt x="77" y="42"/>
                    <a:pt x="79" y="43"/>
                    <a:pt x="80" y="45"/>
                  </a:cubicBezTo>
                  <a:lnTo>
                    <a:pt x="79" y="49"/>
                  </a:ln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grpSp>
        <p:nvGrpSpPr>
          <p:cNvPr id="68" name="组合 67"/>
          <p:cNvGrpSpPr/>
          <p:nvPr/>
        </p:nvGrpSpPr>
        <p:grpSpPr>
          <a:xfrm>
            <a:off x="9914370" y="2534823"/>
            <a:ext cx="751957" cy="640030"/>
            <a:chOff x="9860121" y="2838858"/>
            <a:chExt cx="751957" cy="640030"/>
          </a:xfrm>
        </p:grpSpPr>
        <p:sp>
          <p:nvSpPr>
            <p:cNvPr id="69" name="六边形 68"/>
            <p:cNvSpPr/>
            <p:nvPr/>
          </p:nvSpPr>
          <p:spPr>
            <a:xfrm>
              <a:off x="9860121" y="2838858"/>
              <a:ext cx="751957" cy="640030"/>
            </a:xfrm>
            <a:prstGeom prst="hexagon">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sp>
          <p:nvSpPr>
            <p:cNvPr id="70" name="Freeform 17"/>
            <p:cNvSpPr>
              <a:spLocks noEditPoints="1"/>
            </p:cNvSpPr>
            <p:nvPr/>
          </p:nvSpPr>
          <p:spPr bwMode="auto">
            <a:xfrm>
              <a:off x="10101155" y="2979392"/>
              <a:ext cx="269890" cy="333994"/>
            </a:xfrm>
            <a:custGeom>
              <a:avLst/>
              <a:gdLst>
                <a:gd name="T0" fmla="*/ 34 w 68"/>
                <a:gd name="T1" fmla="*/ 0 h 89"/>
                <a:gd name="T2" fmla="*/ 53 w 68"/>
                <a:gd name="T3" fmla="*/ 19 h 89"/>
                <a:gd name="T4" fmla="*/ 34 w 68"/>
                <a:gd name="T5" fmla="*/ 38 h 89"/>
                <a:gd name="T6" fmla="*/ 15 w 68"/>
                <a:gd name="T7" fmla="*/ 19 h 89"/>
                <a:gd name="T8" fmla="*/ 34 w 68"/>
                <a:gd name="T9" fmla="*/ 0 h 89"/>
                <a:gd name="T10" fmla="*/ 68 w 68"/>
                <a:gd name="T11" fmla="*/ 80 h 89"/>
                <a:gd name="T12" fmla="*/ 0 w 68"/>
                <a:gd name="T13" fmla="*/ 80 h 89"/>
                <a:gd name="T14" fmla="*/ 22 w 68"/>
                <a:gd name="T15" fmla="*/ 44 h 89"/>
                <a:gd name="T16" fmla="*/ 34 w 68"/>
                <a:gd name="T17" fmla="*/ 64 h 89"/>
                <a:gd name="T18" fmla="*/ 47 w 68"/>
                <a:gd name="T19" fmla="*/ 44 h 89"/>
                <a:gd name="T20" fmla="*/ 68 w 68"/>
                <a:gd name="T21"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89">
                  <a:moveTo>
                    <a:pt x="34" y="0"/>
                  </a:moveTo>
                  <a:cubicBezTo>
                    <a:pt x="44" y="0"/>
                    <a:pt x="53" y="9"/>
                    <a:pt x="53" y="19"/>
                  </a:cubicBezTo>
                  <a:cubicBezTo>
                    <a:pt x="53" y="30"/>
                    <a:pt x="44" y="38"/>
                    <a:pt x="34" y="38"/>
                  </a:cubicBezTo>
                  <a:cubicBezTo>
                    <a:pt x="23" y="38"/>
                    <a:pt x="15" y="30"/>
                    <a:pt x="15" y="19"/>
                  </a:cubicBezTo>
                  <a:cubicBezTo>
                    <a:pt x="15" y="9"/>
                    <a:pt x="23" y="0"/>
                    <a:pt x="34" y="0"/>
                  </a:cubicBezTo>
                  <a:close/>
                  <a:moveTo>
                    <a:pt x="68" y="80"/>
                  </a:moveTo>
                  <a:cubicBezTo>
                    <a:pt x="46" y="88"/>
                    <a:pt x="24" y="89"/>
                    <a:pt x="0" y="80"/>
                  </a:cubicBezTo>
                  <a:cubicBezTo>
                    <a:pt x="0" y="60"/>
                    <a:pt x="10" y="48"/>
                    <a:pt x="22" y="44"/>
                  </a:cubicBezTo>
                  <a:cubicBezTo>
                    <a:pt x="34" y="64"/>
                    <a:pt x="34" y="64"/>
                    <a:pt x="34" y="64"/>
                  </a:cubicBezTo>
                  <a:cubicBezTo>
                    <a:pt x="47" y="44"/>
                    <a:pt x="47" y="44"/>
                    <a:pt x="47" y="44"/>
                  </a:cubicBezTo>
                  <a:cubicBezTo>
                    <a:pt x="58" y="49"/>
                    <a:pt x="67" y="61"/>
                    <a:pt x="68" y="80"/>
                  </a:cubicBezTo>
                  <a:close/>
                </a:path>
              </a:pathLst>
            </a:custGeom>
            <a:solidFill>
              <a:srgbClr val="FFC000"/>
            </a:solidFill>
            <a:ln>
              <a:noFill/>
            </a:ln>
          </p:spPr>
          <p:txBody>
            <a:bodyPr vert="horz" wrap="square" lIns="54007" tIns="27003" rIns="54007" bIns="2700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63" b="0" i="0" u="none" strike="noStrike" kern="0" cap="none" spc="0" normalizeH="0" baseline="0" noProof="0">
                <a:ln>
                  <a:noFill/>
                </a:ln>
                <a:solidFill>
                  <a:schemeClr val="bg1"/>
                </a:solidFill>
                <a:effectLst/>
                <a:uLnTx/>
                <a:uFillTx/>
              </a:endParaRPr>
            </a:p>
          </p:txBody>
        </p:sp>
      </p:grpSp>
      <p:sp>
        <p:nvSpPr>
          <p:cNvPr id="71" name="矩形 70"/>
          <p:cNvSpPr/>
          <p:nvPr/>
        </p:nvSpPr>
        <p:spPr>
          <a:xfrm>
            <a:off x="2676434" y="4774213"/>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2</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sp>
        <p:nvSpPr>
          <p:cNvPr id="72" name="矩形 71"/>
          <p:cNvSpPr/>
          <p:nvPr/>
        </p:nvSpPr>
        <p:spPr>
          <a:xfrm>
            <a:off x="3955792" y="2078899"/>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3</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sp>
        <p:nvSpPr>
          <p:cNvPr id="73" name="矩形 72"/>
          <p:cNvSpPr/>
          <p:nvPr/>
        </p:nvSpPr>
        <p:spPr>
          <a:xfrm>
            <a:off x="5343904" y="4276535"/>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4</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sp>
        <p:nvSpPr>
          <p:cNvPr id="74" name="矩形 73"/>
          <p:cNvSpPr/>
          <p:nvPr/>
        </p:nvSpPr>
        <p:spPr>
          <a:xfrm>
            <a:off x="6689471" y="2730758"/>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5</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sp>
        <p:nvSpPr>
          <p:cNvPr id="75" name="矩形 74"/>
          <p:cNvSpPr/>
          <p:nvPr/>
        </p:nvSpPr>
        <p:spPr>
          <a:xfrm>
            <a:off x="8059644" y="4774213"/>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6</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sp>
        <p:nvSpPr>
          <p:cNvPr id="76" name="矩形 75"/>
          <p:cNvSpPr/>
          <p:nvPr/>
        </p:nvSpPr>
        <p:spPr>
          <a:xfrm>
            <a:off x="9390161" y="1100239"/>
            <a:ext cx="1800374" cy="1169551"/>
          </a:xfrm>
          <a:prstGeom prst="rect">
            <a:avLst/>
          </a:prstGeom>
          <a:ln>
            <a:noFill/>
          </a:ln>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cs typeface="Arial" pitchFamily="34" charset="0"/>
              </a:rPr>
              <a:t>7</a:t>
            </a: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您的内容打在这里您的内容打在这里是国内领先的专业</a:t>
            </a:r>
            <a:r>
              <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PPT</a:t>
            </a: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设计和培训公司</a:t>
            </a:r>
          </a:p>
        </p:txBody>
      </p:sp>
      <p:sp>
        <p:nvSpPr>
          <p:cNvPr id="77"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78" name="矩形 77"/>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2300034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500"/>
                                        <p:tgtEl>
                                          <p:spTgt spid="7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2"/>
                                        </p:tgtEl>
                                        <p:attrNameLst>
                                          <p:attrName>style.visibility</p:attrName>
                                        </p:attrNameLst>
                                      </p:cBhvr>
                                      <p:to>
                                        <p:strVal val="visible"/>
                                      </p:to>
                                    </p:set>
                                    <p:animEffect transition="in" filter="fade">
                                      <p:cBhvr>
                                        <p:cTn id="28" dur="500"/>
                                        <p:tgtEl>
                                          <p:spTgt spid="72"/>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500"/>
                                        <p:tgtEl>
                                          <p:spTgt spid="75"/>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500"/>
                                        <p:tgtEl>
                                          <p:spTgt spid="6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fade">
                                      <p:cBhvr>
                                        <p:cTn id="5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5" grpId="0"/>
      <p:bldP spid="71" grpId="0"/>
      <p:bldP spid="72" grpId="0"/>
      <p:bldP spid="73" grpId="0"/>
      <p:bldP spid="74" grpId="0"/>
      <p:bldP spid="75" grpId="0"/>
      <p:bldP spid="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38"/>
          <p:cNvGrpSpPr>
            <a:grpSpLocks/>
          </p:cNvGrpSpPr>
          <p:nvPr/>
        </p:nvGrpSpPr>
        <p:grpSpPr bwMode="auto">
          <a:xfrm>
            <a:off x="1656491" y="1844274"/>
            <a:ext cx="1784494" cy="2792008"/>
            <a:chOff x="107871" y="2371460"/>
            <a:chExt cx="1730594" cy="2641716"/>
          </a:xfrm>
          <a:noFill/>
        </p:grpSpPr>
        <p:grpSp>
          <p:nvGrpSpPr>
            <p:cNvPr id="47" name="组合 12"/>
            <p:cNvGrpSpPr>
              <a:grpSpLocks/>
            </p:cNvGrpSpPr>
            <p:nvPr/>
          </p:nvGrpSpPr>
          <p:grpSpPr bwMode="auto">
            <a:xfrm>
              <a:off x="107871" y="2371460"/>
              <a:ext cx="1730594" cy="2641716"/>
              <a:chOff x="107871" y="2371460"/>
              <a:chExt cx="1730594" cy="2641716"/>
            </a:xfrm>
            <a:grpFill/>
          </p:grpSpPr>
          <p:sp>
            <p:nvSpPr>
              <p:cNvPr id="49" name="矩形 48"/>
              <p:cNvSpPr/>
              <p:nvPr/>
            </p:nvSpPr>
            <p:spPr>
              <a:xfrm>
                <a:off x="107871" y="2371460"/>
                <a:ext cx="1727633" cy="2641716"/>
              </a:xfrm>
              <a:prstGeom prst="rect">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0" name="椭圆 49"/>
              <p:cNvSpPr/>
              <p:nvPr/>
            </p:nvSpPr>
            <p:spPr>
              <a:xfrm>
                <a:off x="725041" y="4437112"/>
                <a:ext cx="492927" cy="492927"/>
              </a:xfrm>
              <a:prstGeom prst="ellipse">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Impact" pitchFamily="34" charset="0"/>
                  <a:ea typeface="微软雅黑" pitchFamily="34" charset="-122"/>
                </a:endParaRPr>
              </a:p>
            </p:txBody>
          </p:sp>
          <p:sp>
            <p:nvSpPr>
              <p:cNvPr id="51" name="TextBox 9"/>
              <p:cNvSpPr txBox="1">
                <a:spLocks noChangeArrowheads="1"/>
              </p:cNvSpPr>
              <p:nvPr/>
            </p:nvSpPr>
            <p:spPr bwMode="auto">
              <a:xfrm>
                <a:off x="110465" y="2478038"/>
                <a:ext cx="1728000" cy="331978"/>
              </a:xfrm>
              <a:prstGeom prst="rect">
                <a:avLst/>
              </a:prstGeom>
              <a:solidFill>
                <a:srgbClr val="92710E">
                  <a:alpha val="50000"/>
                </a:srgbClr>
              </a:solidFill>
              <a:ln w="9525">
                <a:solidFill>
                  <a:schemeClr val="bg1">
                    <a:lumMod val="50000"/>
                  </a:schemeClr>
                </a:solid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52" name="TextBox 19"/>
              <p:cNvSpPr txBox="1"/>
              <p:nvPr/>
            </p:nvSpPr>
            <p:spPr>
              <a:xfrm>
                <a:off x="191588" y="2801692"/>
                <a:ext cx="1617725" cy="1616211"/>
              </a:xfrm>
              <a:prstGeom prst="rect">
                <a:avLst/>
              </a:prstGeom>
              <a:grpFill/>
              <a:ln>
                <a:noFill/>
              </a:ln>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grpSp>
        <p:sp>
          <p:nvSpPr>
            <p:cNvPr id="48" name="任意多边形 47"/>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grpSp>
      <p:grpSp>
        <p:nvGrpSpPr>
          <p:cNvPr id="54" name="组合 53"/>
          <p:cNvGrpSpPr/>
          <p:nvPr/>
        </p:nvGrpSpPr>
        <p:grpSpPr>
          <a:xfrm>
            <a:off x="3473353" y="1848150"/>
            <a:ext cx="1783079" cy="2791891"/>
            <a:chOff x="2551511" y="1778794"/>
            <a:chExt cx="1296591" cy="1999312"/>
          </a:xfrm>
          <a:noFill/>
        </p:grpSpPr>
        <p:grpSp>
          <p:nvGrpSpPr>
            <p:cNvPr id="55" name="组合 7"/>
            <p:cNvGrpSpPr>
              <a:grpSpLocks/>
            </p:cNvGrpSpPr>
            <p:nvPr/>
          </p:nvGrpSpPr>
          <p:grpSpPr bwMode="auto">
            <a:xfrm>
              <a:off x="2551511" y="1778794"/>
              <a:ext cx="1296591" cy="1999312"/>
              <a:chOff x="1907704" y="2371460"/>
              <a:chExt cx="1728001" cy="2665867"/>
            </a:xfrm>
            <a:grpFill/>
          </p:grpSpPr>
          <p:sp>
            <p:nvSpPr>
              <p:cNvPr id="57" name="矩形 56"/>
              <p:cNvSpPr/>
              <p:nvPr/>
            </p:nvSpPr>
            <p:spPr>
              <a:xfrm>
                <a:off x="1907705" y="2371460"/>
                <a:ext cx="1728000" cy="2665867"/>
              </a:xfrm>
              <a:prstGeom prst="rect">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58" name="TextBox 1"/>
              <p:cNvSpPr txBox="1">
                <a:spLocks noChangeArrowheads="1"/>
              </p:cNvSpPr>
              <p:nvPr/>
            </p:nvSpPr>
            <p:spPr bwMode="auto">
              <a:xfrm>
                <a:off x="1907704" y="2478038"/>
                <a:ext cx="1728000" cy="335027"/>
              </a:xfrm>
              <a:prstGeom prst="rect">
                <a:avLst/>
              </a:prstGeom>
              <a:solidFill>
                <a:srgbClr val="92710E">
                  <a:alpha val="50000"/>
                </a:srgbClr>
              </a:solidFill>
              <a:ln w="9525">
                <a:solidFill>
                  <a:schemeClr val="bg1">
                    <a:lumMod val="50000"/>
                  </a:schemeClr>
                </a:solid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59" name="TextBox 4"/>
              <p:cNvSpPr txBox="1"/>
              <p:nvPr/>
            </p:nvSpPr>
            <p:spPr>
              <a:xfrm>
                <a:off x="1945095" y="2801692"/>
                <a:ext cx="1659695" cy="1631054"/>
              </a:xfrm>
              <a:prstGeom prst="rect">
                <a:avLst/>
              </a:prstGeom>
              <a:grpFill/>
              <a:ln>
                <a:noFill/>
              </a:ln>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61" name="椭圆 60"/>
              <p:cNvSpPr/>
              <p:nvPr/>
            </p:nvSpPr>
            <p:spPr>
              <a:xfrm>
                <a:off x="2525241" y="4437112"/>
                <a:ext cx="492927" cy="492927"/>
              </a:xfrm>
              <a:prstGeom prst="ellipse">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Impact" pitchFamily="34" charset="0"/>
                  <a:ea typeface="微软雅黑" pitchFamily="34" charset="-122"/>
                </a:endParaRPr>
              </a:p>
            </p:txBody>
          </p:sp>
        </p:grpSp>
        <p:sp>
          <p:nvSpPr>
            <p:cNvPr id="56" name="乘号 55"/>
            <p:cNvSpPr/>
            <p:nvPr/>
          </p:nvSpPr>
          <p:spPr>
            <a:xfrm>
              <a:off x="3043238" y="3346847"/>
              <a:ext cx="323850" cy="323850"/>
            </a:xfrm>
            <a:prstGeom prst="mathMultiply">
              <a:avLst>
                <a:gd name="adj1" fmla="val 11712"/>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grpSp>
      <p:grpSp>
        <p:nvGrpSpPr>
          <p:cNvPr id="62" name="组合 37"/>
          <p:cNvGrpSpPr>
            <a:grpSpLocks/>
          </p:cNvGrpSpPr>
          <p:nvPr/>
        </p:nvGrpSpPr>
        <p:grpSpPr bwMode="auto">
          <a:xfrm>
            <a:off x="5296380" y="1848034"/>
            <a:ext cx="1782113" cy="2792008"/>
            <a:chOff x="3648988" y="2369207"/>
            <a:chExt cx="1728285" cy="2641716"/>
          </a:xfrm>
          <a:noFill/>
          <a:effectLst/>
        </p:grpSpPr>
        <p:grpSp>
          <p:nvGrpSpPr>
            <p:cNvPr id="63" name="组合 20"/>
            <p:cNvGrpSpPr>
              <a:grpSpLocks/>
            </p:cNvGrpSpPr>
            <p:nvPr/>
          </p:nvGrpSpPr>
          <p:grpSpPr bwMode="auto">
            <a:xfrm>
              <a:off x="3648988" y="2369207"/>
              <a:ext cx="1728285" cy="2641716"/>
              <a:chOff x="91708" y="2369207"/>
              <a:chExt cx="1728285" cy="2641716"/>
            </a:xfrm>
            <a:grpFill/>
          </p:grpSpPr>
          <p:sp>
            <p:nvSpPr>
              <p:cNvPr id="65" name="矩形 64"/>
              <p:cNvSpPr/>
              <p:nvPr/>
            </p:nvSpPr>
            <p:spPr>
              <a:xfrm>
                <a:off x="91708" y="2369207"/>
                <a:ext cx="1727633" cy="2641716"/>
              </a:xfrm>
              <a:prstGeom prst="rect">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66" name="椭圆 65"/>
              <p:cNvSpPr/>
              <p:nvPr/>
            </p:nvSpPr>
            <p:spPr>
              <a:xfrm>
                <a:off x="725041" y="4437112"/>
                <a:ext cx="492927" cy="492927"/>
              </a:xfrm>
              <a:prstGeom prst="ellipse">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Impact" pitchFamily="34" charset="0"/>
                  <a:ea typeface="微软雅黑" pitchFamily="34" charset="-122"/>
                </a:endParaRPr>
              </a:p>
            </p:txBody>
          </p:sp>
          <p:sp>
            <p:nvSpPr>
              <p:cNvPr id="67" name="TextBox 23"/>
              <p:cNvSpPr txBox="1">
                <a:spLocks noChangeArrowheads="1"/>
              </p:cNvSpPr>
              <p:nvPr/>
            </p:nvSpPr>
            <p:spPr bwMode="auto">
              <a:xfrm>
                <a:off x="91993" y="2478038"/>
                <a:ext cx="1728000" cy="331978"/>
              </a:xfrm>
              <a:prstGeom prst="rect">
                <a:avLst/>
              </a:prstGeom>
              <a:solidFill>
                <a:srgbClr val="92710E">
                  <a:alpha val="50000"/>
                </a:srgbClr>
              </a:solidFill>
              <a:ln w="9525">
                <a:solidFill>
                  <a:schemeClr val="bg1">
                    <a:lumMod val="50000"/>
                  </a:schemeClr>
                </a:solid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68" name="TextBox 28"/>
              <p:cNvSpPr txBox="1"/>
              <p:nvPr/>
            </p:nvSpPr>
            <p:spPr>
              <a:xfrm>
                <a:off x="175520" y="2801692"/>
                <a:ext cx="1571923" cy="1616211"/>
              </a:xfrm>
              <a:prstGeom prst="rect">
                <a:avLst/>
              </a:prstGeom>
              <a:grpFill/>
              <a:ln>
                <a:noFill/>
              </a:ln>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grpSp>
        <p:sp>
          <p:nvSpPr>
            <p:cNvPr id="64" name="乘号 63"/>
            <p:cNvSpPr/>
            <p:nvPr/>
          </p:nvSpPr>
          <p:spPr>
            <a:xfrm>
              <a:off x="4313013" y="4467052"/>
              <a:ext cx="431908" cy="431819"/>
            </a:xfrm>
            <a:prstGeom prst="mathMultiply">
              <a:avLst>
                <a:gd name="adj1" fmla="val 11712"/>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grpSp>
      <p:grpSp>
        <p:nvGrpSpPr>
          <p:cNvPr id="78" name="组合 77"/>
          <p:cNvGrpSpPr/>
          <p:nvPr/>
        </p:nvGrpSpPr>
        <p:grpSpPr>
          <a:xfrm>
            <a:off x="8927139" y="1844170"/>
            <a:ext cx="1782119" cy="2795872"/>
            <a:chOff x="6560344" y="1778794"/>
            <a:chExt cx="1295890" cy="1983942"/>
          </a:xfrm>
          <a:noFill/>
        </p:grpSpPr>
        <p:grpSp>
          <p:nvGrpSpPr>
            <p:cNvPr id="79" name="组合 26"/>
            <p:cNvGrpSpPr>
              <a:grpSpLocks/>
            </p:cNvGrpSpPr>
            <p:nvPr/>
          </p:nvGrpSpPr>
          <p:grpSpPr bwMode="auto">
            <a:xfrm>
              <a:off x="6560344" y="1778794"/>
              <a:ext cx="1295890" cy="1983942"/>
              <a:chOff x="107871" y="2371460"/>
              <a:chExt cx="1728285" cy="2645372"/>
            </a:xfrm>
            <a:grpFill/>
          </p:grpSpPr>
          <p:sp>
            <p:nvSpPr>
              <p:cNvPr id="81" name="矩形 80"/>
              <p:cNvSpPr/>
              <p:nvPr/>
            </p:nvSpPr>
            <p:spPr>
              <a:xfrm>
                <a:off x="107871" y="2371460"/>
                <a:ext cx="1727633" cy="2645372"/>
              </a:xfrm>
              <a:prstGeom prst="rect">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82" name="椭圆 81"/>
              <p:cNvSpPr/>
              <p:nvPr/>
            </p:nvSpPr>
            <p:spPr>
              <a:xfrm>
                <a:off x="725041" y="4437112"/>
                <a:ext cx="492927" cy="492927"/>
              </a:xfrm>
              <a:prstGeom prst="ellipse">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Impact" pitchFamily="34" charset="0"/>
                  <a:ea typeface="微软雅黑" pitchFamily="34" charset="-122"/>
                </a:endParaRPr>
              </a:p>
            </p:txBody>
          </p:sp>
          <p:sp>
            <p:nvSpPr>
              <p:cNvPr id="83" name="TextBox 29"/>
              <p:cNvSpPr txBox="1">
                <a:spLocks noChangeArrowheads="1"/>
              </p:cNvSpPr>
              <p:nvPr/>
            </p:nvSpPr>
            <p:spPr bwMode="auto">
              <a:xfrm>
                <a:off x="108156" y="2478038"/>
                <a:ext cx="1728000" cy="331978"/>
              </a:xfrm>
              <a:prstGeom prst="rect">
                <a:avLst/>
              </a:prstGeom>
              <a:solidFill>
                <a:srgbClr val="92710E">
                  <a:alpha val="50000"/>
                </a:srgbClr>
              </a:solidFill>
              <a:ln w="9525">
                <a:solidFill>
                  <a:schemeClr val="bg1">
                    <a:lumMod val="50000"/>
                  </a:schemeClr>
                </a:solid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84" name="TextBox 11"/>
              <p:cNvSpPr txBox="1"/>
              <p:nvPr/>
            </p:nvSpPr>
            <p:spPr>
              <a:xfrm>
                <a:off x="183251" y="2801692"/>
                <a:ext cx="1584815" cy="1616211"/>
              </a:xfrm>
              <a:prstGeom prst="rect">
                <a:avLst/>
              </a:prstGeom>
              <a:grpFill/>
              <a:ln>
                <a:noFill/>
              </a:ln>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grpSp>
        <p:sp>
          <p:nvSpPr>
            <p:cNvPr id="80" name="乘号 79"/>
            <p:cNvSpPr/>
            <p:nvPr/>
          </p:nvSpPr>
          <p:spPr bwMode="auto">
            <a:xfrm>
              <a:off x="7045983" y="3346847"/>
              <a:ext cx="323850" cy="323850"/>
            </a:xfrm>
            <a:prstGeom prst="mathMultiply">
              <a:avLst>
                <a:gd name="adj1" fmla="val 11712"/>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grpSp>
      <p:grpSp>
        <p:nvGrpSpPr>
          <p:cNvPr id="6" name="组合 5"/>
          <p:cNvGrpSpPr/>
          <p:nvPr/>
        </p:nvGrpSpPr>
        <p:grpSpPr>
          <a:xfrm>
            <a:off x="7074423" y="1848034"/>
            <a:ext cx="1821633" cy="2792008"/>
            <a:chOff x="7500641" y="1919574"/>
            <a:chExt cx="1879214" cy="2792008"/>
          </a:xfrm>
          <a:noFill/>
        </p:grpSpPr>
        <p:grpSp>
          <p:nvGrpSpPr>
            <p:cNvPr id="70" name="组合 34"/>
            <p:cNvGrpSpPr>
              <a:grpSpLocks/>
            </p:cNvGrpSpPr>
            <p:nvPr/>
          </p:nvGrpSpPr>
          <p:grpSpPr bwMode="auto">
            <a:xfrm>
              <a:off x="7535491" y="1919574"/>
              <a:ext cx="1844364" cy="2792008"/>
              <a:chOff x="5431047" y="2371460"/>
              <a:chExt cx="1732621" cy="2659910"/>
            </a:xfrm>
            <a:grpFill/>
          </p:grpSpPr>
          <p:grpSp>
            <p:nvGrpSpPr>
              <p:cNvPr id="71" name="组合 14"/>
              <p:cNvGrpSpPr>
                <a:grpSpLocks/>
              </p:cNvGrpSpPr>
              <p:nvPr/>
            </p:nvGrpSpPr>
            <p:grpSpPr bwMode="auto">
              <a:xfrm>
                <a:off x="5431047" y="2371460"/>
                <a:ext cx="1732621" cy="2659910"/>
                <a:chOff x="1903083" y="2371460"/>
                <a:chExt cx="1732621" cy="2659910"/>
              </a:xfrm>
              <a:grpFill/>
            </p:grpSpPr>
            <p:sp>
              <p:nvSpPr>
                <p:cNvPr id="73" name="TextBox 16"/>
                <p:cNvSpPr txBox="1">
                  <a:spLocks noChangeArrowheads="1"/>
                </p:cNvSpPr>
                <p:nvPr/>
              </p:nvSpPr>
              <p:spPr bwMode="auto">
                <a:xfrm>
                  <a:off x="1907704" y="2478038"/>
                  <a:ext cx="1728000" cy="334265"/>
                </a:xfrm>
                <a:prstGeom prst="rect">
                  <a:avLst/>
                </a:prstGeom>
                <a:solidFill>
                  <a:srgbClr val="92710E">
                    <a:alpha val="50000"/>
                  </a:srgbClr>
                </a:solidFill>
                <a:ln w="9525">
                  <a:solidFill>
                    <a:schemeClr val="bg1">
                      <a:lumMod val="50000"/>
                    </a:schemeClr>
                  </a:solid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74" name="矩形 73"/>
                <p:cNvSpPr/>
                <p:nvPr/>
              </p:nvSpPr>
              <p:spPr>
                <a:xfrm>
                  <a:off x="1903083" y="2371460"/>
                  <a:ext cx="1727996" cy="2659910"/>
                </a:xfrm>
                <a:prstGeom prst="rect">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75" name="TextBox 35"/>
                <p:cNvSpPr txBox="1"/>
                <p:nvPr/>
              </p:nvSpPr>
              <p:spPr>
                <a:xfrm>
                  <a:off x="1968834" y="2801692"/>
                  <a:ext cx="1615347" cy="1627342"/>
                </a:xfrm>
                <a:prstGeom prst="rect">
                  <a:avLst/>
                </a:prstGeom>
                <a:grpFill/>
                <a:ln>
                  <a:noFill/>
                </a:ln>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77" name="椭圆 76"/>
                <p:cNvSpPr/>
                <p:nvPr/>
              </p:nvSpPr>
              <p:spPr>
                <a:xfrm>
                  <a:off x="2525241" y="4437112"/>
                  <a:ext cx="492927" cy="492927"/>
                </a:xfrm>
                <a:prstGeom prst="ellipse">
                  <a:avLst/>
                </a:pr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Impact" pitchFamily="34" charset="0"/>
                    <a:ea typeface="微软雅黑" pitchFamily="34" charset="-122"/>
                  </a:endParaRPr>
                </a:p>
              </p:txBody>
            </p:sp>
          </p:grpSp>
          <p:sp>
            <p:nvSpPr>
              <p:cNvPr id="72" name="任意多边形 71"/>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grpFill/>
              <a:ln w="12700" cap="flat" cmpd="sng" algn="ctr">
                <a:solidFill>
                  <a:schemeClr val="bg1">
                    <a:lumMod val="50000"/>
                  </a:schemeClr>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grpSp>
        <p:sp>
          <p:nvSpPr>
            <p:cNvPr id="86" name="TextBox 23"/>
            <p:cNvSpPr txBox="1">
              <a:spLocks noChangeArrowheads="1"/>
            </p:cNvSpPr>
            <p:nvPr/>
          </p:nvSpPr>
          <p:spPr bwMode="auto">
            <a:xfrm>
              <a:off x="7500641" y="1982565"/>
              <a:ext cx="1838143" cy="328936"/>
            </a:xfrm>
            <a:prstGeom prst="rect">
              <a:avLst/>
            </a:prstGeom>
            <a:grp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87" name="Content Placeholder 2"/>
          <p:cNvSpPr txBox="1">
            <a:spLocks/>
          </p:cNvSpPr>
          <p:nvPr/>
        </p:nvSpPr>
        <p:spPr>
          <a:xfrm>
            <a:off x="1656728" y="5071186"/>
            <a:ext cx="8807278" cy="11721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20000"/>
              </a:spcBef>
              <a:spcAft>
                <a:spcPts val="0"/>
              </a:spcAft>
              <a:buClrTx/>
              <a:buSzTx/>
              <a:buFont typeface="Arial" pitchFamily="34" charset="0"/>
              <a:buNone/>
              <a:tabLst/>
              <a:defRPr/>
            </a:pPr>
            <a:r>
              <a:rPr kumimoji="0" lang="zh-CN" altLang="en-US" sz="14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单击此处添加标题</a:t>
            </a:r>
          </a:p>
          <a:p>
            <a:pPr marL="0" marR="0" lvl="0" indent="0" algn="l" defTabSz="914400" rtl="0" eaLnBrk="1" fontAlgn="auto" latinLnBrk="0" hangingPunct="1">
              <a:lnSpc>
                <a:spcPct val="13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您的内容打在这里，或者通过复制您的文本后，在此框中选择粘贴，并选择只保留文字。在此录入上述图表的综合描述说明，在此录入上述图表的综合描述说明。</a:t>
            </a:r>
          </a:p>
        </p:txBody>
      </p:sp>
      <p:sp>
        <p:nvSpPr>
          <p:cNvPr id="44"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45" name="矩形 44"/>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2637259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left)">
                                      <p:cBhvr>
                                        <p:cTn id="15" dur="500"/>
                                        <p:tgtEl>
                                          <p:spTgt spid="6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12" presetClass="entr" presetSubtype="4" fill="hold" grpId="0" nodeType="withEffect">
                                  <p:stCondLst>
                                    <p:cond delay="0"/>
                                  </p:stCondLst>
                                  <p:iterate type="lt">
                                    <p:tmPct val="5983"/>
                                  </p:iterate>
                                  <p:childTnLst>
                                    <p:set>
                                      <p:cBhvr>
                                        <p:cTn id="25" dur="1" fill="hold">
                                          <p:stCondLst>
                                            <p:cond delay="0"/>
                                          </p:stCondLst>
                                        </p:cTn>
                                        <p:tgtEl>
                                          <p:spTgt spid="87"/>
                                        </p:tgtEl>
                                        <p:attrNameLst>
                                          <p:attrName>style.visibility</p:attrName>
                                        </p:attrNameLst>
                                      </p:cBhvr>
                                      <p:to>
                                        <p:strVal val="visible"/>
                                      </p:to>
                                    </p:set>
                                    <p:anim calcmode="lin" valueType="num">
                                      <p:cBhvr additive="base">
                                        <p:cTn id="26" dur="300"/>
                                        <p:tgtEl>
                                          <p:spTgt spid="87"/>
                                        </p:tgtEl>
                                        <p:attrNameLst>
                                          <p:attrName>ppt_y</p:attrName>
                                        </p:attrNameLst>
                                      </p:cBhvr>
                                      <p:tavLst>
                                        <p:tav tm="0">
                                          <p:val>
                                            <p:strVal val="#ppt_y+#ppt_h*1.125000"/>
                                          </p:val>
                                        </p:tav>
                                        <p:tav tm="100000">
                                          <p:val>
                                            <p:strVal val="#ppt_y"/>
                                          </p:val>
                                        </p:tav>
                                      </p:tavLst>
                                    </p:anim>
                                    <p:animEffect transition="in" filter="wipe(up)">
                                      <p:cBhvr>
                                        <p:cTn id="27" dur="3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13"/>
          <p:cNvSpPr>
            <a:spLocks/>
          </p:cNvSpPr>
          <p:nvPr/>
        </p:nvSpPr>
        <p:spPr bwMode="auto">
          <a:xfrm>
            <a:off x="0" y="1810509"/>
            <a:ext cx="1949003" cy="2792175"/>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4" name="Freeform 19"/>
          <p:cNvSpPr>
            <a:spLocks/>
          </p:cNvSpPr>
          <p:nvPr/>
        </p:nvSpPr>
        <p:spPr bwMode="auto">
          <a:xfrm>
            <a:off x="2964823" y="-40670"/>
            <a:ext cx="2346435" cy="6918036"/>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tx1">
                <a:lumMod val="75000"/>
                <a:lumOff val="25000"/>
              </a:schemeClr>
            </a:solidFill>
            <a:prstDash val="sysDash"/>
            <a:miter lim="800000"/>
            <a:headEnd/>
            <a:tailEnd/>
          </a:ln>
          <a:extLst>
            <a:ext uri="{909E8E84-426E-40DD-AFC4-6F175D3DCCD1}">
              <a14:hiddenFill xmlns:a14="http://schemas.microsoft.com/office/drawing/2010/main">
                <a:solidFill>
                  <a:srgbClr val="FFC000"/>
                </a:solidFill>
              </a14:hiddenFill>
            </a:ext>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5" name="椭圆 74"/>
          <p:cNvSpPr>
            <a:spLocks noChangeAspect="1"/>
          </p:cNvSpPr>
          <p:nvPr/>
        </p:nvSpPr>
        <p:spPr bwMode="auto">
          <a:xfrm>
            <a:off x="3977132" y="80841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0" name="椭圆 79"/>
          <p:cNvSpPr>
            <a:spLocks noChangeAspect="1"/>
          </p:cNvSpPr>
          <p:nvPr/>
        </p:nvSpPr>
        <p:spPr bwMode="auto">
          <a:xfrm>
            <a:off x="3985123" y="5299051"/>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6" name="圆角矩形 85"/>
          <p:cNvSpPr/>
          <p:nvPr/>
        </p:nvSpPr>
        <p:spPr bwMode="auto">
          <a:xfrm>
            <a:off x="4929790" y="5362947"/>
            <a:ext cx="523010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7" name="TextBox 86"/>
          <p:cNvSpPr txBox="1"/>
          <p:nvPr/>
        </p:nvSpPr>
        <p:spPr>
          <a:xfrm>
            <a:off x="5365958" y="902124"/>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工作概述</a:t>
            </a:r>
          </a:p>
        </p:txBody>
      </p:sp>
      <p:sp>
        <p:nvSpPr>
          <p:cNvPr id="92" name="TextBox 91"/>
          <p:cNvSpPr txBox="1"/>
          <p:nvPr/>
        </p:nvSpPr>
        <p:spPr>
          <a:xfrm>
            <a:off x="5365412" y="539681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目标计划</a:t>
            </a: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2" name="组合 1"/>
          <p:cNvGrpSpPr/>
          <p:nvPr/>
        </p:nvGrpSpPr>
        <p:grpSpPr>
          <a:xfrm>
            <a:off x="4683558" y="1724102"/>
            <a:ext cx="5489141" cy="729541"/>
            <a:chOff x="4683558" y="1724102"/>
            <a:chExt cx="5489141" cy="729541"/>
          </a:xfrm>
        </p:grpSpPr>
        <p:sp>
          <p:nvSpPr>
            <p:cNvPr id="76" name="椭圆 75"/>
            <p:cNvSpPr>
              <a:spLocks noChangeAspect="1"/>
            </p:cNvSpPr>
            <p:nvPr/>
          </p:nvSpPr>
          <p:spPr bwMode="auto">
            <a:xfrm>
              <a:off x="4683558" y="172410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8" name="TextBox 87"/>
            <p:cNvSpPr txBox="1"/>
            <p:nvPr/>
          </p:nvSpPr>
          <p:spPr>
            <a:xfrm>
              <a:off x="6030781" y="182340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完成情况</a:t>
              </a: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3" name="组合 2"/>
          <p:cNvGrpSpPr/>
          <p:nvPr/>
        </p:nvGrpSpPr>
        <p:grpSpPr>
          <a:xfrm>
            <a:off x="4884971" y="2604546"/>
            <a:ext cx="5274920" cy="729541"/>
            <a:chOff x="4884971" y="2604546"/>
            <a:chExt cx="5274920" cy="729541"/>
          </a:xfrm>
        </p:grpSpPr>
        <p:sp>
          <p:nvSpPr>
            <p:cNvPr id="77" name="椭圆 76"/>
            <p:cNvSpPr>
              <a:spLocks noChangeAspect="1"/>
            </p:cNvSpPr>
            <p:nvPr/>
          </p:nvSpPr>
          <p:spPr bwMode="auto">
            <a:xfrm>
              <a:off x="4884971" y="26045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9" name="TextBox 88"/>
            <p:cNvSpPr txBox="1"/>
            <p:nvPr/>
          </p:nvSpPr>
          <p:spPr>
            <a:xfrm>
              <a:off x="6242233" y="270063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项目展示</a:t>
              </a: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4" name="组合 3"/>
          <p:cNvGrpSpPr/>
          <p:nvPr/>
        </p:nvGrpSpPr>
        <p:grpSpPr>
          <a:xfrm>
            <a:off x="4863136" y="3506582"/>
            <a:ext cx="5296754" cy="729541"/>
            <a:chOff x="4863136" y="3506582"/>
            <a:chExt cx="5296754" cy="729541"/>
          </a:xfrm>
        </p:grpSpPr>
        <p:sp>
          <p:nvSpPr>
            <p:cNvPr id="78" name="椭圆 77"/>
            <p:cNvSpPr>
              <a:spLocks noChangeAspect="1"/>
            </p:cNvSpPr>
            <p:nvPr/>
          </p:nvSpPr>
          <p:spPr bwMode="auto">
            <a:xfrm>
              <a:off x="4863136" y="350658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90" name="TextBox 89"/>
            <p:cNvSpPr txBox="1"/>
            <p:nvPr/>
          </p:nvSpPr>
          <p:spPr>
            <a:xfrm>
              <a:off x="6181716" y="3606179"/>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总结不足</a:t>
              </a: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5" name="组合 4"/>
          <p:cNvGrpSpPr/>
          <p:nvPr/>
        </p:nvGrpSpPr>
        <p:grpSpPr>
          <a:xfrm>
            <a:off x="4692936" y="4398646"/>
            <a:ext cx="5479764" cy="729541"/>
            <a:chOff x="4692936" y="4398646"/>
            <a:chExt cx="5479764" cy="729541"/>
          </a:xfrm>
        </p:grpSpPr>
        <p:sp>
          <p:nvSpPr>
            <p:cNvPr id="79" name="椭圆 78"/>
            <p:cNvSpPr>
              <a:spLocks noChangeAspect="1"/>
            </p:cNvSpPr>
            <p:nvPr/>
          </p:nvSpPr>
          <p:spPr bwMode="auto">
            <a:xfrm>
              <a:off x="4692936" y="43986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91" name="TextBox 90"/>
            <p:cNvSpPr txBox="1"/>
            <p:nvPr/>
          </p:nvSpPr>
          <p:spPr>
            <a:xfrm>
              <a:off x="6051430" y="449689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形势分析</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98" name="TextBox 97"/>
          <p:cNvSpPr txBox="1"/>
          <p:nvPr/>
        </p:nvSpPr>
        <p:spPr>
          <a:xfrm>
            <a:off x="4097848" y="5336595"/>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6</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9" name="Oval 14"/>
          <p:cNvSpPr>
            <a:spLocks noChangeArrowheads="1"/>
          </p:cNvSpPr>
          <p:nvPr/>
        </p:nvSpPr>
        <p:spPr bwMode="auto">
          <a:xfrm>
            <a:off x="1257580" y="1995039"/>
            <a:ext cx="2471837" cy="2416829"/>
          </a:xfrm>
          <a:prstGeom prst="ellipse">
            <a:avLst/>
          </a:pr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101" name="TextBox 100"/>
          <p:cNvSpPr txBox="1"/>
          <p:nvPr/>
        </p:nvSpPr>
        <p:spPr>
          <a:xfrm>
            <a:off x="1857391" y="2360638"/>
            <a:ext cx="1218177" cy="1340985"/>
          </a:xfrm>
          <a:prstGeom prst="rect">
            <a:avLst/>
          </a:prstGeom>
          <a:noFill/>
          <a:ln>
            <a:noFill/>
          </a:ln>
        </p:spPr>
        <p:txBody>
          <a:bodyPr wrap="square" lIns="108816" tIns="54408" rIns="108816" bIns="54408"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目</a:t>
            </a:r>
            <a:endParaRPr kumimoji="0" lang="en-US" altLang="zh-CN"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录</a:t>
            </a:r>
          </a:p>
        </p:txBody>
      </p:sp>
      <p:sp>
        <p:nvSpPr>
          <p:cNvPr id="102" name="TextBox 101"/>
          <p:cNvSpPr txBox="1"/>
          <p:nvPr/>
        </p:nvSpPr>
        <p:spPr>
          <a:xfrm>
            <a:off x="1817672" y="3829548"/>
            <a:ext cx="1297616" cy="340711"/>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CONTENTS</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355029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3001093" y="4942783"/>
            <a:ext cx="812715" cy="51286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FFC000"/>
          </a:solidFill>
          <a:ln w="3175" cap="flat" cmpd="sng">
            <a:noFill/>
            <a:bevel/>
            <a:headEnd/>
            <a:tailEnd/>
          </a:ln>
          <a:extLst/>
        </p:spPr>
        <p:txBody>
          <a:bodyPr lIns="81614" tIns="40807" rIns="81614" bIns="40807"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 name="Freeform 8"/>
          <p:cNvSpPr>
            <a:spLocks/>
          </p:cNvSpPr>
          <p:nvPr/>
        </p:nvSpPr>
        <p:spPr bwMode="auto">
          <a:xfrm>
            <a:off x="2184820" y="1946081"/>
            <a:ext cx="2494537" cy="285211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FFC000">
              <a:alpha val="26000"/>
            </a:srgbClr>
          </a:solidFill>
          <a:ln w="3175" cap="flat" cmpd="sng">
            <a:noFill/>
            <a:bevel/>
            <a:headEnd/>
            <a:tailEnd/>
          </a:ln>
          <a:extLst/>
        </p:spPr>
        <p:txBody>
          <a:bodyPr lIns="81614" tIns="40807" rIns="81614" bIns="40807"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 name="Freeform 9"/>
          <p:cNvSpPr>
            <a:spLocks/>
          </p:cNvSpPr>
          <p:nvPr/>
        </p:nvSpPr>
        <p:spPr bwMode="auto">
          <a:xfrm>
            <a:off x="2799601" y="1949067"/>
            <a:ext cx="1706735" cy="103020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FFC000">
              <a:alpha val="75000"/>
            </a:srgbClr>
          </a:solidFill>
          <a:ln w="3175" cap="flat" cmpd="sng">
            <a:noFill/>
            <a:bevel/>
            <a:headEnd/>
            <a:tailEnd/>
          </a:ln>
          <a:extLst/>
        </p:spPr>
        <p:txBody>
          <a:bodyPr lIns="81614" tIns="40807" rIns="81614" bIns="40807"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Freeform 10"/>
          <p:cNvSpPr>
            <a:spLocks/>
          </p:cNvSpPr>
          <p:nvPr/>
        </p:nvSpPr>
        <p:spPr bwMode="auto">
          <a:xfrm rot="60000">
            <a:off x="3710467" y="2577728"/>
            <a:ext cx="960934" cy="1488403"/>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FFC000">
              <a:alpha val="50000"/>
            </a:srgbClr>
          </a:solidFill>
          <a:ln w="3175" cap="flat" cmpd="sng">
            <a:noFill/>
            <a:bevel/>
            <a:headEnd/>
            <a:tailEnd/>
          </a:ln>
          <a:extLst/>
        </p:spPr>
        <p:txBody>
          <a:bodyPr lIns="81614" tIns="40807" rIns="81614" bIns="40807"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 name="Freeform 11"/>
          <p:cNvSpPr>
            <a:spLocks/>
          </p:cNvSpPr>
          <p:nvPr/>
        </p:nvSpPr>
        <p:spPr bwMode="auto">
          <a:xfrm>
            <a:off x="2152924" y="2097226"/>
            <a:ext cx="1054159" cy="1518092"/>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FFC000"/>
          </a:solidFill>
          <a:ln w="3175" cap="flat" cmpd="sng">
            <a:noFill/>
            <a:bevel/>
            <a:headEnd/>
            <a:tailEnd/>
          </a:ln>
          <a:extLst/>
        </p:spPr>
        <p:txBody>
          <a:bodyPr lIns="81614" tIns="40807" rIns="81614" bIns="40807"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1" name="TextBox 10"/>
          <p:cNvSpPr txBox="1"/>
          <p:nvPr/>
        </p:nvSpPr>
        <p:spPr>
          <a:xfrm>
            <a:off x="2393053" y="2658361"/>
            <a:ext cx="30144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1</a:t>
            </a:r>
            <a:endParaRPr kumimoji="0" lang="zh-CN" altLang="en-US"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TextBox 11"/>
          <p:cNvSpPr txBox="1"/>
          <p:nvPr/>
        </p:nvSpPr>
        <p:spPr>
          <a:xfrm>
            <a:off x="3381618" y="2157210"/>
            <a:ext cx="30144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2</a:t>
            </a:r>
            <a:endParaRPr kumimoji="0" lang="zh-CN" altLang="en-US"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TextBox 12"/>
          <p:cNvSpPr txBox="1"/>
          <p:nvPr/>
        </p:nvSpPr>
        <p:spPr>
          <a:xfrm>
            <a:off x="4062118" y="3022389"/>
            <a:ext cx="30144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3</a:t>
            </a:r>
            <a:endParaRPr kumimoji="0" lang="zh-CN" altLang="en-US"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TextBox 13"/>
          <p:cNvSpPr txBox="1"/>
          <p:nvPr/>
        </p:nvSpPr>
        <p:spPr>
          <a:xfrm>
            <a:off x="3279153" y="3845918"/>
            <a:ext cx="30144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4</a:t>
            </a:r>
            <a:endParaRPr kumimoji="0" lang="zh-CN" altLang="en-US" sz="25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TextBox 14"/>
          <p:cNvSpPr txBox="1"/>
          <p:nvPr/>
        </p:nvSpPr>
        <p:spPr>
          <a:xfrm>
            <a:off x="2954800" y="5006917"/>
            <a:ext cx="884887" cy="297855"/>
          </a:xfrm>
          <a:prstGeom prst="rect">
            <a:avLst/>
          </a:prstGeom>
          <a:noFill/>
        </p:spPr>
        <p:txBody>
          <a:bodyPr wrap="square" lIns="81614" tIns="40807" rIns="81614" bIns="40807"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添加标题</a:t>
            </a:r>
          </a:p>
        </p:txBody>
      </p:sp>
      <p:sp>
        <p:nvSpPr>
          <p:cNvPr id="16" name="TextBox 15"/>
          <p:cNvSpPr txBox="1"/>
          <p:nvPr/>
        </p:nvSpPr>
        <p:spPr>
          <a:xfrm>
            <a:off x="6173047" y="1774597"/>
            <a:ext cx="3317061" cy="922641"/>
          </a:xfrm>
          <a:prstGeom prst="rect">
            <a:avLst/>
          </a:prstGeom>
          <a:noFill/>
        </p:spPr>
        <p:txBody>
          <a:bodyPr wrap="square" lIns="81614" tIns="40807" rIns="81614" bIns="4080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现阶段问题一</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17" name="组合 16"/>
          <p:cNvGrpSpPr/>
          <p:nvPr/>
        </p:nvGrpSpPr>
        <p:grpSpPr>
          <a:xfrm>
            <a:off x="5546283" y="1846275"/>
            <a:ext cx="535122" cy="530673"/>
            <a:chOff x="6409426" y="1173624"/>
            <a:chExt cx="962086" cy="962084"/>
          </a:xfrm>
          <a:solidFill>
            <a:srgbClr val="FFC000"/>
          </a:solidFill>
        </p:grpSpPr>
        <p:sp>
          <p:nvSpPr>
            <p:cNvPr id="18" name="椭圆 17"/>
            <p:cNvSpPr/>
            <p:nvPr/>
          </p:nvSpPr>
          <p:spPr bwMode="auto">
            <a:xfrm>
              <a:off x="6409426" y="1173624"/>
              <a:ext cx="962086" cy="962084"/>
            </a:xfrm>
            <a:prstGeom prst="ellipse">
              <a:avLst/>
            </a:prstGeom>
            <a:grpFill/>
            <a:ln w="3175" cap="flat" cmpd="sng">
              <a:noFill/>
              <a:bevel/>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9" name="TextBox 18"/>
            <p:cNvSpPr txBox="1"/>
            <p:nvPr/>
          </p:nvSpPr>
          <p:spPr>
            <a:xfrm>
              <a:off x="6616339" y="1282180"/>
              <a:ext cx="546387" cy="717446"/>
            </a:xfrm>
            <a:prstGeom prst="rect">
              <a:avLst/>
            </a:prstGeom>
            <a:grp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1</a:t>
              </a:r>
              <a:endParaRPr kumimoji="0" lang="zh-CN" altLang="en-US" sz="16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grpSp>
        <p:nvGrpSpPr>
          <p:cNvPr id="20" name="组合 19"/>
          <p:cNvGrpSpPr/>
          <p:nvPr/>
        </p:nvGrpSpPr>
        <p:grpSpPr>
          <a:xfrm>
            <a:off x="5546283" y="2952560"/>
            <a:ext cx="535122" cy="530673"/>
            <a:chOff x="6409426" y="2394908"/>
            <a:chExt cx="962086" cy="962084"/>
          </a:xfrm>
          <a:solidFill>
            <a:srgbClr val="FFC000">
              <a:alpha val="75000"/>
            </a:srgbClr>
          </a:solidFill>
        </p:grpSpPr>
        <p:sp>
          <p:nvSpPr>
            <p:cNvPr id="21" name="椭圆 20"/>
            <p:cNvSpPr/>
            <p:nvPr/>
          </p:nvSpPr>
          <p:spPr bwMode="auto">
            <a:xfrm>
              <a:off x="6409426" y="2394908"/>
              <a:ext cx="962086" cy="962084"/>
            </a:xfrm>
            <a:prstGeom prst="ellipse">
              <a:avLst/>
            </a:prstGeom>
            <a:grpFill/>
            <a:ln w="3175" cap="flat" cmpd="sng">
              <a:noFill/>
              <a:bevel/>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2" name="TextBox 21"/>
            <p:cNvSpPr txBox="1"/>
            <p:nvPr/>
          </p:nvSpPr>
          <p:spPr>
            <a:xfrm>
              <a:off x="6600496" y="2510335"/>
              <a:ext cx="546387" cy="717446"/>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2</a:t>
              </a:r>
              <a:endParaRPr kumimoji="0" lang="zh-CN" altLang="en-US" sz="16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grpSp>
        <p:nvGrpSpPr>
          <p:cNvPr id="23" name="组合 22"/>
          <p:cNvGrpSpPr/>
          <p:nvPr/>
        </p:nvGrpSpPr>
        <p:grpSpPr>
          <a:xfrm>
            <a:off x="5546285" y="4016893"/>
            <a:ext cx="535122" cy="530673"/>
            <a:chOff x="6409426" y="3568104"/>
            <a:chExt cx="962086" cy="962084"/>
          </a:xfrm>
          <a:solidFill>
            <a:srgbClr val="FFC000">
              <a:alpha val="50000"/>
            </a:srgbClr>
          </a:solidFill>
        </p:grpSpPr>
        <p:sp>
          <p:nvSpPr>
            <p:cNvPr id="24" name="椭圆 23"/>
            <p:cNvSpPr/>
            <p:nvPr/>
          </p:nvSpPr>
          <p:spPr bwMode="auto">
            <a:xfrm>
              <a:off x="6409426" y="3568104"/>
              <a:ext cx="962086" cy="962084"/>
            </a:xfrm>
            <a:prstGeom prst="ellipse">
              <a:avLst/>
            </a:prstGeom>
            <a:grpFill/>
            <a:ln w="3175" cap="flat" cmpd="sng">
              <a:noFill/>
              <a:bevel/>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5" name="TextBox 24"/>
            <p:cNvSpPr txBox="1"/>
            <p:nvPr/>
          </p:nvSpPr>
          <p:spPr>
            <a:xfrm>
              <a:off x="6629988" y="3710247"/>
              <a:ext cx="546387" cy="717446"/>
            </a:xfrm>
            <a:prstGeom prst="rect">
              <a:avLst/>
            </a:prstGeom>
            <a:noFill/>
            <a:ln w="3175" cap="flat" cmpd="sng">
              <a:noFill/>
              <a:bevel/>
              <a:headEnd/>
              <a:tailEnd/>
            </a:ln>
          </p:spPr>
          <p:txBody>
            <a:bodyPr anchor="ctr"/>
            <a:lstStyle>
              <a:defPPr>
                <a:defRPr lang="zh-CN"/>
              </a:defPPr>
              <a:lvl1pPr algn="ctr">
                <a:defRPr>
                  <a:solidFill>
                    <a:srgbClr val="FFFFFF"/>
                  </a:solidFill>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3</a:t>
              </a:r>
              <a:endParaRPr kumimoji="0" lang="zh-CN" altLang="en-US" sz="16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grpSp>
        <p:nvGrpSpPr>
          <p:cNvPr id="26" name="组合 25"/>
          <p:cNvGrpSpPr/>
          <p:nvPr/>
        </p:nvGrpSpPr>
        <p:grpSpPr>
          <a:xfrm>
            <a:off x="5546285" y="5123343"/>
            <a:ext cx="535122" cy="530673"/>
            <a:chOff x="6409426" y="4869160"/>
            <a:chExt cx="962086" cy="962084"/>
          </a:xfrm>
          <a:solidFill>
            <a:schemeClr val="accent3">
              <a:lumMod val="75000"/>
            </a:schemeClr>
          </a:solidFill>
        </p:grpSpPr>
        <p:sp>
          <p:nvSpPr>
            <p:cNvPr id="27" name="椭圆 26"/>
            <p:cNvSpPr/>
            <p:nvPr/>
          </p:nvSpPr>
          <p:spPr bwMode="auto">
            <a:xfrm>
              <a:off x="6409426" y="4869160"/>
              <a:ext cx="962086" cy="962084"/>
            </a:xfrm>
            <a:prstGeom prst="ellipse">
              <a:avLst/>
            </a:prstGeom>
            <a:solidFill>
              <a:srgbClr val="FFC000">
                <a:alpha val="25000"/>
              </a:srgbClr>
            </a:solidFill>
            <a:ln w="3175" cap="flat" cmpd="sng">
              <a:noFill/>
              <a:bevel/>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8" name="TextBox 27"/>
            <p:cNvSpPr txBox="1"/>
            <p:nvPr/>
          </p:nvSpPr>
          <p:spPr>
            <a:xfrm>
              <a:off x="6595474" y="4996174"/>
              <a:ext cx="546387" cy="717446"/>
            </a:xfrm>
            <a:prstGeom prst="rect">
              <a:avLst/>
            </a:prstGeom>
            <a:noFill/>
            <a:ln w="3175" cap="flat" cmpd="sng">
              <a:noFill/>
              <a:bevel/>
              <a:headEnd/>
              <a:tailEnd/>
            </a:ln>
          </p:spPr>
          <p:txBody>
            <a:bodyPr anchor="ctr"/>
            <a:lstStyle>
              <a:defPPr>
                <a:defRPr lang="zh-CN"/>
              </a:defPPr>
              <a:lvl1pPr algn="ctr">
                <a:defRPr sz="1600">
                  <a:solidFill>
                    <a:srgbClr val="FFFFFF"/>
                  </a:solidFill>
                  <a:latin typeface="+mn-ea"/>
                  <a:ea typeface="+mn-ea"/>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4</a:t>
              </a:r>
              <a:endParaRPr kumimoji="0" lang="zh-CN" altLang="en-US" sz="16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sp>
        <p:nvSpPr>
          <p:cNvPr id="29" name="TextBox 28"/>
          <p:cNvSpPr txBox="1"/>
          <p:nvPr/>
        </p:nvSpPr>
        <p:spPr>
          <a:xfrm>
            <a:off x="6173046" y="2836814"/>
            <a:ext cx="3317062" cy="922641"/>
          </a:xfrm>
          <a:prstGeom prst="rect">
            <a:avLst/>
          </a:prstGeom>
          <a:noFill/>
        </p:spPr>
        <p:txBody>
          <a:bodyPr wrap="square" lIns="81614" tIns="40807" rIns="81614" bIns="4080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现阶段问题二</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0" name="TextBox 29"/>
          <p:cNvSpPr txBox="1"/>
          <p:nvPr/>
        </p:nvSpPr>
        <p:spPr>
          <a:xfrm>
            <a:off x="6173049" y="3916877"/>
            <a:ext cx="3317059" cy="922641"/>
          </a:xfrm>
          <a:prstGeom prst="rect">
            <a:avLst/>
          </a:prstGeom>
          <a:noFill/>
        </p:spPr>
        <p:txBody>
          <a:bodyPr wrap="square" lIns="81614" tIns="40807" rIns="81614" bIns="4080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现阶段问题三</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1" name="TextBox 30"/>
          <p:cNvSpPr txBox="1"/>
          <p:nvPr/>
        </p:nvSpPr>
        <p:spPr>
          <a:xfrm>
            <a:off x="6173047" y="5043946"/>
            <a:ext cx="3317061" cy="922641"/>
          </a:xfrm>
          <a:prstGeom prst="rect">
            <a:avLst/>
          </a:prstGeom>
          <a:noFill/>
        </p:spPr>
        <p:txBody>
          <a:bodyPr wrap="square" lIns="81614" tIns="40807" rIns="81614" bIns="4080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现阶段问题四</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32"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3" name="矩形 32"/>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2272529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400"/>
                                        <p:tgtEl>
                                          <p:spTgt spid="7"/>
                                        </p:tgtEl>
                                      </p:cBhvr>
                                    </p:animEffect>
                                  </p:childTnLst>
                                </p:cTn>
                              </p:par>
                            </p:childTnLst>
                          </p:cTn>
                        </p:par>
                        <p:par>
                          <p:cTn id="20" fill="hold">
                            <p:stCondLst>
                              <p:cond delay="19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2400"/>
                            </p:stCondLst>
                            <p:childTnLst>
                              <p:par>
                                <p:cTn id="32" presetID="21" presetClass="entr" presetSubtype="1"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heel(1)">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childTnLst>
                          </p:cTn>
                        </p:par>
                        <p:par>
                          <p:cTn id="51" fill="hold">
                            <p:stCondLst>
                              <p:cond delay="3400"/>
                            </p:stCondLst>
                            <p:childTnLst>
                              <p:par>
                                <p:cTn id="52" presetID="21" presetClass="entr" presetSubtype="1"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heel(1)">
                                      <p:cBhvr>
                                        <p:cTn id="54" dur="500"/>
                                        <p:tgtEl>
                                          <p:spTgt spid="20"/>
                                        </p:tgtEl>
                                      </p:cBhvr>
                                    </p:animEffect>
                                  </p:childTnLst>
                                </p:cTn>
                              </p:par>
                            </p:childTnLst>
                          </p:cTn>
                        </p:par>
                        <p:par>
                          <p:cTn id="55" fill="hold">
                            <p:stCondLst>
                              <p:cond delay="3900"/>
                            </p:stCondLst>
                            <p:childTnLst>
                              <p:par>
                                <p:cTn id="56" presetID="22" presetClass="entr" presetSubtype="8"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childTnLst>
                          </p:cTn>
                        </p:par>
                        <p:par>
                          <p:cTn id="59" fill="hold">
                            <p:stCondLst>
                              <p:cond delay="4400"/>
                            </p:stCondLst>
                            <p:childTnLst>
                              <p:par>
                                <p:cTn id="60" presetID="21" presetClass="entr" presetSubtype="1"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heel(1)">
                                      <p:cBhvr>
                                        <p:cTn id="62" dur="500"/>
                                        <p:tgtEl>
                                          <p:spTgt spid="23"/>
                                        </p:tgtEl>
                                      </p:cBhvr>
                                    </p:animEffect>
                                  </p:childTnLst>
                                </p:cTn>
                              </p:par>
                            </p:childTnLst>
                          </p:cTn>
                        </p:par>
                        <p:par>
                          <p:cTn id="63" fill="hold">
                            <p:stCondLst>
                              <p:cond delay="4900"/>
                            </p:stCondLst>
                            <p:childTnLst>
                              <p:par>
                                <p:cTn id="64" presetID="22" presetClass="entr" presetSubtype="8"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left)">
                                      <p:cBhvr>
                                        <p:cTn id="66" dur="500"/>
                                        <p:tgtEl>
                                          <p:spTgt spid="30"/>
                                        </p:tgtEl>
                                      </p:cBhvr>
                                    </p:animEffect>
                                  </p:childTnLst>
                                </p:cTn>
                              </p:par>
                            </p:childTnLst>
                          </p:cTn>
                        </p:par>
                        <p:par>
                          <p:cTn id="67" fill="hold">
                            <p:stCondLst>
                              <p:cond delay="5400"/>
                            </p:stCondLst>
                            <p:childTnLst>
                              <p:par>
                                <p:cTn id="68" presetID="21" presetClass="entr" presetSubtype="1"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heel(1)">
                                      <p:cBhvr>
                                        <p:cTn id="70" dur="500"/>
                                        <p:tgtEl>
                                          <p:spTgt spid="26"/>
                                        </p:tgtEl>
                                      </p:cBhvr>
                                    </p:animEffect>
                                  </p:childTnLst>
                                </p:cTn>
                              </p:par>
                            </p:childTnLst>
                          </p:cTn>
                        </p:par>
                        <p:par>
                          <p:cTn id="71" fill="hold">
                            <p:stCondLst>
                              <p:cond delay="5900"/>
                            </p:stCondLst>
                            <p:childTnLst>
                              <p:par>
                                <p:cTn id="72" presetID="22" presetClass="entr" presetSubtype="8"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13"/>
          <p:cNvSpPr>
            <a:spLocks/>
          </p:cNvSpPr>
          <p:nvPr/>
        </p:nvSpPr>
        <p:spPr bwMode="auto">
          <a:xfrm>
            <a:off x="0" y="1810509"/>
            <a:ext cx="1949003" cy="2792175"/>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4" name="Freeform 19"/>
          <p:cNvSpPr>
            <a:spLocks/>
          </p:cNvSpPr>
          <p:nvPr/>
        </p:nvSpPr>
        <p:spPr bwMode="auto">
          <a:xfrm>
            <a:off x="2964823" y="-40670"/>
            <a:ext cx="2346435" cy="6918036"/>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tx1">
                <a:lumMod val="75000"/>
                <a:lumOff val="25000"/>
              </a:schemeClr>
            </a:solidFill>
            <a:prstDash val="sysDash"/>
            <a:miter lim="800000"/>
            <a:headEnd/>
            <a:tailEnd/>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5" name="椭圆 74"/>
          <p:cNvSpPr>
            <a:spLocks noChangeAspect="1"/>
          </p:cNvSpPr>
          <p:nvPr/>
        </p:nvSpPr>
        <p:spPr bwMode="auto">
          <a:xfrm>
            <a:off x="3977132" y="80841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6" name="椭圆 75"/>
          <p:cNvSpPr>
            <a:spLocks noChangeAspect="1"/>
          </p:cNvSpPr>
          <p:nvPr/>
        </p:nvSpPr>
        <p:spPr bwMode="auto">
          <a:xfrm>
            <a:off x="4683558" y="172410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7" name="椭圆 76"/>
          <p:cNvSpPr>
            <a:spLocks noChangeAspect="1"/>
          </p:cNvSpPr>
          <p:nvPr/>
        </p:nvSpPr>
        <p:spPr bwMode="auto">
          <a:xfrm>
            <a:off x="4884971" y="26045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8" name="椭圆 77"/>
          <p:cNvSpPr>
            <a:spLocks noChangeAspect="1"/>
          </p:cNvSpPr>
          <p:nvPr/>
        </p:nvSpPr>
        <p:spPr bwMode="auto">
          <a:xfrm>
            <a:off x="4863136" y="350658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9" name="椭圆 78"/>
          <p:cNvSpPr>
            <a:spLocks noChangeAspect="1"/>
          </p:cNvSpPr>
          <p:nvPr/>
        </p:nvSpPr>
        <p:spPr bwMode="auto">
          <a:xfrm>
            <a:off x="4692936" y="43986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0" name="椭圆 79"/>
          <p:cNvSpPr>
            <a:spLocks noChangeAspect="1"/>
          </p:cNvSpPr>
          <p:nvPr/>
        </p:nvSpPr>
        <p:spPr bwMode="auto">
          <a:xfrm>
            <a:off x="3985123" y="5299051"/>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6" name="圆角矩形 85"/>
          <p:cNvSpPr/>
          <p:nvPr/>
        </p:nvSpPr>
        <p:spPr bwMode="auto">
          <a:xfrm>
            <a:off x="4929790" y="5362947"/>
            <a:ext cx="523010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7" name="TextBox 86"/>
          <p:cNvSpPr txBox="1"/>
          <p:nvPr/>
        </p:nvSpPr>
        <p:spPr>
          <a:xfrm>
            <a:off x="5365958" y="902124"/>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工作概述</a:t>
            </a:r>
          </a:p>
        </p:txBody>
      </p:sp>
      <p:sp>
        <p:nvSpPr>
          <p:cNvPr id="88" name="TextBox 87"/>
          <p:cNvSpPr txBox="1"/>
          <p:nvPr/>
        </p:nvSpPr>
        <p:spPr>
          <a:xfrm>
            <a:off x="6030781" y="182340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完成情况</a:t>
            </a:r>
          </a:p>
        </p:txBody>
      </p:sp>
      <p:sp>
        <p:nvSpPr>
          <p:cNvPr id="89" name="TextBox 88"/>
          <p:cNvSpPr txBox="1"/>
          <p:nvPr/>
        </p:nvSpPr>
        <p:spPr>
          <a:xfrm>
            <a:off x="6242233" y="270063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项目展示</a:t>
            </a:r>
          </a:p>
        </p:txBody>
      </p:sp>
      <p:sp>
        <p:nvSpPr>
          <p:cNvPr id="90" name="TextBox 89"/>
          <p:cNvSpPr txBox="1"/>
          <p:nvPr/>
        </p:nvSpPr>
        <p:spPr>
          <a:xfrm>
            <a:off x="6181716" y="3606179"/>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总结不足</a:t>
            </a:r>
          </a:p>
        </p:txBody>
      </p:sp>
      <p:sp>
        <p:nvSpPr>
          <p:cNvPr id="91" name="TextBox 90"/>
          <p:cNvSpPr txBox="1"/>
          <p:nvPr/>
        </p:nvSpPr>
        <p:spPr>
          <a:xfrm>
            <a:off x="6051430" y="449689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形势分析</a:t>
            </a:r>
          </a:p>
        </p:txBody>
      </p:sp>
      <p:sp>
        <p:nvSpPr>
          <p:cNvPr id="92" name="TextBox 91"/>
          <p:cNvSpPr txBox="1"/>
          <p:nvPr/>
        </p:nvSpPr>
        <p:spPr>
          <a:xfrm>
            <a:off x="5365412" y="539681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a:ln>
                  <a:noFill/>
                </a:ln>
                <a:solidFill>
                  <a:srgbClr val="FFC000"/>
                </a:solidFill>
                <a:effectLst/>
                <a:uLnTx/>
                <a:uFillTx/>
                <a:latin typeface="微软雅黑" pitchFamily="34" charset="-122"/>
                <a:ea typeface="微软雅黑" pitchFamily="34" charset="-122"/>
              </a:rPr>
              <a:t>目标计划</a:t>
            </a:r>
            <a:endPar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endParaRP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8" name="TextBox 97"/>
          <p:cNvSpPr txBox="1"/>
          <p:nvPr/>
        </p:nvSpPr>
        <p:spPr>
          <a:xfrm>
            <a:off x="4097848" y="5336595"/>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6</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9" name="Oval 14"/>
          <p:cNvSpPr>
            <a:spLocks noChangeArrowheads="1"/>
          </p:cNvSpPr>
          <p:nvPr/>
        </p:nvSpPr>
        <p:spPr bwMode="auto">
          <a:xfrm>
            <a:off x="1257580" y="1995039"/>
            <a:ext cx="2471837" cy="2416829"/>
          </a:xfrm>
          <a:prstGeom prst="ellipse">
            <a:avLst/>
          </a:pr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101" name="TextBox 100"/>
          <p:cNvSpPr txBox="1"/>
          <p:nvPr/>
        </p:nvSpPr>
        <p:spPr>
          <a:xfrm>
            <a:off x="1857391" y="2360638"/>
            <a:ext cx="1218177" cy="1340985"/>
          </a:xfrm>
          <a:prstGeom prst="rect">
            <a:avLst/>
          </a:prstGeom>
          <a:noFill/>
          <a:ln>
            <a:noFill/>
          </a:ln>
        </p:spPr>
        <p:txBody>
          <a:bodyPr wrap="square" lIns="108816" tIns="54408" rIns="108816" bIns="54408"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目</a:t>
            </a:r>
            <a:endParaRPr kumimoji="0" lang="en-US" altLang="zh-CN"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录</a:t>
            </a:r>
          </a:p>
        </p:txBody>
      </p:sp>
      <p:sp>
        <p:nvSpPr>
          <p:cNvPr id="102" name="TextBox 101"/>
          <p:cNvSpPr txBox="1"/>
          <p:nvPr/>
        </p:nvSpPr>
        <p:spPr>
          <a:xfrm>
            <a:off x="1817672" y="3829548"/>
            <a:ext cx="1297616" cy="340711"/>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CONTENTS</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66613961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p:cTn id="11" dur="500" fill="hold"/>
                                        <p:tgtEl>
                                          <p:spTgt spid="101"/>
                                        </p:tgtEl>
                                        <p:attrNameLst>
                                          <p:attrName>ppt_w</p:attrName>
                                        </p:attrNameLst>
                                      </p:cBhvr>
                                      <p:tavLst>
                                        <p:tav tm="0">
                                          <p:val>
                                            <p:fltVal val="0"/>
                                          </p:val>
                                        </p:tav>
                                        <p:tav tm="100000">
                                          <p:val>
                                            <p:strVal val="#ppt_w"/>
                                          </p:val>
                                        </p:tav>
                                      </p:tavLst>
                                    </p:anim>
                                    <p:anim calcmode="lin" valueType="num">
                                      <p:cBhvr>
                                        <p:cTn id="12" dur="500" fill="hold"/>
                                        <p:tgtEl>
                                          <p:spTgt spid="101"/>
                                        </p:tgtEl>
                                        <p:attrNameLst>
                                          <p:attrName>ppt_h</p:attrName>
                                        </p:attrNameLst>
                                      </p:cBhvr>
                                      <p:tavLst>
                                        <p:tav tm="0">
                                          <p:val>
                                            <p:fltVal val="0"/>
                                          </p:val>
                                        </p:tav>
                                        <p:tav tm="100000">
                                          <p:val>
                                            <p:strVal val="#ppt_h"/>
                                          </p:val>
                                        </p:tav>
                                      </p:tavLst>
                                    </p:anim>
                                    <p:anim calcmode="lin" valueType="num">
                                      <p:cBhvr>
                                        <p:cTn id="13" dur="500" fill="hold"/>
                                        <p:tgtEl>
                                          <p:spTgt spid="101"/>
                                        </p:tgtEl>
                                        <p:attrNameLst>
                                          <p:attrName>style.rotation</p:attrName>
                                        </p:attrNameLst>
                                      </p:cBhvr>
                                      <p:tavLst>
                                        <p:tav tm="0">
                                          <p:val>
                                            <p:fltVal val="90"/>
                                          </p:val>
                                        </p:tav>
                                        <p:tav tm="100000">
                                          <p:val>
                                            <p:fltVal val="0"/>
                                          </p:val>
                                        </p:tav>
                                      </p:tavLst>
                                    </p:anim>
                                    <p:animEffect transition="in" filter="fade">
                                      <p:cBhvr>
                                        <p:cTn id="14" dur="500"/>
                                        <p:tgtEl>
                                          <p:spTgt spid="101"/>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p:cTn id="17" dur="500" fill="hold"/>
                                        <p:tgtEl>
                                          <p:spTgt spid="102"/>
                                        </p:tgtEl>
                                        <p:attrNameLst>
                                          <p:attrName>ppt_w</p:attrName>
                                        </p:attrNameLst>
                                      </p:cBhvr>
                                      <p:tavLst>
                                        <p:tav tm="0">
                                          <p:val>
                                            <p:fltVal val="0"/>
                                          </p:val>
                                        </p:tav>
                                        <p:tav tm="100000">
                                          <p:val>
                                            <p:strVal val="#ppt_w"/>
                                          </p:val>
                                        </p:tav>
                                      </p:tavLst>
                                    </p:anim>
                                    <p:anim calcmode="lin" valueType="num">
                                      <p:cBhvr>
                                        <p:cTn id="18" dur="500" fill="hold"/>
                                        <p:tgtEl>
                                          <p:spTgt spid="102"/>
                                        </p:tgtEl>
                                        <p:attrNameLst>
                                          <p:attrName>ppt_h</p:attrName>
                                        </p:attrNameLst>
                                      </p:cBhvr>
                                      <p:tavLst>
                                        <p:tav tm="0">
                                          <p:val>
                                            <p:fltVal val="0"/>
                                          </p:val>
                                        </p:tav>
                                        <p:tav tm="100000">
                                          <p:val>
                                            <p:strVal val="#ppt_h"/>
                                          </p:val>
                                        </p:tav>
                                      </p:tavLst>
                                    </p:anim>
                                    <p:anim calcmode="lin" valueType="num">
                                      <p:cBhvr>
                                        <p:cTn id="19" dur="500" fill="hold"/>
                                        <p:tgtEl>
                                          <p:spTgt spid="102"/>
                                        </p:tgtEl>
                                        <p:attrNameLst>
                                          <p:attrName>style.rotation</p:attrName>
                                        </p:attrNameLst>
                                      </p:cBhvr>
                                      <p:tavLst>
                                        <p:tav tm="0">
                                          <p:val>
                                            <p:fltVal val="90"/>
                                          </p:val>
                                        </p:tav>
                                        <p:tav tm="100000">
                                          <p:val>
                                            <p:fltVal val="0"/>
                                          </p:val>
                                        </p:tav>
                                      </p:tavLst>
                                    </p:anim>
                                    <p:animEffect transition="in" filter="fade">
                                      <p:cBhvr>
                                        <p:cTn id="20" dur="500"/>
                                        <p:tgtEl>
                                          <p:spTgt spid="102"/>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99"/>
                                        </p:tgtEl>
                                        <p:attrNameLst>
                                          <p:attrName>style.visibility</p:attrName>
                                        </p:attrNameLst>
                                      </p:cBhvr>
                                      <p:to>
                                        <p:strVal val="visible"/>
                                      </p:to>
                                    </p:set>
                                    <p:anim calcmode="lin" valueType="num">
                                      <p:cBhvr>
                                        <p:cTn id="23" dur="500" fill="hold"/>
                                        <p:tgtEl>
                                          <p:spTgt spid="99"/>
                                        </p:tgtEl>
                                        <p:attrNameLst>
                                          <p:attrName>ppt_w</p:attrName>
                                        </p:attrNameLst>
                                      </p:cBhvr>
                                      <p:tavLst>
                                        <p:tav tm="0">
                                          <p:val>
                                            <p:fltVal val="0"/>
                                          </p:val>
                                        </p:tav>
                                        <p:tav tm="100000">
                                          <p:val>
                                            <p:strVal val="#ppt_w"/>
                                          </p:val>
                                        </p:tav>
                                      </p:tavLst>
                                    </p:anim>
                                    <p:anim calcmode="lin" valueType="num">
                                      <p:cBhvr>
                                        <p:cTn id="24" dur="500" fill="hold"/>
                                        <p:tgtEl>
                                          <p:spTgt spid="99"/>
                                        </p:tgtEl>
                                        <p:attrNameLst>
                                          <p:attrName>ppt_h</p:attrName>
                                        </p:attrNameLst>
                                      </p:cBhvr>
                                      <p:tavLst>
                                        <p:tav tm="0">
                                          <p:val>
                                            <p:fltVal val="0"/>
                                          </p:val>
                                        </p:tav>
                                        <p:tav tm="100000">
                                          <p:val>
                                            <p:strVal val="#ppt_h"/>
                                          </p:val>
                                        </p:tav>
                                      </p:tavLst>
                                    </p:anim>
                                    <p:anim calcmode="lin" valueType="num">
                                      <p:cBhvr>
                                        <p:cTn id="25" dur="500" fill="hold"/>
                                        <p:tgtEl>
                                          <p:spTgt spid="99"/>
                                        </p:tgtEl>
                                        <p:attrNameLst>
                                          <p:attrName>style.rotation</p:attrName>
                                        </p:attrNameLst>
                                      </p:cBhvr>
                                      <p:tavLst>
                                        <p:tav tm="0">
                                          <p:val>
                                            <p:fltVal val="90"/>
                                          </p:val>
                                        </p:tav>
                                        <p:tav tm="100000">
                                          <p:val>
                                            <p:fltVal val="0"/>
                                          </p:val>
                                        </p:tav>
                                      </p:tavLst>
                                    </p:anim>
                                    <p:animEffect transition="in" filter="fade">
                                      <p:cBhvr>
                                        <p:cTn id="26" dur="500"/>
                                        <p:tgtEl>
                                          <p:spTgt spid="99"/>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wipe(up)">
                                      <p:cBhvr>
                                        <p:cTn id="30" dur="1000"/>
                                        <p:tgtEl>
                                          <p:spTgt spid="74"/>
                                        </p:tgtEl>
                                      </p:cBhvr>
                                    </p:animEffect>
                                  </p:childTnLst>
                                </p:cTn>
                              </p:par>
                            </p:childTnLst>
                          </p:cTn>
                        </p:par>
                        <p:par>
                          <p:cTn id="31" fill="hold">
                            <p:stCondLst>
                              <p:cond delay="2000"/>
                            </p:stCondLst>
                            <p:childTnLst>
                              <p:par>
                                <p:cTn id="32" presetID="1" presetClass="entr" presetSubtype="0" fill="hold" grpId="1" nodeType="afterEffect">
                                  <p:stCondLst>
                                    <p:cond delay="0"/>
                                  </p:stCondLst>
                                  <p:childTnLst>
                                    <p:set>
                                      <p:cBhvr>
                                        <p:cTn id="33" dur="1" fill="hold">
                                          <p:stCondLst>
                                            <p:cond delay="0"/>
                                          </p:stCondLst>
                                        </p:cTn>
                                        <p:tgtEl>
                                          <p:spTgt spid="75"/>
                                        </p:tgtEl>
                                        <p:attrNameLst>
                                          <p:attrName>style.visibility</p:attrName>
                                        </p:attrNameLst>
                                      </p:cBhvr>
                                      <p:to>
                                        <p:strVal val="visible"/>
                                      </p:to>
                                    </p:set>
                                  </p:childTnLst>
                                </p:cTn>
                              </p:par>
                            </p:childTnLst>
                          </p:cTn>
                        </p:par>
                        <p:par>
                          <p:cTn id="34" fill="hold">
                            <p:stCondLst>
                              <p:cond delay="2000"/>
                            </p:stCondLst>
                            <p:childTnLst>
                              <p:par>
                                <p:cTn id="35" presetID="56" presetClass="path" presetSubtype="0" accel="50000" decel="50000" fill="hold" grpId="0" nodeType="afterEffect">
                                  <p:stCondLst>
                                    <p:cond delay="0"/>
                                  </p:stCondLst>
                                  <p:childTnLst>
                                    <p:animMotion origin="layout" path="M -0.15187 0.2838 L 4.53764E-6 -4.81481E-6 " pathEditMode="relative" rAng="0" ptsTypes="AA">
                                      <p:cBhvr>
                                        <p:cTn id="36" dur="500" fill="hold"/>
                                        <p:tgtEl>
                                          <p:spTgt spid="75"/>
                                        </p:tgtEl>
                                        <p:attrNameLst>
                                          <p:attrName>ppt_x</p:attrName>
                                          <p:attrName>ppt_y</p:attrName>
                                        </p:attrNameLst>
                                      </p:cBhvr>
                                      <p:rCtr x="7593" y="-14190"/>
                                    </p:animMotion>
                                  </p:childTnLst>
                                </p:cTn>
                              </p:par>
                              <p:par>
                                <p:cTn id="37" presetID="1" presetClass="entr" presetSubtype="0" fill="hold" grpId="1" nodeType="withEffect">
                                  <p:stCondLst>
                                    <p:cond delay="200"/>
                                  </p:stCondLst>
                                  <p:childTnLst>
                                    <p:set>
                                      <p:cBhvr>
                                        <p:cTn id="38" dur="1" fill="hold">
                                          <p:stCondLst>
                                            <p:cond delay="0"/>
                                          </p:stCondLst>
                                        </p:cTn>
                                        <p:tgtEl>
                                          <p:spTgt spid="76"/>
                                        </p:tgtEl>
                                        <p:attrNameLst>
                                          <p:attrName>style.visibility</p:attrName>
                                        </p:attrNameLst>
                                      </p:cBhvr>
                                      <p:to>
                                        <p:strVal val="visible"/>
                                      </p:to>
                                    </p:set>
                                  </p:childTnLst>
                                </p:cTn>
                              </p:par>
                              <p:par>
                                <p:cTn id="39" presetID="56" presetClass="path" presetSubtype="0" accel="50000" decel="50000" fill="hold" grpId="0" nodeType="withEffect">
                                  <p:stCondLst>
                                    <p:cond delay="200"/>
                                  </p:stCondLst>
                                  <p:childTnLst>
                                    <p:animMotion origin="layout" path="M -0.21346 0.15069 L -3.26387E-6 3.7037E-7 " pathEditMode="relative" rAng="0" ptsTypes="AA">
                                      <p:cBhvr>
                                        <p:cTn id="40" dur="500" fill="hold"/>
                                        <p:tgtEl>
                                          <p:spTgt spid="76"/>
                                        </p:tgtEl>
                                        <p:attrNameLst>
                                          <p:attrName>ppt_x</p:attrName>
                                          <p:attrName>ppt_y</p:attrName>
                                        </p:attrNameLst>
                                      </p:cBhvr>
                                      <p:rCtr x="10667" y="-7546"/>
                                    </p:animMotion>
                                  </p:childTnLst>
                                </p:cTn>
                              </p:par>
                              <p:par>
                                <p:cTn id="41" presetID="1" presetClass="entr" presetSubtype="0" fill="hold" grpId="1" nodeType="withEffect">
                                  <p:stCondLst>
                                    <p:cond delay="400"/>
                                  </p:stCondLst>
                                  <p:childTnLst>
                                    <p:set>
                                      <p:cBhvr>
                                        <p:cTn id="42" dur="1" fill="hold">
                                          <p:stCondLst>
                                            <p:cond delay="0"/>
                                          </p:stCondLst>
                                        </p:cTn>
                                        <p:tgtEl>
                                          <p:spTgt spid="77"/>
                                        </p:tgtEl>
                                        <p:attrNameLst>
                                          <p:attrName>style.visibility</p:attrName>
                                        </p:attrNameLst>
                                      </p:cBhvr>
                                      <p:to>
                                        <p:strVal val="visible"/>
                                      </p:to>
                                    </p:set>
                                  </p:childTnLst>
                                </p:cTn>
                              </p:par>
                              <p:par>
                                <p:cTn id="43" presetID="56" presetClass="path" presetSubtype="0" accel="50000" decel="50000" fill="hold" grpId="0" nodeType="withEffect">
                                  <p:stCondLst>
                                    <p:cond delay="400"/>
                                  </p:stCondLst>
                                  <p:childTnLst>
                                    <p:animMotion origin="layout" path="M -0.22597 0.01944 L -4.0297E-6 -3.7037E-7 " pathEditMode="relative" rAng="0" ptsTypes="AA">
                                      <p:cBhvr>
                                        <p:cTn id="44" dur="500" fill="hold"/>
                                        <p:tgtEl>
                                          <p:spTgt spid="77"/>
                                        </p:tgtEl>
                                        <p:attrNameLst>
                                          <p:attrName>ppt_x</p:attrName>
                                          <p:attrName>ppt_y</p:attrName>
                                        </p:attrNameLst>
                                      </p:cBhvr>
                                      <p:rCtr x="11292" y="-972"/>
                                    </p:animMotion>
                                  </p:childTnLst>
                                </p:cTn>
                              </p:par>
                              <p:par>
                                <p:cTn id="45" presetID="1" presetClass="entr" presetSubtype="0" fill="hold" grpId="1" nodeType="withEffect">
                                  <p:stCondLst>
                                    <p:cond delay="600"/>
                                  </p:stCondLst>
                                  <p:childTnLst>
                                    <p:set>
                                      <p:cBhvr>
                                        <p:cTn id="46" dur="1" fill="hold">
                                          <p:stCondLst>
                                            <p:cond delay="0"/>
                                          </p:stCondLst>
                                        </p:cTn>
                                        <p:tgtEl>
                                          <p:spTgt spid="78"/>
                                        </p:tgtEl>
                                        <p:attrNameLst>
                                          <p:attrName>style.visibility</p:attrName>
                                        </p:attrNameLst>
                                      </p:cBhvr>
                                      <p:to>
                                        <p:strVal val="visible"/>
                                      </p:to>
                                    </p:set>
                                  </p:childTnLst>
                                </p:cTn>
                              </p:par>
                              <p:par>
                                <p:cTn id="47" presetID="56" presetClass="path" presetSubtype="0" accel="50000" decel="50000" fill="hold" grpId="0" nodeType="withEffect">
                                  <p:stCondLst>
                                    <p:cond delay="600"/>
                                  </p:stCondLst>
                                  <p:childTnLst>
                                    <p:animMotion origin="layout" path="M -0.23105 -0.11088 L -6.38187E-7 -1.85185E-6 " pathEditMode="relative" rAng="0" ptsTypes="AA">
                                      <p:cBhvr>
                                        <p:cTn id="48" dur="500" fill="hold"/>
                                        <p:tgtEl>
                                          <p:spTgt spid="78"/>
                                        </p:tgtEl>
                                        <p:attrNameLst>
                                          <p:attrName>ppt_x</p:attrName>
                                          <p:attrName>ppt_y</p:attrName>
                                        </p:attrNameLst>
                                      </p:cBhvr>
                                      <p:rCtr x="11552" y="5532"/>
                                    </p:animMotion>
                                  </p:childTnLst>
                                </p:cTn>
                              </p:par>
                              <p:par>
                                <p:cTn id="49" presetID="1" presetClass="entr" presetSubtype="0" fill="hold" grpId="1" nodeType="withEffect">
                                  <p:stCondLst>
                                    <p:cond delay="800"/>
                                  </p:stCondLst>
                                  <p:childTnLst>
                                    <p:set>
                                      <p:cBhvr>
                                        <p:cTn id="50" dur="1" fill="hold">
                                          <p:stCondLst>
                                            <p:cond delay="0"/>
                                          </p:stCondLst>
                                        </p:cTn>
                                        <p:tgtEl>
                                          <p:spTgt spid="79"/>
                                        </p:tgtEl>
                                        <p:attrNameLst>
                                          <p:attrName>style.visibility</p:attrName>
                                        </p:attrNameLst>
                                      </p:cBhvr>
                                      <p:to>
                                        <p:strVal val="visible"/>
                                      </p:to>
                                    </p:set>
                                  </p:childTnLst>
                                </p:cTn>
                              </p:par>
                              <p:par>
                                <p:cTn id="51" presetID="56" presetClass="path" presetSubtype="0" accel="50000" decel="50000" fill="hold" grpId="0" nodeType="withEffect">
                                  <p:stCondLst>
                                    <p:cond delay="800"/>
                                  </p:stCondLst>
                                  <p:childTnLst>
                                    <p:animMotion origin="layout" path="M -0.21737 -0.24097 L -4.71737E-6 -4.44444E-6 " pathEditMode="relative" rAng="0" ptsTypes="AA">
                                      <p:cBhvr>
                                        <p:cTn id="52" dur="500" fill="hold"/>
                                        <p:tgtEl>
                                          <p:spTgt spid="79"/>
                                        </p:tgtEl>
                                        <p:attrNameLst>
                                          <p:attrName>ppt_x</p:attrName>
                                          <p:attrName>ppt_y</p:attrName>
                                        </p:attrNameLst>
                                      </p:cBhvr>
                                      <p:rCtr x="10862" y="12037"/>
                                    </p:animMotion>
                                  </p:childTnLst>
                                </p:cTn>
                              </p:par>
                              <p:par>
                                <p:cTn id="53" presetID="1" presetClass="entr" presetSubtype="0" fill="hold" grpId="1" nodeType="withEffect">
                                  <p:stCondLst>
                                    <p:cond delay="1000"/>
                                  </p:stCondLst>
                                  <p:childTnLst>
                                    <p:set>
                                      <p:cBhvr>
                                        <p:cTn id="54" dur="1" fill="hold">
                                          <p:stCondLst>
                                            <p:cond delay="0"/>
                                          </p:stCondLst>
                                        </p:cTn>
                                        <p:tgtEl>
                                          <p:spTgt spid="80"/>
                                        </p:tgtEl>
                                        <p:attrNameLst>
                                          <p:attrName>style.visibility</p:attrName>
                                        </p:attrNameLst>
                                      </p:cBhvr>
                                      <p:to>
                                        <p:strVal val="visible"/>
                                      </p:to>
                                    </p:set>
                                  </p:childTnLst>
                                </p:cTn>
                              </p:par>
                              <p:par>
                                <p:cTn id="55" presetID="56" presetClass="path" presetSubtype="0" accel="50000" decel="50000" fill="hold" grpId="0" nodeType="withEffect">
                                  <p:stCondLst>
                                    <p:cond delay="1000"/>
                                  </p:stCondLst>
                                  <p:childTnLst>
                                    <p:animMotion origin="layout" path="M -0.15786 -0.37732 L 3.32639E-6 4.07407E-6 " pathEditMode="relative" rAng="0" ptsTypes="AA">
                                      <p:cBhvr>
                                        <p:cTn id="56" dur="500" fill="hold"/>
                                        <p:tgtEl>
                                          <p:spTgt spid="80"/>
                                        </p:tgtEl>
                                        <p:attrNameLst>
                                          <p:attrName>ppt_x</p:attrName>
                                          <p:attrName>ppt_y</p:attrName>
                                        </p:attrNameLst>
                                      </p:cBhvr>
                                      <p:rCtr x="7893" y="18866"/>
                                    </p:animMotion>
                                  </p:childTnLst>
                                </p:cTn>
                              </p:par>
                            </p:childTnLst>
                          </p:cTn>
                        </p:par>
                        <p:par>
                          <p:cTn id="57" fill="hold">
                            <p:stCondLst>
                              <p:cond delay="3500"/>
                            </p:stCondLst>
                            <p:childTnLst>
                              <p:par>
                                <p:cTn id="58" presetID="31" presetClass="entr" presetSubtype="0" fill="hold" grpId="0" nodeType="afterEffect">
                                  <p:stCondLst>
                                    <p:cond delay="0"/>
                                  </p:stCondLst>
                                  <p:childTnLst>
                                    <p:set>
                                      <p:cBhvr>
                                        <p:cTn id="59" dur="1" fill="hold">
                                          <p:stCondLst>
                                            <p:cond delay="0"/>
                                          </p:stCondLst>
                                        </p:cTn>
                                        <p:tgtEl>
                                          <p:spTgt spid="93"/>
                                        </p:tgtEl>
                                        <p:attrNameLst>
                                          <p:attrName>style.visibility</p:attrName>
                                        </p:attrNameLst>
                                      </p:cBhvr>
                                      <p:to>
                                        <p:strVal val="visible"/>
                                      </p:to>
                                    </p:set>
                                    <p:anim calcmode="lin" valueType="num">
                                      <p:cBhvr>
                                        <p:cTn id="60" dur="300" fill="hold"/>
                                        <p:tgtEl>
                                          <p:spTgt spid="93"/>
                                        </p:tgtEl>
                                        <p:attrNameLst>
                                          <p:attrName>ppt_w</p:attrName>
                                        </p:attrNameLst>
                                      </p:cBhvr>
                                      <p:tavLst>
                                        <p:tav tm="0">
                                          <p:val>
                                            <p:fltVal val="0"/>
                                          </p:val>
                                        </p:tav>
                                        <p:tav tm="100000">
                                          <p:val>
                                            <p:strVal val="#ppt_w"/>
                                          </p:val>
                                        </p:tav>
                                      </p:tavLst>
                                    </p:anim>
                                    <p:anim calcmode="lin" valueType="num">
                                      <p:cBhvr>
                                        <p:cTn id="61" dur="300" fill="hold"/>
                                        <p:tgtEl>
                                          <p:spTgt spid="93"/>
                                        </p:tgtEl>
                                        <p:attrNameLst>
                                          <p:attrName>ppt_h</p:attrName>
                                        </p:attrNameLst>
                                      </p:cBhvr>
                                      <p:tavLst>
                                        <p:tav tm="0">
                                          <p:val>
                                            <p:fltVal val="0"/>
                                          </p:val>
                                        </p:tav>
                                        <p:tav tm="100000">
                                          <p:val>
                                            <p:strVal val="#ppt_h"/>
                                          </p:val>
                                        </p:tav>
                                      </p:tavLst>
                                    </p:anim>
                                    <p:anim calcmode="lin" valueType="num">
                                      <p:cBhvr>
                                        <p:cTn id="62" dur="300" fill="hold"/>
                                        <p:tgtEl>
                                          <p:spTgt spid="93"/>
                                        </p:tgtEl>
                                        <p:attrNameLst>
                                          <p:attrName>style.rotation</p:attrName>
                                        </p:attrNameLst>
                                      </p:cBhvr>
                                      <p:tavLst>
                                        <p:tav tm="0">
                                          <p:val>
                                            <p:fltVal val="90"/>
                                          </p:val>
                                        </p:tav>
                                        <p:tav tm="100000">
                                          <p:val>
                                            <p:fltVal val="0"/>
                                          </p:val>
                                        </p:tav>
                                      </p:tavLst>
                                    </p:anim>
                                    <p:animEffect transition="in" filter="fade">
                                      <p:cBhvr>
                                        <p:cTn id="63" dur="300"/>
                                        <p:tgtEl>
                                          <p:spTgt spid="93"/>
                                        </p:tgtEl>
                                      </p:cBhvr>
                                    </p:animEffect>
                                  </p:childTnLst>
                                </p:cTn>
                              </p:par>
                            </p:childTnLst>
                          </p:cTn>
                        </p:par>
                        <p:par>
                          <p:cTn id="64" fill="hold">
                            <p:stCondLst>
                              <p:cond delay="3800"/>
                            </p:stCondLst>
                            <p:childTnLst>
                              <p:par>
                                <p:cTn id="65" presetID="22" presetClass="entr" presetSubtype="8"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wipe(left)">
                                      <p:cBhvr>
                                        <p:cTn id="67" dur="500"/>
                                        <p:tgtEl>
                                          <p:spTgt spid="8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4300"/>
                            </p:stCondLst>
                            <p:childTnLst>
                              <p:par>
                                <p:cTn id="72" presetID="31"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 calcmode="lin" valueType="num">
                                      <p:cBhvr>
                                        <p:cTn id="74" dur="300" fill="hold"/>
                                        <p:tgtEl>
                                          <p:spTgt spid="94"/>
                                        </p:tgtEl>
                                        <p:attrNameLst>
                                          <p:attrName>ppt_w</p:attrName>
                                        </p:attrNameLst>
                                      </p:cBhvr>
                                      <p:tavLst>
                                        <p:tav tm="0">
                                          <p:val>
                                            <p:fltVal val="0"/>
                                          </p:val>
                                        </p:tav>
                                        <p:tav tm="100000">
                                          <p:val>
                                            <p:strVal val="#ppt_w"/>
                                          </p:val>
                                        </p:tav>
                                      </p:tavLst>
                                    </p:anim>
                                    <p:anim calcmode="lin" valueType="num">
                                      <p:cBhvr>
                                        <p:cTn id="75" dur="300" fill="hold"/>
                                        <p:tgtEl>
                                          <p:spTgt spid="94"/>
                                        </p:tgtEl>
                                        <p:attrNameLst>
                                          <p:attrName>ppt_h</p:attrName>
                                        </p:attrNameLst>
                                      </p:cBhvr>
                                      <p:tavLst>
                                        <p:tav tm="0">
                                          <p:val>
                                            <p:fltVal val="0"/>
                                          </p:val>
                                        </p:tav>
                                        <p:tav tm="100000">
                                          <p:val>
                                            <p:strVal val="#ppt_h"/>
                                          </p:val>
                                        </p:tav>
                                      </p:tavLst>
                                    </p:anim>
                                    <p:anim calcmode="lin" valueType="num">
                                      <p:cBhvr>
                                        <p:cTn id="76" dur="300" fill="hold"/>
                                        <p:tgtEl>
                                          <p:spTgt spid="94"/>
                                        </p:tgtEl>
                                        <p:attrNameLst>
                                          <p:attrName>style.rotation</p:attrName>
                                        </p:attrNameLst>
                                      </p:cBhvr>
                                      <p:tavLst>
                                        <p:tav tm="0">
                                          <p:val>
                                            <p:fltVal val="90"/>
                                          </p:val>
                                        </p:tav>
                                        <p:tav tm="100000">
                                          <p:val>
                                            <p:fltVal val="0"/>
                                          </p:val>
                                        </p:tav>
                                      </p:tavLst>
                                    </p:anim>
                                    <p:animEffect transition="in" filter="fade">
                                      <p:cBhvr>
                                        <p:cTn id="77" dur="300"/>
                                        <p:tgtEl>
                                          <p:spTgt spid="94"/>
                                        </p:tgtEl>
                                      </p:cBhvr>
                                    </p:animEffect>
                                  </p:childTnLst>
                                </p:cTn>
                              </p:par>
                            </p:childTnLst>
                          </p:cTn>
                        </p:par>
                        <p:par>
                          <p:cTn id="78" fill="hold">
                            <p:stCondLst>
                              <p:cond delay="4600"/>
                            </p:stCondLst>
                            <p:childTnLst>
                              <p:par>
                                <p:cTn id="79" presetID="22" presetClass="entr" presetSubtype="8" fill="hold" grpId="0" nodeType="afterEffect">
                                  <p:stCondLst>
                                    <p:cond delay="0"/>
                                  </p:stCondLst>
                                  <p:childTnLst>
                                    <p:set>
                                      <p:cBhvr>
                                        <p:cTn id="80" dur="1" fill="hold">
                                          <p:stCondLst>
                                            <p:cond delay="0"/>
                                          </p:stCondLst>
                                        </p:cTn>
                                        <p:tgtEl>
                                          <p:spTgt spid="88"/>
                                        </p:tgtEl>
                                        <p:attrNameLst>
                                          <p:attrName>style.visibility</p:attrName>
                                        </p:attrNameLst>
                                      </p:cBhvr>
                                      <p:to>
                                        <p:strVal val="visible"/>
                                      </p:to>
                                    </p:set>
                                    <p:animEffect transition="in" filter="wipe(left)">
                                      <p:cBhvr>
                                        <p:cTn id="81" dur="500"/>
                                        <p:tgtEl>
                                          <p:spTgt spid="88"/>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2"/>
                                        </p:tgtEl>
                                        <p:attrNameLst>
                                          <p:attrName>style.visibility</p:attrName>
                                        </p:attrNameLst>
                                      </p:cBhvr>
                                      <p:to>
                                        <p:strVal val="visible"/>
                                      </p:to>
                                    </p:set>
                                    <p:animEffect transition="in" filter="wipe(left)">
                                      <p:cBhvr>
                                        <p:cTn id="84" dur="500"/>
                                        <p:tgtEl>
                                          <p:spTgt spid="82"/>
                                        </p:tgtEl>
                                      </p:cBhvr>
                                    </p:animEffect>
                                  </p:childTnLst>
                                </p:cTn>
                              </p:par>
                            </p:childTnLst>
                          </p:cTn>
                        </p:par>
                        <p:par>
                          <p:cTn id="85" fill="hold">
                            <p:stCondLst>
                              <p:cond delay="5100"/>
                            </p:stCondLst>
                            <p:childTnLst>
                              <p:par>
                                <p:cTn id="86" presetID="31" presetClass="entr" presetSubtype="0" fill="hold" grpId="0" nodeType="afterEffect">
                                  <p:stCondLst>
                                    <p:cond delay="0"/>
                                  </p:stCondLst>
                                  <p:childTnLst>
                                    <p:set>
                                      <p:cBhvr>
                                        <p:cTn id="87" dur="1" fill="hold">
                                          <p:stCondLst>
                                            <p:cond delay="0"/>
                                          </p:stCondLst>
                                        </p:cTn>
                                        <p:tgtEl>
                                          <p:spTgt spid="95"/>
                                        </p:tgtEl>
                                        <p:attrNameLst>
                                          <p:attrName>style.visibility</p:attrName>
                                        </p:attrNameLst>
                                      </p:cBhvr>
                                      <p:to>
                                        <p:strVal val="visible"/>
                                      </p:to>
                                    </p:set>
                                    <p:anim calcmode="lin" valueType="num">
                                      <p:cBhvr>
                                        <p:cTn id="88" dur="300" fill="hold"/>
                                        <p:tgtEl>
                                          <p:spTgt spid="95"/>
                                        </p:tgtEl>
                                        <p:attrNameLst>
                                          <p:attrName>ppt_w</p:attrName>
                                        </p:attrNameLst>
                                      </p:cBhvr>
                                      <p:tavLst>
                                        <p:tav tm="0">
                                          <p:val>
                                            <p:fltVal val="0"/>
                                          </p:val>
                                        </p:tav>
                                        <p:tav tm="100000">
                                          <p:val>
                                            <p:strVal val="#ppt_w"/>
                                          </p:val>
                                        </p:tav>
                                      </p:tavLst>
                                    </p:anim>
                                    <p:anim calcmode="lin" valueType="num">
                                      <p:cBhvr>
                                        <p:cTn id="89" dur="300" fill="hold"/>
                                        <p:tgtEl>
                                          <p:spTgt spid="95"/>
                                        </p:tgtEl>
                                        <p:attrNameLst>
                                          <p:attrName>ppt_h</p:attrName>
                                        </p:attrNameLst>
                                      </p:cBhvr>
                                      <p:tavLst>
                                        <p:tav tm="0">
                                          <p:val>
                                            <p:fltVal val="0"/>
                                          </p:val>
                                        </p:tav>
                                        <p:tav tm="100000">
                                          <p:val>
                                            <p:strVal val="#ppt_h"/>
                                          </p:val>
                                        </p:tav>
                                      </p:tavLst>
                                    </p:anim>
                                    <p:anim calcmode="lin" valueType="num">
                                      <p:cBhvr>
                                        <p:cTn id="90" dur="300" fill="hold"/>
                                        <p:tgtEl>
                                          <p:spTgt spid="95"/>
                                        </p:tgtEl>
                                        <p:attrNameLst>
                                          <p:attrName>style.rotation</p:attrName>
                                        </p:attrNameLst>
                                      </p:cBhvr>
                                      <p:tavLst>
                                        <p:tav tm="0">
                                          <p:val>
                                            <p:fltVal val="90"/>
                                          </p:val>
                                        </p:tav>
                                        <p:tav tm="100000">
                                          <p:val>
                                            <p:fltVal val="0"/>
                                          </p:val>
                                        </p:tav>
                                      </p:tavLst>
                                    </p:anim>
                                    <p:animEffect transition="in" filter="fade">
                                      <p:cBhvr>
                                        <p:cTn id="91" dur="300"/>
                                        <p:tgtEl>
                                          <p:spTgt spid="95"/>
                                        </p:tgtEl>
                                      </p:cBhvr>
                                    </p:animEffect>
                                  </p:childTnLst>
                                </p:cTn>
                              </p:par>
                            </p:childTnLst>
                          </p:cTn>
                        </p:par>
                        <p:par>
                          <p:cTn id="92" fill="hold">
                            <p:stCondLst>
                              <p:cond delay="5400"/>
                            </p:stCondLst>
                            <p:childTnLst>
                              <p:par>
                                <p:cTn id="93" presetID="22" presetClass="entr" presetSubtype="8" fill="hold" grpId="0" nodeType="after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wipe(left)">
                                      <p:cBhvr>
                                        <p:cTn id="95" dur="500"/>
                                        <p:tgtEl>
                                          <p:spTgt spid="8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83"/>
                                        </p:tgtEl>
                                        <p:attrNameLst>
                                          <p:attrName>style.visibility</p:attrName>
                                        </p:attrNameLst>
                                      </p:cBhvr>
                                      <p:to>
                                        <p:strVal val="visible"/>
                                      </p:to>
                                    </p:set>
                                    <p:animEffect transition="in" filter="wipe(left)">
                                      <p:cBhvr>
                                        <p:cTn id="98" dur="500"/>
                                        <p:tgtEl>
                                          <p:spTgt spid="83"/>
                                        </p:tgtEl>
                                      </p:cBhvr>
                                    </p:animEffect>
                                  </p:childTnLst>
                                </p:cTn>
                              </p:par>
                            </p:childTnLst>
                          </p:cTn>
                        </p:par>
                        <p:par>
                          <p:cTn id="99" fill="hold">
                            <p:stCondLst>
                              <p:cond delay="5900"/>
                            </p:stCondLst>
                            <p:childTnLst>
                              <p:par>
                                <p:cTn id="100" presetID="31" presetClass="entr" presetSubtype="0" fill="hold" grpId="0" nodeType="afterEffect">
                                  <p:stCondLst>
                                    <p:cond delay="0"/>
                                  </p:stCondLst>
                                  <p:childTnLst>
                                    <p:set>
                                      <p:cBhvr>
                                        <p:cTn id="101" dur="1" fill="hold">
                                          <p:stCondLst>
                                            <p:cond delay="0"/>
                                          </p:stCondLst>
                                        </p:cTn>
                                        <p:tgtEl>
                                          <p:spTgt spid="96"/>
                                        </p:tgtEl>
                                        <p:attrNameLst>
                                          <p:attrName>style.visibility</p:attrName>
                                        </p:attrNameLst>
                                      </p:cBhvr>
                                      <p:to>
                                        <p:strVal val="visible"/>
                                      </p:to>
                                    </p:set>
                                    <p:anim calcmode="lin" valueType="num">
                                      <p:cBhvr>
                                        <p:cTn id="102" dur="300" fill="hold"/>
                                        <p:tgtEl>
                                          <p:spTgt spid="96"/>
                                        </p:tgtEl>
                                        <p:attrNameLst>
                                          <p:attrName>ppt_w</p:attrName>
                                        </p:attrNameLst>
                                      </p:cBhvr>
                                      <p:tavLst>
                                        <p:tav tm="0">
                                          <p:val>
                                            <p:fltVal val="0"/>
                                          </p:val>
                                        </p:tav>
                                        <p:tav tm="100000">
                                          <p:val>
                                            <p:strVal val="#ppt_w"/>
                                          </p:val>
                                        </p:tav>
                                      </p:tavLst>
                                    </p:anim>
                                    <p:anim calcmode="lin" valueType="num">
                                      <p:cBhvr>
                                        <p:cTn id="103" dur="300" fill="hold"/>
                                        <p:tgtEl>
                                          <p:spTgt spid="96"/>
                                        </p:tgtEl>
                                        <p:attrNameLst>
                                          <p:attrName>ppt_h</p:attrName>
                                        </p:attrNameLst>
                                      </p:cBhvr>
                                      <p:tavLst>
                                        <p:tav tm="0">
                                          <p:val>
                                            <p:fltVal val="0"/>
                                          </p:val>
                                        </p:tav>
                                        <p:tav tm="100000">
                                          <p:val>
                                            <p:strVal val="#ppt_h"/>
                                          </p:val>
                                        </p:tav>
                                      </p:tavLst>
                                    </p:anim>
                                    <p:anim calcmode="lin" valueType="num">
                                      <p:cBhvr>
                                        <p:cTn id="104" dur="300" fill="hold"/>
                                        <p:tgtEl>
                                          <p:spTgt spid="96"/>
                                        </p:tgtEl>
                                        <p:attrNameLst>
                                          <p:attrName>style.rotation</p:attrName>
                                        </p:attrNameLst>
                                      </p:cBhvr>
                                      <p:tavLst>
                                        <p:tav tm="0">
                                          <p:val>
                                            <p:fltVal val="90"/>
                                          </p:val>
                                        </p:tav>
                                        <p:tav tm="100000">
                                          <p:val>
                                            <p:fltVal val="0"/>
                                          </p:val>
                                        </p:tav>
                                      </p:tavLst>
                                    </p:anim>
                                    <p:animEffect transition="in" filter="fade">
                                      <p:cBhvr>
                                        <p:cTn id="105" dur="300"/>
                                        <p:tgtEl>
                                          <p:spTgt spid="96"/>
                                        </p:tgtEl>
                                      </p:cBhvr>
                                    </p:animEffect>
                                  </p:childTnLst>
                                </p:cTn>
                              </p:par>
                            </p:childTnLst>
                          </p:cTn>
                        </p:par>
                        <p:par>
                          <p:cTn id="106" fill="hold">
                            <p:stCondLst>
                              <p:cond delay="62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84"/>
                                        </p:tgtEl>
                                        <p:attrNameLst>
                                          <p:attrName>style.visibility</p:attrName>
                                        </p:attrNameLst>
                                      </p:cBhvr>
                                      <p:to>
                                        <p:strVal val="visible"/>
                                      </p:to>
                                    </p:set>
                                    <p:animEffect transition="in" filter="wipe(left)">
                                      <p:cBhvr>
                                        <p:cTn id="112" dur="500"/>
                                        <p:tgtEl>
                                          <p:spTgt spid="84"/>
                                        </p:tgtEl>
                                      </p:cBhvr>
                                    </p:animEffect>
                                  </p:childTnLst>
                                </p:cTn>
                              </p:par>
                            </p:childTnLst>
                          </p:cTn>
                        </p:par>
                        <p:par>
                          <p:cTn id="113" fill="hold">
                            <p:stCondLst>
                              <p:cond delay="6700"/>
                            </p:stCondLst>
                            <p:childTnLst>
                              <p:par>
                                <p:cTn id="114" presetID="31" presetClass="entr" presetSubtype="0" fill="hold" grpId="0" nodeType="afterEffect">
                                  <p:stCondLst>
                                    <p:cond delay="0"/>
                                  </p:stCondLst>
                                  <p:childTnLst>
                                    <p:set>
                                      <p:cBhvr>
                                        <p:cTn id="115" dur="1" fill="hold">
                                          <p:stCondLst>
                                            <p:cond delay="0"/>
                                          </p:stCondLst>
                                        </p:cTn>
                                        <p:tgtEl>
                                          <p:spTgt spid="97"/>
                                        </p:tgtEl>
                                        <p:attrNameLst>
                                          <p:attrName>style.visibility</p:attrName>
                                        </p:attrNameLst>
                                      </p:cBhvr>
                                      <p:to>
                                        <p:strVal val="visible"/>
                                      </p:to>
                                    </p:set>
                                    <p:anim calcmode="lin" valueType="num">
                                      <p:cBhvr>
                                        <p:cTn id="116" dur="300" fill="hold"/>
                                        <p:tgtEl>
                                          <p:spTgt spid="97"/>
                                        </p:tgtEl>
                                        <p:attrNameLst>
                                          <p:attrName>ppt_w</p:attrName>
                                        </p:attrNameLst>
                                      </p:cBhvr>
                                      <p:tavLst>
                                        <p:tav tm="0">
                                          <p:val>
                                            <p:fltVal val="0"/>
                                          </p:val>
                                        </p:tav>
                                        <p:tav tm="100000">
                                          <p:val>
                                            <p:strVal val="#ppt_w"/>
                                          </p:val>
                                        </p:tav>
                                      </p:tavLst>
                                    </p:anim>
                                    <p:anim calcmode="lin" valueType="num">
                                      <p:cBhvr>
                                        <p:cTn id="117" dur="300" fill="hold"/>
                                        <p:tgtEl>
                                          <p:spTgt spid="97"/>
                                        </p:tgtEl>
                                        <p:attrNameLst>
                                          <p:attrName>ppt_h</p:attrName>
                                        </p:attrNameLst>
                                      </p:cBhvr>
                                      <p:tavLst>
                                        <p:tav tm="0">
                                          <p:val>
                                            <p:fltVal val="0"/>
                                          </p:val>
                                        </p:tav>
                                        <p:tav tm="100000">
                                          <p:val>
                                            <p:strVal val="#ppt_h"/>
                                          </p:val>
                                        </p:tav>
                                      </p:tavLst>
                                    </p:anim>
                                    <p:anim calcmode="lin" valueType="num">
                                      <p:cBhvr>
                                        <p:cTn id="118" dur="300" fill="hold"/>
                                        <p:tgtEl>
                                          <p:spTgt spid="97"/>
                                        </p:tgtEl>
                                        <p:attrNameLst>
                                          <p:attrName>style.rotation</p:attrName>
                                        </p:attrNameLst>
                                      </p:cBhvr>
                                      <p:tavLst>
                                        <p:tav tm="0">
                                          <p:val>
                                            <p:fltVal val="90"/>
                                          </p:val>
                                        </p:tav>
                                        <p:tav tm="100000">
                                          <p:val>
                                            <p:fltVal val="0"/>
                                          </p:val>
                                        </p:tav>
                                      </p:tavLst>
                                    </p:anim>
                                    <p:animEffect transition="in" filter="fade">
                                      <p:cBhvr>
                                        <p:cTn id="119" dur="300"/>
                                        <p:tgtEl>
                                          <p:spTgt spid="97"/>
                                        </p:tgtEl>
                                      </p:cBhvr>
                                    </p:animEffect>
                                  </p:childTnLst>
                                </p:cTn>
                              </p:par>
                            </p:childTnLst>
                          </p:cTn>
                        </p:par>
                        <p:par>
                          <p:cTn id="120" fill="hold">
                            <p:stCondLst>
                              <p:cond delay="7000"/>
                            </p:stCondLst>
                            <p:childTnLst>
                              <p:par>
                                <p:cTn id="121" presetID="22" presetClass="entr" presetSubtype="8" fill="hold" grpId="0" nodeType="after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wipe(left)">
                                      <p:cBhvr>
                                        <p:cTn id="123" dur="500"/>
                                        <p:tgtEl>
                                          <p:spTgt spid="91"/>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left)">
                                      <p:cBhvr>
                                        <p:cTn id="126" dur="500"/>
                                        <p:tgtEl>
                                          <p:spTgt spid="85"/>
                                        </p:tgtEl>
                                      </p:cBhvr>
                                    </p:animEffect>
                                  </p:childTnLst>
                                </p:cTn>
                              </p:par>
                            </p:childTnLst>
                          </p:cTn>
                        </p:par>
                        <p:par>
                          <p:cTn id="127" fill="hold">
                            <p:stCondLst>
                              <p:cond delay="7500"/>
                            </p:stCondLst>
                            <p:childTnLst>
                              <p:par>
                                <p:cTn id="128" presetID="31" presetClass="entr" presetSubtype="0" fill="hold" grpId="0" nodeType="afterEffect">
                                  <p:stCondLst>
                                    <p:cond delay="0"/>
                                  </p:stCondLst>
                                  <p:childTnLst>
                                    <p:set>
                                      <p:cBhvr>
                                        <p:cTn id="129" dur="1" fill="hold">
                                          <p:stCondLst>
                                            <p:cond delay="0"/>
                                          </p:stCondLst>
                                        </p:cTn>
                                        <p:tgtEl>
                                          <p:spTgt spid="98"/>
                                        </p:tgtEl>
                                        <p:attrNameLst>
                                          <p:attrName>style.visibility</p:attrName>
                                        </p:attrNameLst>
                                      </p:cBhvr>
                                      <p:to>
                                        <p:strVal val="visible"/>
                                      </p:to>
                                    </p:set>
                                    <p:anim calcmode="lin" valueType="num">
                                      <p:cBhvr>
                                        <p:cTn id="130" dur="300" fill="hold"/>
                                        <p:tgtEl>
                                          <p:spTgt spid="98"/>
                                        </p:tgtEl>
                                        <p:attrNameLst>
                                          <p:attrName>ppt_w</p:attrName>
                                        </p:attrNameLst>
                                      </p:cBhvr>
                                      <p:tavLst>
                                        <p:tav tm="0">
                                          <p:val>
                                            <p:fltVal val="0"/>
                                          </p:val>
                                        </p:tav>
                                        <p:tav tm="100000">
                                          <p:val>
                                            <p:strVal val="#ppt_w"/>
                                          </p:val>
                                        </p:tav>
                                      </p:tavLst>
                                    </p:anim>
                                    <p:anim calcmode="lin" valueType="num">
                                      <p:cBhvr>
                                        <p:cTn id="131" dur="300" fill="hold"/>
                                        <p:tgtEl>
                                          <p:spTgt spid="98"/>
                                        </p:tgtEl>
                                        <p:attrNameLst>
                                          <p:attrName>ppt_h</p:attrName>
                                        </p:attrNameLst>
                                      </p:cBhvr>
                                      <p:tavLst>
                                        <p:tav tm="0">
                                          <p:val>
                                            <p:fltVal val="0"/>
                                          </p:val>
                                        </p:tav>
                                        <p:tav tm="100000">
                                          <p:val>
                                            <p:strVal val="#ppt_h"/>
                                          </p:val>
                                        </p:tav>
                                      </p:tavLst>
                                    </p:anim>
                                    <p:anim calcmode="lin" valueType="num">
                                      <p:cBhvr>
                                        <p:cTn id="132" dur="300" fill="hold"/>
                                        <p:tgtEl>
                                          <p:spTgt spid="98"/>
                                        </p:tgtEl>
                                        <p:attrNameLst>
                                          <p:attrName>style.rotation</p:attrName>
                                        </p:attrNameLst>
                                      </p:cBhvr>
                                      <p:tavLst>
                                        <p:tav tm="0">
                                          <p:val>
                                            <p:fltVal val="90"/>
                                          </p:val>
                                        </p:tav>
                                        <p:tav tm="100000">
                                          <p:val>
                                            <p:fltVal val="0"/>
                                          </p:val>
                                        </p:tav>
                                      </p:tavLst>
                                    </p:anim>
                                    <p:animEffect transition="in" filter="fade">
                                      <p:cBhvr>
                                        <p:cTn id="133" dur="300"/>
                                        <p:tgtEl>
                                          <p:spTgt spid="98"/>
                                        </p:tgtEl>
                                      </p:cBhvr>
                                    </p:animEffect>
                                  </p:childTnLst>
                                </p:cTn>
                              </p:par>
                            </p:childTnLst>
                          </p:cTn>
                        </p:par>
                        <p:par>
                          <p:cTn id="134" fill="hold">
                            <p:stCondLst>
                              <p:cond delay="7800"/>
                            </p:stCondLst>
                            <p:childTnLst>
                              <p:par>
                                <p:cTn id="135" presetID="22" presetClass="entr" presetSubtype="8" fill="hold" grpId="0" nodeType="afterEffect">
                                  <p:stCondLst>
                                    <p:cond delay="0"/>
                                  </p:stCondLst>
                                  <p:childTnLst>
                                    <p:set>
                                      <p:cBhvr>
                                        <p:cTn id="136" dur="1" fill="hold">
                                          <p:stCondLst>
                                            <p:cond delay="0"/>
                                          </p:stCondLst>
                                        </p:cTn>
                                        <p:tgtEl>
                                          <p:spTgt spid="92"/>
                                        </p:tgtEl>
                                        <p:attrNameLst>
                                          <p:attrName>style.visibility</p:attrName>
                                        </p:attrNameLst>
                                      </p:cBhvr>
                                      <p:to>
                                        <p:strVal val="visible"/>
                                      </p:to>
                                    </p:set>
                                    <p:animEffect transition="in" filter="wipe(left)">
                                      <p:cBhvr>
                                        <p:cTn id="137" dur="500"/>
                                        <p:tgtEl>
                                          <p:spTgt spid="92"/>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86"/>
                                        </p:tgtEl>
                                        <p:attrNameLst>
                                          <p:attrName>style.visibility</p:attrName>
                                        </p:attrNameLst>
                                      </p:cBhvr>
                                      <p:to>
                                        <p:strVal val="visible"/>
                                      </p:to>
                                    </p:set>
                                    <p:animEffect transition="in" filter="wipe(left)">
                                      <p:cBhvr>
                                        <p:cTn id="140" dur="500"/>
                                        <p:tgtEl>
                                          <p:spTgt spid="86"/>
                                        </p:tgtEl>
                                      </p:cBhvr>
                                    </p:animEffect>
                                  </p:childTnLst>
                                </p:cTn>
                              </p:par>
                            </p:childTnLst>
                          </p:cTn>
                        </p:par>
                        <p:par>
                          <p:cTn id="141" fill="hold">
                            <p:stCondLst>
                              <p:cond delay="8300"/>
                            </p:stCondLst>
                            <p:childTnLst>
                              <p:par>
                                <p:cTn id="142" presetID="26" presetClass="emph" presetSubtype="0" repeatCount="2000" fill="hold" grpId="2" nodeType="afterEffect">
                                  <p:stCondLst>
                                    <p:cond delay="0"/>
                                  </p:stCondLst>
                                  <p:childTnLst>
                                    <p:animEffect transition="out" filter="fade">
                                      <p:cBhvr>
                                        <p:cTn id="143" dur="500" tmFilter="0, 0; .2, .5; .8, .5; 1, 0"/>
                                        <p:tgtEl>
                                          <p:spTgt spid="75"/>
                                        </p:tgtEl>
                                      </p:cBhvr>
                                    </p:animEffect>
                                    <p:animScale>
                                      <p:cBhvr>
                                        <p:cTn id="144" dur="250" autoRev="1" fill="hold"/>
                                        <p:tgtEl>
                                          <p:spTgt spid="75"/>
                                        </p:tgtEl>
                                      </p:cBhvr>
                                      <p:by x="105000" y="105000"/>
                                    </p:animScale>
                                  </p:childTnLst>
                                </p:cTn>
                              </p:par>
                              <p:par>
                                <p:cTn id="145" presetID="26" presetClass="emph" presetSubtype="0" repeatCount="2000" fill="hold" grpId="1" nodeType="withEffect">
                                  <p:stCondLst>
                                    <p:cond delay="0"/>
                                  </p:stCondLst>
                                  <p:childTnLst>
                                    <p:animEffect transition="out" filter="fade">
                                      <p:cBhvr>
                                        <p:cTn id="146" dur="500" tmFilter="0, 0; .2, .5; .8, .5; 1, 0"/>
                                        <p:tgtEl>
                                          <p:spTgt spid="81"/>
                                        </p:tgtEl>
                                      </p:cBhvr>
                                    </p:animEffect>
                                    <p:animScale>
                                      <p:cBhvr>
                                        <p:cTn id="147" dur="250" autoRev="1" fill="hold"/>
                                        <p:tgtEl>
                                          <p:spTgt spid="81"/>
                                        </p:tgtEl>
                                      </p:cBhvr>
                                      <p:by x="105000" y="105000"/>
                                    </p:animScale>
                                  </p:childTnLst>
                                </p:cTn>
                              </p:par>
                              <p:par>
                                <p:cTn id="148" presetID="26" presetClass="emph" presetSubtype="0" repeatCount="2000" fill="hold" grpId="1" nodeType="withEffect">
                                  <p:stCondLst>
                                    <p:cond delay="0"/>
                                  </p:stCondLst>
                                  <p:childTnLst>
                                    <p:animEffect transition="out" filter="fade">
                                      <p:cBhvr>
                                        <p:cTn id="149" dur="500" tmFilter="0, 0; .2, .5; .8, .5; 1, 0"/>
                                        <p:tgtEl>
                                          <p:spTgt spid="87"/>
                                        </p:tgtEl>
                                      </p:cBhvr>
                                    </p:animEffect>
                                    <p:animScale>
                                      <p:cBhvr>
                                        <p:cTn id="150" dur="250" autoRev="1" fill="hold"/>
                                        <p:tgtEl>
                                          <p:spTgt spid="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5" grpId="1" animBg="1"/>
      <p:bldP spid="75" grpId="2" animBg="1"/>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P spid="81" grpId="0" animBg="1"/>
      <p:bldP spid="81" grpId="1" animBg="1"/>
      <p:bldP spid="82" grpId="0" animBg="1"/>
      <p:bldP spid="83" grpId="0" animBg="1"/>
      <p:bldP spid="84" grpId="0" animBg="1"/>
      <p:bldP spid="85" grpId="0" animBg="1"/>
      <p:bldP spid="86" grpId="0" animBg="1"/>
      <p:bldP spid="87" grpId="0"/>
      <p:bldP spid="87" grpId="1"/>
      <p:bldP spid="88" grpId="0"/>
      <p:bldP spid="89" grpId="0"/>
      <p:bldP spid="90" grpId="0"/>
      <p:bldP spid="91" grpId="0"/>
      <p:bldP spid="92" grpId="0"/>
      <p:bldP spid="93" grpId="0"/>
      <p:bldP spid="94" grpId="0"/>
      <p:bldP spid="95" grpId="0"/>
      <p:bldP spid="96" grpId="0"/>
      <p:bldP spid="97" grpId="0"/>
      <p:bldP spid="98" grpId="0"/>
      <p:bldP spid="99" grpId="0" animBg="1"/>
      <p:bldP spid="101" grpId="0"/>
      <p:bldP spid="1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700409" y="1628830"/>
            <a:ext cx="5719818" cy="380735"/>
            <a:chOff x="3002037" y="1465798"/>
            <a:chExt cx="7067433" cy="380735"/>
          </a:xfrm>
          <a:solidFill>
            <a:schemeClr val="bg1">
              <a:lumMod val="50000"/>
              <a:alpha val="50000"/>
            </a:schemeClr>
          </a:solidFill>
        </p:grpSpPr>
        <p:sp>
          <p:nvSpPr>
            <p:cNvPr id="19" name="矩形 18"/>
            <p:cNvSpPr/>
            <p:nvPr/>
          </p:nvSpPr>
          <p:spPr bwMode="auto">
            <a:xfrm>
              <a:off x="3002037" y="1465798"/>
              <a:ext cx="7067433" cy="369332"/>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3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20" name="TextBox 19"/>
            <p:cNvSpPr txBox="1"/>
            <p:nvPr/>
          </p:nvSpPr>
          <p:spPr>
            <a:xfrm>
              <a:off x="3033222" y="1474123"/>
              <a:ext cx="5688632"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grpSp>
      <p:grpSp>
        <p:nvGrpSpPr>
          <p:cNvPr id="21" name="组合 20"/>
          <p:cNvGrpSpPr/>
          <p:nvPr/>
        </p:nvGrpSpPr>
        <p:grpSpPr>
          <a:xfrm>
            <a:off x="3700409" y="3897891"/>
            <a:ext cx="5719819" cy="389662"/>
            <a:chOff x="3002037" y="3922395"/>
            <a:chExt cx="7067433" cy="389662"/>
          </a:xfrm>
          <a:solidFill>
            <a:schemeClr val="bg1">
              <a:lumMod val="50000"/>
              <a:alpha val="50000"/>
            </a:schemeClr>
          </a:solidFill>
        </p:grpSpPr>
        <p:sp>
          <p:nvSpPr>
            <p:cNvPr id="22" name="矩形 21"/>
            <p:cNvSpPr/>
            <p:nvPr/>
          </p:nvSpPr>
          <p:spPr bwMode="auto">
            <a:xfrm>
              <a:off x="3002037" y="3922395"/>
              <a:ext cx="7067433" cy="369332"/>
            </a:xfrm>
            <a:prstGeom prst="rect">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3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23" name="TextBox 22"/>
            <p:cNvSpPr txBox="1"/>
            <p:nvPr/>
          </p:nvSpPr>
          <p:spPr>
            <a:xfrm>
              <a:off x="3023807" y="3939647"/>
              <a:ext cx="4085844" cy="37241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grpSp>
      <p:sp>
        <p:nvSpPr>
          <p:cNvPr id="24" name="TextBox 23"/>
          <p:cNvSpPr txBox="1"/>
          <p:nvPr/>
        </p:nvSpPr>
        <p:spPr>
          <a:xfrm>
            <a:off x="3700408" y="2213219"/>
            <a:ext cx="5719819"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a:t>
            </a:r>
          </a:p>
        </p:txBody>
      </p:sp>
      <p:sp>
        <p:nvSpPr>
          <p:cNvPr id="25" name="TextBox 24"/>
          <p:cNvSpPr txBox="1"/>
          <p:nvPr/>
        </p:nvSpPr>
        <p:spPr>
          <a:xfrm>
            <a:off x="3700409" y="4441337"/>
            <a:ext cx="5719818" cy="1492716"/>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a:t>
            </a:r>
          </a:p>
        </p:txBody>
      </p:sp>
      <p:sp>
        <p:nvSpPr>
          <p:cNvPr id="26" name="等腰三角形 2"/>
          <p:cNvSpPr/>
          <p:nvPr/>
        </p:nvSpPr>
        <p:spPr bwMode="auto">
          <a:xfrm rot="2747878">
            <a:off x="2190622" y="1871288"/>
            <a:ext cx="1323028" cy="1530812"/>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38100">
            <a:solidFill>
              <a:schemeClr val="bg1">
                <a:lumMod val="50000"/>
                <a:alpha val="50000"/>
              </a:schemeClr>
            </a:solid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7" name="TextBox 26"/>
          <p:cNvSpPr txBox="1"/>
          <p:nvPr/>
        </p:nvSpPr>
        <p:spPr>
          <a:xfrm>
            <a:off x="2332255" y="2459635"/>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正面</a:t>
            </a:r>
            <a:endParaRPr kumimoji="0" lang="en-US" altLang="zh-CN"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观点</a:t>
            </a:r>
          </a:p>
        </p:txBody>
      </p:sp>
      <p:sp>
        <p:nvSpPr>
          <p:cNvPr id="28" name="等腰三角形 2"/>
          <p:cNvSpPr/>
          <p:nvPr/>
        </p:nvSpPr>
        <p:spPr bwMode="auto">
          <a:xfrm rot="3036074">
            <a:off x="2190622" y="4197812"/>
            <a:ext cx="1323030" cy="153081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noFill/>
          <a:ln w="38100">
            <a:solidFill>
              <a:schemeClr val="bg1">
                <a:lumMod val="50000"/>
                <a:alpha val="50000"/>
              </a:schemeClr>
            </a:solid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29" name="TextBox 28"/>
          <p:cNvSpPr txBox="1"/>
          <p:nvPr/>
        </p:nvSpPr>
        <p:spPr>
          <a:xfrm>
            <a:off x="2332257" y="4777893"/>
            <a:ext cx="858446" cy="492344"/>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负面</a:t>
            </a:r>
            <a:endParaRPr kumimoji="0" lang="en-US" altLang="zh-CN"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观点</a:t>
            </a:r>
          </a:p>
        </p:txBody>
      </p:sp>
      <p:sp>
        <p:nvSpPr>
          <p:cNvPr id="30"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1" name="矩形 30"/>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0136599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290">
                                          <p:stCondLst>
                                            <p:cond delay="0"/>
                                          </p:stCondLst>
                                        </p:cTn>
                                        <p:tgtEl>
                                          <p:spTgt spid="27"/>
                                        </p:tgtEl>
                                      </p:cBhvr>
                                    </p:animEffect>
                                    <p:anim calcmode="lin" valueType="num">
                                      <p:cBhvr>
                                        <p:cTn id="8"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3" dur="13">
                                          <p:stCondLst>
                                            <p:cond delay="325"/>
                                          </p:stCondLst>
                                        </p:cTn>
                                        <p:tgtEl>
                                          <p:spTgt spid="27"/>
                                        </p:tgtEl>
                                      </p:cBhvr>
                                      <p:to x="100000" y="60000"/>
                                    </p:animScale>
                                    <p:animScale>
                                      <p:cBhvr>
                                        <p:cTn id="14" dur="83" decel="50000">
                                          <p:stCondLst>
                                            <p:cond delay="338"/>
                                          </p:stCondLst>
                                        </p:cTn>
                                        <p:tgtEl>
                                          <p:spTgt spid="27"/>
                                        </p:tgtEl>
                                      </p:cBhvr>
                                      <p:to x="100000" y="100000"/>
                                    </p:animScale>
                                    <p:animScale>
                                      <p:cBhvr>
                                        <p:cTn id="15" dur="13">
                                          <p:stCondLst>
                                            <p:cond delay="656"/>
                                          </p:stCondLst>
                                        </p:cTn>
                                        <p:tgtEl>
                                          <p:spTgt spid="27"/>
                                        </p:tgtEl>
                                      </p:cBhvr>
                                      <p:to x="100000" y="80000"/>
                                    </p:animScale>
                                    <p:animScale>
                                      <p:cBhvr>
                                        <p:cTn id="16" dur="83" decel="50000">
                                          <p:stCondLst>
                                            <p:cond delay="669"/>
                                          </p:stCondLst>
                                        </p:cTn>
                                        <p:tgtEl>
                                          <p:spTgt spid="27"/>
                                        </p:tgtEl>
                                      </p:cBhvr>
                                      <p:to x="100000" y="100000"/>
                                    </p:animScale>
                                    <p:animScale>
                                      <p:cBhvr>
                                        <p:cTn id="17" dur="13">
                                          <p:stCondLst>
                                            <p:cond delay="821"/>
                                          </p:stCondLst>
                                        </p:cTn>
                                        <p:tgtEl>
                                          <p:spTgt spid="27"/>
                                        </p:tgtEl>
                                      </p:cBhvr>
                                      <p:to x="100000" y="90000"/>
                                    </p:animScale>
                                    <p:animScale>
                                      <p:cBhvr>
                                        <p:cTn id="18" dur="83" decel="50000">
                                          <p:stCondLst>
                                            <p:cond delay="834"/>
                                          </p:stCondLst>
                                        </p:cTn>
                                        <p:tgtEl>
                                          <p:spTgt spid="27"/>
                                        </p:tgtEl>
                                      </p:cBhvr>
                                      <p:to x="100000" y="100000"/>
                                    </p:animScale>
                                    <p:animScale>
                                      <p:cBhvr>
                                        <p:cTn id="19" dur="13">
                                          <p:stCondLst>
                                            <p:cond delay="904"/>
                                          </p:stCondLst>
                                        </p:cTn>
                                        <p:tgtEl>
                                          <p:spTgt spid="27"/>
                                        </p:tgtEl>
                                      </p:cBhvr>
                                      <p:to x="100000" y="95000"/>
                                    </p:animScale>
                                    <p:animScale>
                                      <p:cBhvr>
                                        <p:cTn id="20" dur="83" decel="50000">
                                          <p:stCondLst>
                                            <p:cond delay="917"/>
                                          </p:stCondLst>
                                        </p:cTn>
                                        <p:tgtEl>
                                          <p:spTgt spid="27"/>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290">
                                          <p:stCondLst>
                                            <p:cond delay="0"/>
                                          </p:stCondLst>
                                        </p:cTn>
                                        <p:tgtEl>
                                          <p:spTgt spid="26"/>
                                        </p:tgtEl>
                                      </p:cBhvr>
                                    </p:animEffect>
                                    <p:anim calcmode="lin" valueType="num">
                                      <p:cBhvr>
                                        <p:cTn id="2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9" dur="13">
                                          <p:stCondLst>
                                            <p:cond delay="325"/>
                                          </p:stCondLst>
                                        </p:cTn>
                                        <p:tgtEl>
                                          <p:spTgt spid="26"/>
                                        </p:tgtEl>
                                      </p:cBhvr>
                                      <p:to x="100000" y="60000"/>
                                    </p:animScale>
                                    <p:animScale>
                                      <p:cBhvr>
                                        <p:cTn id="30" dur="83" decel="50000">
                                          <p:stCondLst>
                                            <p:cond delay="338"/>
                                          </p:stCondLst>
                                        </p:cTn>
                                        <p:tgtEl>
                                          <p:spTgt spid="26"/>
                                        </p:tgtEl>
                                      </p:cBhvr>
                                      <p:to x="100000" y="100000"/>
                                    </p:animScale>
                                    <p:animScale>
                                      <p:cBhvr>
                                        <p:cTn id="31" dur="13">
                                          <p:stCondLst>
                                            <p:cond delay="656"/>
                                          </p:stCondLst>
                                        </p:cTn>
                                        <p:tgtEl>
                                          <p:spTgt spid="26"/>
                                        </p:tgtEl>
                                      </p:cBhvr>
                                      <p:to x="100000" y="80000"/>
                                    </p:animScale>
                                    <p:animScale>
                                      <p:cBhvr>
                                        <p:cTn id="32" dur="83" decel="50000">
                                          <p:stCondLst>
                                            <p:cond delay="669"/>
                                          </p:stCondLst>
                                        </p:cTn>
                                        <p:tgtEl>
                                          <p:spTgt spid="26"/>
                                        </p:tgtEl>
                                      </p:cBhvr>
                                      <p:to x="100000" y="100000"/>
                                    </p:animScale>
                                    <p:animScale>
                                      <p:cBhvr>
                                        <p:cTn id="33" dur="13">
                                          <p:stCondLst>
                                            <p:cond delay="821"/>
                                          </p:stCondLst>
                                        </p:cTn>
                                        <p:tgtEl>
                                          <p:spTgt spid="26"/>
                                        </p:tgtEl>
                                      </p:cBhvr>
                                      <p:to x="100000" y="90000"/>
                                    </p:animScale>
                                    <p:animScale>
                                      <p:cBhvr>
                                        <p:cTn id="34" dur="83" decel="50000">
                                          <p:stCondLst>
                                            <p:cond delay="834"/>
                                          </p:stCondLst>
                                        </p:cTn>
                                        <p:tgtEl>
                                          <p:spTgt spid="26"/>
                                        </p:tgtEl>
                                      </p:cBhvr>
                                      <p:to x="100000" y="100000"/>
                                    </p:animScale>
                                    <p:animScale>
                                      <p:cBhvr>
                                        <p:cTn id="35" dur="13">
                                          <p:stCondLst>
                                            <p:cond delay="904"/>
                                          </p:stCondLst>
                                        </p:cTn>
                                        <p:tgtEl>
                                          <p:spTgt spid="26"/>
                                        </p:tgtEl>
                                      </p:cBhvr>
                                      <p:to x="100000" y="95000"/>
                                    </p:animScale>
                                    <p:animScale>
                                      <p:cBhvr>
                                        <p:cTn id="36" dur="83" decel="50000">
                                          <p:stCondLst>
                                            <p:cond delay="917"/>
                                          </p:stCondLst>
                                        </p:cTn>
                                        <p:tgtEl>
                                          <p:spTgt spid="2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290">
                                          <p:stCondLst>
                                            <p:cond delay="0"/>
                                          </p:stCondLst>
                                        </p:cTn>
                                        <p:tgtEl>
                                          <p:spTgt spid="28"/>
                                        </p:tgtEl>
                                      </p:cBhvr>
                                    </p:animEffect>
                                    <p:anim calcmode="lin" valueType="num">
                                      <p:cBhvr>
                                        <p:cTn id="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5" dur="13">
                                          <p:stCondLst>
                                            <p:cond delay="325"/>
                                          </p:stCondLst>
                                        </p:cTn>
                                        <p:tgtEl>
                                          <p:spTgt spid="28"/>
                                        </p:tgtEl>
                                      </p:cBhvr>
                                      <p:to x="100000" y="60000"/>
                                    </p:animScale>
                                    <p:animScale>
                                      <p:cBhvr>
                                        <p:cTn id="46" dur="83" decel="50000">
                                          <p:stCondLst>
                                            <p:cond delay="338"/>
                                          </p:stCondLst>
                                        </p:cTn>
                                        <p:tgtEl>
                                          <p:spTgt spid="28"/>
                                        </p:tgtEl>
                                      </p:cBhvr>
                                      <p:to x="100000" y="100000"/>
                                    </p:animScale>
                                    <p:animScale>
                                      <p:cBhvr>
                                        <p:cTn id="47" dur="13">
                                          <p:stCondLst>
                                            <p:cond delay="656"/>
                                          </p:stCondLst>
                                        </p:cTn>
                                        <p:tgtEl>
                                          <p:spTgt spid="28"/>
                                        </p:tgtEl>
                                      </p:cBhvr>
                                      <p:to x="100000" y="80000"/>
                                    </p:animScale>
                                    <p:animScale>
                                      <p:cBhvr>
                                        <p:cTn id="48" dur="83" decel="50000">
                                          <p:stCondLst>
                                            <p:cond delay="669"/>
                                          </p:stCondLst>
                                        </p:cTn>
                                        <p:tgtEl>
                                          <p:spTgt spid="28"/>
                                        </p:tgtEl>
                                      </p:cBhvr>
                                      <p:to x="100000" y="100000"/>
                                    </p:animScale>
                                    <p:animScale>
                                      <p:cBhvr>
                                        <p:cTn id="49" dur="13">
                                          <p:stCondLst>
                                            <p:cond delay="821"/>
                                          </p:stCondLst>
                                        </p:cTn>
                                        <p:tgtEl>
                                          <p:spTgt spid="28"/>
                                        </p:tgtEl>
                                      </p:cBhvr>
                                      <p:to x="100000" y="90000"/>
                                    </p:animScale>
                                    <p:animScale>
                                      <p:cBhvr>
                                        <p:cTn id="50" dur="83" decel="50000">
                                          <p:stCondLst>
                                            <p:cond delay="834"/>
                                          </p:stCondLst>
                                        </p:cTn>
                                        <p:tgtEl>
                                          <p:spTgt spid="28"/>
                                        </p:tgtEl>
                                      </p:cBhvr>
                                      <p:to x="100000" y="100000"/>
                                    </p:animScale>
                                    <p:animScale>
                                      <p:cBhvr>
                                        <p:cTn id="51" dur="13">
                                          <p:stCondLst>
                                            <p:cond delay="904"/>
                                          </p:stCondLst>
                                        </p:cTn>
                                        <p:tgtEl>
                                          <p:spTgt spid="28"/>
                                        </p:tgtEl>
                                      </p:cBhvr>
                                      <p:to x="100000" y="95000"/>
                                    </p:animScale>
                                    <p:animScale>
                                      <p:cBhvr>
                                        <p:cTn id="52" dur="83" decel="50000">
                                          <p:stCondLst>
                                            <p:cond delay="917"/>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290">
                                          <p:stCondLst>
                                            <p:cond delay="0"/>
                                          </p:stCondLst>
                                        </p:cTn>
                                        <p:tgtEl>
                                          <p:spTgt spid="29"/>
                                        </p:tgtEl>
                                      </p:cBhvr>
                                    </p:animEffect>
                                    <p:anim calcmode="lin" valueType="num">
                                      <p:cBhvr>
                                        <p:cTn id="56"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61" dur="13">
                                          <p:stCondLst>
                                            <p:cond delay="325"/>
                                          </p:stCondLst>
                                        </p:cTn>
                                        <p:tgtEl>
                                          <p:spTgt spid="29"/>
                                        </p:tgtEl>
                                      </p:cBhvr>
                                      <p:to x="100000" y="60000"/>
                                    </p:animScale>
                                    <p:animScale>
                                      <p:cBhvr>
                                        <p:cTn id="62" dur="83" decel="50000">
                                          <p:stCondLst>
                                            <p:cond delay="338"/>
                                          </p:stCondLst>
                                        </p:cTn>
                                        <p:tgtEl>
                                          <p:spTgt spid="29"/>
                                        </p:tgtEl>
                                      </p:cBhvr>
                                      <p:to x="100000" y="100000"/>
                                    </p:animScale>
                                    <p:animScale>
                                      <p:cBhvr>
                                        <p:cTn id="63" dur="13">
                                          <p:stCondLst>
                                            <p:cond delay="656"/>
                                          </p:stCondLst>
                                        </p:cTn>
                                        <p:tgtEl>
                                          <p:spTgt spid="29"/>
                                        </p:tgtEl>
                                      </p:cBhvr>
                                      <p:to x="100000" y="80000"/>
                                    </p:animScale>
                                    <p:animScale>
                                      <p:cBhvr>
                                        <p:cTn id="64" dur="83" decel="50000">
                                          <p:stCondLst>
                                            <p:cond delay="669"/>
                                          </p:stCondLst>
                                        </p:cTn>
                                        <p:tgtEl>
                                          <p:spTgt spid="29"/>
                                        </p:tgtEl>
                                      </p:cBhvr>
                                      <p:to x="100000" y="100000"/>
                                    </p:animScale>
                                    <p:animScale>
                                      <p:cBhvr>
                                        <p:cTn id="65" dur="13">
                                          <p:stCondLst>
                                            <p:cond delay="821"/>
                                          </p:stCondLst>
                                        </p:cTn>
                                        <p:tgtEl>
                                          <p:spTgt spid="29"/>
                                        </p:tgtEl>
                                      </p:cBhvr>
                                      <p:to x="100000" y="90000"/>
                                    </p:animScale>
                                    <p:animScale>
                                      <p:cBhvr>
                                        <p:cTn id="66" dur="83" decel="50000">
                                          <p:stCondLst>
                                            <p:cond delay="834"/>
                                          </p:stCondLst>
                                        </p:cTn>
                                        <p:tgtEl>
                                          <p:spTgt spid="29"/>
                                        </p:tgtEl>
                                      </p:cBhvr>
                                      <p:to x="100000" y="100000"/>
                                    </p:animScale>
                                    <p:animScale>
                                      <p:cBhvr>
                                        <p:cTn id="67" dur="13">
                                          <p:stCondLst>
                                            <p:cond delay="904"/>
                                          </p:stCondLst>
                                        </p:cTn>
                                        <p:tgtEl>
                                          <p:spTgt spid="29"/>
                                        </p:tgtEl>
                                      </p:cBhvr>
                                      <p:to x="100000" y="95000"/>
                                    </p:animScale>
                                    <p:animScale>
                                      <p:cBhvr>
                                        <p:cTn id="68" dur="83" decel="50000">
                                          <p:stCondLst>
                                            <p:cond delay="917"/>
                                          </p:stCondLst>
                                        </p:cTn>
                                        <p:tgtEl>
                                          <p:spTgt spid="29"/>
                                        </p:tgtEl>
                                      </p:cBhvr>
                                      <p:to x="100000" y="100000"/>
                                    </p:animScale>
                                  </p:childTnLst>
                                </p:cTn>
                              </p:par>
                            </p:childTnLst>
                          </p:cTn>
                        </p:par>
                        <p:par>
                          <p:cTn id="69" fill="hold">
                            <p:stCondLst>
                              <p:cond delay="1000"/>
                            </p:stCondLst>
                            <p:childTnLst>
                              <p:par>
                                <p:cTn id="70" presetID="22" presetClass="entr" presetSubtype="8"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1000"/>
                                        <p:tgtEl>
                                          <p:spTgt spid="18"/>
                                        </p:tgtEl>
                                      </p:cBhvr>
                                    </p:animEffect>
                                  </p:childTnLst>
                                </p:cTn>
                              </p:par>
                              <p:par>
                                <p:cTn id="73" presetID="12" presetClass="entr" presetSubtype="4" fill="hold" grpId="0" nodeType="withEffect">
                                  <p:stCondLst>
                                    <p:cond delay="0"/>
                                  </p:stCondLst>
                                  <p:iterate type="lt">
                                    <p:tmPct val="5983"/>
                                  </p:iterate>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300"/>
                                        <p:tgtEl>
                                          <p:spTgt spid="24"/>
                                        </p:tgtEl>
                                        <p:attrNameLst>
                                          <p:attrName>ppt_y</p:attrName>
                                        </p:attrNameLst>
                                      </p:cBhvr>
                                      <p:tavLst>
                                        <p:tav tm="0">
                                          <p:val>
                                            <p:strVal val="#ppt_y+#ppt_h*1.125000"/>
                                          </p:val>
                                        </p:tav>
                                        <p:tav tm="100000">
                                          <p:val>
                                            <p:strVal val="#ppt_y"/>
                                          </p:val>
                                        </p:tav>
                                      </p:tavLst>
                                    </p:anim>
                                    <p:animEffect transition="in" filter="wipe(up)">
                                      <p:cBhvr>
                                        <p:cTn id="76" dur="300"/>
                                        <p:tgtEl>
                                          <p:spTgt spid="24"/>
                                        </p:tgtEl>
                                      </p:cBhvr>
                                    </p:animEffect>
                                  </p:childTnLst>
                                </p:cTn>
                              </p:par>
                              <p:par>
                                <p:cTn id="77" presetID="22" presetClass="entr" presetSubtype="8" fill="hold" nodeType="withEffect">
                                  <p:stCondLst>
                                    <p:cond delay="100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1000"/>
                                        <p:tgtEl>
                                          <p:spTgt spid="21"/>
                                        </p:tgtEl>
                                      </p:cBhvr>
                                    </p:animEffect>
                                  </p:childTnLst>
                                </p:cTn>
                              </p:par>
                              <p:par>
                                <p:cTn id="80" presetID="12" presetClass="entr" presetSubtype="4" fill="hold" grpId="0" nodeType="withEffect">
                                  <p:stCondLst>
                                    <p:cond delay="1000"/>
                                  </p:stCondLst>
                                  <p:iterate type="lt">
                                    <p:tmPct val="5983"/>
                                  </p:iterate>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300"/>
                                        <p:tgtEl>
                                          <p:spTgt spid="25"/>
                                        </p:tgtEl>
                                        <p:attrNameLst>
                                          <p:attrName>ppt_y</p:attrName>
                                        </p:attrNameLst>
                                      </p:cBhvr>
                                      <p:tavLst>
                                        <p:tav tm="0">
                                          <p:val>
                                            <p:strVal val="#ppt_y+#ppt_h*1.125000"/>
                                          </p:val>
                                        </p:tav>
                                        <p:tav tm="100000">
                                          <p:val>
                                            <p:strVal val="#ppt_y"/>
                                          </p:val>
                                        </p:tav>
                                      </p:tavLst>
                                    </p:anim>
                                    <p:animEffect transition="in" filter="wipe(up)">
                                      <p:cBhvr>
                                        <p:cTn id="83"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animBg="1"/>
      <p:bldP spid="27" grpId="0"/>
      <p:bldP spid="28" grpId="0" animBg="1"/>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2" name="Group 27"/>
          <p:cNvGrpSpPr/>
          <p:nvPr>
            <p:custDataLst>
              <p:tags r:id="rId1"/>
            </p:custDataLst>
          </p:nvPr>
        </p:nvGrpSpPr>
        <p:grpSpPr bwMode="gray">
          <a:xfrm>
            <a:off x="1458983" y="1479780"/>
            <a:ext cx="6896168" cy="3825205"/>
            <a:chOff x="1832768" y="1268759"/>
            <a:chExt cx="6240462" cy="3571875"/>
          </a:xfrm>
          <a:solidFill>
            <a:schemeClr val="bg1">
              <a:lumMod val="50000"/>
              <a:alpha val="50000"/>
            </a:schemeClr>
          </a:solidFill>
        </p:grpSpPr>
        <p:sp>
          <p:nvSpPr>
            <p:cNvPr id="36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1">
                <a:lumMod val="60000"/>
                <a:lumOff val="40000"/>
              </a:schemeClr>
            </a:solid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79" name="Group 69"/>
            <p:cNvGrpSpPr>
              <a:grpSpLocks noChangeAspect="1"/>
            </p:cNvGrpSpPr>
            <p:nvPr/>
          </p:nvGrpSpPr>
          <p:grpSpPr bwMode="gray">
            <a:xfrm>
              <a:off x="6801642" y="3364259"/>
              <a:ext cx="161925" cy="231775"/>
              <a:chOff x="3802" y="2280"/>
              <a:chExt cx="102" cy="146"/>
            </a:xfrm>
            <a:grpFill/>
          </p:grpSpPr>
          <p:sp>
            <p:nvSpPr>
              <p:cNvPr id="70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1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96" name="Group 97"/>
            <p:cNvGrpSpPr>
              <a:grpSpLocks noChangeAspect="1"/>
            </p:cNvGrpSpPr>
            <p:nvPr/>
          </p:nvGrpSpPr>
          <p:grpSpPr bwMode="gray">
            <a:xfrm>
              <a:off x="5818980" y="3002309"/>
              <a:ext cx="636588" cy="587375"/>
              <a:chOff x="3183" y="2052"/>
              <a:chExt cx="401" cy="370"/>
            </a:xfrm>
            <a:grpFill/>
          </p:grpSpPr>
          <p:sp>
            <p:nvSpPr>
              <p:cNvPr id="70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0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9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98" name="Group 106"/>
            <p:cNvGrpSpPr>
              <a:grpSpLocks noChangeAspect="1"/>
            </p:cNvGrpSpPr>
            <p:nvPr/>
          </p:nvGrpSpPr>
          <p:grpSpPr bwMode="gray">
            <a:xfrm>
              <a:off x="7017542" y="2807047"/>
              <a:ext cx="282575" cy="320675"/>
              <a:chOff x="3938" y="1929"/>
              <a:chExt cx="178" cy="202"/>
            </a:xfrm>
            <a:grpFill/>
          </p:grpSpPr>
          <p:sp>
            <p:nvSpPr>
              <p:cNvPr id="69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9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FFC000"/>
            </a:solid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04" name="Group 116"/>
            <p:cNvGrpSpPr>
              <a:grpSpLocks noChangeAspect="1"/>
            </p:cNvGrpSpPr>
            <p:nvPr/>
          </p:nvGrpSpPr>
          <p:grpSpPr bwMode="gray">
            <a:xfrm>
              <a:off x="5099842" y="1268760"/>
              <a:ext cx="2973388" cy="1638300"/>
              <a:chOff x="2730" y="960"/>
              <a:chExt cx="1873" cy="1032"/>
            </a:xfrm>
            <a:grpFill/>
          </p:grpSpPr>
          <p:grpSp>
            <p:nvGrpSpPr>
              <p:cNvPr id="679" name="Group 117"/>
              <p:cNvGrpSpPr>
                <a:grpSpLocks noChangeAspect="1"/>
              </p:cNvGrpSpPr>
              <p:nvPr/>
            </p:nvGrpSpPr>
            <p:grpSpPr bwMode="gray">
              <a:xfrm>
                <a:off x="3044" y="960"/>
                <a:ext cx="1473" cy="481"/>
                <a:chOff x="3044" y="960"/>
                <a:chExt cx="1473" cy="481"/>
              </a:xfrm>
              <a:grpFill/>
            </p:grpSpPr>
            <p:sp>
              <p:nvSpPr>
                <p:cNvPr id="68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8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405" name="Group 135"/>
            <p:cNvGrpSpPr>
              <a:grpSpLocks noChangeAspect="1"/>
            </p:cNvGrpSpPr>
            <p:nvPr/>
          </p:nvGrpSpPr>
          <p:grpSpPr bwMode="gray">
            <a:xfrm>
              <a:off x="5214142" y="2886422"/>
              <a:ext cx="647700" cy="585788"/>
              <a:chOff x="2802" y="1979"/>
              <a:chExt cx="408" cy="369"/>
            </a:xfrm>
            <a:grpFill/>
          </p:grpSpPr>
          <p:sp>
            <p:nvSpPr>
              <p:cNvPr id="65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651" name="Group 137"/>
              <p:cNvGrpSpPr>
                <a:grpSpLocks noChangeAspect="1"/>
              </p:cNvGrpSpPr>
              <p:nvPr/>
            </p:nvGrpSpPr>
            <p:grpSpPr bwMode="gray">
              <a:xfrm>
                <a:off x="2889" y="2101"/>
                <a:ext cx="17" cy="51"/>
                <a:chOff x="2889" y="2101"/>
                <a:chExt cx="17" cy="51"/>
              </a:xfrm>
              <a:grpFill/>
            </p:grpSpPr>
            <p:sp>
              <p:nvSpPr>
                <p:cNvPr id="67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5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653" name="Group 142"/>
              <p:cNvGrpSpPr>
                <a:grpSpLocks noChangeAspect="1"/>
              </p:cNvGrpSpPr>
              <p:nvPr/>
            </p:nvGrpSpPr>
            <p:grpSpPr bwMode="gray">
              <a:xfrm>
                <a:off x="2896" y="2116"/>
                <a:ext cx="231" cy="189"/>
                <a:chOff x="2896" y="2116"/>
                <a:chExt cx="231" cy="189"/>
              </a:xfrm>
              <a:grpFill/>
            </p:grpSpPr>
            <p:sp>
              <p:nvSpPr>
                <p:cNvPr id="67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654" name="Group 145"/>
              <p:cNvGrpSpPr>
                <a:grpSpLocks noChangeAspect="1"/>
              </p:cNvGrpSpPr>
              <p:nvPr/>
            </p:nvGrpSpPr>
            <p:grpSpPr bwMode="gray">
              <a:xfrm>
                <a:off x="2984" y="2276"/>
                <a:ext cx="114" cy="72"/>
                <a:chOff x="2984" y="2276"/>
                <a:chExt cx="114" cy="72"/>
              </a:xfrm>
              <a:grpFill/>
            </p:grpSpPr>
            <p:sp>
              <p:nvSpPr>
                <p:cNvPr id="67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5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656" name="Group 149"/>
              <p:cNvGrpSpPr>
                <a:grpSpLocks noChangeAspect="1"/>
              </p:cNvGrpSpPr>
              <p:nvPr/>
            </p:nvGrpSpPr>
            <p:grpSpPr bwMode="gray">
              <a:xfrm>
                <a:off x="3086" y="2189"/>
                <a:ext cx="85" cy="114"/>
                <a:chOff x="3086" y="2189"/>
                <a:chExt cx="85" cy="114"/>
              </a:xfrm>
              <a:grpFill/>
            </p:grpSpPr>
            <p:sp>
              <p:nvSpPr>
                <p:cNvPr id="67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5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658" name="Group 153"/>
              <p:cNvGrpSpPr>
                <a:grpSpLocks noChangeAspect="1"/>
              </p:cNvGrpSpPr>
              <p:nvPr/>
            </p:nvGrpSpPr>
            <p:grpSpPr bwMode="gray">
              <a:xfrm>
                <a:off x="3000" y="2012"/>
                <a:ext cx="210" cy="192"/>
                <a:chOff x="3000" y="2012"/>
                <a:chExt cx="210" cy="192"/>
              </a:xfrm>
              <a:grpFill/>
            </p:grpSpPr>
            <p:sp>
              <p:nvSpPr>
                <p:cNvPr id="66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5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662" name="Group 159"/>
              <p:cNvGrpSpPr>
                <a:grpSpLocks noChangeAspect="1"/>
              </p:cNvGrpSpPr>
              <p:nvPr/>
            </p:nvGrpSpPr>
            <p:grpSpPr bwMode="gray">
              <a:xfrm>
                <a:off x="2802" y="1979"/>
                <a:ext cx="205" cy="88"/>
                <a:chOff x="2802" y="1979"/>
                <a:chExt cx="205" cy="88"/>
              </a:xfrm>
              <a:grpFill/>
            </p:grpSpPr>
            <p:sp>
              <p:nvSpPr>
                <p:cNvPr id="66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66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0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11" name="Group 170"/>
            <p:cNvGrpSpPr>
              <a:grpSpLocks noChangeAspect="1"/>
            </p:cNvGrpSpPr>
            <p:nvPr/>
          </p:nvGrpSpPr>
          <p:grpSpPr bwMode="gray">
            <a:xfrm>
              <a:off x="5539580" y="2891184"/>
              <a:ext cx="96838" cy="77788"/>
              <a:chOff x="3007" y="1982"/>
              <a:chExt cx="61" cy="49"/>
            </a:xfrm>
            <a:grpFill/>
          </p:grpSpPr>
          <p:sp>
            <p:nvSpPr>
              <p:cNvPr id="64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1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13" name="Group 222"/>
            <p:cNvGrpSpPr>
              <a:grpSpLocks noChangeAspect="1"/>
            </p:cNvGrpSpPr>
            <p:nvPr/>
          </p:nvGrpSpPr>
          <p:grpSpPr bwMode="gray">
            <a:xfrm>
              <a:off x="4945856" y="1268759"/>
              <a:ext cx="287338" cy="296863"/>
              <a:chOff x="3202" y="1036"/>
              <a:chExt cx="181" cy="187"/>
            </a:xfrm>
            <a:grpFill/>
          </p:grpSpPr>
          <p:sp>
            <p:nvSpPr>
              <p:cNvPr id="64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1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21" name="Group 236"/>
            <p:cNvGrpSpPr>
              <a:grpSpLocks noChangeAspect="1"/>
            </p:cNvGrpSpPr>
            <p:nvPr/>
          </p:nvGrpSpPr>
          <p:grpSpPr bwMode="gray">
            <a:xfrm>
              <a:off x="3344068" y="3475384"/>
              <a:ext cx="808038" cy="1365250"/>
              <a:chOff x="1624" y="2350"/>
              <a:chExt cx="509" cy="860"/>
            </a:xfrm>
            <a:grpFill/>
          </p:grpSpPr>
          <p:sp>
            <p:nvSpPr>
              <p:cNvPr id="61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chemeClr val="accent4">
                  <a:lumMod val="50000"/>
                </a:schemeClr>
              </a:solid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2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30" name="Group 270"/>
            <p:cNvGrpSpPr>
              <a:grpSpLocks noChangeAspect="1"/>
            </p:cNvGrpSpPr>
            <p:nvPr/>
          </p:nvGrpSpPr>
          <p:grpSpPr bwMode="gray">
            <a:xfrm>
              <a:off x="1832768" y="1897409"/>
              <a:ext cx="1765300" cy="1346200"/>
              <a:chOff x="672" y="1356"/>
              <a:chExt cx="1112" cy="848"/>
            </a:xfrm>
            <a:grpFill/>
          </p:grpSpPr>
          <p:grpSp>
            <p:nvGrpSpPr>
              <p:cNvPr id="605" name="Group 271"/>
              <p:cNvGrpSpPr>
                <a:grpSpLocks noChangeAspect="1"/>
              </p:cNvGrpSpPr>
              <p:nvPr/>
            </p:nvGrpSpPr>
            <p:grpSpPr bwMode="gray">
              <a:xfrm>
                <a:off x="672" y="1356"/>
                <a:ext cx="418" cy="413"/>
                <a:chOff x="672" y="1356"/>
                <a:chExt cx="418" cy="413"/>
              </a:xfrm>
              <a:grpFill/>
            </p:grpSpPr>
            <p:sp>
              <p:nvSpPr>
                <p:cNvPr id="61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606" name="Group 277"/>
              <p:cNvGrpSpPr>
                <a:grpSpLocks noChangeAspect="1"/>
              </p:cNvGrpSpPr>
              <p:nvPr/>
            </p:nvGrpSpPr>
            <p:grpSpPr bwMode="gray">
              <a:xfrm>
                <a:off x="1149" y="1865"/>
                <a:ext cx="635" cy="339"/>
                <a:chOff x="1149" y="1865"/>
                <a:chExt cx="635" cy="339"/>
              </a:xfrm>
              <a:grpFill/>
            </p:grpSpPr>
            <p:sp>
              <p:nvSpPr>
                <p:cNvPr id="60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FFC000"/>
                </a:solid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431" name="Group 283"/>
            <p:cNvGrpSpPr>
              <a:grpSpLocks noChangeAspect="1"/>
            </p:cNvGrpSpPr>
            <p:nvPr/>
          </p:nvGrpSpPr>
          <p:grpSpPr bwMode="gray">
            <a:xfrm>
              <a:off x="2304256" y="1268759"/>
              <a:ext cx="1538288" cy="1622425"/>
              <a:chOff x="969" y="960"/>
              <a:chExt cx="969" cy="1022"/>
            </a:xfrm>
            <a:grpFill/>
          </p:grpSpPr>
          <p:sp>
            <p:nvSpPr>
              <p:cNvPr id="57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3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56" name="Group 337"/>
            <p:cNvGrpSpPr>
              <a:grpSpLocks noChangeAspect="1"/>
            </p:cNvGrpSpPr>
            <p:nvPr/>
          </p:nvGrpSpPr>
          <p:grpSpPr bwMode="gray">
            <a:xfrm>
              <a:off x="3455193" y="3327747"/>
              <a:ext cx="28575" cy="44450"/>
              <a:chOff x="1694" y="2257"/>
              <a:chExt cx="18" cy="28"/>
            </a:xfrm>
            <a:grpFill/>
          </p:grpSpPr>
          <p:sp>
            <p:nvSpPr>
              <p:cNvPr id="57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5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69" name="Group 362"/>
            <p:cNvGrpSpPr/>
            <p:nvPr/>
          </p:nvGrpSpPr>
          <p:grpSpPr bwMode="gray">
            <a:xfrm>
              <a:off x="4580731" y="1911697"/>
              <a:ext cx="879476" cy="1109663"/>
              <a:chOff x="4580731" y="1911697"/>
              <a:chExt cx="879476" cy="1109663"/>
            </a:xfrm>
            <a:grpFill/>
          </p:grpSpPr>
          <p:sp>
            <p:nvSpPr>
              <p:cNvPr id="52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28" name="Group 178"/>
              <p:cNvGrpSpPr>
                <a:grpSpLocks noChangeAspect="1"/>
              </p:cNvGrpSpPr>
              <p:nvPr/>
            </p:nvGrpSpPr>
            <p:grpSpPr bwMode="gray">
              <a:xfrm>
                <a:off x="4876006" y="2765772"/>
                <a:ext cx="204788" cy="242888"/>
                <a:chOff x="2589" y="1903"/>
                <a:chExt cx="129" cy="153"/>
              </a:xfrm>
              <a:grpFill/>
            </p:grpSpPr>
            <p:sp>
              <p:nvSpPr>
                <p:cNvPr id="57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2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6" name="Group 189"/>
              <p:cNvGrpSpPr>
                <a:grpSpLocks noChangeAspect="1"/>
              </p:cNvGrpSpPr>
              <p:nvPr/>
            </p:nvGrpSpPr>
            <p:grpSpPr bwMode="gray">
              <a:xfrm>
                <a:off x="4679156" y="2659410"/>
                <a:ext cx="247650" cy="244475"/>
                <a:chOff x="2465" y="1836"/>
                <a:chExt cx="156" cy="154"/>
              </a:xfrm>
              <a:grpFill/>
            </p:grpSpPr>
            <p:sp>
              <p:nvSpPr>
                <p:cNvPr id="56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537" name="Group 192"/>
              <p:cNvGrpSpPr>
                <a:grpSpLocks noChangeAspect="1"/>
              </p:cNvGrpSpPr>
              <p:nvPr/>
            </p:nvGrpSpPr>
            <p:grpSpPr bwMode="gray">
              <a:xfrm>
                <a:off x="4620419" y="2430810"/>
                <a:ext cx="171450" cy="258763"/>
                <a:chOff x="2428" y="1692"/>
                <a:chExt cx="108" cy="163"/>
              </a:xfrm>
              <a:grpFill/>
            </p:grpSpPr>
            <p:sp>
              <p:nvSpPr>
                <p:cNvPr id="56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chemeClr val="bg2">
                    <a:lumMod val="90000"/>
                  </a:schemeClr>
                </a:solid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3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3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42" name="Group 199"/>
              <p:cNvGrpSpPr>
                <a:grpSpLocks noChangeAspect="1"/>
              </p:cNvGrpSpPr>
              <p:nvPr/>
            </p:nvGrpSpPr>
            <p:grpSpPr bwMode="gray">
              <a:xfrm>
                <a:off x="5033169" y="2808635"/>
                <a:ext cx="68263" cy="68263"/>
                <a:chOff x="2688" y="1930"/>
                <a:chExt cx="43" cy="43"/>
              </a:xfrm>
              <a:grpFill/>
            </p:grpSpPr>
            <p:sp>
              <p:nvSpPr>
                <p:cNvPr id="56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4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62" name="Group 359"/>
              <p:cNvGrpSpPr/>
              <p:nvPr/>
            </p:nvGrpSpPr>
            <p:grpSpPr bwMode="gray">
              <a:xfrm>
                <a:off x="5080794" y="2788583"/>
                <a:ext cx="75600" cy="108000"/>
                <a:chOff x="4160739" y="2986112"/>
                <a:chExt cx="187325" cy="233362"/>
              </a:xfrm>
              <a:grpFill/>
            </p:grpSpPr>
            <p:sp>
              <p:nvSpPr>
                <p:cNvPr id="56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470" name="Group 368"/>
            <p:cNvGrpSpPr/>
            <p:nvPr/>
          </p:nvGrpSpPr>
          <p:grpSpPr bwMode="gray">
            <a:xfrm>
              <a:off x="4455318" y="2994372"/>
              <a:ext cx="1196974" cy="1339850"/>
              <a:chOff x="4455318" y="2994372"/>
              <a:chExt cx="1196974" cy="1339850"/>
            </a:xfrm>
            <a:grpFill/>
          </p:grpSpPr>
          <p:sp>
            <p:nvSpPr>
              <p:cNvPr id="471"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2"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73" name="Group 367"/>
              <p:cNvGrpSpPr/>
              <p:nvPr/>
            </p:nvGrpSpPr>
            <p:grpSpPr bwMode="gray">
              <a:xfrm>
                <a:off x="4455318" y="2994372"/>
                <a:ext cx="1196974" cy="1339850"/>
                <a:chOff x="4455318" y="2994372"/>
                <a:chExt cx="1196974" cy="1339850"/>
              </a:xfrm>
              <a:grpFill/>
            </p:grpSpPr>
            <p:sp>
              <p:nvSpPr>
                <p:cNvPr id="474"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5"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6"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7"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8"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9"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0"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1"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2"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3"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4"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5"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6"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7"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9"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0"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1"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2"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493" name="Group 25"/>
                <p:cNvGrpSpPr>
                  <a:grpSpLocks noChangeAspect="1"/>
                </p:cNvGrpSpPr>
                <p:nvPr/>
              </p:nvGrpSpPr>
              <p:grpSpPr bwMode="gray">
                <a:xfrm>
                  <a:off x="4961730" y="3769072"/>
                  <a:ext cx="219075" cy="239713"/>
                  <a:chOff x="2643" y="2535"/>
                  <a:chExt cx="138" cy="151"/>
                </a:xfrm>
                <a:grpFill/>
              </p:grpSpPr>
              <p:sp>
                <p:nvSpPr>
                  <p:cNvPr id="52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49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20" name="Group 364"/>
                <p:cNvGrpSpPr>
                  <a:grpSpLocks noChangeAspect="1"/>
                </p:cNvGrpSpPr>
                <p:nvPr/>
              </p:nvGrpSpPr>
              <p:grpSpPr bwMode="gray">
                <a:xfrm>
                  <a:off x="5141117" y="3280172"/>
                  <a:ext cx="289379" cy="349200"/>
                  <a:chOff x="3548063" y="12700"/>
                  <a:chExt cx="5667375" cy="6838950"/>
                </a:xfrm>
                <a:grpFill/>
              </p:grpSpPr>
              <p:sp>
                <p:nvSpPr>
                  <p:cNvPr id="52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52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777" name="组合 776"/>
          <p:cNvGrpSpPr/>
          <p:nvPr/>
        </p:nvGrpSpPr>
        <p:grpSpPr>
          <a:xfrm>
            <a:off x="2576422" y="2811802"/>
            <a:ext cx="272155" cy="464074"/>
            <a:chOff x="3175490" y="3283761"/>
            <a:chExt cx="272155" cy="464074"/>
          </a:xfrm>
        </p:grpSpPr>
        <p:sp>
          <p:nvSpPr>
            <p:cNvPr id="741" name="椭圆 740"/>
            <p:cNvSpPr/>
            <p:nvPr/>
          </p:nvSpPr>
          <p:spPr>
            <a:xfrm>
              <a:off x="3180472" y="3288857"/>
              <a:ext cx="262835" cy="2603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2</a:t>
              </a:r>
              <a:endParaRPr kumimoji="0" lang="zh-CN" altLang="en-US" sz="14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719"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92700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776" name="组合 775"/>
          <p:cNvGrpSpPr/>
          <p:nvPr/>
        </p:nvGrpSpPr>
        <p:grpSpPr>
          <a:xfrm>
            <a:off x="4519078" y="2382444"/>
            <a:ext cx="272155" cy="464074"/>
            <a:chOff x="4911122" y="2940663"/>
            <a:chExt cx="272155" cy="464074"/>
          </a:xfrm>
        </p:grpSpPr>
        <p:sp>
          <p:nvSpPr>
            <p:cNvPr id="743" name="椭圆 742"/>
            <p:cNvSpPr/>
            <p:nvPr/>
          </p:nvSpPr>
          <p:spPr>
            <a:xfrm>
              <a:off x="4916698" y="2946105"/>
              <a:ext cx="262835" cy="2603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3</a:t>
              </a:r>
              <a:endParaRPr kumimoji="0" lang="zh-CN" altLang="en-US" sz="14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722"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92700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775" name="组合 774"/>
          <p:cNvGrpSpPr/>
          <p:nvPr/>
        </p:nvGrpSpPr>
        <p:grpSpPr>
          <a:xfrm>
            <a:off x="6645504" y="2939427"/>
            <a:ext cx="272155" cy="464074"/>
            <a:chOff x="6778768" y="3394134"/>
            <a:chExt cx="272155" cy="464074"/>
          </a:xfrm>
        </p:grpSpPr>
        <p:sp>
          <p:nvSpPr>
            <p:cNvPr id="742" name="椭圆 741"/>
            <p:cNvSpPr/>
            <p:nvPr/>
          </p:nvSpPr>
          <p:spPr>
            <a:xfrm>
              <a:off x="6783429" y="3407639"/>
              <a:ext cx="262835" cy="2603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1</a:t>
              </a:r>
              <a:endParaRPr kumimoji="0" lang="zh-CN" altLang="en-US" sz="14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725"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92700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774" name="组合 773"/>
          <p:cNvGrpSpPr/>
          <p:nvPr/>
        </p:nvGrpSpPr>
        <p:grpSpPr>
          <a:xfrm>
            <a:off x="7167240" y="4066913"/>
            <a:ext cx="272155" cy="464074"/>
            <a:chOff x="7243786" y="4478810"/>
            <a:chExt cx="272155" cy="464074"/>
          </a:xfrm>
        </p:grpSpPr>
        <p:sp>
          <p:nvSpPr>
            <p:cNvPr id="745" name="椭圆 744"/>
            <p:cNvSpPr/>
            <p:nvPr/>
          </p:nvSpPr>
          <p:spPr>
            <a:xfrm>
              <a:off x="7248343" y="4486001"/>
              <a:ext cx="262835" cy="2603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5</a:t>
              </a:r>
              <a:endParaRPr kumimoji="0" lang="zh-CN" altLang="en-US" sz="14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728"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92700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778" name="组合 777"/>
          <p:cNvGrpSpPr/>
          <p:nvPr/>
        </p:nvGrpSpPr>
        <p:grpSpPr>
          <a:xfrm>
            <a:off x="3574860" y="3862641"/>
            <a:ext cx="272155" cy="464074"/>
            <a:chOff x="4108156" y="4240514"/>
            <a:chExt cx="272155" cy="464074"/>
          </a:xfrm>
        </p:grpSpPr>
        <p:sp>
          <p:nvSpPr>
            <p:cNvPr id="744" name="椭圆 743"/>
            <p:cNvSpPr/>
            <p:nvPr/>
          </p:nvSpPr>
          <p:spPr>
            <a:xfrm>
              <a:off x="4112815" y="4248661"/>
              <a:ext cx="262835" cy="2603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a:ln>
                    <a:noFill/>
                  </a:ln>
                  <a:solidFill>
                    <a:schemeClr val="tx1"/>
                  </a:solidFill>
                  <a:effectLst/>
                  <a:uLnTx/>
                  <a:uFillTx/>
                  <a:latin typeface="微软雅黑" pitchFamily="34" charset="-122"/>
                  <a:ea typeface="微软雅黑" pitchFamily="34" charset="-122"/>
                </a:rPr>
                <a:t>4</a:t>
              </a:r>
              <a:endParaRPr kumimoji="0" lang="zh-CN" altLang="en-US" sz="1400" b="1"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731"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92700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733" name="Group 2"/>
          <p:cNvGrpSpPr/>
          <p:nvPr/>
        </p:nvGrpSpPr>
        <p:grpSpPr>
          <a:xfrm>
            <a:off x="2173814" y="2736851"/>
            <a:ext cx="4590818" cy="1684469"/>
            <a:chOff x="90839" y="913354"/>
            <a:chExt cx="4590818" cy="1684469"/>
          </a:xfrm>
        </p:grpSpPr>
        <p:cxnSp>
          <p:nvCxnSpPr>
            <p:cNvPr id="734" name="Straight Connector 5"/>
            <p:cNvCxnSpPr>
              <a:stCxn id="719" idx="2"/>
              <a:endCxn id="731" idx="2"/>
            </p:cNvCxnSpPr>
            <p:nvPr/>
          </p:nvCxnSpPr>
          <p:spPr>
            <a:xfrm>
              <a:off x="90839" y="1342712"/>
              <a:ext cx="998438" cy="10508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5" name="Straight Connector 7"/>
            <p:cNvCxnSpPr>
              <a:stCxn id="731" idx="2"/>
              <a:endCxn id="725" idx="2"/>
            </p:cNvCxnSpPr>
            <p:nvPr/>
          </p:nvCxnSpPr>
          <p:spPr>
            <a:xfrm flipV="1">
              <a:off x="1089277" y="1470337"/>
              <a:ext cx="3070644" cy="92321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6" name="Straight Connector 22"/>
            <p:cNvCxnSpPr>
              <a:stCxn id="719" idx="2"/>
              <a:endCxn id="728" idx="2"/>
            </p:cNvCxnSpPr>
            <p:nvPr/>
          </p:nvCxnSpPr>
          <p:spPr>
            <a:xfrm>
              <a:off x="90839" y="1342712"/>
              <a:ext cx="4590818" cy="125511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7" name="Straight Connector 24"/>
            <p:cNvCxnSpPr>
              <a:stCxn id="719" idx="2"/>
              <a:endCxn id="725" idx="2"/>
            </p:cNvCxnSpPr>
            <p:nvPr/>
          </p:nvCxnSpPr>
          <p:spPr>
            <a:xfrm>
              <a:off x="90839" y="1342712"/>
              <a:ext cx="4069082" cy="12762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8" name="Straight Connector 29"/>
            <p:cNvCxnSpPr>
              <a:stCxn id="728" idx="2"/>
              <a:endCxn id="731" idx="2"/>
            </p:cNvCxnSpPr>
            <p:nvPr/>
          </p:nvCxnSpPr>
          <p:spPr>
            <a:xfrm flipH="1" flipV="1">
              <a:off x="1089277" y="2393551"/>
              <a:ext cx="3592380" cy="20427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9" name="Straight Connector 31"/>
            <p:cNvCxnSpPr>
              <a:stCxn id="722" idx="2"/>
              <a:endCxn id="725" idx="2"/>
            </p:cNvCxnSpPr>
            <p:nvPr/>
          </p:nvCxnSpPr>
          <p:spPr>
            <a:xfrm>
              <a:off x="2033495" y="913354"/>
              <a:ext cx="2126426" cy="55698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0" name="Straight Connector 33"/>
            <p:cNvCxnSpPr>
              <a:stCxn id="719" idx="2"/>
              <a:endCxn id="722" idx="2"/>
            </p:cNvCxnSpPr>
            <p:nvPr/>
          </p:nvCxnSpPr>
          <p:spPr>
            <a:xfrm flipV="1">
              <a:off x="90839" y="913354"/>
              <a:ext cx="1942656" cy="42935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cxnSp>
        <p:nvCxnSpPr>
          <p:cNvPr id="779" name="Straight Connector 29"/>
          <p:cNvCxnSpPr>
            <a:stCxn id="728" idx="2"/>
            <a:endCxn id="725" idx="2"/>
          </p:cNvCxnSpPr>
          <p:nvPr/>
        </p:nvCxnSpPr>
        <p:spPr>
          <a:xfrm flipH="1" flipV="1">
            <a:off x="6781582" y="3403501"/>
            <a:ext cx="521736" cy="112748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2" name="Straight Connector 29"/>
          <p:cNvCxnSpPr>
            <a:endCxn id="728" idx="2"/>
          </p:cNvCxnSpPr>
          <p:nvPr/>
        </p:nvCxnSpPr>
        <p:spPr>
          <a:xfrm>
            <a:off x="4871721" y="3007443"/>
            <a:ext cx="2431597" cy="152354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5" name="Straight Connector 29"/>
          <p:cNvCxnSpPr>
            <a:stCxn id="731" idx="2"/>
            <a:endCxn id="722" idx="2"/>
          </p:cNvCxnSpPr>
          <p:nvPr/>
        </p:nvCxnSpPr>
        <p:spPr>
          <a:xfrm flipV="1">
            <a:off x="3710938" y="2846518"/>
            <a:ext cx="944218" cy="14801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88" name="Group 2"/>
          <p:cNvGrpSpPr/>
          <p:nvPr/>
        </p:nvGrpSpPr>
        <p:grpSpPr>
          <a:xfrm>
            <a:off x="1532777" y="5560692"/>
            <a:ext cx="1540936" cy="773573"/>
            <a:chOff x="5107314" y="1418093"/>
            <a:chExt cx="1540936" cy="773573"/>
          </a:xfrm>
        </p:grpSpPr>
        <p:sp>
          <p:nvSpPr>
            <p:cNvPr id="789" name="Oval 1"/>
            <p:cNvSpPr>
              <a:spLocks noChangeAspect="1"/>
            </p:cNvSpPr>
            <p:nvPr/>
          </p:nvSpPr>
          <p:spPr>
            <a:xfrm>
              <a:off x="5107314" y="1457704"/>
              <a:ext cx="205458" cy="205458"/>
            </a:xfrm>
            <a:prstGeom prst="ellipse">
              <a:avLst/>
            </a:prstGeom>
            <a:solidFill>
              <a:srgbClr val="FFC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90"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中国</a:t>
              </a:r>
              <a:endParaRPr kumimoji="0" lang="en-US" altLang="zh-CN"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p:txBody>
        </p:sp>
      </p:grpSp>
      <p:grpSp>
        <p:nvGrpSpPr>
          <p:cNvPr id="791" name="Group 404"/>
          <p:cNvGrpSpPr/>
          <p:nvPr/>
        </p:nvGrpSpPr>
        <p:grpSpPr>
          <a:xfrm>
            <a:off x="3127298" y="5560692"/>
            <a:ext cx="1570418" cy="756321"/>
            <a:chOff x="5107314" y="1445720"/>
            <a:chExt cx="1570418" cy="756321"/>
          </a:xfrm>
        </p:grpSpPr>
        <p:sp>
          <p:nvSpPr>
            <p:cNvPr id="792" name="Oval 405"/>
            <p:cNvSpPr>
              <a:spLocks noChangeAspect="1"/>
            </p:cNvSpPr>
            <p:nvPr/>
          </p:nvSpPr>
          <p:spPr>
            <a:xfrm>
              <a:off x="5107314" y="1457704"/>
              <a:ext cx="205458" cy="205458"/>
            </a:xfrm>
            <a:prstGeom prst="ellipse">
              <a:avLst/>
            </a:prstGeom>
            <a:solidFill>
              <a:srgbClr val="FFC0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93"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美国</a:t>
              </a:r>
              <a:endParaRPr kumimoji="0" lang="en-US" altLang="zh-CN"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p:txBody>
        </p:sp>
      </p:grpSp>
      <p:grpSp>
        <p:nvGrpSpPr>
          <p:cNvPr id="794" name="Group 407"/>
          <p:cNvGrpSpPr/>
          <p:nvPr/>
        </p:nvGrpSpPr>
        <p:grpSpPr>
          <a:xfrm>
            <a:off x="4703344" y="5560692"/>
            <a:ext cx="1581099" cy="764947"/>
            <a:chOff x="5107314" y="1437094"/>
            <a:chExt cx="1581099" cy="764947"/>
          </a:xfrm>
        </p:grpSpPr>
        <p:sp>
          <p:nvSpPr>
            <p:cNvPr id="795" name="Oval 408"/>
            <p:cNvSpPr>
              <a:spLocks noChangeAspect="1"/>
            </p:cNvSpPr>
            <p:nvPr/>
          </p:nvSpPr>
          <p:spPr>
            <a:xfrm>
              <a:off x="5107314" y="1457704"/>
              <a:ext cx="205458" cy="205458"/>
            </a:xfrm>
            <a:prstGeom prst="ellipse">
              <a:avLst/>
            </a:prstGeom>
            <a:solidFill>
              <a:schemeClr val="bg2">
                <a:lumMod val="9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96"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英国</a:t>
              </a:r>
              <a:endParaRPr kumimoji="0" lang="en-US" altLang="zh-CN"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p:txBody>
        </p:sp>
      </p:grpSp>
      <p:grpSp>
        <p:nvGrpSpPr>
          <p:cNvPr id="797" name="Group 410"/>
          <p:cNvGrpSpPr/>
          <p:nvPr/>
        </p:nvGrpSpPr>
        <p:grpSpPr>
          <a:xfrm>
            <a:off x="6277068" y="5560692"/>
            <a:ext cx="1598389" cy="747695"/>
            <a:chOff x="5107314" y="1454346"/>
            <a:chExt cx="1598389" cy="747695"/>
          </a:xfrm>
        </p:grpSpPr>
        <p:sp>
          <p:nvSpPr>
            <p:cNvPr id="798" name="Oval 411"/>
            <p:cNvSpPr>
              <a:spLocks noChangeAspect="1"/>
            </p:cNvSpPr>
            <p:nvPr/>
          </p:nvSpPr>
          <p:spPr>
            <a:xfrm>
              <a:off x="5107314" y="1457704"/>
              <a:ext cx="205458" cy="205458"/>
            </a:xfrm>
            <a:prstGeom prst="ellipse">
              <a:avLst/>
            </a:prstGeom>
            <a:solidFill>
              <a:schemeClr val="accent4">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99"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巴西</a:t>
              </a:r>
              <a:endParaRPr kumimoji="0" lang="en-US" altLang="zh-CN"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p:txBody>
        </p:sp>
      </p:grpSp>
      <p:grpSp>
        <p:nvGrpSpPr>
          <p:cNvPr id="800" name="Group 413"/>
          <p:cNvGrpSpPr/>
          <p:nvPr/>
        </p:nvGrpSpPr>
        <p:grpSpPr>
          <a:xfrm>
            <a:off x="7872281" y="5560692"/>
            <a:ext cx="1607055" cy="756321"/>
            <a:chOff x="5107314" y="1445720"/>
            <a:chExt cx="1607055" cy="756321"/>
          </a:xfrm>
        </p:grpSpPr>
        <p:sp>
          <p:nvSpPr>
            <p:cNvPr id="801" name="Oval 414"/>
            <p:cNvSpPr/>
            <p:nvPr/>
          </p:nvSpPr>
          <p:spPr>
            <a:xfrm>
              <a:off x="5107314" y="1457704"/>
              <a:ext cx="205458" cy="205458"/>
            </a:xfrm>
            <a:prstGeom prst="ellipse">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02"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澳大利亚</a:t>
              </a:r>
              <a:endParaRPr kumimoji="0" lang="en-US" altLang="zh-CN" sz="1000" b="1"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1000" b="0" i="0" u="none" strike="noStrike" kern="1200" cap="none" spc="0" normalizeH="0" baseline="0" noProof="0" dirty="0">
                <a:ln>
                  <a:noFill/>
                </a:ln>
                <a:solidFill>
                  <a:schemeClr val="bg1">
                    <a:lumMod val="65000"/>
                  </a:schemeClr>
                </a:solidFill>
                <a:effectLst/>
                <a:uLnTx/>
                <a:uFillTx/>
                <a:latin typeface="微软雅黑" pitchFamily="34" charset="-122"/>
                <a:ea typeface="微软雅黑" pitchFamily="34" charset="-122"/>
                <a:cs typeface="+mn-cs"/>
              </a:endParaRPr>
            </a:p>
          </p:txBody>
        </p:sp>
      </p:grpSp>
      <p:sp>
        <p:nvSpPr>
          <p:cNvPr id="804" name="Content Placeholder 2"/>
          <p:cNvSpPr txBox="1">
            <a:spLocks/>
          </p:cNvSpPr>
          <p:nvPr/>
        </p:nvSpPr>
        <p:spPr>
          <a:xfrm>
            <a:off x="8222418" y="3590991"/>
            <a:ext cx="2866288" cy="11848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805" name="Title 13"/>
          <p:cNvSpPr txBox="1">
            <a:spLocks/>
          </p:cNvSpPr>
          <p:nvPr/>
        </p:nvSpPr>
        <p:spPr>
          <a:xfrm>
            <a:off x="8204281" y="3085174"/>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j-cs"/>
              </a:rPr>
              <a:t>国内外行业现状</a:t>
            </a:r>
            <a:endParaRPr kumimoji="0" 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j-cs"/>
            </a:endParaRPr>
          </a:p>
        </p:txBody>
      </p:sp>
      <p:sp>
        <p:nvSpPr>
          <p:cNvPr id="718"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720" name="矩形 719"/>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7249920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1000"/>
                                        <p:tgtEl>
                                          <p:spTgt spid="36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775"/>
                                        </p:tgtEl>
                                        <p:attrNameLst>
                                          <p:attrName>style.visibility</p:attrName>
                                        </p:attrNameLst>
                                      </p:cBhvr>
                                      <p:to>
                                        <p:strVal val="visible"/>
                                      </p:to>
                                    </p:set>
                                    <p:animEffect transition="in" filter="fade">
                                      <p:cBhvr>
                                        <p:cTn id="11" dur="1000"/>
                                        <p:tgtEl>
                                          <p:spTgt spid="775"/>
                                        </p:tgtEl>
                                      </p:cBhvr>
                                    </p:animEffect>
                                    <p:anim calcmode="lin" valueType="num">
                                      <p:cBhvr>
                                        <p:cTn id="12" dur="1000" fill="hold"/>
                                        <p:tgtEl>
                                          <p:spTgt spid="775"/>
                                        </p:tgtEl>
                                        <p:attrNameLst>
                                          <p:attrName>ppt_x</p:attrName>
                                        </p:attrNameLst>
                                      </p:cBhvr>
                                      <p:tavLst>
                                        <p:tav tm="0">
                                          <p:val>
                                            <p:strVal val="#ppt_x"/>
                                          </p:val>
                                        </p:tav>
                                        <p:tav tm="100000">
                                          <p:val>
                                            <p:strVal val="#ppt_x"/>
                                          </p:val>
                                        </p:tav>
                                      </p:tavLst>
                                    </p:anim>
                                    <p:anim calcmode="lin" valueType="num">
                                      <p:cBhvr>
                                        <p:cTn id="13" dur="1000" fill="hold"/>
                                        <p:tgtEl>
                                          <p:spTgt spid="775"/>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00"/>
                                  </p:stCondLst>
                                  <p:childTnLst>
                                    <p:set>
                                      <p:cBhvr>
                                        <p:cTn id="15" dur="1" fill="hold">
                                          <p:stCondLst>
                                            <p:cond delay="0"/>
                                          </p:stCondLst>
                                        </p:cTn>
                                        <p:tgtEl>
                                          <p:spTgt spid="778"/>
                                        </p:tgtEl>
                                        <p:attrNameLst>
                                          <p:attrName>style.visibility</p:attrName>
                                        </p:attrNameLst>
                                      </p:cBhvr>
                                      <p:to>
                                        <p:strVal val="visible"/>
                                      </p:to>
                                    </p:set>
                                    <p:animEffect transition="in" filter="fade">
                                      <p:cBhvr>
                                        <p:cTn id="16" dur="1000"/>
                                        <p:tgtEl>
                                          <p:spTgt spid="778"/>
                                        </p:tgtEl>
                                      </p:cBhvr>
                                    </p:animEffect>
                                    <p:anim calcmode="lin" valueType="num">
                                      <p:cBhvr>
                                        <p:cTn id="17" dur="1000" fill="hold"/>
                                        <p:tgtEl>
                                          <p:spTgt spid="778"/>
                                        </p:tgtEl>
                                        <p:attrNameLst>
                                          <p:attrName>ppt_x</p:attrName>
                                        </p:attrNameLst>
                                      </p:cBhvr>
                                      <p:tavLst>
                                        <p:tav tm="0">
                                          <p:val>
                                            <p:strVal val="#ppt_x"/>
                                          </p:val>
                                        </p:tav>
                                        <p:tav tm="100000">
                                          <p:val>
                                            <p:strVal val="#ppt_x"/>
                                          </p:val>
                                        </p:tav>
                                      </p:tavLst>
                                    </p:anim>
                                    <p:anim calcmode="lin" valueType="num">
                                      <p:cBhvr>
                                        <p:cTn id="18" dur="1000" fill="hold"/>
                                        <p:tgtEl>
                                          <p:spTgt spid="77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400"/>
                                  </p:stCondLst>
                                  <p:childTnLst>
                                    <p:set>
                                      <p:cBhvr>
                                        <p:cTn id="20" dur="1" fill="hold">
                                          <p:stCondLst>
                                            <p:cond delay="0"/>
                                          </p:stCondLst>
                                        </p:cTn>
                                        <p:tgtEl>
                                          <p:spTgt spid="777"/>
                                        </p:tgtEl>
                                        <p:attrNameLst>
                                          <p:attrName>style.visibility</p:attrName>
                                        </p:attrNameLst>
                                      </p:cBhvr>
                                      <p:to>
                                        <p:strVal val="visible"/>
                                      </p:to>
                                    </p:set>
                                    <p:animEffect transition="in" filter="fade">
                                      <p:cBhvr>
                                        <p:cTn id="21" dur="1000"/>
                                        <p:tgtEl>
                                          <p:spTgt spid="777"/>
                                        </p:tgtEl>
                                      </p:cBhvr>
                                    </p:animEffect>
                                    <p:anim calcmode="lin" valueType="num">
                                      <p:cBhvr>
                                        <p:cTn id="22" dur="1000" fill="hold"/>
                                        <p:tgtEl>
                                          <p:spTgt spid="777"/>
                                        </p:tgtEl>
                                        <p:attrNameLst>
                                          <p:attrName>ppt_x</p:attrName>
                                        </p:attrNameLst>
                                      </p:cBhvr>
                                      <p:tavLst>
                                        <p:tav tm="0">
                                          <p:val>
                                            <p:strVal val="#ppt_x"/>
                                          </p:val>
                                        </p:tav>
                                        <p:tav tm="100000">
                                          <p:val>
                                            <p:strVal val="#ppt_x"/>
                                          </p:val>
                                        </p:tav>
                                      </p:tavLst>
                                    </p:anim>
                                    <p:anim calcmode="lin" valueType="num">
                                      <p:cBhvr>
                                        <p:cTn id="23" dur="1000" fill="hold"/>
                                        <p:tgtEl>
                                          <p:spTgt spid="77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600"/>
                                  </p:stCondLst>
                                  <p:childTnLst>
                                    <p:set>
                                      <p:cBhvr>
                                        <p:cTn id="25" dur="1" fill="hold">
                                          <p:stCondLst>
                                            <p:cond delay="0"/>
                                          </p:stCondLst>
                                        </p:cTn>
                                        <p:tgtEl>
                                          <p:spTgt spid="776"/>
                                        </p:tgtEl>
                                        <p:attrNameLst>
                                          <p:attrName>style.visibility</p:attrName>
                                        </p:attrNameLst>
                                      </p:cBhvr>
                                      <p:to>
                                        <p:strVal val="visible"/>
                                      </p:to>
                                    </p:set>
                                    <p:animEffect transition="in" filter="fade">
                                      <p:cBhvr>
                                        <p:cTn id="26" dur="1000"/>
                                        <p:tgtEl>
                                          <p:spTgt spid="776"/>
                                        </p:tgtEl>
                                      </p:cBhvr>
                                    </p:animEffect>
                                    <p:anim calcmode="lin" valueType="num">
                                      <p:cBhvr>
                                        <p:cTn id="27" dur="1000" fill="hold"/>
                                        <p:tgtEl>
                                          <p:spTgt spid="776"/>
                                        </p:tgtEl>
                                        <p:attrNameLst>
                                          <p:attrName>ppt_x</p:attrName>
                                        </p:attrNameLst>
                                      </p:cBhvr>
                                      <p:tavLst>
                                        <p:tav tm="0">
                                          <p:val>
                                            <p:strVal val="#ppt_x"/>
                                          </p:val>
                                        </p:tav>
                                        <p:tav tm="100000">
                                          <p:val>
                                            <p:strVal val="#ppt_x"/>
                                          </p:val>
                                        </p:tav>
                                      </p:tavLst>
                                    </p:anim>
                                    <p:anim calcmode="lin" valueType="num">
                                      <p:cBhvr>
                                        <p:cTn id="28" dur="1000" fill="hold"/>
                                        <p:tgtEl>
                                          <p:spTgt spid="776"/>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800"/>
                                  </p:stCondLst>
                                  <p:childTnLst>
                                    <p:set>
                                      <p:cBhvr>
                                        <p:cTn id="30" dur="1" fill="hold">
                                          <p:stCondLst>
                                            <p:cond delay="0"/>
                                          </p:stCondLst>
                                        </p:cTn>
                                        <p:tgtEl>
                                          <p:spTgt spid="774"/>
                                        </p:tgtEl>
                                        <p:attrNameLst>
                                          <p:attrName>style.visibility</p:attrName>
                                        </p:attrNameLst>
                                      </p:cBhvr>
                                      <p:to>
                                        <p:strVal val="visible"/>
                                      </p:to>
                                    </p:set>
                                    <p:animEffect transition="in" filter="fade">
                                      <p:cBhvr>
                                        <p:cTn id="31" dur="1000"/>
                                        <p:tgtEl>
                                          <p:spTgt spid="774"/>
                                        </p:tgtEl>
                                      </p:cBhvr>
                                    </p:animEffect>
                                    <p:anim calcmode="lin" valueType="num">
                                      <p:cBhvr>
                                        <p:cTn id="32" dur="1000" fill="hold"/>
                                        <p:tgtEl>
                                          <p:spTgt spid="774"/>
                                        </p:tgtEl>
                                        <p:attrNameLst>
                                          <p:attrName>ppt_x</p:attrName>
                                        </p:attrNameLst>
                                      </p:cBhvr>
                                      <p:tavLst>
                                        <p:tav tm="0">
                                          <p:val>
                                            <p:strVal val="#ppt_x"/>
                                          </p:val>
                                        </p:tav>
                                        <p:tav tm="100000">
                                          <p:val>
                                            <p:strVal val="#ppt_x"/>
                                          </p:val>
                                        </p:tav>
                                      </p:tavLst>
                                    </p:anim>
                                    <p:anim calcmode="lin" valueType="num">
                                      <p:cBhvr>
                                        <p:cTn id="33" dur="1000" fill="hold"/>
                                        <p:tgtEl>
                                          <p:spTgt spid="774"/>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21" presetClass="entr" presetSubtype="1" fill="hold" nodeType="afterEffect">
                                  <p:stCondLst>
                                    <p:cond delay="0"/>
                                  </p:stCondLst>
                                  <p:childTnLst>
                                    <p:set>
                                      <p:cBhvr>
                                        <p:cTn id="36" dur="1" fill="hold">
                                          <p:stCondLst>
                                            <p:cond delay="0"/>
                                          </p:stCondLst>
                                        </p:cTn>
                                        <p:tgtEl>
                                          <p:spTgt spid="733"/>
                                        </p:tgtEl>
                                        <p:attrNameLst>
                                          <p:attrName>style.visibility</p:attrName>
                                        </p:attrNameLst>
                                      </p:cBhvr>
                                      <p:to>
                                        <p:strVal val="visible"/>
                                      </p:to>
                                    </p:set>
                                    <p:animEffect transition="in" filter="wheel(1)">
                                      <p:cBhvr>
                                        <p:cTn id="37" dur="1000"/>
                                        <p:tgtEl>
                                          <p:spTgt spid="733"/>
                                        </p:tgtEl>
                                      </p:cBhvr>
                                    </p:animEffect>
                                  </p:childTnLst>
                                </p:cTn>
                              </p:par>
                              <p:par>
                                <p:cTn id="38" presetID="22" presetClass="entr" presetSubtype="4" fill="hold" nodeType="withEffect">
                                  <p:stCondLst>
                                    <p:cond delay="0"/>
                                  </p:stCondLst>
                                  <p:childTnLst>
                                    <p:set>
                                      <p:cBhvr>
                                        <p:cTn id="39" dur="1" fill="hold">
                                          <p:stCondLst>
                                            <p:cond delay="0"/>
                                          </p:stCondLst>
                                        </p:cTn>
                                        <p:tgtEl>
                                          <p:spTgt spid="785"/>
                                        </p:tgtEl>
                                        <p:attrNameLst>
                                          <p:attrName>style.visibility</p:attrName>
                                        </p:attrNameLst>
                                      </p:cBhvr>
                                      <p:to>
                                        <p:strVal val="visible"/>
                                      </p:to>
                                    </p:set>
                                    <p:animEffect transition="in" filter="wipe(down)">
                                      <p:cBhvr>
                                        <p:cTn id="40" dur="500"/>
                                        <p:tgtEl>
                                          <p:spTgt spid="785"/>
                                        </p:tgtEl>
                                      </p:cBhvr>
                                    </p:animEffect>
                                  </p:childTnLst>
                                </p:cTn>
                              </p:par>
                              <p:par>
                                <p:cTn id="41" presetID="22" presetClass="entr" presetSubtype="4" fill="hold" nodeType="withEffect">
                                  <p:stCondLst>
                                    <p:cond delay="0"/>
                                  </p:stCondLst>
                                  <p:childTnLst>
                                    <p:set>
                                      <p:cBhvr>
                                        <p:cTn id="42" dur="1" fill="hold">
                                          <p:stCondLst>
                                            <p:cond delay="0"/>
                                          </p:stCondLst>
                                        </p:cTn>
                                        <p:tgtEl>
                                          <p:spTgt spid="782"/>
                                        </p:tgtEl>
                                        <p:attrNameLst>
                                          <p:attrName>style.visibility</p:attrName>
                                        </p:attrNameLst>
                                      </p:cBhvr>
                                      <p:to>
                                        <p:strVal val="visible"/>
                                      </p:to>
                                    </p:set>
                                    <p:animEffect transition="in" filter="wipe(down)">
                                      <p:cBhvr>
                                        <p:cTn id="43" dur="500"/>
                                        <p:tgtEl>
                                          <p:spTgt spid="782"/>
                                        </p:tgtEl>
                                      </p:cBhvr>
                                    </p:animEffect>
                                  </p:childTnLst>
                                </p:cTn>
                              </p:par>
                              <p:par>
                                <p:cTn id="44" presetID="22" presetClass="entr" presetSubtype="4" fill="hold" nodeType="withEffect">
                                  <p:stCondLst>
                                    <p:cond delay="0"/>
                                  </p:stCondLst>
                                  <p:childTnLst>
                                    <p:set>
                                      <p:cBhvr>
                                        <p:cTn id="45" dur="1" fill="hold">
                                          <p:stCondLst>
                                            <p:cond delay="0"/>
                                          </p:stCondLst>
                                        </p:cTn>
                                        <p:tgtEl>
                                          <p:spTgt spid="779"/>
                                        </p:tgtEl>
                                        <p:attrNameLst>
                                          <p:attrName>style.visibility</p:attrName>
                                        </p:attrNameLst>
                                      </p:cBhvr>
                                      <p:to>
                                        <p:strVal val="visible"/>
                                      </p:to>
                                    </p:set>
                                    <p:animEffect transition="in" filter="wipe(down)">
                                      <p:cBhvr>
                                        <p:cTn id="46" dur="500"/>
                                        <p:tgtEl>
                                          <p:spTgt spid="779"/>
                                        </p:tgtEl>
                                      </p:cBhvr>
                                    </p:animEffect>
                                  </p:childTnLst>
                                </p:cTn>
                              </p:par>
                            </p:childTnLst>
                          </p:cTn>
                        </p:par>
                        <p:par>
                          <p:cTn id="47" fill="hold">
                            <p:stCondLst>
                              <p:cond delay="3800"/>
                            </p:stCondLst>
                            <p:childTnLst>
                              <p:par>
                                <p:cTn id="48" presetID="10" presetClass="entr" presetSubtype="0" fill="hold" nodeType="afterEffect">
                                  <p:stCondLst>
                                    <p:cond delay="0"/>
                                  </p:stCondLst>
                                  <p:childTnLst>
                                    <p:set>
                                      <p:cBhvr>
                                        <p:cTn id="49" dur="1" fill="hold">
                                          <p:stCondLst>
                                            <p:cond delay="0"/>
                                          </p:stCondLst>
                                        </p:cTn>
                                        <p:tgtEl>
                                          <p:spTgt spid="788"/>
                                        </p:tgtEl>
                                        <p:attrNameLst>
                                          <p:attrName>style.visibility</p:attrName>
                                        </p:attrNameLst>
                                      </p:cBhvr>
                                      <p:to>
                                        <p:strVal val="visible"/>
                                      </p:to>
                                    </p:set>
                                    <p:animEffect transition="in" filter="fade">
                                      <p:cBhvr>
                                        <p:cTn id="50" dur="500"/>
                                        <p:tgtEl>
                                          <p:spTgt spid="788"/>
                                        </p:tgtEl>
                                      </p:cBhvr>
                                    </p:animEffect>
                                  </p:childTnLst>
                                </p:cTn>
                              </p:par>
                              <p:par>
                                <p:cTn id="51" presetID="10" presetClass="entr" presetSubtype="0" fill="hold" nodeType="withEffect">
                                  <p:stCondLst>
                                    <p:cond delay="200"/>
                                  </p:stCondLst>
                                  <p:childTnLst>
                                    <p:set>
                                      <p:cBhvr>
                                        <p:cTn id="52" dur="1" fill="hold">
                                          <p:stCondLst>
                                            <p:cond delay="0"/>
                                          </p:stCondLst>
                                        </p:cTn>
                                        <p:tgtEl>
                                          <p:spTgt spid="791"/>
                                        </p:tgtEl>
                                        <p:attrNameLst>
                                          <p:attrName>style.visibility</p:attrName>
                                        </p:attrNameLst>
                                      </p:cBhvr>
                                      <p:to>
                                        <p:strVal val="visible"/>
                                      </p:to>
                                    </p:set>
                                    <p:animEffect transition="in" filter="fade">
                                      <p:cBhvr>
                                        <p:cTn id="53" dur="500"/>
                                        <p:tgtEl>
                                          <p:spTgt spid="791"/>
                                        </p:tgtEl>
                                      </p:cBhvr>
                                    </p:animEffect>
                                  </p:childTnLst>
                                </p:cTn>
                              </p:par>
                              <p:par>
                                <p:cTn id="54" presetID="10" presetClass="entr" presetSubtype="0" fill="hold" nodeType="withEffect">
                                  <p:stCondLst>
                                    <p:cond delay="400"/>
                                  </p:stCondLst>
                                  <p:childTnLst>
                                    <p:set>
                                      <p:cBhvr>
                                        <p:cTn id="55" dur="1" fill="hold">
                                          <p:stCondLst>
                                            <p:cond delay="0"/>
                                          </p:stCondLst>
                                        </p:cTn>
                                        <p:tgtEl>
                                          <p:spTgt spid="794"/>
                                        </p:tgtEl>
                                        <p:attrNameLst>
                                          <p:attrName>style.visibility</p:attrName>
                                        </p:attrNameLst>
                                      </p:cBhvr>
                                      <p:to>
                                        <p:strVal val="visible"/>
                                      </p:to>
                                    </p:set>
                                    <p:animEffect transition="in" filter="fade">
                                      <p:cBhvr>
                                        <p:cTn id="56" dur="500"/>
                                        <p:tgtEl>
                                          <p:spTgt spid="794"/>
                                        </p:tgtEl>
                                      </p:cBhvr>
                                    </p:animEffect>
                                  </p:childTnLst>
                                </p:cTn>
                              </p:par>
                              <p:par>
                                <p:cTn id="57" presetID="10" presetClass="entr" presetSubtype="0" fill="hold" nodeType="withEffect">
                                  <p:stCondLst>
                                    <p:cond delay="600"/>
                                  </p:stCondLst>
                                  <p:childTnLst>
                                    <p:set>
                                      <p:cBhvr>
                                        <p:cTn id="58" dur="1" fill="hold">
                                          <p:stCondLst>
                                            <p:cond delay="0"/>
                                          </p:stCondLst>
                                        </p:cTn>
                                        <p:tgtEl>
                                          <p:spTgt spid="797"/>
                                        </p:tgtEl>
                                        <p:attrNameLst>
                                          <p:attrName>style.visibility</p:attrName>
                                        </p:attrNameLst>
                                      </p:cBhvr>
                                      <p:to>
                                        <p:strVal val="visible"/>
                                      </p:to>
                                    </p:set>
                                    <p:animEffect transition="in" filter="fade">
                                      <p:cBhvr>
                                        <p:cTn id="59" dur="500"/>
                                        <p:tgtEl>
                                          <p:spTgt spid="797"/>
                                        </p:tgtEl>
                                      </p:cBhvr>
                                    </p:animEffect>
                                  </p:childTnLst>
                                </p:cTn>
                              </p:par>
                              <p:par>
                                <p:cTn id="60" presetID="10" presetClass="entr" presetSubtype="0" fill="hold" nodeType="withEffect">
                                  <p:stCondLst>
                                    <p:cond delay="800"/>
                                  </p:stCondLst>
                                  <p:childTnLst>
                                    <p:set>
                                      <p:cBhvr>
                                        <p:cTn id="61" dur="1" fill="hold">
                                          <p:stCondLst>
                                            <p:cond delay="0"/>
                                          </p:stCondLst>
                                        </p:cTn>
                                        <p:tgtEl>
                                          <p:spTgt spid="800"/>
                                        </p:tgtEl>
                                        <p:attrNameLst>
                                          <p:attrName>style.visibility</p:attrName>
                                        </p:attrNameLst>
                                      </p:cBhvr>
                                      <p:to>
                                        <p:strVal val="visible"/>
                                      </p:to>
                                    </p:set>
                                    <p:animEffect transition="in" filter="fade">
                                      <p:cBhvr>
                                        <p:cTn id="62" dur="500"/>
                                        <p:tgtEl>
                                          <p:spTgt spid="800"/>
                                        </p:tgtEl>
                                      </p:cBhvr>
                                    </p:animEffect>
                                  </p:childTnLst>
                                </p:cTn>
                              </p:par>
                            </p:childTnLst>
                          </p:cTn>
                        </p:par>
                        <p:par>
                          <p:cTn id="63" fill="hold">
                            <p:stCondLst>
                              <p:cond delay="5100"/>
                            </p:stCondLst>
                            <p:childTnLst>
                              <p:par>
                                <p:cTn id="64" presetID="16" presetClass="entr" presetSubtype="21" fill="hold" grpId="0" nodeType="afterEffect">
                                  <p:stCondLst>
                                    <p:cond delay="0"/>
                                  </p:stCondLst>
                                  <p:childTnLst>
                                    <p:set>
                                      <p:cBhvr>
                                        <p:cTn id="65" dur="1" fill="hold">
                                          <p:stCondLst>
                                            <p:cond delay="0"/>
                                          </p:stCondLst>
                                        </p:cTn>
                                        <p:tgtEl>
                                          <p:spTgt spid="805"/>
                                        </p:tgtEl>
                                        <p:attrNameLst>
                                          <p:attrName>style.visibility</p:attrName>
                                        </p:attrNameLst>
                                      </p:cBhvr>
                                      <p:to>
                                        <p:strVal val="visible"/>
                                      </p:to>
                                    </p:set>
                                    <p:animEffect transition="in" filter="barn(inVertical)">
                                      <p:cBhvr>
                                        <p:cTn id="66" dur="500"/>
                                        <p:tgtEl>
                                          <p:spTgt spid="805"/>
                                        </p:tgtEl>
                                      </p:cBhvr>
                                    </p:animEffect>
                                  </p:childTnLst>
                                </p:cTn>
                              </p:par>
                            </p:childTnLst>
                          </p:cTn>
                        </p:par>
                        <p:par>
                          <p:cTn id="67" fill="hold">
                            <p:stCondLst>
                              <p:cond delay="5600"/>
                            </p:stCondLst>
                            <p:childTnLst>
                              <p:par>
                                <p:cTn id="68" presetID="22" presetClass="entr" presetSubtype="1" fill="hold" grpId="0" nodeType="afterEffect">
                                  <p:stCondLst>
                                    <p:cond delay="0"/>
                                  </p:stCondLst>
                                  <p:childTnLst>
                                    <p:set>
                                      <p:cBhvr>
                                        <p:cTn id="69" dur="1" fill="hold">
                                          <p:stCondLst>
                                            <p:cond delay="0"/>
                                          </p:stCondLst>
                                        </p:cTn>
                                        <p:tgtEl>
                                          <p:spTgt spid="804"/>
                                        </p:tgtEl>
                                        <p:attrNameLst>
                                          <p:attrName>style.visibility</p:attrName>
                                        </p:attrNameLst>
                                      </p:cBhvr>
                                      <p:to>
                                        <p:strVal val="visible"/>
                                      </p:to>
                                    </p:set>
                                    <p:animEffect transition="in" filter="wipe(up)">
                                      <p:cBhvr>
                                        <p:cTn id="70" dur="500"/>
                                        <p:tgtEl>
                                          <p:spTgt spid="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4" grpId="0"/>
      <p:bldP spid="80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Chart 3"/>
          <p:cNvGraphicFramePr/>
          <p:nvPr>
            <p:extLst/>
          </p:nvPr>
        </p:nvGraphicFramePr>
        <p:xfrm>
          <a:off x="4605940" y="1823088"/>
          <a:ext cx="1372785" cy="14857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Chart 5"/>
          <p:cNvGraphicFramePr/>
          <p:nvPr>
            <p:extLst/>
          </p:nvPr>
        </p:nvGraphicFramePr>
        <p:xfrm>
          <a:off x="5497310" y="2592627"/>
          <a:ext cx="1752600" cy="18968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0" name="Chart 7"/>
          <p:cNvGraphicFramePr/>
          <p:nvPr>
            <p:extLst/>
          </p:nvPr>
        </p:nvGraphicFramePr>
        <p:xfrm>
          <a:off x="5421110" y="4166158"/>
          <a:ext cx="1548951" cy="16764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1" name="Chart 8"/>
          <p:cNvGraphicFramePr/>
          <p:nvPr>
            <p:extLst/>
          </p:nvPr>
        </p:nvGraphicFramePr>
        <p:xfrm>
          <a:off x="3927325" y="2634903"/>
          <a:ext cx="1067689" cy="1333315"/>
        </p:xfrm>
        <a:graphic>
          <a:graphicData uri="http://schemas.openxmlformats.org/drawingml/2006/chart">
            <c:chart xmlns:c="http://schemas.openxmlformats.org/drawingml/2006/chart" xmlns:r="http://schemas.openxmlformats.org/officeDocument/2006/relationships" r:id="rId6"/>
          </a:graphicData>
        </a:graphic>
      </p:graphicFrame>
      <p:cxnSp>
        <p:nvCxnSpPr>
          <p:cNvPr id="42" name="Straight Arrow Connector 9"/>
          <p:cNvCxnSpPr>
            <a:endCxn id="44" idx="2"/>
          </p:cNvCxnSpPr>
          <p:nvPr/>
        </p:nvCxnSpPr>
        <p:spPr>
          <a:xfrm>
            <a:off x="5802110" y="2489758"/>
            <a:ext cx="20574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43" name="Text Box 10"/>
          <p:cNvSpPr txBox="1">
            <a:spLocks noChangeArrowheads="1"/>
          </p:cNvSpPr>
          <p:nvPr/>
        </p:nvSpPr>
        <p:spPr bwMode="auto">
          <a:xfrm>
            <a:off x="8392910" y="2108758"/>
            <a:ext cx="2187885" cy="116647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正面影响因素一</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44" name="Oval 12"/>
          <p:cNvSpPr/>
          <p:nvPr/>
        </p:nvSpPr>
        <p:spPr>
          <a:xfrm>
            <a:off x="7859510" y="2244652"/>
            <a:ext cx="487415" cy="490212"/>
          </a:xfrm>
          <a:prstGeom prst="ellipse">
            <a:avLst/>
          </a:prstGeom>
          <a:solidFill>
            <a:srgbClr val="92710E">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chemeClr val="bg1">
                    <a:lumMod val="75000"/>
                  </a:schemeClr>
                </a:solidFill>
                <a:effectLst/>
                <a:uLnTx/>
                <a:uFillTx/>
                <a:latin typeface="微软雅黑" pitchFamily="34" charset="-122"/>
                <a:ea typeface="微软雅黑" pitchFamily="34" charset="-122"/>
              </a:rPr>
              <a:t>1</a:t>
            </a:r>
          </a:p>
        </p:txBody>
      </p:sp>
      <p:sp>
        <p:nvSpPr>
          <p:cNvPr id="45" name="Text Box 10"/>
          <p:cNvSpPr txBox="1">
            <a:spLocks noChangeArrowheads="1"/>
          </p:cNvSpPr>
          <p:nvPr/>
        </p:nvSpPr>
        <p:spPr bwMode="auto">
          <a:xfrm>
            <a:off x="8392910" y="3342112"/>
            <a:ext cx="2187885" cy="116647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正面影响因素二</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a:t>
            </a:r>
            <a:r>
              <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 </a:t>
            </a:r>
          </a:p>
        </p:txBody>
      </p:sp>
      <p:sp>
        <p:nvSpPr>
          <p:cNvPr id="46" name="Oval 15"/>
          <p:cNvSpPr/>
          <p:nvPr/>
        </p:nvSpPr>
        <p:spPr>
          <a:xfrm>
            <a:off x="7859510" y="3478006"/>
            <a:ext cx="487415" cy="490212"/>
          </a:xfrm>
          <a:prstGeom prst="ellipse">
            <a:avLst/>
          </a:prstGeom>
          <a:solidFill>
            <a:srgbClr val="92710E">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chemeClr val="bg1">
                    <a:lumMod val="75000"/>
                  </a:schemeClr>
                </a:solidFill>
                <a:effectLst/>
                <a:uLnTx/>
                <a:uFillTx/>
                <a:latin typeface="微软雅黑" pitchFamily="34" charset="-122"/>
                <a:ea typeface="微软雅黑" pitchFamily="34" charset="-122"/>
              </a:rPr>
              <a:t>3</a:t>
            </a:r>
          </a:p>
        </p:txBody>
      </p:sp>
      <p:sp>
        <p:nvSpPr>
          <p:cNvPr id="47" name="Text Box 10"/>
          <p:cNvSpPr txBox="1">
            <a:spLocks noChangeArrowheads="1"/>
          </p:cNvSpPr>
          <p:nvPr/>
        </p:nvSpPr>
        <p:spPr bwMode="auto">
          <a:xfrm>
            <a:off x="8392910" y="4639864"/>
            <a:ext cx="2187885" cy="116647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正面影响因素三</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a:t>
            </a:r>
            <a:r>
              <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 </a:t>
            </a:r>
          </a:p>
        </p:txBody>
      </p:sp>
      <p:sp>
        <p:nvSpPr>
          <p:cNvPr id="48" name="Oval 17"/>
          <p:cNvSpPr/>
          <p:nvPr/>
        </p:nvSpPr>
        <p:spPr>
          <a:xfrm>
            <a:off x="7859510" y="4775758"/>
            <a:ext cx="487415" cy="490212"/>
          </a:xfrm>
          <a:prstGeom prst="ellipse">
            <a:avLst/>
          </a:prstGeom>
          <a:solidFill>
            <a:srgbClr val="92710E">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chemeClr val="bg1">
                    <a:lumMod val="75000"/>
                  </a:schemeClr>
                </a:solidFill>
                <a:effectLst/>
                <a:uLnTx/>
                <a:uFillTx/>
                <a:latin typeface="微软雅黑" pitchFamily="34" charset="-122"/>
                <a:ea typeface="微软雅黑" pitchFamily="34" charset="-122"/>
              </a:rPr>
              <a:t>5</a:t>
            </a:r>
          </a:p>
        </p:txBody>
      </p:sp>
      <p:cxnSp>
        <p:nvCxnSpPr>
          <p:cNvPr id="49" name="Straight Arrow Connector 19"/>
          <p:cNvCxnSpPr/>
          <p:nvPr/>
        </p:nvCxnSpPr>
        <p:spPr>
          <a:xfrm>
            <a:off x="7097510" y="3723112"/>
            <a:ext cx="7620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21"/>
          <p:cNvCxnSpPr/>
          <p:nvPr/>
        </p:nvCxnSpPr>
        <p:spPr>
          <a:xfrm>
            <a:off x="6830810" y="5020864"/>
            <a:ext cx="10287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51" name="Text Box 10"/>
          <p:cNvSpPr txBox="1">
            <a:spLocks noChangeArrowheads="1"/>
          </p:cNvSpPr>
          <p:nvPr/>
        </p:nvSpPr>
        <p:spPr bwMode="auto">
          <a:xfrm>
            <a:off x="1221136" y="2275316"/>
            <a:ext cx="2122274" cy="1166473"/>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负面影响因素一</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52" name="Oval 24"/>
          <p:cNvSpPr/>
          <p:nvPr/>
        </p:nvSpPr>
        <p:spPr>
          <a:xfrm>
            <a:off x="3439910" y="2411210"/>
            <a:ext cx="487415" cy="490212"/>
          </a:xfrm>
          <a:prstGeom prst="ellipse">
            <a:avLst/>
          </a:prstGeom>
          <a:solidFill>
            <a:srgbClr val="92710E">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chemeClr val="bg1">
                    <a:lumMod val="75000"/>
                  </a:schemeClr>
                </a:solidFill>
                <a:effectLst/>
                <a:uLnTx/>
                <a:uFillTx/>
                <a:latin typeface="微软雅黑" pitchFamily="34" charset="-122"/>
                <a:ea typeface="微软雅黑" pitchFamily="34" charset="-122"/>
              </a:rPr>
              <a:t>2</a:t>
            </a:r>
          </a:p>
        </p:txBody>
      </p:sp>
      <p:sp>
        <p:nvSpPr>
          <p:cNvPr id="53" name="Text Box 10"/>
          <p:cNvSpPr txBox="1">
            <a:spLocks noChangeArrowheads="1"/>
          </p:cNvSpPr>
          <p:nvPr/>
        </p:nvSpPr>
        <p:spPr bwMode="auto">
          <a:xfrm>
            <a:off x="1221136" y="4042425"/>
            <a:ext cx="2122274" cy="1166473"/>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负面影响因素二</a:t>
            </a:r>
            <a:endPar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54" name="Oval 26"/>
          <p:cNvSpPr/>
          <p:nvPr/>
        </p:nvSpPr>
        <p:spPr>
          <a:xfrm>
            <a:off x="3439910" y="4178319"/>
            <a:ext cx="487415" cy="490212"/>
          </a:xfrm>
          <a:prstGeom prst="ellipse">
            <a:avLst/>
          </a:prstGeom>
          <a:solidFill>
            <a:srgbClr val="92710E">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chemeClr val="bg1">
                    <a:lumMod val="75000"/>
                  </a:schemeClr>
                </a:solidFill>
                <a:effectLst/>
                <a:uLnTx/>
                <a:uFillTx/>
                <a:latin typeface="微软雅黑" pitchFamily="34" charset="-122"/>
                <a:ea typeface="微软雅黑" pitchFamily="34" charset="-122"/>
              </a:rPr>
              <a:t>4</a:t>
            </a:r>
          </a:p>
        </p:txBody>
      </p:sp>
      <p:sp>
        <p:nvSpPr>
          <p:cNvPr id="55" name="Text Box 7"/>
          <p:cNvSpPr txBox="1">
            <a:spLocks noChangeArrowheads="1"/>
          </p:cNvSpPr>
          <p:nvPr/>
        </p:nvSpPr>
        <p:spPr bwMode="auto">
          <a:xfrm>
            <a:off x="4966441" y="2358209"/>
            <a:ext cx="651781" cy="415498"/>
          </a:xfrm>
          <a:prstGeom prst="rect">
            <a:avLst/>
          </a:prstGeom>
          <a:noFill/>
          <a:ln w="9525">
            <a:noFill/>
            <a:miter lim="800000"/>
            <a:headEnd/>
            <a:tailEnd/>
          </a:ln>
        </p:spPr>
        <p:txBody>
          <a:bodyPr wrap="non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2400" b="0" i="0" u="none" strike="noStrike" kern="0" cap="none" spc="-150" normalizeH="0" baseline="0" noProof="0" dirty="0">
                <a:ln>
                  <a:noFill/>
                </a:ln>
                <a:solidFill>
                  <a:srgbClr val="FFC000"/>
                </a:solidFill>
                <a:effectLst/>
                <a:uLnTx/>
                <a:uFillTx/>
                <a:latin typeface="Open Sans Light" pitchFamily="34" charset="0"/>
                <a:ea typeface="Open Sans Light" pitchFamily="34" charset="0"/>
                <a:cs typeface="Open Sans Light" pitchFamily="34" charset="0"/>
              </a:rPr>
              <a:t>70%</a:t>
            </a:r>
          </a:p>
        </p:txBody>
      </p:sp>
      <p:sp>
        <p:nvSpPr>
          <p:cNvPr id="56" name="Text Box 7"/>
          <p:cNvSpPr txBox="1">
            <a:spLocks noChangeArrowheads="1"/>
          </p:cNvSpPr>
          <p:nvPr/>
        </p:nvSpPr>
        <p:spPr bwMode="auto">
          <a:xfrm>
            <a:off x="5996423" y="3302503"/>
            <a:ext cx="754374" cy="477054"/>
          </a:xfrm>
          <a:prstGeom prst="rect">
            <a:avLst/>
          </a:prstGeom>
          <a:noFill/>
          <a:ln w="9525">
            <a:noFill/>
            <a:miter lim="800000"/>
            <a:headEnd/>
            <a:tailEnd/>
          </a:ln>
        </p:spPr>
        <p:txBody>
          <a:bodyPr wrap="non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2800" b="0" i="0" u="none" strike="noStrike" kern="0" cap="none" spc="-150" normalizeH="0" baseline="0" noProof="0">
                <a:ln>
                  <a:noFill/>
                </a:ln>
                <a:solidFill>
                  <a:srgbClr val="FFC000"/>
                </a:solidFill>
                <a:effectLst/>
                <a:uLnTx/>
                <a:uFillTx/>
                <a:latin typeface="Open Sans Light" pitchFamily="34" charset="0"/>
                <a:ea typeface="Open Sans Light" pitchFamily="34" charset="0"/>
                <a:cs typeface="Open Sans Light" pitchFamily="34" charset="0"/>
              </a:rPr>
              <a:t>80%</a:t>
            </a:r>
          </a:p>
        </p:txBody>
      </p:sp>
      <p:sp>
        <p:nvSpPr>
          <p:cNvPr id="57" name="Text Box 7"/>
          <p:cNvSpPr txBox="1">
            <a:spLocks noChangeArrowheads="1"/>
          </p:cNvSpPr>
          <p:nvPr/>
        </p:nvSpPr>
        <p:spPr bwMode="auto">
          <a:xfrm>
            <a:off x="5869694" y="4796609"/>
            <a:ext cx="651781" cy="415498"/>
          </a:xfrm>
          <a:prstGeom prst="rect">
            <a:avLst/>
          </a:prstGeom>
          <a:noFill/>
          <a:ln w="9525">
            <a:noFill/>
            <a:miter lim="800000"/>
            <a:headEnd/>
            <a:tailEnd/>
          </a:ln>
        </p:spPr>
        <p:txBody>
          <a:bodyPr wrap="non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2400" b="0" i="0" u="none" strike="noStrike" kern="0" cap="none" spc="-150" normalizeH="0" baseline="0" noProof="0">
                <a:ln>
                  <a:noFill/>
                </a:ln>
                <a:solidFill>
                  <a:srgbClr val="FFC000"/>
                </a:solidFill>
                <a:effectLst/>
                <a:uLnTx/>
                <a:uFillTx/>
                <a:latin typeface="Open Sans Light" pitchFamily="34" charset="0"/>
                <a:ea typeface="Open Sans Light" pitchFamily="34" charset="0"/>
                <a:cs typeface="Open Sans Light" pitchFamily="34" charset="0"/>
              </a:rPr>
              <a:t>42%</a:t>
            </a:r>
          </a:p>
        </p:txBody>
      </p:sp>
      <p:sp>
        <p:nvSpPr>
          <p:cNvPr id="58" name="Text Box 7"/>
          <p:cNvSpPr txBox="1">
            <a:spLocks noChangeArrowheads="1"/>
          </p:cNvSpPr>
          <p:nvPr/>
        </p:nvSpPr>
        <p:spPr bwMode="auto">
          <a:xfrm>
            <a:off x="4187375" y="3124589"/>
            <a:ext cx="547587" cy="353943"/>
          </a:xfrm>
          <a:prstGeom prst="rect">
            <a:avLst/>
          </a:prstGeom>
          <a:noFill/>
          <a:ln w="9525">
            <a:noFill/>
            <a:miter lim="800000"/>
            <a:headEnd/>
            <a:tailEnd/>
          </a:ln>
        </p:spPr>
        <p:txBody>
          <a:bodyPr wrap="non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2000" b="0" i="0" u="none" strike="noStrike" kern="0" cap="none" spc="-150" normalizeH="0" baseline="0" noProof="0" dirty="0">
                <a:ln>
                  <a:noFill/>
                </a:ln>
                <a:solidFill>
                  <a:srgbClr val="FFC000"/>
                </a:solidFill>
                <a:effectLst/>
                <a:uLnTx/>
                <a:uFillTx/>
                <a:latin typeface="Open Sans Light" pitchFamily="34" charset="0"/>
                <a:ea typeface="Open Sans Light" pitchFamily="34" charset="0"/>
                <a:cs typeface="Open Sans Light" pitchFamily="34" charset="0"/>
              </a:rPr>
              <a:t>90%</a:t>
            </a:r>
          </a:p>
        </p:txBody>
      </p:sp>
      <p:cxnSp>
        <p:nvCxnSpPr>
          <p:cNvPr id="59" name="Straight Arrow Connector 32"/>
          <p:cNvCxnSpPr/>
          <p:nvPr/>
        </p:nvCxnSpPr>
        <p:spPr>
          <a:xfrm flipH="1">
            <a:off x="3907897" y="2656316"/>
            <a:ext cx="37021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35"/>
          <p:cNvCxnSpPr/>
          <p:nvPr/>
        </p:nvCxnSpPr>
        <p:spPr>
          <a:xfrm flipH="1">
            <a:off x="3907897" y="4399495"/>
            <a:ext cx="675013"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1" name="Chart 6"/>
          <p:cNvGraphicFramePr/>
          <p:nvPr>
            <p:extLst/>
          </p:nvPr>
        </p:nvGraphicFramePr>
        <p:xfrm>
          <a:off x="4378371" y="3496595"/>
          <a:ext cx="1423739" cy="1540886"/>
        </p:xfrm>
        <a:graphic>
          <a:graphicData uri="http://schemas.openxmlformats.org/drawingml/2006/chart">
            <c:chart xmlns:c="http://schemas.openxmlformats.org/drawingml/2006/chart" xmlns:r="http://schemas.openxmlformats.org/officeDocument/2006/relationships" r:id="rId7"/>
          </a:graphicData>
        </a:graphic>
      </p:graphicFrame>
      <p:sp>
        <p:nvSpPr>
          <p:cNvPr id="62" name="Text Box 7"/>
          <p:cNvSpPr txBox="1">
            <a:spLocks noChangeArrowheads="1"/>
          </p:cNvSpPr>
          <p:nvPr/>
        </p:nvSpPr>
        <p:spPr bwMode="auto">
          <a:xfrm>
            <a:off x="4727295" y="4034609"/>
            <a:ext cx="651781" cy="415498"/>
          </a:xfrm>
          <a:prstGeom prst="rect">
            <a:avLst/>
          </a:prstGeom>
          <a:noFill/>
          <a:ln w="9525">
            <a:noFill/>
            <a:miter lim="800000"/>
            <a:headEnd/>
            <a:tailEnd/>
          </a:ln>
        </p:spPr>
        <p:txBody>
          <a:bodyPr wrap="none" lIns="45720" tIns="22860" rIns="45720" bIns="22860">
            <a:spAutoFit/>
          </a:bodyPr>
          <a:lstStyle/>
          <a:p>
            <a:pPr marL="0" marR="0" lvl="0" indent="0" algn="ctr" defTabSz="1088232" eaLnBrk="1" fontAlgn="auto" latinLnBrk="0" hangingPunct="1">
              <a:lnSpc>
                <a:spcPct val="100000"/>
              </a:lnSpc>
              <a:spcBef>
                <a:spcPts val="0"/>
              </a:spcBef>
              <a:spcAft>
                <a:spcPts val="0"/>
              </a:spcAft>
              <a:buClrTx/>
              <a:buSzTx/>
              <a:buFontTx/>
              <a:buNone/>
              <a:tabLst/>
              <a:defRPr/>
            </a:pPr>
            <a:r>
              <a:rPr kumimoji="0" lang="en-CA" sz="2400" b="0" i="0" u="none" strike="noStrike" kern="0" cap="none" spc="-150" normalizeH="0" baseline="0" noProof="0">
                <a:ln>
                  <a:noFill/>
                </a:ln>
                <a:solidFill>
                  <a:srgbClr val="FFC000"/>
                </a:solidFill>
                <a:effectLst/>
                <a:uLnTx/>
                <a:uFillTx/>
                <a:latin typeface="Open Sans Light" pitchFamily="34" charset="0"/>
                <a:ea typeface="Open Sans Light" pitchFamily="34" charset="0"/>
                <a:cs typeface="Open Sans Light" pitchFamily="34" charset="0"/>
              </a:rPr>
              <a:t>25%</a:t>
            </a:r>
          </a:p>
        </p:txBody>
      </p:sp>
      <p:cxnSp>
        <p:nvCxnSpPr>
          <p:cNvPr id="63" name="Straight Connector 37"/>
          <p:cNvCxnSpPr/>
          <p:nvPr/>
        </p:nvCxnSpPr>
        <p:spPr>
          <a:xfrm>
            <a:off x="4278110" y="2656316"/>
            <a:ext cx="183058" cy="2451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3" name="矩形 32"/>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8712162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500"/>
                                        <p:tgtEl>
                                          <p:spTgt spid="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heel(1)">
                                      <p:cBhvr>
                                        <p:cTn id="14" dur="500"/>
                                        <p:tgtEl>
                                          <p:spTgt spid="4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heel(1)">
                                      <p:cBhvr>
                                        <p:cTn id="21" dur="500"/>
                                        <p:tgtEl>
                                          <p:spTgt spid="39"/>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heel(1)">
                                      <p:cBhvr>
                                        <p:cTn id="28" dur="500"/>
                                        <p:tgtEl>
                                          <p:spTgt spid="6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fade">
                                      <p:cBhvr>
                                        <p:cTn id="32" dur="500"/>
                                        <p:tgtEl>
                                          <p:spTgt spid="62"/>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heel(1)">
                                      <p:cBhvr>
                                        <p:cTn id="35" dur="500"/>
                                        <p:tgtEl>
                                          <p:spTgt spid="40"/>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22" presetClass="entr" presetSubtype="8"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22" presetClass="entr" presetSubtype="2"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right)">
                                      <p:cBhvr>
                                        <p:cTn id="52" dur="500"/>
                                        <p:tgtEl>
                                          <p:spTgt spid="63"/>
                                        </p:tgtEl>
                                      </p:cBhvr>
                                    </p:animEffect>
                                  </p:childTnLst>
                                </p:cTn>
                              </p:par>
                              <p:par>
                                <p:cTn id="53" presetID="22" presetClass="entr" presetSubtype="2" fill="hold"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right)">
                                      <p:cBhvr>
                                        <p:cTn id="55" dur="500"/>
                                        <p:tgtEl>
                                          <p:spTgt spid="59"/>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par>
                                <p:cTn id="63" presetID="22" presetClass="entr" presetSubtype="8"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left)">
                                      <p:cBhvr>
                                        <p:cTn id="65" dur="500"/>
                                        <p:tgtEl>
                                          <p:spTgt spid="49"/>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500"/>
                                        <p:tgtEl>
                                          <p:spTgt spid="4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22" presetClass="entr" presetSubtype="2" fill="hold"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wipe(right)">
                                      <p:cBhvr>
                                        <p:cTn id="75" dur="500"/>
                                        <p:tgtEl>
                                          <p:spTgt spid="6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500"/>
                                        <p:tgtEl>
                                          <p:spTgt spid="5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fade">
                                      <p:cBhvr>
                                        <p:cTn id="82" dur="500"/>
                                        <p:tgtEl>
                                          <p:spTgt spid="53"/>
                                        </p:tgtEl>
                                      </p:cBhvr>
                                    </p:animEffect>
                                  </p:childTnLst>
                                </p:cTn>
                              </p:par>
                              <p:par>
                                <p:cTn id="83" presetID="22" presetClass="entr" presetSubtype="8" fill="hold"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childTnLst>
                          </p:cTn>
                        </p:par>
                        <p:par>
                          <p:cTn id="86" fill="hold">
                            <p:stCondLst>
                              <p:cond delay="5000"/>
                            </p:stCondLst>
                            <p:childTnLst>
                              <p:par>
                                <p:cTn id="87" presetID="10"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8" grpId="0">
        <p:bldAsOne/>
      </p:bldGraphic>
      <p:bldGraphic spid="39" grpId="0">
        <p:bldAsOne/>
      </p:bldGraphic>
      <p:bldGraphic spid="40" grpId="0">
        <p:bldAsOne/>
      </p:bldGraphic>
      <p:bldGraphic spid="41" grpId="0">
        <p:bldAsOne/>
      </p:bldGraphic>
      <p:bldP spid="43" grpId="0"/>
      <p:bldP spid="44" grpId="0" animBg="1"/>
      <p:bldP spid="45" grpId="0"/>
      <p:bldP spid="46" grpId="0" animBg="1"/>
      <p:bldP spid="47" grpId="0"/>
      <p:bldP spid="48" grpId="0" animBg="1"/>
      <p:bldP spid="51" grpId="0"/>
      <p:bldP spid="52" grpId="0" animBg="1"/>
      <p:bldP spid="53" grpId="0"/>
      <p:bldP spid="54" grpId="0" animBg="1"/>
      <p:bldP spid="55" grpId="0"/>
      <p:bldP spid="56" grpId="0"/>
      <p:bldP spid="57" grpId="0"/>
      <p:bldP spid="58" grpId="0"/>
      <p:bldGraphic spid="61" grpId="0">
        <p:bldAsOne/>
      </p:bldGraphic>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2"/>
          <p:cNvSpPr>
            <a:spLocks/>
          </p:cNvSpPr>
          <p:nvPr/>
        </p:nvSpPr>
        <p:spPr bwMode="auto">
          <a:xfrm>
            <a:off x="2446991" y="1758288"/>
            <a:ext cx="5440772" cy="4658135"/>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solidFill>
            <a:srgbClr val="92700E"/>
          </a:solidFill>
          <a:ln w="9525">
            <a:noFill/>
            <a:round/>
            <a:headEnd/>
            <a:tailEnd/>
          </a:ln>
        </p:spPr>
        <p:txBody>
          <a:bodyPr wrap="none" lIns="83831" tIns="41916" rIns="83831" bIns="41916"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18" name="圆角矩形 17"/>
          <p:cNvSpPr/>
          <p:nvPr/>
        </p:nvSpPr>
        <p:spPr>
          <a:xfrm>
            <a:off x="3977329" y="4614733"/>
            <a:ext cx="2122372" cy="392954"/>
          </a:xfrm>
          <a:prstGeom prst="roundRect">
            <a:avLst/>
          </a:prstGeom>
          <a:solidFill>
            <a:srgbClr val="92710E">
              <a:alpha val="5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2012</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年</a:t>
            </a: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4</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月</a:t>
            </a:r>
          </a:p>
        </p:txBody>
      </p:sp>
      <p:sp>
        <p:nvSpPr>
          <p:cNvPr id="19" name="圆角矩形 18"/>
          <p:cNvSpPr/>
          <p:nvPr/>
        </p:nvSpPr>
        <p:spPr>
          <a:xfrm>
            <a:off x="4867353" y="3768129"/>
            <a:ext cx="2122372" cy="392954"/>
          </a:xfrm>
          <a:prstGeom prst="roundRect">
            <a:avLst/>
          </a:prstGeom>
          <a:solidFill>
            <a:srgbClr val="92710E">
              <a:alpha val="5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2013</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年</a:t>
            </a: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5</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月</a:t>
            </a:r>
          </a:p>
        </p:txBody>
      </p:sp>
      <p:sp>
        <p:nvSpPr>
          <p:cNvPr id="20" name="圆角矩形 19"/>
          <p:cNvSpPr/>
          <p:nvPr/>
        </p:nvSpPr>
        <p:spPr>
          <a:xfrm>
            <a:off x="5530594" y="2951348"/>
            <a:ext cx="2122372" cy="392954"/>
          </a:xfrm>
          <a:prstGeom prst="roundRect">
            <a:avLst/>
          </a:prstGeom>
          <a:solidFill>
            <a:srgbClr val="92710E">
              <a:alpha val="5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2014</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年</a:t>
            </a: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6</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月</a:t>
            </a:r>
          </a:p>
        </p:txBody>
      </p:sp>
      <p:sp>
        <p:nvSpPr>
          <p:cNvPr id="21" name="圆角矩形 20"/>
          <p:cNvSpPr/>
          <p:nvPr/>
        </p:nvSpPr>
        <p:spPr>
          <a:xfrm>
            <a:off x="6274084" y="2180352"/>
            <a:ext cx="2122372" cy="392954"/>
          </a:xfrm>
          <a:prstGeom prst="roundRect">
            <a:avLst/>
          </a:prstGeom>
          <a:solidFill>
            <a:srgbClr val="92710E">
              <a:alpha val="5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2015</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年</a:t>
            </a: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12</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月</a:t>
            </a:r>
          </a:p>
        </p:txBody>
      </p:sp>
      <p:sp>
        <p:nvSpPr>
          <p:cNvPr id="22" name="圆角矩形 21"/>
          <p:cNvSpPr/>
          <p:nvPr/>
        </p:nvSpPr>
        <p:spPr>
          <a:xfrm>
            <a:off x="3135185" y="5389842"/>
            <a:ext cx="2122372" cy="392954"/>
          </a:xfrm>
          <a:prstGeom prst="roundRect">
            <a:avLst/>
          </a:prstGeom>
          <a:solidFill>
            <a:srgbClr val="92710E">
              <a:alpha val="50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2011</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年</a:t>
            </a:r>
            <a:r>
              <a:rPr kumimoji="0" lang="en-US" altLang="zh-CN"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3</a:t>
            </a:r>
            <a:r>
              <a:rPr kumimoji="0" lang="zh-CN" altLang="en-US" sz="17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月</a:t>
            </a:r>
          </a:p>
        </p:txBody>
      </p:sp>
      <p:sp>
        <p:nvSpPr>
          <p:cNvPr id="23" name="矩形 22"/>
          <p:cNvSpPr/>
          <p:nvPr/>
        </p:nvSpPr>
        <p:spPr>
          <a:xfrm>
            <a:off x="6274084" y="5363666"/>
            <a:ext cx="2105557" cy="546316"/>
          </a:xfrm>
          <a:prstGeom prst="rect">
            <a:avLst/>
          </a:prstGeom>
          <a:ln>
            <a:solidFill>
              <a:schemeClr val="bg1">
                <a:lumMod val="50000"/>
              </a:schemeClr>
            </a:solidFill>
            <a:prstDash val="dash"/>
          </a:ln>
        </p:spPr>
        <p:txBody>
          <a:bodyPr wrap="square" lIns="83831" tIns="41916" rIns="83831" bIns="41916">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p>
        </p:txBody>
      </p:sp>
      <p:sp>
        <p:nvSpPr>
          <p:cNvPr id="24" name="矩形 23"/>
          <p:cNvSpPr/>
          <p:nvPr/>
        </p:nvSpPr>
        <p:spPr>
          <a:xfrm>
            <a:off x="6834984" y="4531974"/>
            <a:ext cx="2105557" cy="546316"/>
          </a:xfrm>
          <a:prstGeom prst="rect">
            <a:avLst/>
          </a:prstGeom>
          <a:ln>
            <a:solidFill>
              <a:schemeClr val="bg1">
                <a:lumMod val="50000"/>
              </a:schemeClr>
            </a:solidFill>
            <a:prstDash val="dash"/>
          </a:ln>
        </p:spPr>
        <p:txBody>
          <a:bodyPr wrap="square" lIns="83831" tIns="41916" rIns="83831" bIns="41916">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p>
        </p:txBody>
      </p:sp>
      <p:sp>
        <p:nvSpPr>
          <p:cNvPr id="25" name="矩形 24"/>
          <p:cNvSpPr/>
          <p:nvPr/>
        </p:nvSpPr>
        <p:spPr>
          <a:xfrm>
            <a:off x="7379263" y="3700281"/>
            <a:ext cx="2105557" cy="546316"/>
          </a:xfrm>
          <a:prstGeom prst="rect">
            <a:avLst/>
          </a:prstGeom>
          <a:ln>
            <a:solidFill>
              <a:schemeClr val="bg1">
                <a:lumMod val="50000"/>
              </a:schemeClr>
            </a:solidFill>
            <a:prstDash val="dash"/>
          </a:ln>
        </p:spPr>
        <p:txBody>
          <a:bodyPr wrap="square" lIns="83831" tIns="41916" rIns="83831" bIns="41916">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p>
        </p:txBody>
      </p:sp>
      <p:sp>
        <p:nvSpPr>
          <p:cNvPr id="26" name="矩形 25"/>
          <p:cNvSpPr/>
          <p:nvPr/>
        </p:nvSpPr>
        <p:spPr>
          <a:xfrm>
            <a:off x="7887763" y="2868589"/>
            <a:ext cx="2105557" cy="546316"/>
          </a:xfrm>
          <a:prstGeom prst="rect">
            <a:avLst/>
          </a:prstGeom>
          <a:ln>
            <a:solidFill>
              <a:schemeClr val="bg1">
                <a:lumMod val="50000"/>
              </a:schemeClr>
            </a:solidFill>
            <a:prstDash val="dash"/>
          </a:ln>
        </p:spPr>
        <p:txBody>
          <a:bodyPr wrap="square" lIns="83831" tIns="41916" rIns="83831" bIns="41916">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p>
        </p:txBody>
      </p:sp>
      <p:sp>
        <p:nvSpPr>
          <p:cNvPr id="27" name="矩形 26"/>
          <p:cNvSpPr/>
          <p:nvPr/>
        </p:nvSpPr>
        <p:spPr>
          <a:xfrm>
            <a:off x="8685479" y="2112505"/>
            <a:ext cx="2105557" cy="546316"/>
          </a:xfrm>
          <a:prstGeom prst="rect">
            <a:avLst/>
          </a:prstGeom>
          <a:ln>
            <a:solidFill>
              <a:schemeClr val="bg1">
                <a:lumMod val="50000"/>
              </a:schemeClr>
            </a:solidFill>
            <a:prstDash val="dash"/>
          </a:ln>
        </p:spPr>
        <p:txBody>
          <a:bodyPr wrap="square" lIns="83831" tIns="41916" rIns="83831" bIns="41916">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endParaRPr kumimoji="0" lang="en-US" altLang="zh-CN"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单击此处添加文本</a:t>
            </a:r>
          </a:p>
        </p:txBody>
      </p:sp>
      <p:sp>
        <p:nvSpPr>
          <p:cNvPr id="28" name="Content Placeholder 2"/>
          <p:cNvSpPr txBox="1">
            <a:spLocks/>
          </p:cNvSpPr>
          <p:nvPr/>
        </p:nvSpPr>
        <p:spPr>
          <a:xfrm>
            <a:off x="1348220" y="2325565"/>
            <a:ext cx="3024336" cy="12066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29" name="Title 13"/>
          <p:cNvSpPr txBox="1">
            <a:spLocks/>
          </p:cNvSpPr>
          <p:nvPr/>
        </p:nvSpPr>
        <p:spPr>
          <a:xfrm>
            <a:off x="1330083" y="1819748"/>
            <a:ext cx="2884425" cy="58551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j-cs"/>
              </a:rPr>
              <a:t>行业发展新趋势</a:t>
            </a:r>
            <a:endParaRPr kumimoji="0" lang="en-US" sz="16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j-cs"/>
            </a:endParaRPr>
          </a:p>
        </p:txBody>
      </p:sp>
      <p:sp>
        <p:nvSpPr>
          <p:cNvPr id="30"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1" name="矩形 30"/>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427251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0-#ppt_w/2"/>
                                          </p:val>
                                        </p:tav>
                                        <p:tav tm="100000">
                                          <p:val>
                                            <p:strVal val="#ppt_x"/>
                                          </p:val>
                                        </p:tav>
                                      </p:tavLst>
                                    </p:anim>
                                    <p:anim calcmode="lin" valueType="num">
                                      <p:cBhvr additive="base">
                                        <p:cTn id="11" dur="5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1+#ppt_w/2"/>
                                          </p:val>
                                        </p:tav>
                                        <p:tav tm="100000">
                                          <p:val>
                                            <p:strVal val="#ppt_x"/>
                                          </p:val>
                                        </p:tav>
                                      </p:tavLst>
                                    </p:anim>
                                    <p:anim calcmode="lin" valueType="num">
                                      <p:cBhvr additive="base">
                                        <p:cTn id="15" dur="500" fill="hold"/>
                                        <p:tgtEl>
                                          <p:spTgt spid="2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0-#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1+#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0-#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barn(inVertical)">
                                      <p:cBhvr>
                                        <p:cTn id="51" dur="500"/>
                                        <p:tgtEl>
                                          <p:spTgt spid="29"/>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Freeform 6"/>
          <p:cNvSpPr>
            <a:spLocks/>
          </p:cNvSpPr>
          <p:nvPr/>
        </p:nvSpPr>
        <p:spPr bwMode="auto">
          <a:xfrm>
            <a:off x="1269896" y="2063868"/>
            <a:ext cx="3005390" cy="134444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25400">
            <a:solidFill>
              <a:schemeClr val="bg1">
                <a:lumMod val="50000"/>
                <a:alpha val="50000"/>
              </a:schemeClr>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79" name="Text Box 10"/>
          <p:cNvSpPr txBox="1">
            <a:spLocks noChangeArrowheads="1"/>
          </p:cNvSpPr>
          <p:nvPr/>
        </p:nvSpPr>
        <p:spPr bwMode="auto">
          <a:xfrm>
            <a:off x="1218141" y="2155582"/>
            <a:ext cx="2748902" cy="1166473"/>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单击此处添加标题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80" name="Freeform 6"/>
          <p:cNvSpPr>
            <a:spLocks/>
          </p:cNvSpPr>
          <p:nvPr/>
        </p:nvSpPr>
        <p:spPr bwMode="auto">
          <a:xfrm>
            <a:off x="1269897" y="4434329"/>
            <a:ext cx="3005390" cy="127636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25400">
            <a:solidFill>
              <a:schemeClr val="bg1">
                <a:lumMod val="50000"/>
                <a:alpha val="50000"/>
              </a:schemeClr>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81" name="Text Box 10"/>
          <p:cNvSpPr txBox="1">
            <a:spLocks noChangeArrowheads="1"/>
          </p:cNvSpPr>
          <p:nvPr/>
        </p:nvSpPr>
        <p:spPr bwMode="auto">
          <a:xfrm>
            <a:off x="1218141" y="4499794"/>
            <a:ext cx="2748902" cy="1166473"/>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单击此处添加标题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82" name="Freeform 6"/>
          <p:cNvSpPr>
            <a:spLocks/>
          </p:cNvSpPr>
          <p:nvPr/>
        </p:nvSpPr>
        <p:spPr bwMode="auto">
          <a:xfrm flipH="1">
            <a:off x="7474589" y="2063868"/>
            <a:ext cx="3165896" cy="134444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25400">
            <a:solidFill>
              <a:schemeClr val="bg1">
                <a:lumMod val="50000"/>
                <a:alpha val="50000"/>
              </a:schemeClr>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83" name="Text Box 10"/>
          <p:cNvSpPr txBox="1">
            <a:spLocks noChangeArrowheads="1"/>
          </p:cNvSpPr>
          <p:nvPr/>
        </p:nvSpPr>
        <p:spPr bwMode="auto">
          <a:xfrm>
            <a:off x="7810148" y="2163756"/>
            <a:ext cx="2707636" cy="116647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单击此处添加标题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84" name="Freeform 6"/>
          <p:cNvSpPr>
            <a:spLocks/>
          </p:cNvSpPr>
          <p:nvPr/>
        </p:nvSpPr>
        <p:spPr bwMode="auto">
          <a:xfrm flipH="1">
            <a:off x="7474589" y="4434329"/>
            <a:ext cx="3165896" cy="127636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25400">
            <a:solidFill>
              <a:schemeClr val="bg1">
                <a:lumMod val="50000"/>
                <a:alpha val="50000"/>
              </a:schemeClr>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solidFill>
                <a:srgbClr val="FFC000"/>
              </a:solidFill>
              <a:effectLst/>
              <a:uLnTx/>
              <a:uFillTx/>
              <a:latin typeface="微软雅黑" pitchFamily="34" charset="-122"/>
              <a:ea typeface="微软雅黑" pitchFamily="34" charset="-122"/>
            </a:endParaRPr>
          </a:p>
        </p:txBody>
      </p:sp>
      <p:sp>
        <p:nvSpPr>
          <p:cNvPr id="85" name="Text Box 10"/>
          <p:cNvSpPr txBox="1">
            <a:spLocks noChangeArrowheads="1"/>
          </p:cNvSpPr>
          <p:nvPr/>
        </p:nvSpPr>
        <p:spPr bwMode="auto">
          <a:xfrm>
            <a:off x="7801522" y="4490476"/>
            <a:ext cx="2707636" cy="116647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单击此处添加标题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grpSp>
        <p:nvGrpSpPr>
          <p:cNvPr id="92" name="组合 91"/>
          <p:cNvGrpSpPr/>
          <p:nvPr/>
        </p:nvGrpSpPr>
        <p:grpSpPr>
          <a:xfrm>
            <a:off x="4351484" y="2261656"/>
            <a:ext cx="3054350" cy="3035301"/>
            <a:chOff x="5125678" y="2347916"/>
            <a:chExt cx="3054350" cy="3035301"/>
          </a:xfrm>
        </p:grpSpPr>
        <p:sp>
          <p:nvSpPr>
            <p:cNvPr id="46" name="Freeform 6"/>
            <p:cNvSpPr>
              <a:spLocks/>
            </p:cNvSpPr>
            <p:nvPr/>
          </p:nvSpPr>
          <p:spPr bwMode="auto">
            <a:xfrm>
              <a:off x="5125678" y="2347916"/>
              <a:ext cx="1528763" cy="1520825"/>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92710E">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47" name="Freeform 7"/>
            <p:cNvSpPr>
              <a:spLocks/>
            </p:cNvSpPr>
            <p:nvPr/>
          </p:nvSpPr>
          <p:spPr bwMode="auto">
            <a:xfrm>
              <a:off x="5125678" y="3863979"/>
              <a:ext cx="1528763" cy="1519238"/>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chemeClr val="bg1">
                <a:lumMod val="75000"/>
                <a:alpha val="5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48" name="Freeform 8"/>
            <p:cNvSpPr>
              <a:spLocks/>
            </p:cNvSpPr>
            <p:nvPr/>
          </p:nvSpPr>
          <p:spPr bwMode="auto">
            <a:xfrm>
              <a:off x="6649678" y="2347916"/>
              <a:ext cx="1530350" cy="1520825"/>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chemeClr val="bg1">
                <a:lumMod val="75000"/>
                <a:alpha val="5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49" name="Freeform 9"/>
            <p:cNvSpPr>
              <a:spLocks/>
            </p:cNvSpPr>
            <p:nvPr/>
          </p:nvSpPr>
          <p:spPr bwMode="auto">
            <a:xfrm>
              <a:off x="6649678" y="3863979"/>
              <a:ext cx="1530350" cy="1519238"/>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92710E">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86" name="TextBox 85"/>
            <p:cNvSpPr txBox="1"/>
            <p:nvPr/>
          </p:nvSpPr>
          <p:spPr>
            <a:xfrm>
              <a:off x="5612968" y="3168218"/>
              <a:ext cx="97632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优 势</a:t>
              </a:r>
            </a:p>
          </p:txBody>
        </p:sp>
        <p:sp>
          <p:nvSpPr>
            <p:cNvPr id="87" name="TextBox 86"/>
            <p:cNvSpPr txBox="1"/>
            <p:nvPr/>
          </p:nvSpPr>
          <p:spPr>
            <a:xfrm>
              <a:off x="5612968" y="4016588"/>
              <a:ext cx="97632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挑 战</a:t>
              </a:r>
            </a:p>
          </p:txBody>
        </p:sp>
        <p:sp>
          <p:nvSpPr>
            <p:cNvPr id="88" name="TextBox 87"/>
            <p:cNvSpPr txBox="1"/>
            <p:nvPr/>
          </p:nvSpPr>
          <p:spPr>
            <a:xfrm>
              <a:off x="6741696" y="3168218"/>
              <a:ext cx="97632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机 遇</a:t>
              </a:r>
            </a:p>
          </p:txBody>
        </p:sp>
        <p:sp>
          <p:nvSpPr>
            <p:cNvPr id="89" name="TextBox 88"/>
            <p:cNvSpPr txBox="1"/>
            <p:nvPr/>
          </p:nvSpPr>
          <p:spPr>
            <a:xfrm>
              <a:off x="6741696" y="4016588"/>
              <a:ext cx="976328" cy="4770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劣 势</a:t>
              </a:r>
            </a:p>
          </p:txBody>
        </p:sp>
      </p:grpSp>
      <p:sp>
        <p:nvSpPr>
          <p:cNvPr id="23"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4" name="矩形 23"/>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2260311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heel(1)">
                                      <p:cBhvr>
                                        <p:cTn id="7" dur="1000"/>
                                        <p:tgtEl>
                                          <p:spTgt spid="9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300"/>
                                        <p:tgtEl>
                                          <p:spTgt spid="78"/>
                                        </p:tgtEl>
                                      </p:cBhvr>
                                    </p:animEffect>
                                  </p:childTnLst>
                                </p:cTn>
                              </p:par>
                            </p:childTnLst>
                          </p:cTn>
                        </p:par>
                        <p:par>
                          <p:cTn id="12" fill="hold">
                            <p:stCondLst>
                              <p:cond delay="1300"/>
                            </p:stCondLst>
                            <p:childTnLst>
                              <p:par>
                                <p:cTn id="13" presetID="22" presetClass="entr" presetSubtype="2"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right)">
                                      <p:cBhvr>
                                        <p:cTn id="15" dur="300"/>
                                        <p:tgtEl>
                                          <p:spTgt spid="79"/>
                                        </p:tgtEl>
                                      </p:cBhvr>
                                    </p:animEffect>
                                  </p:childTnLst>
                                </p:cTn>
                              </p:par>
                            </p:childTnLst>
                          </p:cTn>
                        </p:par>
                        <p:par>
                          <p:cTn id="16" fill="hold">
                            <p:stCondLst>
                              <p:cond delay="16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300"/>
                                        <p:tgtEl>
                                          <p:spTgt spid="80"/>
                                        </p:tgtEl>
                                      </p:cBhvr>
                                    </p:animEffect>
                                  </p:childTnLst>
                                </p:cTn>
                              </p:par>
                            </p:childTnLst>
                          </p:cTn>
                        </p:par>
                        <p:par>
                          <p:cTn id="20" fill="hold">
                            <p:stCondLst>
                              <p:cond delay="1900"/>
                            </p:stCondLst>
                            <p:childTnLst>
                              <p:par>
                                <p:cTn id="21" presetID="22" presetClass="entr" presetSubtype="2"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right)">
                                      <p:cBhvr>
                                        <p:cTn id="23" dur="300"/>
                                        <p:tgtEl>
                                          <p:spTgt spid="8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300"/>
                                        <p:tgtEl>
                                          <p:spTgt spid="8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left)">
                                      <p:cBhvr>
                                        <p:cTn id="31" dur="300"/>
                                        <p:tgtEl>
                                          <p:spTgt spid="83"/>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300"/>
                                        <p:tgtEl>
                                          <p:spTgt spid="84"/>
                                        </p:tgtEl>
                                      </p:cBhvr>
                                    </p:animEffect>
                                  </p:childTnLst>
                                </p:cTn>
                              </p:par>
                            </p:childTnLst>
                          </p:cTn>
                        </p:par>
                        <p:par>
                          <p:cTn id="36" fill="hold">
                            <p:stCondLst>
                              <p:cond delay="3100"/>
                            </p:stCondLst>
                            <p:childTnLst>
                              <p:par>
                                <p:cTn id="37" presetID="22" presetClass="entr" presetSubtype="8"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left)">
                                      <p:cBhvr>
                                        <p:cTn id="39" dur="300"/>
                                        <p:tgtEl>
                                          <p:spTgt spid="85"/>
                                        </p:tgtEl>
                                      </p:cBhvr>
                                    </p:animEffect>
                                  </p:childTnLst>
                                </p:cTn>
                              </p:par>
                            </p:childTnLst>
                          </p:cTn>
                        </p:par>
                        <p:par>
                          <p:cTn id="40" fill="hold">
                            <p:stCondLst>
                              <p:cond delay="3400"/>
                            </p:stCondLst>
                            <p:childTnLst>
                              <p:par>
                                <p:cTn id="41" presetID="8" presetClass="emph" presetSubtype="0" fill="hold" nodeType="afterEffect">
                                  <p:stCondLst>
                                    <p:cond delay="0"/>
                                  </p:stCondLst>
                                  <p:childTnLst>
                                    <p:animRot by="21600000">
                                      <p:cBhvr>
                                        <p:cTn id="42" dur="2000" fill="hold"/>
                                        <p:tgtEl>
                                          <p:spTgt spid="92"/>
                                        </p:tgtEl>
                                        <p:attrNameLst>
                                          <p:attrName>r</p:attrName>
                                        </p:attrNameLst>
                                      </p:cBhvr>
                                    </p:animRot>
                                  </p:childTnLst>
                                </p:cTn>
                              </p:par>
                              <p:par>
                                <p:cTn id="43" presetID="26" presetClass="emph" presetSubtype="0" fill="hold" nodeType="withEffect">
                                  <p:stCondLst>
                                    <p:cond delay="0"/>
                                  </p:stCondLst>
                                  <p:childTnLst>
                                    <p:animEffect transition="out" filter="fade">
                                      <p:cBhvr>
                                        <p:cTn id="44" dur="500" tmFilter="0, 0; .2, .5; .8, .5; 1, 0"/>
                                        <p:tgtEl>
                                          <p:spTgt spid="92"/>
                                        </p:tgtEl>
                                      </p:cBhvr>
                                    </p:animEffect>
                                    <p:animScale>
                                      <p:cBhvr>
                                        <p:cTn id="45" dur="250" autoRev="1" fill="hold"/>
                                        <p:tgtEl>
                                          <p:spTgt spid="92"/>
                                        </p:tgtEl>
                                      </p:cBhvr>
                                      <p:by x="105000" y="105000"/>
                                    </p:animScale>
                                  </p:childTnLst>
                                </p:cTn>
                              </p:par>
                              <p:par>
                                <p:cTn id="46" presetID="32" presetClass="emph" presetSubtype="0" fill="hold" nodeType="withEffect">
                                  <p:stCondLst>
                                    <p:cond delay="1000"/>
                                  </p:stCondLst>
                                  <p:childTnLst>
                                    <p:animRot by="120000">
                                      <p:cBhvr>
                                        <p:cTn id="47" dur="200" fill="hold">
                                          <p:stCondLst>
                                            <p:cond delay="0"/>
                                          </p:stCondLst>
                                        </p:cTn>
                                        <p:tgtEl>
                                          <p:spTgt spid="92"/>
                                        </p:tgtEl>
                                        <p:attrNameLst>
                                          <p:attrName>r</p:attrName>
                                        </p:attrNameLst>
                                      </p:cBhvr>
                                    </p:animRot>
                                    <p:animRot by="-240000">
                                      <p:cBhvr>
                                        <p:cTn id="48" dur="400" fill="hold">
                                          <p:stCondLst>
                                            <p:cond delay="400"/>
                                          </p:stCondLst>
                                        </p:cTn>
                                        <p:tgtEl>
                                          <p:spTgt spid="92"/>
                                        </p:tgtEl>
                                        <p:attrNameLst>
                                          <p:attrName>r</p:attrName>
                                        </p:attrNameLst>
                                      </p:cBhvr>
                                    </p:animRot>
                                    <p:animRot by="240000">
                                      <p:cBhvr>
                                        <p:cTn id="49" dur="400" fill="hold">
                                          <p:stCondLst>
                                            <p:cond delay="800"/>
                                          </p:stCondLst>
                                        </p:cTn>
                                        <p:tgtEl>
                                          <p:spTgt spid="92"/>
                                        </p:tgtEl>
                                        <p:attrNameLst>
                                          <p:attrName>r</p:attrName>
                                        </p:attrNameLst>
                                      </p:cBhvr>
                                    </p:animRot>
                                    <p:animRot by="-240000">
                                      <p:cBhvr>
                                        <p:cTn id="50" dur="400" fill="hold">
                                          <p:stCondLst>
                                            <p:cond delay="1200"/>
                                          </p:stCondLst>
                                        </p:cTn>
                                        <p:tgtEl>
                                          <p:spTgt spid="92"/>
                                        </p:tgtEl>
                                        <p:attrNameLst>
                                          <p:attrName>r</p:attrName>
                                        </p:attrNameLst>
                                      </p:cBhvr>
                                    </p:animRot>
                                    <p:animRot by="120000">
                                      <p:cBhvr>
                                        <p:cTn id="51" dur="400" fill="hold">
                                          <p:stCondLst>
                                            <p:cond delay="1600"/>
                                          </p:stCondLst>
                                        </p:cTn>
                                        <p:tgtEl>
                                          <p:spTgt spid="9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animBg="1"/>
      <p:bldP spid="81" grpId="0"/>
      <p:bldP spid="82" grpId="0" animBg="1"/>
      <p:bldP spid="83" grpId="0"/>
      <p:bldP spid="84" grpId="0" animBg="1"/>
      <p:bldP spid="8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13"/>
          <p:cNvSpPr>
            <a:spLocks/>
          </p:cNvSpPr>
          <p:nvPr/>
        </p:nvSpPr>
        <p:spPr bwMode="auto">
          <a:xfrm>
            <a:off x="0" y="1810509"/>
            <a:ext cx="1949003" cy="2792175"/>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4" name="Freeform 19"/>
          <p:cNvSpPr>
            <a:spLocks/>
          </p:cNvSpPr>
          <p:nvPr/>
        </p:nvSpPr>
        <p:spPr bwMode="auto">
          <a:xfrm>
            <a:off x="2964823" y="-40670"/>
            <a:ext cx="2346435" cy="6918036"/>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tx1">
                <a:lumMod val="75000"/>
                <a:lumOff val="25000"/>
              </a:schemeClr>
            </a:solidFill>
            <a:prstDash val="sysDash"/>
            <a:miter lim="800000"/>
            <a:headEnd/>
            <a:tailEnd/>
          </a:ln>
          <a:extLst>
            <a:ext uri="{909E8E84-426E-40DD-AFC4-6F175D3DCCD1}">
              <a14:hiddenFill xmlns:a14="http://schemas.microsoft.com/office/drawing/2010/main">
                <a:solidFill>
                  <a:srgbClr val="FFC000"/>
                </a:solidFill>
              </a14:hiddenFill>
            </a:ext>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5" name="椭圆 74"/>
          <p:cNvSpPr>
            <a:spLocks noChangeAspect="1"/>
          </p:cNvSpPr>
          <p:nvPr/>
        </p:nvSpPr>
        <p:spPr bwMode="auto">
          <a:xfrm>
            <a:off x="3977132" y="80841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7" name="TextBox 86"/>
          <p:cNvSpPr txBox="1"/>
          <p:nvPr/>
        </p:nvSpPr>
        <p:spPr>
          <a:xfrm>
            <a:off x="5365958" y="902124"/>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工作概述</a:t>
            </a: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2" name="组合 1"/>
          <p:cNvGrpSpPr/>
          <p:nvPr/>
        </p:nvGrpSpPr>
        <p:grpSpPr>
          <a:xfrm>
            <a:off x="4683558" y="1724102"/>
            <a:ext cx="5489141" cy="729541"/>
            <a:chOff x="4683558" y="1724102"/>
            <a:chExt cx="5489141" cy="729541"/>
          </a:xfrm>
        </p:grpSpPr>
        <p:sp>
          <p:nvSpPr>
            <p:cNvPr id="76" name="椭圆 75"/>
            <p:cNvSpPr>
              <a:spLocks noChangeAspect="1"/>
            </p:cNvSpPr>
            <p:nvPr/>
          </p:nvSpPr>
          <p:spPr bwMode="auto">
            <a:xfrm>
              <a:off x="4683558" y="172410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8" name="TextBox 87"/>
            <p:cNvSpPr txBox="1"/>
            <p:nvPr/>
          </p:nvSpPr>
          <p:spPr>
            <a:xfrm>
              <a:off x="6030781" y="182340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完成情况</a:t>
              </a: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3" name="组合 2"/>
          <p:cNvGrpSpPr/>
          <p:nvPr/>
        </p:nvGrpSpPr>
        <p:grpSpPr>
          <a:xfrm>
            <a:off x="4884971" y="2604546"/>
            <a:ext cx="5274920" cy="729541"/>
            <a:chOff x="4884971" y="2604546"/>
            <a:chExt cx="5274920" cy="729541"/>
          </a:xfrm>
        </p:grpSpPr>
        <p:sp>
          <p:nvSpPr>
            <p:cNvPr id="77" name="椭圆 76"/>
            <p:cNvSpPr>
              <a:spLocks noChangeAspect="1"/>
            </p:cNvSpPr>
            <p:nvPr/>
          </p:nvSpPr>
          <p:spPr bwMode="auto">
            <a:xfrm>
              <a:off x="4884971" y="26045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9" name="TextBox 88"/>
            <p:cNvSpPr txBox="1"/>
            <p:nvPr/>
          </p:nvSpPr>
          <p:spPr>
            <a:xfrm>
              <a:off x="6242233" y="270063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项目展示</a:t>
              </a:r>
            </a:p>
          </p:txBody>
        </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4" name="组合 3"/>
          <p:cNvGrpSpPr/>
          <p:nvPr/>
        </p:nvGrpSpPr>
        <p:grpSpPr>
          <a:xfrm>
            <a:off x="4863136" y="3506582"/>
            <a:ext cx="5296754" cy="729541"/>
            <a:chOff x="4863136" y="3506582"/>
            <a:chExt cx="5296754" cy="729541"/>
          </a:xfrm>
        </p:grpSpPr>
        <p:sp>
          <p:nvSpPr>
            <p:cNvPr id="78" name="椭圆 77"/>
            <p:cNvSpPr>
              <a:spLocks noChangeAspect="1"/>
            </p:cNvSpPr>
            <p:nvPr/>
          </p:nvSpPr>
          <p:spPr bwMode="auto">
            <a:xfrm>
              <a:off x="4863136" y="350658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90" name="TextBox 89"/>
            <p:cNvSpPr txBox="1"/>
            <p:nvPr/>
          </p:nvSpPr>
          <p:spPr>
            <a:xfrm>
              <a:off x="6181716" y="3606179"/>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总结不足</a:t>
              </a: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5" name="组合 4"/>
          <p:cNvGrpSpPr/>
          <p:nvPr/>
        </p:nvGrpSpPr>
        <p:grpSpPr>
          <a:xfrm>
            <a:off x="4692936" y="4398646"/>
            <a:ext cx="5479764" cy="729541"/>
            <a:chOff x="4692936" y="4398646"/>
            <a:chExt cx="5479764" cy="729541"/>
          </a:xfrm>
        </p:grpSpPr>
        <p:sp>
          <p:nvSpPr>
            <p:cNvPr id="79" name="椭圆 78"/>
            <p:cNvSpPr>
              <a:spLocks noChangeAspect="1"/>
            </p:cNvSpPr>
            <p:nvPr/>
          </p:nvSpPr>
          <p:spPr bwMode="auto">
            <a:xfrm>
              <a:off x="4692936" y="43986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91" name="TextBox 90"/>
            <p:cNvSpPr txBox="1"/>
            <p:nvPr/>
          </p:nvSpPr>
          <p:spPr>
            <a:xfrm>
              <a:off x="6051430" y="449689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形势分析</a:t>
              </a: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grpSp>
        <p:nvGrpSpPr>
          <p:cNvPr id="6" name="组合 5"/>
          <p:cNvGrpSpPr/>
          <p:nvPr/>
        </p:nvGrpSpPr>
        <p:grpSpPr>
          <a:xfrm>
            <a:off x="3985123" y="5299051"/>
            <a:ext cx="6174767" cy="729541"/>
            <a:chOff x="3985123" y="5299051"/>
            <a:chExt cx="6174767" cy="729541"/>
          </a:xfrm>
        </p:grpSpPr>
        <p:sp>
          <p:nvSpPr>
            <p:cNvPr id="80" name="椭圆 79"/>
            <p:cNvSpPr>
              <a:spLocks noChangeAspect="1"/>
            </p:cNvSpPr>
            <p:nvPr/>
          </p:nvSpPr>
          <p:spPr bwMode="auto">
            <a:xfrm>
              <a:off x="3985123" y="5299051"/>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6" name="圆角矩形 85"/>
            <p:cNvSpPr/>
            <p:nvPr/>
          </p:nvSpPr>
          <p:spPr bwMode="auto">
            <a:xfrm>
              <a:off x="4929790" y="5362947"/>
              <a:ext cx="523010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92" name="TextBox 91"/>
            <p:cNvSpPr txBox="1"/>
            <p:nvPr/>
          </p:nvSpPr>
          <p:spPr>
            <a:xfrm>
              <a:off x="5365412" y="539681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目标计划</a:t>
              </a:r>
            </a:p>
          </p:txBody>
        </p:sp>
        <p:sp>
          <p:nvSpPr>
            <p:cNvPr id="98" name="TextBox 97"/>
            <p:cNvSpPr txBox="1"/>
            <p:nvPr/>
          </p:nvSpPr>
          <p:spPr>
            <a:xfrm>
              <a:off x="4097848" y="5336595"/>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6</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99" name="Oval 14"/>
          <p:cNvSpPr>
            <a:spLocks noChangeArrowheads="1"/>
          </p:cNvSpPr>
          <p:nvPr/>
        </p:nvSpPr>
        <p:spPr bwMode="auto">
          <a:xfrm>
            <a:off x="1257580" y="1995039"/>
            <a:ext cx="2471837" cy="2416829"/>
          </a:xfrm>
          <a:prstGeom prst="ellipse">
            <a:avLst/>
          </a:pr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101" name="TextBox 100"/>
          <p:cNvSpPr txBox="1"/>
          <p:nvPr/>
        </p:nvSpPr>
        <p:spPr>
          <a:xfrm>
            <a:off x="1857391" y="2360638"/>
            <a:ext cx="1218177" cy="1340985"/>
          </a:xfrm>
          <a:prstGeom prst="rect">
            <a:avLst/>
          </a:prstGeom>
          <a:noFill/>
          <a:ln>
            <a:noFill/>
          </a:ln>
        </p:spPr>
        <p:txBody>
          <a:bodyPr wrap="square" lIns="108816" tIns="54408" rIns="108816" bIns="54408"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目</a:t>
            </a:r>
            <a:endParaRPr kumimoji="0" lang="en-US" altLang="zh-CN"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录</a:t>
            </a:r>
          </a:p>
        </p:txBody>
      </p:sp>
      <p:sp>
        <p:nvSpPr>
          <p:cNvPr id="102" name="TextBox 101"/>
          <p:cNvSpPr txBox="1"/>
          <p:nvPr/>
        </p:nvSpPr>
        <p:spPr>
          <a:xfrm>
            <a:off x="1817672" y="3829548"/>
            <a:ext cx="1297616" cy="340711"/>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CONTENTS</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2320629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rc 682"/>
          <p:cNvSpPr>
            <a:spLocks/>
          </p:cNvSpPr>
          <p:nvPr/>
        </p:nvSpPr>
        <p:spPr bwMode="auto">
          <a:xfrm rot="19854842">
            <a:off x="3892304" y="1429697"/>
            <a:ext cx="883457" cy="873778"/>
          </a:xfrm>
          <a:custGeom>
            <a:avLst/>
            <a:gdLst>
              <a:gd name="T0" fmla="*/ 7139448 w 21600"/>
              <a:gd name="T1" fmla="*/ 0 h 21356"/>
              <a:gd name="T2" fmla="*/ 47640451 w 21600"/>
              <a:gd name="T3" fmla="*/ 47134805 h 21356"/>
              <a:gd name="T4" fmla="*/ 0 w 21600"/>
              <a:gd name="T5" fmla="*/ 47134805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76200">
            <a:solidFill>
              <a:srgbClr val="FFC000">
                <a:alpha val="55000"/>
              </a:srgbClr>
            </a:solidFill>
            <a:prstDash val="solid"/>
            <a:round/>
            <a:headEnd w="lg" len="lg"/>
            <a:tailEnd type="triangle" w="lg" len="lg"/>
          </a:ln>
          <a:extLst>
            <a:ext uri="{909E8E84-426E-40DD-AFC4-6F175D3DCCD1}">
              <a14:hiddenFill xmlns:a14="http://schemas.microsoft.com/office/drawing/2010/main">
                <a:solidFill>
                  <a:srgbClr val="FFC000"/>
                </a:solidFill>
              </a14:hiddenFill>
            </a:ext>
          </a:extLst>
        </p:spPr>
        <p:txBody>
          <a:bodyPr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4" name="Arc 681"/>
          <p:cNvSpPr>
            <a:spLocks/>
          </p:cNvSpPr>
          <p:nvPr/>
        </p:nvSpPr>
        <p:spPr bwMode="auto">
          <a:xfrm rot="8610123">
            <a:off x="3595183" y="3758784"/>
            <a:ext cx="1660454" cy="1349379"/>
          </a:xfrm>
          <a:custGeom>
            <a:avLst/>
            <a:gdLst>
              <a:gd name="T0" fmla="*/ 115621791 w 21600"/>
              <a:gd name="T1" fmla="*/ 0 h 15695"/>
              <a:gd name="T2" fmla="*/ 168290462 w 21600"/>
              <a:gd name="T3" fmla="*/ 152955741 h 15695"/>
              <a:gd name="T4" fmla="*/ 0 w 21600"/>
              <a:gd name="T5" fmla="*/ 152955741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76200">
            <a:solidFill>
              <a:srgbClr val="FFC000">
                <a:alpha val="55000"/>
              </a:srgbClr>
            </a:solidFill>
            <a:prstDash val="solid"/>
            <a:round/>
            <a:headEnd w="lg" len="lg"/>
            <a:tailEnd type="triangle" w="lg" len="lg"/>
          </a:ln>
          <a:extLst>
            <a:ext uri="{909E8E84-426E-40DD-AFC4-6F175D3DCCD1}">
              <a14:hiddenFill xmlns:a14="http://schemas.microsoft.com/office/drawing/2010/main">
                <a:solidFill>
                  <a:srgbClr val="FFC000"/>
                </a:solidFill>
              </a14:hiddenFill>
            </a:ext>
          </a:extLst>
        </p:spPr>
        <p:txBody>
          <a:bodyPr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5" name="Arc 683"/>
          <p:cNvSpPr>
            <a:spLocks/>
          </p:cNvSpPr>
          <p:nvPr/>
        </p:nvSpPr>
        <p:spPr bwMode="auto">
          <a:xfrm rot="1365382">
            <a:off x="6329148" y="3676000"/>
            <a:ext cx="540581" cy="782529"/>
          </a:xfrm>
          <a:custGeom>
            <a:avLst/>
            <a:gdLst>
              <a:gd name="T0" fmla="*/ 2673113 w 21600"/>
              <a:gd name="T1" fmla="*/ 0 h 31203"/>
              <a:gd name="T2" fmla="*/ 15875916 w 21600"/>
              <a:gd name="T3" fmla="*/ 25874024 h 31203"/>
              <a:gd name="T4" fmla="*/ 0 w 21600"/>
              <a:gd name="T5" fmla="*/ 17708743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76200">
            <a:solidFill>
              <a:srgbClr val="FFC000">
                <a:alpha val="55000"/>
              </a:srgbClr>
            </a:solidFill>
            <a:prstDash val="solid"/>
            <a:round/>
            <a:headEnd w="lg" len="lg"/>
            <a:tailEnd type="triangle" w="lg" len="lg"/>
          </a:ln>
          <a:extLst>
            <a:ext uri="{909E8E84-426E-40DD-AFC4-6F175D3DCCD1}">
              <a14:hiddenFill xmlns:a14="http://schemas.microsoft.com/office/drawing/2010/main">
                <a:solidFill>
                  <a:srgbClr val="FFC000"/>
                </a:solidFill>
              </a14:hiddenFill>
            </a:ext>
          </a:extLst>
        </p:spPr>
        <p:txBody>
          <a:bodyPr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nvGrpSpPr>
          <p:cNvPr id="3" name="组合 2"/>
          <p:cNvGrpSpPr/>
          <p:nvPr/>
        </p:nvGrpSpPr>
        <p:grpSpPr>
          <a:xfrm>
            <a:off x="1198232" y="1424434"/>
            <a:ext cx="2986331" cy="2986330"/>
            <a:chOff x="1198232" y="1424434"/>
            <a:chExt cx="2986331" cy="2986330"/>
          </a:xfrm>
        </p:grpSpPr>
        <p:sp>
          <p:nvSpPr>
            <p:cNvPr id="46" name="Freeform 675"/>
            <p:cNvSpPr>
              <a:spLocks noEditPoints="1"/>
            </p:cNvSpPr>
            <p:nvPr/>
          </p:nvSpPr>
          <p:spPr bwMode="auto">
            <a:xfrm rot="783694">
              <a:off x="1198232" y="1424434"/>
              <a:ext cx="2986331" cy="2986330"/>
            </a:xfrm>
            <a:custGeom>
              <a:avLst/>
              <a:gdLst>
                <a:gd name="T0" fmla="*/ 3285144 w 2622"/>
                <a:gd name="T1" fmla="*/ 1506563 h 2622"/>
                <a:gd name="T2" fmla="*/ 3217140 w 2622"/>
                <a:gd name="T3" fmla="*/ 1216236 h 2622"/>
                <a:gd name="T4" fmla="*/ 3154366 w 2622"/>
                <a:gd name="T5" fmla="*/ 776822 h 2622"/>
                <a:gd name="T6" fmla="*/ 2898041 w 2622"/>
                <a:gd name="T7" fmla="*/ 664352 h 2622"/>
                <a:gd name="T8" fmla="*/ 2678334 w 2622"/>
                <a:gd name="T9" fmla="*/ 460339 h 2622"/>
                <a:gd name="T10" fmla="*/ 2424625 w 2622"/>
                <a:gd name="T11" fmla="*/ 300789 h 2622"/>
                <a:gd name="T12" fmla="*/ 2068908 w 2622"/>
                <a:gd name="T13" fmla="*/ 34002 h 2622"/>
                <a:gd name="T14" fmla="*/ 1807352 w 2622"/>
                <a:gd name="T15" fmla="*/ 136009 h 2622"/>
                <a:gd name="T16" fmla="*/ 1509178 w 2622"/>
                <a:gd name="T17" fmla="*/ 146471 h 2622"/>
                <a:gd name="T18" fmla="*/ 1216236 w 2622"/>
                <a:gd name="T19" fmla="*/ 211860 h 2622"/>
                <a:gd name="T20" fmla="*/ 776822 w 2622"/>
                <a:gd name="T21" fmla="*/ 277249 h 2622"/>
                <a:gd name="T22" fmla="*/ 664352 w 2622"/>
                <a:gd name="T23" fmla="*/ 530959 h 2622"/>
                <a:gd name="T24" fmla="*/ 460339 w 2622"/>
                <a:gd name="T25" fmla="*/ 750666 h 2622"/>
                <a:gd name="T26" fmla="*/ 300789 w 2622"/>
                <a:gd name="T27" fmla="*/ 1004375 h 2622"/>
                <a:gd name="T28" fmla="*/ 34002 w 2622"/>
                <a:gd name="T29" fmla="*/ 1360092 h 2622"/>
                <a:gd name="T30" fmla="*/ 136009 w 2622"/>
                <a:gd name="T31" fmla="*/ 1621648 h 2622"/>
                <a:gd name="T32" fmla="*/ 146471 w 2622"/>
                <a:gd name="T33" fmla="*/ 1922437 h 2622"/>
                <a:gd name="T34" fmla="*/ 214476 w 2622"/>
                <a:gd name="T35" fmla="*/ 2212764 h 2622"/>
                <a:gd name="T36" fmla="*/ 277249 w 2622"/>
                <a:gd name="T37" fmla="*/ 2652178 h 2622"/>
                <a:gd name="T38" fmla="*/ 533574 w 2622"/>
                <a:gd name="T39" fmla="*/ 2767263 h 2622"/>
                <a:gd name="T40" fmla="*/ 753281 w 2622"/>
                <a:gd name="T41" fmla="*/ 2971277 h 2622"/>
                <a:gd name="T42" fmla="*/ 1006991 w 2622"/>
                <a:gd name="T43" fmla="*/ 3130826 h 2622"/>
                <a:gd name="T44" fmla="*/ 1362707 w 2622"/>
                <a:gd name="T45" fmla="*/ 3394998 h 2622"/>
                <a:gd name="T46" fmla="*/ 1621648 w 2622"/>
                <a:gd name="T47" fmla="*/ 3295606 h 2622"/>
                <a:gd name="T48" fmla="*/ 1922437 w 2622"/>
                <a:gd name="T49" fmla="*/ 3285144 h 2622"/>
                <a:gd name="T50" fmla="*/ 2215380 w 2622"/>
                <a:gd name="T51" fmla="*/ 3217140 h 2622"/>
                <a:gd name="T52" fmla="*/ 2652178 w 2622"/>
                <a:gd name="T53" fmla="*/ 3154366 h 2622"/>
                <a:gd name="T54" fmla="*/ 2767263 w 2622"/>
                <a:gd name="T55" fmla="*/ 2898041 h 2622"/>
                <a:gd name="T56" fmla="*/ 2971277 w 2622"/>
                <a:gd name="T57" fmla="*/ 2678334 h 2622"/>
                <a:gd name="T58" fmla="*/ 3130826 w 2622"/>
                <a:gd name="T59" fmla="*/ 2424625 h 2622"/>
                <a:gd name="T60" fmla="*/ 3394998 w 2622"/>
                <a:gd name="T61" fmla="*/ 2068908 h 2622"/>
                <a:gd name="T62" fmla="*/ 3295606 w 2622"/>
                <a:gd name="T63" fmla="*/ 1807352 h 2622"/>
                <a:gd name="T64" fmla="*/ 1493485 w 2622"/>
                <a:gd name="T65" fmla="*/ 3149135 h 2622"/>
                <a:gd name="T66" fmla="*/ 1085458 w 2622"/>
                <a:gd name="T67" fmla="*/ 3023588 h 2622"/>
                <a:gd name="T68" fmla="*/ 740204 w 2622"/>
                <a:gd name="T69" fmla="*/ 2788188 h 2622"/>
                <a:gd name="T70" fmla="*/ 473416 w 2622"/>
                <a:gd name="T71" fmla="*/ 2466474 h 2622"/>
                <a:gd name="T72" fmla="*/ 311252 w 2622"/>
                <a:gd name="T73" fmla="*/ 2076755 h 2622"/>
                <a:gd name="T74" fmla="*/ 264172 w 2622"/>
                <a:gd name="T75" fmla="*/ 1715808 h 2622"/>
                <a:gd name="T76" fmla="*/ 329561 w 2622"/>
                <a:gd name="T77" fmla="*/ 1284240 h 2622"/>
                <a:gd name="T78" fmla="*/ 512650 w 2622"/>
                <a:gd name="T79" fmla="*/ 904984 h 2622"/>
                <a:gd name="T80" fmla="*/ 792515 w 2622"/>
                <a:gd name="T81" fmla="*/ 596348 h 2622"/>
                <a:gd name="T82" fmla="*/ 1150847 w 2622"/>
                <a:gd name="T83" fmla="*/ 379256 h 2622"/>
                <a:gd name="T84" fmla="*/ 1566721 w 2622"/>
                <a:gd name="T85" fmla="*/ 272018 h 2622"/>
                <a:gd name="T86" fmla="*/ 1935515 w 2622"/>
                <a:gd name="T87" fmla="*/ 279865 h 2622"/>
                <a:gd name="T88" fmla="*/ 2343542 w 2622"/>
                <a:gd name="T89" fmla="*/ 408027 h 2622"/>
                <a:gd name="T90" fmla="*/ 2691412 w 2622"/>
                <a:gd name="T91" fmla="*/ 640812 h 2622"/>
                <a:gd name="T92" fmla="*/ 2955584 w 2622"/>
                <a:gd name="T93" fmla="*/ 962526 h 2622"/>
                <a:gd name="T94" fmla="*/ 3120364 w 2622"/>
                <a:gd name="T95" fmla="*/ 1352245 h 2622"/>
                <a:gd name="T96" fmla="*/ 3167444 w 2622"/>
                <a:gd name="T97" fmla="*/ 1715808 h 2622"/>
                <a:gd name="T98" fmla="*/ 3102055 w 2622"/>
                <a:gd name="T99" fmla="*/ 2147375 h 2622"/>
                <a:gd name="T100" fmla="*/ 2918966 w 2622"/>
                <a:gd name="T101" fmla="*/ 2526632 h 2622"/>
                <a:gd name="T102" fmla="*/ 2639101 w 2622"/>
                <a:gd name="T103" fmla="*/ 2835268 h 2622"/>
                <a:gd name="T104" fmla="*/ 2280769 w 2622"/>
                <a:gd name="T105" fmla="*/ 3052359 h 2622"/>
                <a:gd name="T106" fmla="*/ 1864895 w 2622"/>
                <a:gd name="T107" fmla="*/ 315959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FFC000">
                <a:alpha val="55000"/>
              </a:srgb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47" name="Oval 676"/>
            <p:cNvSpPr>
              <a:spLocks noChangeArrowheads="1"/>
            </p:cNvSpPr>
            <p:nvPr/>
          </p:nvSpPr>
          <p:spPr bwMode="auto">
            <a:xfrm rot="783694">
              <a:off x="1517824" y="1743841"/>
              <a:ext cx="2347588" cy="2346205"/>
            </a:xfrm>
            <a:prstGeom prst="star10">
              <a:avLst/>
            </a:prstGeom>
            <a:solidFill>
              <a:srgbClr val="FFC000">
                <a:alpha val="55000"/>
              </a:srgbClr>
            </a:solidFill>
            <a:ln>
              <a:noFill/>
            </a:ln>
            <a:extLst/>
          </p:spPr>
          <p:txBody>
            <a:bodyPr wrap="none" lIns="68580" tIns="34290" rIns="68580" bIns="34290"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ko-KR" altLang="en-US" sz="1800" b="0" i="0" u="none" strike="noStrike" kern="0" cap="none" spc="0" normalizeH="0" baseline="0" noProof="0">
                <a:ln>
                  <a:noFill/>
                </a:ln>
                <a:solidFill>
                  <a:prstClr val="white"/>
                </a:solidFill>
                <a:effectLst/>
                <a:uLnTx/>
                <a:uFillTx/>
                <a:latin typeface="굴림" panose="020B0600000101010101" pitchFamily="34" charset="-127"/>
                <a:ea typeface="굴림" panose="020B0600000101010101" pitchFamily="34" charset="-127"/>
              </a:endParaRPr>
            </a:p>
          </p:txBody>
        </p:sp>
        <p:sp>
          <p:nvSpPr>
            <p:cNvPr id="72" name="Freeform 4021"/>
            <p:cNvSpPr>
              <a:spLocks noEditPoints="1"/>
            </p:cNvSpPr>
            <p:nvPr/>
          </p:nvSpPr>
          <p:spPr bwMode="auto">
            <a:xfrm>
              <a:off x="1916977" y="3043640"/>
              <a:ext cx="288600" cy="273924"/>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3" name="Freeform 4022"/>
            <p:cNvSpPr>
              <a:spLocks noEditPoints="1"/>
            </p:cNvSpPr>
            <p:nvPr/>
          </p:nvSpPr>
          <p:spPr bwMode="auto">
            <a:xfrm>
              <a:off x="1775122" y="2569165"/>
              <a:ext cx="1227769" cy="601654"/>
            </a:xfrm>
            <a:custGeom>
              <a:avLst/>
              <a:gdLst>
                <a:gd name="T0" fmla="*/ 5 w 106"/>
                <a:gd name="T1" fmla="*/ 47 h 52"/>
                <a:gd name="T2" fmla="*/ 9 w 106"/>
                <a:gd name="T3" fmla="*/ 50 h 52"/>
                <a:gd name="T4" fmla="*/ 25 w 106"/>
                <a:gd name="T5" fmla="*/ 37 h 52"/>
                <a:gd name="T6" fmla="*/ 40 w 106"/>
                <a:gd name="T7" fmla="*/ 50 h 52"/>
                <a:gd name="T8" fmla="*/ 69 w 106"/>
                <a:gd name="T9" fmla="*/ 50 h 52"/>
                <a:gd name="T10" fmla="*/ 84 w 106"/>
                <a:gd name="T11" fmla="*/ 37 h 52"/>
                <a:gd name="T12" fmla="*/ 100 w 106"/>
                <a:gd name="T13" fmla="*/ 51 h 52"/>
                <a:gd name="T14" fmla="*/ 106 w 106"/>
                <a:gd name="T15" fmla="*/ 45 h 52"/>
                <a:gd name="T16" fmla="*/ 83 w 106"/>
                <a:gd name="T17" fmla="*/ 7 h 52"/>
                <a:gd name="T18" fmla="*/ 32 w 106"/>
                <a:gd name="T19" fmla="*/ 21 h 52"/>
                <a:gd name="T20" fmla="*/ 5 w 106"/>
                <a:gd name="T21" fmla="*/ 47 h 52"/>
                <a:gd name="T22" fmla="*/ 72 w 106"/>
                <a:gd name="T23" fmla="*/ 22 h 52"/>
                <a:gd name="T24" fmla="*/ 72 w 106"/>
                <a:gd name="T25" fmla="*/ 9 h 52"/>
                <a:gd name="T26" fmla="*/ 96 w 106"/>
                <a:gd name="T27" fmla="*/ 22 h 52"/>
                <a:gd name="T28" fmla="*/ 72 w 106"/>
                <a:gd name="T29" fmla="*/ 22 h 52"/>
                <a:gd name="T30" fmla="*/ 40 w 106"/>
                <a:gd name="T31" fmla="*/ 22 h 52"/>
                <a:gd name="T32" fmla="*/ 62 w 106"/>
                <a:gd name="T33" fmla="*/ 9 h 52"/>
                <a:gd name="T34" fmla="*/ 68 w 106"/>
                <a:gd name="T35" fmla="*/ 9 h 52"/>
                <a:gd name="T36" fmla="*/ 68 w 106"/>
                <a:gd name="T37" fmla="*/ 22 h 52"/>
                <a:gd name="T38" fmla="*/ 40 w 106"/>
                <a:gd name="T3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52">
                  <a:moveTo>
                    <a:pt x="5" y="47"/>
                  </a:moveTo>
                  <a:cubicBezTo>
                    <a:pt x="5" y="48"/>
                    <a:pt x="5" y="50"/>
                    <a:pt x="9" y="50"/>
                  </a:cubicBezTo>
                  <a:cubicBezTo>
                    <a:pt x="10" y="43"/>
                    <a:pt x="17" y="37"/>
                    <a:pt x="25" y="37"/>
                  </a:cubicBezTo>
                  <a:cubicBezTo>
                    <a:pt x="32" y="37"/>
                    <a:pt x="39" y="43"/>
                    <a:pt x="40" y="50"/>
                  </a:cubicBezTo>
                  <a:cubicBezTo>
                    <a:pt x="69" y="50"/>
                    <a:pt x="69" y="50"/>
                    <a:pt x="69" y="50"/>
                  </a:cubicBezTo>
                  <a:cubicBezTo>
                    <a:pt x="70" y="43"/>
                    <a:pt x="76" y="37"/>
                    <a:pt x="84" y="37"/>
                  </a:cubicBezTo>
                  <a:cubicBezTo>
                    <a:pt x="92" y="37"/>
                    <a:pt x="99" y="43"/>
                    <a:pt x="100" y="51"/>
                  </a:cubicBezTo>
                  <a:cubicBezTo>
                    <a:pt x="102" y="51"/>
                    <a:pt x="106" y="52"/>
                    <a:pt x="106" y="45"/>
                  </a:cubicBezTo>
                  <a:cubicBezTo>
                    <a:pt x="106" y="37"/>
                    <a:pt x="106" y="13"/>
                    <a:pt x="83" y="7"/>
                  </a:cubicBezTo>
                  <a:cubicBezTo>
                    <a:pt x="60" y="0"/>
                    <a:pt x="41" y="6"/>
                    <a:pt x="32" y="21"/>
                  </a:cubicBezTo>
                  <a:cubicBezTo>
                    <a:pt x="32" y="21"/>
                    <a:pt x="0" y="26"/>
                    <a:pt x="5" y="47"/>
                  </a:cubicBezTo>
                  <a:close/>
                  <a:moveTo>
                    <a:pt x="72" y="22"/>
                  </a:moveTo>
                  <a:cubicBezTo>
                    <a:pt x="72" y="9"/>
                    <a:pt x="72" y="9"/>
                    <a:pt x="72" y="9"/>
                  </a:cubicBezTo>
                  <a:cubicBezTo>
                    <a:pt x="83" y="10"/>
                    <a:pt x="92" y="14"/>
                    <a:pt x="96" y="22"/>
                  </a:cubicBezTo>
                  <a:lnTo>
                    <a:pt x="72" y="22"/>
                  </a:lnTo>
                  <a:close/>
                  <a:moveTo>
                    <a:pt x="40" y="22"/>
                  </a:moveTo>
                  <a:cubicBezTo>
                    <a:pt x="40" y="22"/>
                    <a:pt x="45" y="9"/>
                    <a:pt x="62" y="9"/>
                  </a:cubicBezTo>
                  <a:cubicBezTo>
                    <a:pt x="64" y="9"/>
                    <a:pt x="66" y="9"/>
                    <a:pt x="68" y="9"/>
                  </a:cubicBezTo>
                  <a:cubicBezTo>
                    <a:pt x="68" y="22"/>
                    <a:pt x="68" y="22"/>
                    <a:pt x="68" y="22"/>
                  </a:cubicBezTo>
                  <a:lnTo>
                    <a:pt x="40" y="22"/>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4" name="Freeform 4023"/>
            <p:cNvSpPr>
              <a:spLocks/>
            </p:cNvSpPr>
            <p:nvPr/>
          </p:nvSpPr>
          <p:spPr bwMode="auto">
            <a:xfrm>
              <a:off x="2944193" y="2696344"/>
              <a:ext cx="542959" cy="332622"/>
            </a:xfrm>
            <a:custGeom>
              <a:avLst/>
              <a:gdLst>
                <a:gd name="T0" fmla="*/ 2 w 47"/>
                <a:gd name="T1" fmla="*/ 29 h 29"/>
                <a:gd name="T2" fmla="*/ 4 w 47"/>
                <a:gd name="T3" fmla="*/ 27 h 29"/>
                <a:gd name="T4" fmla="*/ 25 w 47"/>
                <a:gd name="T5" fmla="*/ 20 h 29"/>
                <a:gd name="T6" fmla="*/ 42 w 47"/>
                <a:gd name="T7" fmla="*/ 19 h 29"/>
                <a:gd name="T8" fmla="*/ 47 w 47"/>
                <a:gd name="T9" fmla="*/ 2 h 29"/>
                <a:gd name="T10" fmla="*/ 45 w 47"/>
                <a:gd name="T11" fmla="*/ 0 h 29"/>
                <a:gd name="T12" fmla="*/ 43 w 47"/>
                <a:gd name="T13" fmla="*/ 2 h 29"/>
                <a:gd name="T14" fmla="*/ 40 w 47"/>
                <a:gd name="T15" fmla="*/ 16 h 29"/>
                <a:gd name="T16" fmla="*/ 26 w 47"/>
                <a:gd name="T17" fmla="*/ 16 h 29"/>
                <a:gd name="T18" fmla="*/ 0 w 47"/>
                <a:gd name="T19" fmla="*/ 26 h 29"/>
                <a:gd name="T20" fmla="*/ 1 w 47"/>
                <a:gd name="T21" fmla="*/ 29 h 29"/>
                <a:gd name="T22" fmla="*/ 2 w 47"/>
                <a:gd name="T2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9">
                  <a:moveTo>
                    <a:pt x="2" y="29"/>
                  </a:moveTo>
                  <a:cubicBezTo>
                    <a:pt x="2" y="29"/>
                    <a:pt x="3" y="28"/>
                    <a:pt x="4" y="27"/>
                  </a:cubicBezTo>
                  <a:cubicBezTo>
                    <a:pt x="7" y="16"/>
                    <a:pt x="16" y="18"/>
                    <a:pt x="25" y="20"/>
                  </a:cubicBezTo>
                  <a:cubicBezTo>
                    <a:pt x="31" y="21"/>
                    <a:pt x="38" y="23"/>
                    <a:pt x="42" y="19"/>
                  </a:cubicBezTo>
                  <a:cubicBezTo>
                    <a:pt x="46" y="16"/>
                    <a:pt x="47" y="11"/>
                    <a:pt x="47" y="2"/>
                  </a:cubicBezTo>
                  <a:cubicBezTo>
                    <a:pt x="47" y="1"/>
                    <a:pt x="46" y="0"/>
                    <a:pt x="45" y="0"/>
                  </a:cubicBezTo>
                  <a:cubicBezTo>
                    <a:pt x="44" y="0"/>
                    <a:pt x="43" y="1"/>
                    <a:pt x="43" y="2"/>
                  </a:cubicBezTo>
                  <a:cubicBezTo>
                    <a:pt x="43" y="9"/>
                    <a:pt x="42" y="14"/>
                    <a:pt x="40" y="16"/>
                  </a:cubicBezTo>
                  <a:cubicBezTo>
                    <a:pt x="37" y="18"/>
                    <a:pt x="31" y="17"/>
                    <a:pt x="26" y="16"/>
                  </a:cubicBezTo>
                  <a:cubicBezTo>
                    <a:pt x="16" y="14"/>
                    <a:pt x="5" y="12"/>
                    <a:pt x="0" y="26"/>
                  </a:cubicBezTo>
                  <a:cubicBezTo>
                    <a:pt x="0" y="27"/>
                    <a:pt x="0" y="28"/>
                    <a:pt x="1" y="29"/>
                  </a:cubicBezTo>
                  <a:cubicBezTo>
                    <a:pt x="1" y="29"/>
                    <a:pt x="1" y="29"/>
                    <a:pt x="2" y="29"/>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5" name="Freeform 4024"/>
            <p:cNvSpPr>
              <a:spLocks/>
            </p:cNvSpPr>
            <p:nvPr/>
          </p:nvSpPr>
          <p:spPr bwMode="auto">
            <a:xfrm>
              <a:off x="3325731" y="2349046"/>
              <a:ext cx="244575" cy="405993"/>
            </a:xfrm>
            <a:custGeom>
              <a:avLst/>
              <a:gdLst>
                <a:gd name="T0" fmla="*/ 5 w 21"/>
                <a:gd name="T1" fmla="*/ 2 h 35"/>
                <a:gd name="T2" fmla="*/ 6 w 21"/>
                <a:gd name="T3" fmla="*/ 10 h 35"/>
                <a:gd name="T4" fmla="*/ 9 w 21"/>
                <a:gd name="T5" fmla="*/ 10 h 35"/>
                <a:gd name="T6" fmla="*/ 11 w 21"/>
                <a:gd name="T7" fmla="*/ 10 h 35"/>
                <a:gd name="T8" fmla="*/ 15 w 21"/>
                <a:gd name="T9" fmla="*/ 9 h 35"/>
                <a:gd name="T10" fmla="*/ 15 w 21"/>
                <a:gd name="T11" fmla="*/ 1 h 35"/>
                <a:gd name="T12" fmla="*/ 16 w 21"/>
                <a:gd name="T13" fmla="*/ 0 h 35"/>
                <a:gd name="T14" fmla="*/ 17 w 21"/>
                <a:gd name="T15" fmla="*/ 1 h 35"/>
                <a:gd name="T16" fmla="*/ 18 w 21"/>
                <a:gd name="T17" fmla="*/ 9 h 35"/>
                <a:gd name="T18" fmla="*/ 21 w 21"/>
                <a:gd name="T19" fmla="*/ 9 h 35"/>
                <a:gd name="T20" fmla="*/ 21 w 21"/>
                <a:gd name="T21" fmla="*/ 17 h 35"/>
                <a:gd name="T22" fmla="*/ 16 w 21"/>
                <a:gd name="T23" fmla="*/ 24 h 35"/>
                <a:gd name="T24" fmla="*/ 15 w 21"/>
                <a:gd name="T25" fmla="*/ 33 h 35"/>
                <a:gd name="T26" fmla="*/ 10 w 21"/>
                <a:gd name="T27" fmla="*/ 34 h 35"/>
                <a:gd name="T28" fmla="*/ 6 w 21"/>
                <a:gd name="T29" fmla="*/ 24 h 35"/>
                <a:gd name="T30" fmla="*/ 1 w 21"/>
                <a:gd name="T31" fmla="*/ 18 h 35"/>
                <a:gd name="T32" fmla="*/ 0 w 21"/>
                <a:gd name="T33" fmla="*/ 10 h 35"/>
                <a:gd name="T34" fmla="*/ 3 w 21"/>
                <a:gd name="T35" fmla="*/ 10 h 35"/>
                <a:gd name="T36" fmla="*/ 2 w 21"/>
                <a:gd name="T37" fmla="*/ 2 h 35"/>
                <a:gd name="T38" fmla="*/ 4 w 21"/>
                <a:gd name="T39" fmla="*/ 1 h 35"/>
                <a:gd name="T40" fmla="*/ 5 w 21"/>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35">
                  <a:moveTo>
                    <a:pt x="5" y="2"/>
                  </a:moveTo>
                  <a:cubicBezTo>
                    <a:pt x="6" y="10"/>
                    <a:pt x="6" y="10"/>
                    <a:pt x="6" y="10"/>
                  </a:cubicBezTo>
                  <a:cubicBezTo>
                    <a:pt x="9" y="10"/>
                    <a:pt x="9" y="10"/>
                    <a:pt x="9" y="10"/>
                  </a:cubicBezTo>
                  <a:cubicBezTo>
                    <a:pt x="11" y="10"/>
                    <a:pt x="11" y="10"/>
                    <a:pt x="11" y="10"/>
                  </a:cubicBezTo>
                  <a:cubicBezTo>
                    <a:pt x="15" y="9"/>
                    <a:pt x="15" y="9"/>
                    <a:pt x="15" y="9"/>
                  </a:cubicBezTo>
                  <a:cubicBezTo>
                    <a:pt x="15" y="1"/>
                    <a:pt x="15" y="1"/>
                    <a:pt x="15" y="1"/>
                  </a:cubicBezTo>
                  <a:cubicBezTo>
                    <a:pt x="15" y="0"/>
                    <a:pt x="15" y="0"/>
                    <a:pt x="16" y="0"/>
                  </a:cubicBezTo>
                  <a:cubicBezTo>
                    <a:pt x="17" y="0"/>
                    <a:pt x="17" y="0"/>
                    <a:pt x="17" y="1"/>
                  </a:cubicBezTo>
                  <a:cubicBezTo>
                    <a:pt x="18" y="9"/>
                    <a:pt x="18" y="9"/>
                    <a:pt x="18" y="9"/>
                  </a:cubicBezTo>
                  <a:cubicBezTo>
                    <a:pt x="21" y="9"/>
                    <a:pt x="21" y="9"/>
                    <a:pt x="21" y="9"/>
                  </a:cubicBezTo>
                  <a:cubicBezTo>
                    <a:pt x="21" y="9"/>
                    <a:pt x="21" y="15"/>
                    <a:pt x="21" y="17"/>
                  </a:cubicBezTo>
                  <a:cubicBezTo>
                    <a:pt x="21" y="19"/>
                    <a:pt x="20" y="21"/>
                    <a:pt x="16" y="24"/>
                  </a:cubicBezTo>
                  <a:cubicBezTo>
                    <a:pt x="16" y="25"/>
                    <a:pt x="16" y="32"/>
                    <a:pt x="15" y="33"/>
                  </a:cubicBezTo>
                  <a:cubicBezTo>
                    <a:pt x="13" y="35"/>
                    <a:pt x="11" y="35"/>
                    <a:pt x="10" y="34"/>
                  </a:cubicBezTo>
                  <a:cubicBezTo>
                    <a:pt x="7" y="32"/>
                    <a:pt x="6" y="24"/>
                    <a:pt x="6" y="24"/>
                  </a:cubicBezTo>
                  <a:cubicBezTo>
                    <a:pt x="3" y="22"/>
                    <a:pt x="2" y="21"/>
                    <a:pt x="1" y="18"/>
                  </a:cubicBezTo>
                  <a:cubicBezTo>
                    <a:pt x="0" y="16"/>
                    <a:pt x="0" y="10"/>
                    <a:pt x="0" y="10"/>
                  </a:cubicBezTo>
                  <a:cubicBezTo>
                    <a:pt x="3" y="10"/>
                    <a:pt x="3" y="10"/>
                    <a:pt x="3" y="10"/>
                  </a:cubicBezTo>
                  <a:cubicBezTo>
                    <a:pt x="2" y="2"/>
                    <a:pt x="2" y="2"/>
                    <a:pt x="2" y="2"/>
                  </a:cubicBezTo>
                  <a:cubicBezTo>
                    <a:pt x="2" y="1"/>
                    <a:pt x="3" y="1"/>
                    <a:pt x="4" y="1"/>
                  </a:cubicBezTo>
                  <a:cubicBezTo>
                    <a:pt x="4" y="1"/>
                    <a:pt x="5" y="1"/>
                    <a:pt x="5" y="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6" name="Freeform 4025"/>
            <p:cNvSpPr>
              <a:spLocks noEditPoints="1"/>
            </p:cNvSpPr>
            <p:nvPr/>
          </p:nvSpPr>
          <p:spPr bwMode="auto">
            <a:xfrm>
              <a:off x="2606678" y="3043640"/>
              <a:ext cx="293490" cy="273924"/>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nvGrpSpPr>
          <p:cNvPr id="5" name="组合 4"/>
          <p:cNvGrpSpPr/>
          <p:nvPr/>
        </p:nvGrpSpPr>
        <p:grpSpPr>
          <a:xfrm>
            <a:off x="4745201" y="4280560"/>
            <a:ext cx="2006096" cy="2007478"/>
            <a:chOff x="4745201" y="4280560"/>
            <a:chExt cx="2006096" cy="2007478"/>
          </a:xfrm>
        </p:grpSpPr>
        <p:sp>
          <p:nvSpPr>
            <p:cNvPr id="49" name="Freeform 679"/>
            <p:cNvSpPr>
              <a:spLocks noEditPoints="1"/>
            </p:cNvSpPr>
            <p:nvPr/>
          </p:nvSpPr>
          <p:spPr bwMode="auto">
            <a:xfrm rot="783694">
              <a:off x="4745201" y="4280560"/>
              <a:ext cx="2006096" cy="2007478"/>
            </a:xfrm>
            <a:custGeom>
              <a:avLst/>
              <a:gdLst>
                <a:gd name="T0" fmla="*/ 2163936 w 1816"/>
                <a:gd name="T1" fmla="*/ 1005286 h 1816"/>
                <a:gd name="T2" fmla="*/ 2179157 w 1816"/>
                <a:gd name="T3" fmla="*/ 627035 h 1816"/>
                <a:gd name="T4" fmla="*/ 1968598 w 1816"/>
                <a:gd name="T5" fmla="*/ 538183 h 1816"/>
                <a:gd name="T6" fmla="*/ 1808777 w 1816"/>
                <a:gd name="T7" fmla="*/ 368097 h 1816"/>
                <a:gd name="T8" fmla="*/ 1674323 w 1816"/>
                <a:gd name="T9" fmla="*/ 121853 h 1816"/>
                <a:gd name="T10" fmla="*/ 1352143 w 1816"/>
                <a:gd name="T11" fmla="*/ 147239 h 1816"/>
                <a:gd name="T12" fmla="*/ 1060405 w 1816"/>
                <a:gd name="T13" fmla="*/ 132007 h 1816"/>
                <a:gd name="T14" fmla="*/ 844772 w 1816"/>
                <a:gd name="T15" fmla="*/ 175163 h 1816"/>
                <a:gd name="T16" fmla="*/ 629140 w 1816"/>
                <a:gd name="T17" fmla="*/ 271630 h 1816"/>
                <a:gd name="T18" fmla="*/ 273980 w 1816"/>
                <a:gd name="T19" fmla="*/ 401099 h 1816"/>
                <a:gd name="T20" fmla="*/ 271443 w 1816"/>
                <a:gd name="T21" fmla="*/ 629573 h 1816"/>
                <a:gd name="T22" fmla="*/ 175043 w 1816"/>
                <a:gd name="T23" fmla="*/ 845354 h 1816"/>
                <a:gd name="T24" fmla="*/ 0 w 1816"/>
                <a:gd name="T25" fmla="*/ 1061135 h 1816"/>
                <a:gd name="T26" fmla="*/ 147138 w 1816"/>
                <a:gd name="T27" fmla="*/ 1353075 h 1816"/>
                <a:gd name="T28" fmla="*/ 243538 w 1816"/>
                <a:gd name="T29" fmla="*/ 1624705 h 1816"/>
                <a:gd name="T30" fmla="*/ 365307 w 1816"/>
                <a:gd name="T31" fmla="*/ 1810023 h 1816"/>
                <a:gd name="T32" fmla="*/ 537813 w 1816"/>
                <a:gd name="T33" fmla="*/ 1972493 h 1816"/>
                <a:gd name="T34" fmla="*/ 794035 w 1816"/>
                <a:gd name="T35" fmla="*/ 2251739 h 1816"/>
                <a:gd name="T36" fmla="*/ 1004594 w 1816"/>
                <a:gd name="T37" fmla="*/ 2165427 h 1816"/>
                <a:gd name="T38" fmla="*/ 1240521 w 1816"/>
                <a:gd name="T39" fmla="*/ 2173043 h 1816"/>
                <a:gd name="T40" fmla="*/ 1506891 w 1816"/>
                <a:gd name="T41" fmla="*/ 2251739 h 1816"/>
                <a:gd name="T42" fmla="*/ 1719987 w 1816"/>
                <a:gd name="T43" fmla="*/ 2002956 h 1816"/>
                <a:gd name="T44" fmla="*/ 1935619 w 1816"/>
                <a:gd name="T45" fmla="*/ 1810023 h 1816"/>
                <a:gd name="T46" fmla="*/ 2057388 w 1816"/>
                <a:gd name="T47" fmla="*/ 1624705 h 1816"/>
                <a:gd name="T48" fmla="*/ 2141104 w 1816"/>
                <a:gd name="T49" fmla="*/ 1406385 h 1816"/>
                <a:gd name="T50" fmla="*/ 1151732 w 1816"/>
                <a:gd name="T51" fmla="*/ 2048651 h 1816"/>
                <a:gd name="T52" fmla="*/ 971615 w 1816"/>
                <a:gd name="T53" fmla="*/ 2030881 h 1816"/>
                <a:gd name="T54" fmla="*/ 763593 w 1816"/>
                <a:gd name="T55" fmla="*/ 1959800 h 1816"/>
                <a:gd name="T56" fmla="*/ 580939 w 1816"/>
                <a:gd name="T57" fmla="*/ 1843025 h 1816"/>
                <a:gd name="T58" fmla="*/ 433802 w 1816"/>
                <a:gd name="T59" fmla="*/ 1688170 h 1816"/>
                <a:gd name="T60" fmla="*/ 324717 w 1816"/>
                <a:gd name="T61" fmla="*/ 1500313 h 1816"/>
                <a:gd name="T62" fmla="*/ 266370 w 1816"/>
                <a:gd name="T63" fmla="*/ 1289609 h 1816"/>
                <a:gd name="T64" fmla="*/ 256222 w 1816"/>
                <a:gd name="T65" fmla="*/ 1106830 h 1816"/>
                <a:gd name="T66" fmla="*/ 296812 w 1816"/>
                <a:gd name="T67" fmla="*/ 885972 h 1816"/>
                <a:gd name="T68" fmla="*/ 385602 w 1816"/>
                <a:gd name="T69" fmla="*/ 687961 h 1816"/>
                <a:gd name="T70" fmla="*/ 517518 w 1816"/>
                <a:gd name="T71" fmla="*/ 517875 h 1816"/>
                <a:gd name="T72" fmla="*/ 687487 w 1816"/>
                <a:gd name="T73" fmla="*/ 385867 h 1816"/>
                <a:gd name="T74" fmla="*/ 885362 w 1816"/>
                <a:gd name="T75" fmla="*/ 297016 h 1816"/>
                <a:gd name="T76" fmla="*/ 1106068 w 1816"/>
                <a:gd name="T77" fmla="*/ 256399 h 1816"/>
                <a:gd name="T78" fmla="*/ 1286185 w 1816"/>
                <a:gd name="T79" fmla="*/ 266553 h 1816"/>
                <a:gd name="T80" fmla="*/ 1499280 w 1816"/>
                <a:gd name="T81" fmla="*/ 327480 h 1816"/>
                <a:gd name="T82" fmla="*/ 1687008 w 1816"/>
                <a:gd name="T83" fmla="*/ 434101 h 1816"/>
                <a:gd name="T84" fmla="*/ 1841756 w 1816"/>
                <a:gd name="T85" fmla="*/ 581340 h 1816"/>
                <a:gd name="T86" fmla="*/ 1958451 w 1816"/>
                <a:gd name="T87" fmla="*/ 764119 h 1816"/>
                <a:gd name="T88" fmla="*/ 2026946 w 1816"/>
                <a:gd name="T89" fmla="*/ 972284 h 1816"/>
                <a:gd name="T90" fmla="*/ 2047241 w 1816"/>
                <a:gd name="T91" fmla="*/ 1152525 h 1816"/>
                <a:gd name="T92" fmla="*/ 2019335 w 1816"/>
                <a:gd name="T93" fmla="*/ 1375922 h 1816"/>
                <a:gd name="T94" fmla="*/ 1938156 w 1816"/>
                <a:gd name="T95" fmla="*/ 1579010 h 1816"/>
                <a:gd name="T96" fmla="*/ 1813850 w 1816"/>
                <a:gd name="T97" fmla="*/ 1754174 h 1816"/>
                <a:gd name="T98" fmla="*/ 1651492 w 1816"/>
                <a:gd name="T99" fmla="*/ 1893797 h 1816"/>
                <a:gd name="T100" fmla="*/ 1458691 w 1816"/>
                <a:gd name="T101" fmla="*/ 1992802 h 1816"/>
                <a:gd name="T102" fmla="*/ 1243058 w 1816"/>
                <a:gd name="T103" fmla="*/ 2043574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FC000">
                <a:alpha val="55000"/>
              </a:srgb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0" name="Oval 680"/>
            <p:cNvSpPr>
              <a:spLocks noChangeArrowheads="1"/>
            </p:cNvSpPr>
            <p:nvPr/>
          </p:nvSpPr>
          <p:spPr bwMode="auto">
            <a:xfrm rot="783694">
              <a:off x="5060461" y="4596948"/>
              <a:ext cx="1374265" cy="1374265"/>
            </a:xfrm>
            <a:prstGeom prst="star10">
              <a:avLst/>
            </a:prstGeom>
            <a:solidFill>
              <a:srgbClr val="FFC000">
                <a:alpha val="55000"/>
              </a:srgbClr>
            </a:solidFill>
            <a:ln>
              <a:noFill/>
            </a:ln>
            <a:extLst/>
          </p:spPr>
          <p:txBody>
            <a:bodyPr wrap="none" lIns="68580" tIns="34290" rIns="68580" bIns="34290"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ko-KR" altLang="en-US" sz="1800" b="0" i="0" u="none" strike="noStrike" kern="0" cap="none" spc="0" normalizeH="0" baseline="0" noProof="0">
                <a:ln>
                  <a:noFill/>
                </a:ln>
                <a:solidFill>
                  <a:prstClr val="white"/>
                </a:solidFill>
                <a:effectLst/>
                <a:uLnTx/>
                <a:uFillTx/>
                <a:latin typeface="굴림" panose="020B0600000101010101" pitchFamily="34" charset="-127"/>
                <a:ea typeface="굴림" panose="020B0600000101010101" pitchFamily="34" charset="-127"/>
              </a:endParaRPr>
            </a:p>
          </p:txBody>
        </p:sp>
        <p:grpSp>
          <p:nvGrpSpPr>
            <p:cNvPr id="2" name="组合 1"/>
            <p:cNvGrpSpPr/>
            <p:nvPr/>
          </p:nvGrpSpPr>
          <p:grpSpPr>
            <a:xfrm>
              <a:off x="5349717" y="5030437"/>
              <a:ext cx="848590" cy="494396"/>
              <a:chOff x="5349717" y="5030437"/>
              <a:chExt cx="848590" cy="494396"/>
            </a:xfrm>
            <a:solidFill>
              <a:srgbClr val="FFC000"/>
            </a:solidFill>
          </p:grpSpPr>
          <p:sp>
            <p:nvSpPr>
              <p:cNvPr id="64" name="Freeform 3843"/>
              <p:cNvSpPr>
                <a:spLocks/>
              </p:cNvSpPr>
              <p:nvPr/>
            </p:nvSpPr>
            <p:spPr bwMode="auto">
              <a:xfrm>
                <a:off x="5819516" y="5082091"/>
                <a:ext cx="162339" cy="233670"/>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5" name="Freeform 3844"/>
              <p:cNvSpPr>
                <a:spLocks/>
              </p:cNvSpPr>
              <p:nvPr/>
            </p:nvSpPr>
            <p:spPr bwMode="auto">
              <a:xfrm>
                <a:off x="5866250" y="5072252"/>
                <a:ext cx="169719" cy="39355"/>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6" name="Freeform 3845"/>
              <p:cNvSpPr>
                <a:spLocks/>
              </p:cNvSpPr>
              <p:nvPr/>
            </p:nvSpPr>
            <p:spPr bwMode="auto">
              <a:xfrm>
                <a:off x="5576007" y="5030437"/>
                <a:ext cx="157419" cy="140202"/>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7" name="Freeform 3846"/>
              <p:cNvSpPr>
                <a:spLocks noEditPoints="1"/>
              </p:cNvSpPr>
              <p:nvPr/>
            </p:nvSpPr>
            <p:spPr bwMode="auto">
              <a:xfrm>
                <a:off x="5900685" y="5227211"/>
                <a:ext cx="297622" cy="29762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8" name="Freeform 3847"/>
              <p:cNvSpPr>
                <a:spLocks noEditPoints="1"/>
              </p:cNvSpPr>
              <p:nvPr/>
            </p:nvSpPr>
            <p:spPr bwMode="auto">
              <a:xfrm>
                <a:off x="5349717" y="5227211"/>
                <a:ext cx="295161" cy="29762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9" name="Freeform 3848"/>
              <p:cNvSpPr>
                <a:spLocks/>
              </p:cNvSpPr>
              <p:nvPr/>
            </p:nvSpPr>
            <p:spPr bwMode="auto">
              <a:xfrm>
                <a:off x="5477620" y="5128824"/>
                <a:ext cx="597703" cy="273025"/>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0" name="Freeform 3849"/>
              <p:cNvSpPr>
                <a:spLocks/>
              </p:cNvSpPr>
              <p:nvPr/>
            </p:nvSpPr>
            <p:spPr bwMode="auto">
              <a:xfrm>
                <a:off x="5580927" y="5205075"/>
                <a:ext cx="174638" cy="140202"/>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71" name="Freeform 3850"/>
              <p:cNvSpPr>
                <a:spLocks noEditPoints="1"/>
              </p:cNvSpPr>
              <p:nvPr/>
            </p:nvSpPr>
            <p:spPr bwMode="auto">
              <a:xfrm>
                <a:off x="5716210" y="5273946"/>
                <a:ext cx="162339" cy="169719"/>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grpSp>
      <p:grpSp>
        <p:nvGrpSpPr>
          <p:cNvPr id="4" name="组合 3"/>
          <p:cNvGrpSpPr/>
          <p:nvPr/>
        </p:nvGrpSpPr>
        <p:grpSpPr>
          <a:xfrm>
            <a:off x="4041706" y="2174982"/>
            <a:ext cx="2289520" cy="2290902"/>
            <a:chOff x="4041706" y="2174982"/>
            <a:chExt cx="2289520" cy="2290902"/>
          </a:xfrm>
        </p:grpSpPr>
        <p:sp>
          <p:nvSpPr>
            <p:cNvPr id="52" name="Freeform 673"/>
            <p:cNvSpPr>
              <a:spLocks noEditPoints="1"/>
            </p:cNvSpPr>
            <p:nvPr/>
          </p:nvSpPr>
          <p:spPr bwMode="auto">
            <a:xfrm rot="783694">
              <a:off x="4041706" y="2174982"/>
              <a:ext cx="2289520" cy="2290902"/>
            </a:xfrm>
            <a:custGeom>
              <a:avLst/>
              <a:gdLst>
                <a:gd name="T0" fmla="*/ 2469660 w 1816"/>
                <a:gd name="T1" fmla="*/ 1147217 h 1816"/>
                <a:gd name="T2" fmla="*/ 2487032 w 1816"/>
                <a:gd name="T3" fmla="*/ 715562 h 1816"/>
                <a:gd name="T4" fmla="*/ 2246725 w 1816"/>
                <a:gd name="T5" fmla="*/ 614167 h 1816"/>
                <a:gd name="T6" fmla="*/ 2064323 w 1816"/>
                <a:gd name="T7" fmla="*/ 420067 h 1816"/>
                <a:gd name="T8" fmla="*/ 1910874 w 1816"/>
                <a:gd name="T9" fmla="*/ 139057 h 1816"/>
                <a:gd name="T10" fmla="*/ 1543176 w 1816"/>
                <a:gd name="T11" fmla="*/ 168027 h 1816"/>
                <a:gd name="T12" fmla="*/ 1210220 w 1816"/>
                <a:gd name="T13" fmla="*/ 150645 h 1816"/>
                <a:gd name="T14" fmla="*/ 964123 w 1816"/>
                <a:gd name="T15" fmla="*/ 199894 h 1816"/>
                <a:gd name="T16" fmla="*/ 718026 w 1816"/>
                <a:gd name="T17" fmla="*/ 309980 h 1816"/>
                <a:gd name="T18" fmla="*/ 312689 w 1816"/>
                <a:gd name="T19" fmla="*/ 457728 h 1816"/>
                <a:gd name="T20" fmla="*/ 309793 w 1816"/>
                <a:gd name="T21" fmla="*/ 718459 h 1816"/>
                <a:gd name="T22" fmla="*/ 199773 w 1816"/>
                <a:gd name="T23" fmla="*/ 964705 h 1816"/>
                <a:gd name="T24" fmla="*/ 0 w 1816"/>
                <a:gd name="T25" fmla="*/ 1210951 h 1816"/>
                <a:gd name="T26" fmla="*/ 167925 w 1816"/>
                <a:gd name="T27" fmla="*/ 1544107 h 1816"/>
                <a:gd name="T28" fmla="*/ 277945 w 1816"/>
                <a:gd name="T29" fmla="*/ 1854088 h 1816"/>
                <a:gd name="T30" fmla="*/ 416918 w 1816"/>
                <a:gd name="T31" fmla="*/ 2065570 h 1816"/>
                <a:gd name="T32" fmla="*/ 613796 w 1816"/>
                <a:gd name="T33" fmla="*/ 2250978 h 1816"/>
                <a:gd name="T34" fmla="*/ 906218 w 1816"/>
                <a:gd name="T35" fmla="*/ 2569650 h 1816"/>
                <a:gd name="T36" fmla="*/ 1146525 w 1816"/>
                <a:gd name="T37" fmla="*/ 2471151 h 1816"/>
                <a:gd name="T38" fmla="*/ 1415784 w 1816"/>
                <a:gd name="T39" fmla="*/ 2479842 h 1816"/>
                <a:gd name="T40" fmla="*/ 1719787 w 1816"/>
                <a:gd name="T41" fmla="*/ 2569650 h 1816"/>
                <a:gd name="T42" fmla="*/ 1962989 w 1816"/>
                <a:gd name="T43" fmla="*/ 2285743 h 1816"/>
                <a:gd name="T44" fmla="*/ 2209087 w 1816"/>
                <a:gd name="T45" fmla="*/ 2065570 h 1816"/>
                <a:gd name="T46" fmla="*/ 2348059 w 1816"/>
                <a:gd name="T47" fmla="*/ 1854088 h 1816"/>
                <a:gd name="T48" fmla="*/ 2443603 w 1816"/>
                <a:gd name="T49" fmla="*/ 1604945 h 1816"/>
                <a:gd name="T50" fmla="*/ 1314450 w 1816"/>
                <a:gd name="T51" fmla="*/ 2337889 h 1816"/>
                <a:gd name="T52" fmla="*/ 1108886 w 1816"/>
                <a:gd name="T53" fmla="*/ 2317610 h 1816"/>
                <a:gd name="T54" fmla="*/ 871475 w 1816"/>
                <a:gd name="T55" fmla="*/ 2236493 h 1816"/>
                <a:gd name="T56" fmla="*/ 663016 w 1816"/>
                <a:gd name="T57" fmla="*/ 2103231 h 1816"/>
                <a:gd name="T58" fmla="*/ 495090 w 1816"/>
                <a:gd name="T59" fmla="*/ 1926513 h 1816"/>
                <a:gd name="T60" fmla="*/ 370594 w 1816"/>
                <a:gd name="T61" fmla="*/ 1712134 h 1816"/>
                <a:gd name="T62" fmla="*/ 304003 w 1816"/>
                <a:gd name="T63" fmla="*/ 1471682 h 1816"/>
                <a:gd name="T64" fmla="*/ 292422 w 1816"/>
                <a:gd name="T65" fmla="*/ 1263097 h 1816"/>
                <a:gd name="T66" fmla="*/ 338746 w 1816"/>
                <a:gd name="T67" fmla="*/ 1011057 h 1816"/>
                <a:gd name="T68" fmla="*/ 440080 w 1816"/>
                <a:gd name="T69" fmla="*/ 785090 h 1816"/>
                <a:gd name="T70" fmla="*/ 590634 w 1816"/>
                <a:gd name="T71" fmla="*/ 590990 h 1816"/>
                <a:gd name="T72" fmla="*/ 784617 w 1816"/>
                <a:gd name="T73" fmla="*/ 440346 h 1816"/>
                <a:gd name="T74" fmla="*/ 1010447 w 1816"/>
                <a:gd name="T75" fmla="*/ 338950 h 1816"/>
                <a:gd name="T76" fmla="*/ 1262335 w 1816"/>
                <a:gd name="T77" fmla="*/ 292598 h 1816"/>
                <a:gd name="T78" fmla="*/ 1467899 w 1816"/>
                <a:gd name="T79" fmla="*/ 304186 h 1816"/>
                <a:gd name="T80" fmla="*/ 1711101 w 1816"/>
                <a:gd name="T81" fmla="*/ 373715 h 1816"/>
                <a:gd name="T82" fmla="*/ 1925351 w 1816"/>
                <a:gd name="T83" fmla="*/ 495389 h 1816"/>
                <a:gd name="T84" fmla="*/ 2101962 w 1816"/>
                <a:gd name="T85" fmla="*/ 663416 h 1816"/>
                <a:gd name="T86" fmla="*/ 2235144 w 1816"/>
                <a:gd name="T87" fmla="*/ 872001 h 1816"/>
                <a:gd name="T88" fmla="*/ 2313316 w 1816"/>
                <a:gd name="T89" fmla="*/ 1109556 h 1816"/>
                <a:gd name="T90" fmla="*/ 2336478 w 1816"/>
                <a:gd name="T91" fmla="*/ 1315244 h 1816"/>
                <a:gd name="T92" fmla="*/ 2304630 w 1816"/>
                <a:gd name="T93" fmla="*/ 1570181 h 1816"/>
                <a:gd name="T94" fmla="*/ 2211982 w 1816"/>
                <a:gd name="T95" fmla="*/ 1801942 h 1816"/>
                <a:gd name="T96" fmla="*/ 2070114 w 1816"/>
                <a:gd name="T97" fmla="*/ 2001835 h 1816"/>
                <a:gd name="T98" fmla="*/ 1884817 w 1816"/>
                <a:gd name="T99" fmla="*/ 2161171 h 1816"/>
                <a:gd name="T100" fmla="*/ 1664777 w 1816"/>
                <a:gd name="T101" fmla="*/ 2274155 h 1816"/>
                <a:gd name="T102" fmla="*/ 1418680 w 1816"/>
                <a:gd name="T103" fmla="*/ 233209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FC000">
                <a:alpha val="55000"/>
              </a:srgb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3" name="Oval 677"/>
            <p:cNvSpPr>
              <a:spLocks noChangeArrowheads="1"/>
            </p:cNvSpPr>
            <p:nvPr/>
          </p:nvSpPr>
          <p:spPr bwMode="auto">
            <a:xfrm rot="783694">
              <a:off x="4401206" y="2535611"/>
              <a:ext cx="1569207" cy="1569207"/>
            </a:xfrm>
            <a:prstGeom prst="star10">
              <a:avLst/>
            </a:prstGeom>
            <a:solidFill>
              <a:srgbClr val="FFC000">
                <a:alpha val="55000"/>
              </a:srgbClr>
            </a:solidFill>
            <a:ln>
              <a:noFill/>
            </a:ln>
            <a:extLst/>
          </p:spPr>
          <p:txBody>
            <a:bodyPr wrap="none" lIns="68580" tIns="34290" rIns="68580" bIns="34290"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ko-KR" altLang="en-US" sz="1800" b="0" i="0" u="none" strike="noStrike" kern="0" cap="none" spc="0" normalizeH="0" baseline="0" noProof="0">
                <a:ln>
                  <a:noFill/>
                </a:ln>
                <a:solidFill>
                  <a:prstClr val="white"/>
                </a:solidFill>
                <a:effectLst/>
                <a:uLnTx/>
                <a:uFillTx/>
                <a:latin typeface="굴림" panose="020B0600000101010101" pitchFamily="34" charset="-127"/>
                <a:ea typeface="굴림" panose="020B0600000101010101" pitchFamily="34" charset="-127"/>
              </a:endParaRPr>
            </a:p>
          </p:txBody>
        </p:sp>
        <p:sp>
          <p:nvSpPr>
            <p:cNvPr id="55" name="Oval 3798"/>
            <p:cNvSpPr>
              <a:spLocks noChangeArrowheads="1"/>
            </p:cNvSpPr>
            <p:nvPr/>
          </p:nvSpPr>
          <p:spPr bwMode="auto">
            <a:xfrm>
              <a:off x="4841046" y="3232936"/>
              <a:ext cx="123696" cy="125735"/>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6" name="Oval 3799"/>
            <p:cNvSpPr>
              <a:spLocks noChangeArrowheads="1"/>
            </p:cNvSpPr>
            <p:nvPr/>
          </p:nvSpPr>
          <p:spPr bwMode="auto">
            <a:xfrm>
              <a:off x="5335149" y="3232936"/>
              <a:ext cx="126414" cy="127094"/>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7" name="Freeform 3800"/>
            <p:cNvSpPr>
              <a:spLocks noEditPoints="1"/>
            </p:cNvSpPr>
            <p:nvPr/>
          </p:nvSpPr>
          <p:spPr bwMode="auto">
            <a:xfrm>
              <a:off x="4783276" y="3008653"/>
              <a:ext cx="739455" cy="277296"/>
            </a:xfrm>
            <a:custGeom>
              <a:avLst/>
              <a:gdLst>
                <a:gd name="T0" fmla="*/ 492 w 543"/>
                <a:gd name="T1" fmla="*/ 82 h 204"/>
                <a:gd name="T2" fmla="*/ 410 w 543"/>
                <a:gd name="T3" fmla="*/ 29 h 204"/>
                <a:gd name="T4" fmla="*/ 225 w 543"/>
                <a:gd name="T5" fmla="*/ 15 h 204"/>
                <a:gd name="T6" fmla="*/ 128 w 543"/>
                <a:gd name="T7" fmla="*/ 82 h 204"/>
                <a:gd name="T8" fmla="*/ 68 w 543"/>
                <a:gd name="T9" fmla="*/ 103 h 204"/>
                <a:gd name="T10" fmla="*/ 6 w 543"/>
                <a:gd name="T11" fmla="*/ 146 h 204"/>
                <a:gd name="T12" fmla="*/ 1 w 543"/>
                <a:gd name="T13" fmla="*/ 204 h 204"/>
                <a:gd name="T14" fmla="*/ 35 w 543"/>
                <a:gd name="T15" fmla="*/ 204 h 204"/>
                <a:gd name="T16" fmla="*/ 88 w 543"/>
                <a:gd name="T17" fmla="*/ 153 h 204"/>
                <a:gd name="T18" fmla="*/ 140 w 543"/>
                <a:gd name="T19" fmla="*/ 204 h 204"/>
                <a:gd name="T20" fmla="*/ 399 w 543"/>
                <a:gd name="T21" fmla="*/ 204 h 204"/>
                <a:gd name="T22" fmla="*/ 451 w 543"/>
                <a:gd name="T23" fmla="*/ 153 h 204"/>
                <a:gd name="T24" fmla="*/ 503 w 543"/>
                <a:gd name="T25" fmla="*/ 204 h 204"/>
                <a:gd name="T26" fmla="*/ 536 w 543"/>
                <a:gd name="T27" fmla="*/ 204 h 204"/>
                <a:gd name="T28" fmla="*/ 542 w 543"/>
                <a:gd name="T29" fmla="*/ 125 h 204"/>
                <a:gd name="T30" fmla="*/ 492 w 543"/>
                <a:gd name="T31" fmla="*/ 82 h 204"/>
                <a:gd name="T32" fmla="*/ 228 w 543"/>
                <a:gd name="T33" fmla="*/ 26 h 204"/>
                <a:gd name="T34" fmla="*/ 279 w 543"/>
                <a:gd name="T35" fmla="*/ 19 h 204"/>
                <a:gd name="T36" fmla="*/ 279 w 543"/>
                <a:gd name="T37" fmla="*/ 77 h 204"/>
                <a:gd name="T38" fmla="*/ 151 w 543"/>
                <a:gd name="T39" fmla="*/ 77 h 204"/>
                <a:gd name="T40" fmla="*/ 228 w 543"/>
                <a:gd name="T41" fmla="*/ 26 h 204"/>
                <a:gd name="T42" fmla="*/ 412 w 543"/>
                <a:gd name="T43" fmla="*/ 77 h 204"/>
                <a:gd name="T44" fmla="*/ 287 w 543"/>
                <a:gd name="T45" fmla="*/ 77 h 204"/>
                <a:gd name="T46" fmla="*/ 287 w 543"/>
                <a:gd name="T47" fmla="*/ 19 h 204"/>
                <a:gd name="T48" fmla="*/ 408 w 543"/>
                <a:gd name="T49" fmla="*/ 40 h 204"/>
                <a:gd name="T50" fmla="*/ 412 w 543"/>
                <a:gd name="T5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3" h="204">
                  <a:moveTo>
                    <a:pt x="492" y="82"/>
                  </a:moveTo>
                  <a:cubicBezTo>
                    <a:pt x="492" y="82"/>
                    <a:pt x="435" y="41"/>
                    <a:pt x="410" y="29"/>
                  </a:cubicBezTo>
                  <a:cubicBezTo>
                    <a:pt x="368" y="10"/>
                    <a:pt x="268" y="0"/>
                    <a:pt x="225" y="15"/>
                  </a:cubicBezTo>
                  <a:cubicBezTo>
                    <a:pt x="196" y="25"/>
                    <a:pt x="128" y="82"/>
                    <a:pt x="128" y="82"/>
                  </a:cubicBezTo>
                  <a:cubicBezTo>
                    <a:pt x="128" y="82"/>
                    <a:pt x="84" y="96"/>
                    <a:pt x="68" y="103"/>
                  </a:cubicBezTo>
                  <a:cubicBezTo>
                    <a:pt x="41" y="115"/>
                    <a:pt x="18" y="117"/>
                    <a:pt x="6" y="146"/>
                  </a:cubicBezTo>
                  <a:cubicBezTo>
                    <a:pt x="0" y="159"/>
                    <a:pt x="1" y="204"/>
                    <a:pt x="1" y="204"/>
                  </a:cubicBezTo>
                  <a:cubicBezTo>
                    <a:pt x="35" y="204"/>
                    <a:pt x="35" y="204"/>
                    <a:pt x="35" y="204"/>
                  </a:cubicBezTo>
                  <a:cubicBezTo>
                    <a:pt x="35" y="176"/>
                    <a:pt x="59" y="153"/>
                    <a:pt x="88" y="153"/>
                  </a:cubicBezTo>
                  <a:cubicBezTo>
                    <a:pt x="116" y="153"/>
                    <a:pt x="140" y="176"/>
                    <a:pt x="140" y="204"/>
                  </a:cubicBezTo>
                  <a:cubicBezTo>
                    <a:pt x="399" y="204"/>
                    <a:pt x="399" y="204"/>
                    <a:pt x="399" y="204"/>
                  </a:cubicBezTo>
                  <a:cubicBezTo>
                    <a:pt x="399" y="176"/>
                    <a:pt x="422" y="153"/>
                    <a:pt x="451" y="153"/>
                  </a:cubicBezTo>
                  <a:cubicBezTo>
                    <a:pt x="480" y="153"/>
                    <a:pt x="503" y="176"/>
                    <a:pt x="503" y="204"/>
                  </a:cubicBezTo>
                  <a:cubicBezTo>
                    <a:pt x="536" y="204"/>
                    <a:pt x="536" y="204"/>
                    <a:pt x="536" y="204"/>
                  </a:cubicBezTo>
                  <a:cubicBezTo>
                    <a:pt x="536" y="204"/>
                    <a:pt x="541" y="140"/>
                    <a:pt x="542" y="125"/>
                  </a:cubicBezTo>
                  <a:cubicBezTo>
                    <a:pt x="543" y="101"/>
                    <a:pt x="522" y="87"/>
                    <a:pt x="492" y="82"/>
                  </a:cubicBezTo>
                  <a:close/>
                  <a:moveTo>
                    <a:pt x="228" y="26"/>
                  </a:moveTo>
                  <a:cubicBezTo>
                    <a:pt x="240" y="22"/>
                    <a:pt x="258" y="19"/>
                    <a:pt x="279" y="19"/>
                  </a:cubicBezTo>
                  <a:cubicBezTo>
                    <a:pt x="279" y="77"/>
                    <a:pt x="279" y="77"/>
                    <a:pt x="279" y="77"/>
                  </a:cubicBezTo>
                  <a:cubicBezTo>
                    <a:pt x="151" y="77"/>
                    <a:pt x="151" y="77"/>
                    <a:pt x="151" y="77"/>
                  </a:cubicBezTo>
                  <a:cubicBezTo>
                    <a:pt x="179" y="55"/>
                    <a:pt x="212" y="31"/>
                    <a:pt x="228" y="26"/>
                  </a:cubicBezTo>
                  <a:close/>
                  <a:moveTo>
                    <a:pt x="412" y="77"/>
                  </a:moveTo>
                  <a:cubicBezTo>
                    <a:pt x="287" y="77"/>
                    <a:pt x="287" y="77"/>
                    <a:pt x="287" y="77"/>
                  </a:cubicBezTo>
                  <a:cubicBezTo>
                    <a:pt x="287" y="19"/>
                    <a:pt x="287" y="19"/>
                    <a:pt x="287" y="19"/>
                  </a:cubicBezTo>
                  <a:cubicBezTo>
                    <a:pt x="332" y="19"/>
                    <a:pt x="382" y="28"/>
                    <a:pt x="408" y="40"/>
                  </a:cubicBezTo>
                  <a:cubicBezTo>
                    <a:pt x="414" y="43"/>
                    <a:pt x="412" y="77"/>
                    <a:pt x="412" y="7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8" name="Freeform 3801"/>
            <p:cNvSpPr>
              <a:spLocks/>
            </p:cNvSpPr>
            <p:nvPr/>
          </p:nvSpPr>
          <p:spPr bwMode="auto">
            <a:xfrm>
              <a:off x="5126498" y="3474211"/>
              <a:ext cx="89714" cy="58450"/>
            </a:xfrm>
            <a:custGeom>
              <a:avLst/>
              <a:gdLst>
                <a:gd name="T0" fmla="*/ 66 w 66"/>
                <a:gd name="T1" fmla="*/ 35 h 43"/>
                <a:gd name="T2" fmla="*/ 58 w 66"/>
                <a:gd name="T3" fmla="*/ 43 h 43"/>
                <a:gd name="T4" fmla="*/ 8 w 66"/>
                <a:gd name="T5" fmla="*/ 43 h 43"/>
                <a:gd name="T6" fmla="*/ 0 w 66"/>
                <a:gd name="T7" fmla="*/ 35 h 43"/>
                <a:gd name="T8" fmla="*/ 0 w 66"/>
                <a:gd name="T9" fmla="*/ 8 h 43"/>
                <a:gd name="T10" fmla="*/ 8 w 66"/>
                <a:gd name="T11" fmla="*/ 0 h 43"/>
                <a:gd name="T12" fmla="*/ 58 w 66"/>
                <a:gd name="T13" fmla="*/ 0 h 43"/>
                <a:gd name="T14" fmla="*/ 66 w 66"/>
                <a:gd name="T15" fmla="*/ 8 h 43"/>
                <a:gd name="T16" fmla="*/ 66 w 66"/>
                <a:gd name="T17"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3">
                  <a:moveTo>
                    <a:pt x="66" y="35"/>
                  </a:moveTo>
                  <a:cubicBezTo>
                    <a:pt x="66" y="40"/>
                    <a:pt x="63" y="43"/>
                    <a:pt x="58" y="43"/>
                  </a:cubicBezTo>
                  <a:cubicBezTo>
                    <a:pt x="8" y="43"/>
                    <a:pt x="8" y="43"/>
                    <a:pt x="8" y="43"/>
                  </a:cubicBezTo>
                  <a:cubicBezTo>
                    <a:pt x="4" y="43"/>
                    <a:pt x="0" y="40"/>
                    <a:pt x="0" y="35"/>
                  </a:cubicBezTo>
                  <a:cubicBezTo>
                    <a:pt x="0" y="8"/>
                    <a:pt x="0" y="8"/>
                    <a:pt x="0" y="8"/>
                  </a:cubicBezTo>
                  <a:cubicBezTo>
                    <a:pt x="0" y="4"/>
                    <a:pt x="4" y="0"/>
                    <a:pt x="8" y="0"/>
                  </a:cubicBezTo>
                  <a:cubicBezTo>
                    <a:pt x="58" y="0"/>
                    <a:pt x="58" y="0"/>
                    <a:pt x="58" y="0"/>
                  </a:cubicBezTo>
                  <a:cubicBezTo>
                    <a:pt x="63" y="0"/>
                    <a:pt x="66" y="4"/>
                    <a:pt x="66" y="8"/>
                  </a:cubicBezTo>
                  <a:lnTo>
                    <a:pt x="66" y="3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59" name="Freeform 3802"/>
            <p:cNvSpPr>
              <a:spLocks/>
            </p:cNvSpPr>
            <p:nvPr/>
          </p:nvSpPr>
          <p:spPr bwMode="auto">
            <a:xfrm>
              <a:off x="5099311" y="3432073"/>
              <a:ext cx="70683" cy="144085"/>
            </a:xfrm>
            <a:custGeom>
              <a:avLst/>
              <a:gdLst>
                <a:gd name="T0" fmla="*/ 0 w 52"/>
                <a:gd name="T1" fmla="*/ 0 h 106"/>
                <a:gd name="T2" fmla="*/ 0 w 52"/>
                <a:gd name="T3" fmla="*/ 106 h 106"/>
                <a:gd name="T4" fmla="*/ 52 w 52"/>
                <a:gd name="T5" fmla="*/ 53 h 106"/>
                <a:gd name="T6" fmla="*/ 0 w 52"/>
                <a:gd name="T7" fmla="*/ 0 h 106"/>
              </a:gdLst>
              <a:ahLst/>
              <a:cxnLst>
                <a:cxn ang="0">
                  <a:pos x="T0" y="T1"/>
                </a:cxn>
                <a:cxn ang="0">
                  <a:pos x="T2" y="T3"/>
                </a:cxn>
                <a:cxn ang="0">
                  <a:pos x="T4" y="T5"/>
                </a:cxn>
                <a:cxn ang="0">
                  <a:pos x="T6" y="T7"/>
                </a:cxn>
              </a:cxnLst>
              <a:rect l="0" t="0" r="r" b="b"/>
              <a:pathLst>
                <a:path w="52" h="106">
                  <a:moveTo>
                    <a:pt x="0" y="0"/>
                  </a:moveTo>
                  <a:cubicBezTo>
                    <a:pt x="0" y="106"/>
                    <a:pt x="0" y="106"/>
                    <a:pt x="0" y="106"/>
                  </a:cubicBezTo>
                  <a:cubicBezTo>
                    <a:pt x="29" y="105"/>
                    <a:pt x="52" y="82"/>
                    <a:pt x="52" y="53"/>
                  </a:cubicBezTo>
                  <a:cubicBezTo>
                    <a:pt x="52" y="24"/>
                    <a:pt x="29" y="1"/>
                    <a:pt x="0"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0" name="Rectangle 3803"/>
            <p:cNvSpPr>
              <a:spLocks noChangeArrowheads="1"/>
            </p:cNvSpPr>
            <p:nvPr/>
          </p:nvSpPr>
          <p:spPr bwMode="auto">
            <a:xfrm>
              <a:off x="5068048" y="3432073"/>
              <a:ext cx="31264" cy="14408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1" name="Freeform 3804"/>
            <p:cNvSpPr>
              <a:spLocks/>
            </p:cNvSpPr>
            <p:nvPr/>
          </p:nvSpPr>
          <p:spPr bwMode="auto">
            <a:xfrm>
              <a:off x="4993287" y="3459259"/>
              <a:ext cx="95151" cy="17671"/>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2" name="Freeform 3805"/>
            <p:cNvSpPr>
              <a:spLocks/>
            </p:cNvSpPr>
            <p:nvPr/>
          </p:nvSpPr>
          <p:spPr bwMode="auto">
            <a:xfrm>
              <a:off x="4993287" y="3528583"/>
              <a:ext cx="95151" cy="17671"/>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63" name="Freeform 3806"/>
            <p:cNvSpPr>
              <a:spLocks/>
            </p:cNvSpPr>
            <p:nvPr/>
          </p:nvSpPr>
          <p:spPr bwMode="auto">
            <a:xfrm>
              <a:off x="5119701" y="3215265"/>
              <a:ext cx="619158" cy="294288"/>
            </a:xfrm>
            <a:custGeom>
              <a:avLst/>
              <a:gdLst>
                <a:gd name="T0" fmla="*/ 341 w 455"/>
                <a:gd name="T1" fmla="*/ 16 h 216"/>
                <a:gd name="T2" fmla="*/ 271 w 455"/>
                <a:gd name="T3" fmla="*/ 0 h 216"/>
                <a:gd name="T4" fmla="*/ 271 w 455"/>
                <a:gd name="T5" fmla="*/ 9 h 216"/>
                <a:gd name="T6" fmla="*/ 338 w 455"/>
                <a:gd name="T7" fmla="*/ 25 h 216"/>
                <a:gd name="T8" fmla="*/ 446 w 455"/>
                <a:gd name="T9" fmla="*/ 100 h 216"/>
                <a:gd name="T10" fmla="*/ 338 w 455"/>
                <a:gd name="T11" fmla="*/ 174 h 216"/>
                <a:gd name="T12" fmla="*/ 71 w 455"/>
                <a:gd name="T13" fmla="*/ 207 h 216"/>
                <a:gd name="T14" fmla="*/ 0 w 455"/>
                <a:gd name="T15" fmla="*/ 205 h 216"/>
                <a:gd name="T16" fmla="*/ 0 w 455"/>
                <a:gd name="T17" fmla="*/ 214 h 216"/>
                <a:gd name="T18" fmla="*/ 71 w 455"/>
                <a:gd name="T19" fmla="*/ 216 h 216"/>
                <a:gd name="T20" fmla="*/ 341 w 455"/>
                <a:gd name="T21" fmla="*/ 183 h 216"/>
                <a:gd name="T22" fmla="*/ 455 w 455"/>
                <a:gd name="T23" fmla="*/ 100 h 216"/>
                <a:gd name="T24" fmla="*/ 341 w 455"/>
                <a:gd name="T25" fmla="*/ 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216">
                  <a:moveTo>
                    <a:pt x="341" y="16"/>
                  </a:moveTo>
                  <a:cubicBezTo>
                    <a:pt x="319" y="10"/>
                    <a:pt x="296" y="4"/>
                    <a:pt x="271" y="0"/>
                  </a:cubicBezTo>
                  <a:cubicBezTo>
                    <a:pt x="271" y="9"/>
                    <a:pt x="271" y="9"/>
                    <a:pt x="271" y="9"/>
                  </a:cubicBezTo>
                  <a:cubicBezTo>
                    <a:pt x="295" y="13"/>
                    <a:pt x="318" y="19"/>
                    <a:pt x="338" y="25"/>
                  </a:cubicBezTo>
                  <a:cubicBezTo>
                    <a:pt x="407" y="45"/>
                    <a:pt x="446" y="72"/>
                    <a:pt x="446" y="100"/>
                  </a:cubicBezTo>
                  <a:cubicBezTo>
                    <a:pt x="446" y="127"/>
                    <a:pt x="407" y="154"/>
                    <a:pt x="338" y="174"/>
                  </a:cubicBezTo>
                  <a:cubicBezTo>
                    <a:pt x="267" y="195"/>
                    <a:pt x="172" y="207"/>
                    <a:pt x="71" y="207"/>
                  </a:cubicBezTo>
                  <a:cubicBezTo>
                    <a:pt x="47" y="207"/>
                    <a:pt x="23" y="206"/>
                    <a:pt x="0" y="205"/>
                  </a:cubicBezTo>
                  <a:cubicBezTo>
                    <a:pt x="0" y="214"/>
                    <a:pt x="0" y="214"/>
                    <a:pt x="0" y="214"/>
                  </a:cubicBezTo>
                  <a:cubicBezTo>
                    <a:pt x="23" y="215"/>
                    <a:pt x="47" y="216"/>
                    <a:pt x="71" y="216"/>
                  </a:cubicBezTo>
                  <a:cubicBezTo>
                    <a:pt x="173" y="216"/>
                    <a:pt x="269" y="204"/>
                    <a:pt x="341" y="183"/>
                  </a:cubicBezTo>
                  <a:cubicBezTo>
                    <a:pt x="415" y="161"/>
                    <a:pt x="455" y="132"/>
                    <a:pt x="455" y="100"/>
                  </a:cubicBezTo>
                  <a:cubicBezTo>
                    <a:pt x="455" y="67"/>
                    <a:pt x="415" y="38"/>
                    <a:pt x="341" y="16"/>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grpSp>
      <p:sp>
        <p:nvSpPr>
          <p:cNvPr id="77" name="文本框 56"/>
          <p:cNvSpPr txBox="1"/>
          <p:nvPr/>
        </p:nvSpPr>
        <p:spPr>
          <a:xfrm>
            <a:off x="7728445" y="3459259"/>
            <a:ext cx="3255308" cy="1180323"/>
          </a:xfrm>
          <a:prstGeom prst="rect">
            <a:avLst/>
          </a:prstGeom>
          <a:noFill/>
        </p:spPr>
        <p:txBody>
          <a:bodyPr wrap="square" lIns="68580" tIns="34290" rIns="68580" bIns="34290" rtlCol="0">
            <a:spAutoFit/>
          </a:bodyPr>
          <a:lstStyle/>
          <a:p>
            <a:pPr marL="214313" marR="0" lvl="0" indent="-214313" algn="just" defTabSz="914400" eaLnBrk="1" fontAlgn="auto" latinLnBrk="0" hangingPunct="1">
              <a:lnSpc>
                <a:spcPct val="120000"/>
              </a:lnSpc>
              <a:spcBef>
                <a:spcPts val="600"/>
              </a:spcBef>
              <a:spcAft>
                <a:spcPts val="0"/>
              </a:spcAft>
              <a:buClrTx/>
              <a:buSzTx/>
              <a:buFont typeface="Wingdings" panose="05000000000000000000" pitchFamily="2" charset="2"/>
              <a:buChar char="n"/>
              <a:tabLst/>
              <a:defRPr/>
            </a:pPr>
            <a:r>
              <a:rPr kumimoji="0" lang="zh-CN" altLang="en-US" sz="14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您的内容打在这里，或者通过复制您的文本在此框中粘贴</a:t>
            </a:r>
            <a:endParaRPr kumimoji="0" lang="en-US" altLang="zh-CN" sz="14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a:p>
            <a:pPr marL="214313" marR="0" lvl="0" indent="-214313" algn="just" defTabSz="914400" eaLnBrk="1" fontAlgn="auto" latinLnBrk="0" hangingPunct="1">
              <a:lnSpc>
                <a:spcPct val="120000"/>
              </a:lnSpc>
              <a:spcBef>
                <a:spcPts val="600"/>
              </a:spcBef>
              <a:spcAft>
                <a:spcPts val="0"/>
              </a:spcAft>
              <a:buClrTx/>
              <a:buSzTx/>
              <a:buFont typeface="Wingdings" panose="05000000000000000000" pitchFamily="2" charset="2"/>
              <a:buChar char="n"/>
              <a:tabLst/>
              <a:defRPr/>
            </a:pPr>
            <a:r>
              <a:rPr kumimoji="0" lang="zh-CN" altLang="en-US" sz="14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rPr>
              <a:t>您的内容打在这里，或者通过复制您的文本在此框中粘贴</a:t>
            </a:r>
          </a:p>
        </p:txBody>
      </p:sp>
      <p:sp>
        <p:nvSpPr>
          <p:cNvPr id="78"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79" name="矩形 78"/>
          <p:cNvSpPr/>
          <p:nvPr/>
        </p:nvSpPr>
        <p:spPr>
          <a:xfrm>
            <a:off x="301140" y="375071"/>
            <a:ext cx="110315" cy="461641"/>
          </a:xfrm>
          <a:prstGeom prst="rect">
            <a:avLst/>
          </a:prstGeom>
          <a:solidFill>
            <a:srgbClr val="FFC000">
              <a:alpha val="5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矩形 79"/>
          <p:cNvSpPr/>
          <p:nvPr/>
        </p:nvSpPr>
        <p:spPr>
          <a:xfrm>
            <a:off x="7728445" y="2832759"/>
            <a:ext cx="2031325" cy="424732"/>
          </a:xfrm>
          <a:prstGeom prst="rect">
            <a:avLst/>
          </a:prstGeom>
        </p:spPr>
        <p:txBody>
          <a:bodyPr wrap="none">
            <a:spAutoFit/>
          </a:bodyPr>
          <a:lstStyle/>
          <a:p>
            <a:pPr marL="0" marR="0" lvl="0" indent="0" defTabSz="914217"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ea typeface="微软雅黑" pitchFamily="34" charset="-122"/>
              </a:rPr>
              <a:t>单击添加标题文本</a:t>
            </a:r>
          </a:p>
        </p:txBody>
      </p:sp>
    </p:spTree>
    <p:extLst>
      <p:ext uri="{BB962C8B-B14F-4D97-AF65-F5344CB8AC3E}">
        <p14:creationId xmlns:p14="http://schemas.microsoft.com/office/powerpoint/2010/main" val="17765766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style.rotation</p:attrName>
                                        </p:attrNameLst>
                                      </p:cBhvr>
                                      <p:tavLst>
                                        <p:tav tm="0">
                                          <p:val>
                                            <p:fltVal val="360"/>
                                          </p:val>
                                        </p:tav>
                                        <p:tav tm="100000">
                                          <p:val>
                                            <p:fltVal val="0"/>
                                          </p:val>
                                        </p:tav>
                                      </p:tavLst>
                                    </p:anim>
                                    <p:animEffect transition="in" filter="fade">
                                      <p:cBhvr>
                                        <p:cTn id="17" dur="500"/>
                                        <p:tgtEl>
                                          <p:spTgt spid="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right)">
                                      <p:cBhvr>
                                        <p:cTn id="36" dur="500"/>
                                        <p:tgtEl>
                                          <p:spTgt spid="44"/>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1000"/>
                                        <p:tgtEl>
                                          <p:spTgt spid="80"/>
                                        </p:tgtEl>
                                      </p:cBhvr>
                                    </p:animEffect>
                                    <p:anim calcmode="lin" valueType="num">
                                      <p:cBhvr>
                                        <p:cTn id="41" dur="1000" fill="hold"/>
                                        <p:tgtEl>
                                          <p:spTgt spid="80"/>
                                        </p:tgtEl>
                                        <p:attrNameLst>
                                          <p:attrName>ppt_x</p:attrName>
                                        </p:attrNameLst>
                                      </p:cBhvr>
                                      <p:tavLst>
                                        <p:tav tm="0">
                                          <p:val>
                                            <p:strVal val="#ppt_x"/>
                                          </p:val>
                                        </p:tav>
                                        <p:tav tm="100000">
                                          <p:val>
                                            <p:strVal val="#ppt_x"/>
                                          </p:val>
                                        </p:tav>
                                      </p:tavLst>
                                    </p:anim>
                                    <p:anim calcmode="lin" valueType="num">
                                      <p:cBhvr>
                                        <p:cTn id="42" dur="1000" fill="hold"/>
                                        <p:tgtEl>
                                          <p:spTgt spid="8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1000"/>
                                        <p:tgtEl>
                                          <p:spTgt spid="77"/>
                                        </p:tgtEl>
                                      </p:cBhvr>
                                    </p:animEffect>
                                    <p:anim calcmode="lin" valueType="num">
                                      <p:cBhvr>
                                        <p:cTn id="46" dur="1000" fill="hold"/>
                                        <p:tgtEl>
                                          <p:spTgt spid="77"/>
                                        </p:tgtEl>
                                        <p:attrNameLst>
                                          <p:attrName>ppt_x</p:attrName>
                                        </p:attrNameLst>
                                      </p:cBhvr>
                                      <p:tavLst>
                                        <p:tav tm="0">
                                          <p:val>
                                            <p:strVal val="#ppt_x"/>
                                          </p:val>
                                        </p:tav>
                                        <p:tav tm="100000">
                                          <p:val>
                                            <p:strVal val="#ppt_x"/>
                                          </p:val>
                                        </p:tav>
                                      </p:tavLst>
                                    </p:anim>
                                    <p:anim calcmode="lin" valueType="num">
                                      <p:cBhvr>
                                        <p:cTn id="47"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77" grpId="0"/>
      <p:bldP spid="8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3" name="矩形 22"/>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 name="组合 23"/>
          <p:cNvGrpSpPr/>
          <p:nvPr/>
        </p:nvGrpSpPr>
        <p:grpSpPr>
          <a:xfrm>
            <a:off x="998814" y="1249834"/>
            <a:ext cx="7264029" cy="4583814"/>
            <a:chOff x="4647653" y="1744326"/>
            <a:chExt cx="6480399" cy="4089321"/>
          </a:xfrm>
        </p:grpSpPr>
        <p:sp>
          <p:nvSpPr>
            <p:cNvPr id="25" name="等腰三角形 24"/>
            <p:cNvSpPr/>
            <p:nvPr/>
          </p:nvSpPr>
          <p:spPr>
            <a:xfrm>
              <a:off x="7094666" y="4008462"/>
              <a:ext cx="1472851" cy="1825185"/>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26" name="等腰三角形 25"/>
            <p:cNvSpPr/>
            <p:nvPr/>
          </p:nvSpPr>
          <p:spPr>
            <a:xfrm>
              <a:off x="5923203" y="4963483"/>
              <a:ext cx="1472851" cy="870164"/>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27" name="等腰三角形 26"/>
            <p:cNvSpPr/>
            <p:nvPr/>
          </p:nvSpPr>
          <p:spPr>
            <a:xfrm>
              <a:off x="4751739" y="5338470"/>
              <a:ext cx="1472851" cy="495177"/>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28" name="等腰三角形 27"/>
            <p:cNvSpPr/>
            <p:nvPr/>
          </p:nvSpPr>
          <p:spPr>
            <a:xfrm>
              <a:off x="8266130" y="3095860"/>
              <a:ext cx="1593615" cy="2737787"/>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29" name="等腰三角形 28"/>
            <p:cNvSpPr/>
            <p:nvPr/>
          </p:nvSpPr>
          <p:spPr>
            <a:xfrm>
              <a:off x="9558354" y="4817984"/>
              <a:ext cx="1472851" cy="1015663"/>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30" name="文本框 257"/>
            <p:cNvSpPr txBox="1"/>
            <p:nvPr/>
          </p:nvSpPr>
          <p:spPr>
            <a:xfrm>
              <a:off x="4942476" y="5484791"/>
              <a:ext cx="6088728" cy="311222"/>
            </a:xfrm>
            <a:prstGeom prst="rect">
              <a:avLst/>
            </a:prstGeom>
            <a:noFill/>
          </p:spPr>
          <p:txBody>
            <a:bodyPr wrap="square" lIns="121901" tIns="60949" rIns="121901" bIns="60949"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1467" b="0" i="0" u="none" strike="noStrike" kern="0" cap="none" spc="0" normalizeH="0" baseline="0" noProof="0" dirty="0">
                  <a:ln>
                    <a:noFill/>
                  </a:ln>
                  <a:solidFill>
                    <a:srgbClr val="FFC000"/>
                  </a:solidFill>
                  <a:effectLst/>
                  <a:uLnTx/>
                  <a:uFillTx/>
                  <a:cs typeface="Arial" panose="020B0604020202020204" pitchFamily="34" charset="0"/>
                </a:rPr>
                <a:t> </a:t>
              </a:r>
            </a:p>
          </p:txBody>
        </p:sp>
        <p:sp>
          <p:nvSpPr>
            <p:cNvPr id="31" name="文本框 258"/>
            <p:cNvSpPr txBox="1"/>
            <p:nvPr/>
          </p:nvSpPr>
          <p:spPr>
            <a:xfrm>
              <a:off x="8707548" y="1744326"/>
              <a:ext cx="751613" cy="475967"/>
            </a:xfrm>
            <a:prstGeom prst="rect">
              <a:avLst/>
            </a:prstGeom>
            <a:noFill/>
            <a:ln>
              <a:noFill/>
            </a:ln>
          </p:spPr>
          <p:txBody>
            <a:bodyPr wrap="none" lIns="121901" tIns="60949" rIns="121901" bIns="60949"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C000"/>
                  </a:solidFill>
                  <a:effectLst/>
                  <a:uLnTx/>
                  <a:uFillTx/>
                </a:rPr>
                <a:t>40%</a:t>
              </a:r>
              <a:endParaRPr kumimoji="0" lang="zh-CN" altLang="en-US" sz="2667" b="1" i="0" u="none" strike="noStrike" kern="0" cap="none" spc="0" normalizeH="0" baseline="0" noProof="0" dirty="0">
                <a:ln>
                  <a:noFill/>
                </a:ln>
                <a:solidFill>
                  <a:srgbClr val="FFC000"/>
                </a:solidFill>
                <a:effectLst/>
                <a:uLnTx/>
                <a:uFillTx/>
              </a:endParaRPr>
            </a:p>
          </p:txBody>
        </p:sp>
        <p:sp>
          <p:nvSpPr>
            <p:cNvPr id="32" name="文本框 259"/>
            <p:cNvSpPr txBox="1"/>
            <p:nvPr/>
          </p:nvSpPr>
          <p:spPr>
            <a:xfrm>
              <a:off x="7485319" y="2785703"/>
              <a:ext cx="751613" cy="475967"/>
            </a:xfrm>
            <a:prstGeom prst="rect">
              <a:avLst/>
            </a:prstGeom>
            <a:noFill/>
          </p:spPr>
          <p:txBody>
            <a:bodyPr wrap="none" lIns="121901" tIns="60949" rIns="121901" bIns="60949"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C000"/>
                  </a:solidFill>
                  <a:effectLst/>
                  <a:uLnTx/>
                  <a:uFillTx/>
                </a:rPr>
                <a:t>30%</a:t>
              </a:r>
              <a:endParaRPr kumimoji="0" lang="zh-CN" altLang="en-US" sz="2667" b="1" i="0" u="none" strike="noStrike" kern="0" cap="none" spc="0" normalizeH="0" baseline="0" noProof="0" dirty="0">
                <a:ln>
                  <a:noFill/>
                </a:ln>
                <a:solidFill>
                  <a:srgbClr val="FFC000"/>
                </a:solidFill>
                <a:effectLst/>
                <a:uLnTx/>
                <a:uFillTx/>
              </a:endParaRPr>
            </a:p>
          </p:txBody>
        </p:sp>
        <p:sp>
          <p:nvSpPr>
            <p:cNvPr id="33" name="文本框 260"/>
            <p:cNvSpPr txBox="1"/>
            <p:nvPr/>
          </p:nvSpPr>
          <p:spPr>
            <a:xfrm>
              <a:off x="9949420" y="3777696"/>
              <a:ext cx="751613" cy="475967"/>
            </a:xfrm>
            <a:prstGeom prst="rect">
              <a:avLst/>
            </a:prstGeom>
            <a:noFill/>
          </p:spPr>
          <p:txBody>
            <a:bodyPr wrap="none" lIns="121901" tIns="60949" rIns="121901" bIns="60949"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C000"/>
                  </a:solidFill>
                  <a:effectLst/>
                  <a:uLnTx/>
                  <a:uFillTx/>
                </a:rPr>
                <a:t>15%</a:t>
              </a:r>
              <a:endParaRPr kumimoji="0" lang="zh-CN" altLang="en-US" sz="2667" b="1" i="0" u="none" strike="noStrike" kern="0" cap="none" spc="0" normalizeH="0" baseline="0" noProof="0" dirty="0">
                <a:ln>
                  <a:noFill/>
                </a:ln>
                <a:solidFill>
                  <a:srgbClr val="FFC000"/>
                </a:solidFill>
                <a:effectLst/>
                <a:uLnTx/>
                <a:uFillTx/>
              </a:endParaRPr>
            </a:p>
          </p:txBody>
        </p:sp>
        <p:sp>
          <p:nvSpPr>
            <p:cNvPr id="34" name="文本框 261"/>
            <p:cNvSpPr txBox="1"/>
            <p:nvPr/>
          </p:nvSpPr>
          <p:spPr>
            <a:xfrm>
              <a:off x="6287634" y="4052076"/>
              <a:ext cx="751613" cy="475967"/>
            </a:xfrm>
            <a:prstGeom prst="rect">
              <a:avLst/>
            </a:prstGeom>
            <a:noFill/>
          </p:spPr>
          <p:txBody>
            <a:bodyPr wrap="none" lIns="121901" tIns="60949" rIns="121901" bIns="60949"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C000"/>
                  </a:solidFill>
                  <a:effectLst/>
                  <a:uLnTx/>
                  <a:uFillTx/>
                </a:rPr>
                <a:t>10%</a:t>
              </a:r>
              <a:endParaRPr kumimoji="0" lang="zh-CN" altLang="en-US" sz="2667" b="1" i="0" u="none" strike="noStrike" kern="0" cap="none" spc="0" normalizeH="0" baseline="0" noProof="0" dirty="0">
                <a:ln>
                  <a:noFill/>
                </a:ln>
                <a:solidFill>
                  <a:srgbClr val="FFC000"/>
                </a:solidFill>
                <a:effectLst/>
                <a:uLnTx/>
                <a:uFillTx/>
              </a:endParaRPr>
            </a:p>
          </p:txBody>
        </p:sp>
        <p:sp>
          <p:nvSpPr>
            <p:cNvPr id="35" name="文本框 262"/>
            <p:cNvSpPr txBox="1"/>
            <p:nvPr/>
          </p:nvSpPr>
          <p:spPr>
            <a:xfrm>
              <a:off x="5177353" y="4463821"/>
              <a:ext cx="597165" cy="475967"/>
            </a:xfrm>
            <a:prstGeom prst="rect">
              <a:avLst/>
            </a:prstGeom>
            <a:noFill/>
          </p:spPr>
          <p:txBody>
            <a:bodyPr wrap="none" lIns="121901" tIns="60949" rIns="121901" bIns="60949"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srgbClr val="FFC000"/>
                  </a:solidFill>
                  <a:effectLst/>
                  <a:uLnTx/>
                  <a:uFillTx/>
                </a:rPr>
                <a:t>5%</a:t>
              </a:r>
              <a:endParaRPr kumimoji="0" lang="zh-CN" altLang="en-US" sz="2667" b="1" i="0" u="none" strike="noStrike" kern="0" cap="none" spc="0" normalizeH="0" baseline="0" noProof="0" dirty="0">
                <a:ln>
                  <a:noFill/>
                </a:ln>
                <a:solidFill>
                  <a:srgbClr val="FFC000"/>
                </a:solidFill>
                <a:effectLst/>
                <a:uLnTx/>
                <a:uFillTx/>
              </a:endParaRPr>
            </a:p>
          </p:txBody>
        </p:sp>
        <p:sp>
          <p:nvSpPr>
            <p:cNvPr id="46" name="等腰三角形 45"/>
            <p:cNvSpPr/>
            <p:nvPr/>
          </p:nvSpPr>
          <p:spPr>
            <a:xfrm>
              <a:off x="8160880" y="2780928"/>
              <a:ext cx="1776931" cy="3052719"/>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47" name="等腰三角形 46"/>
            <p:cNvSpPr/>
            <p:nvPr/>
          </p:nvSpPr>
          <p:spPr>
            <a:xfrm>
              <a:off x="6990580" y="3759462"/>
              <a:ext cx="1673784" cy="2074185"/>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48" name="等腰三角形 47"/>
            <p:cNvSpPr/>
            <p:nvPr/>
          </p:nvSpPr>
          <p:spPr>
            <a:xfrm>
              <a:off x="5819117" y="4844771"/>
              <a:ext cx="1673784" cy="988876"/>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55" name="等腰三角形 54"/>
            <p:cNvSpPr/>
            <p:nvPr/>
          </p:nvSpPr>
          <p:spPr>
            <a:xfrm>
              <a:off x="4647653" y="5270916"/>
              <a:ext cx="1673784" cy="562731"/>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sp>
          <p:nvSpPr>
            <p:cNvPr id="56" name="等腰三角形 55"/>
            <p:cNvSpPr/>
            <p:nvPr/>
          </p:nvSpPr>
          <p:spPr>
            <a:xfrm>
              <a:off x="9454268" y="4679423"/>
              <a:ext cx="1673784" cy="1154224"/>
            </a:xfrm>
            <a:prstGeom prst="triangle">
              <a:avLst/>
            </a:prstGeom>
            <a:solidFill>
              <a:srgbClr val="FFC000">
                <a:alpha val="55000"/>
              </a:srgbClr>
            </a:solidFill>
            <a:ln w="12700" cap="flat" cmpd="sng" algn="ctr">
              <a:noFill/>
              <a:prstDash val="solid"/>
              <a:miter lim="800000"/>
            </a:ln>
            <a:effectLst/>
          </p:spPr>
          <p:txBody>
            <a:bodyPr lIns="121901" tIns="60949" rIns="121901" bIns="60949"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chemeClr val="bg1"/>
                </a:solidFill>
                <a:effectLst/>
                <a:uLnTx/>
                <a:uFillTx/>
                <a:latin typeface="Calibri"/>
                <a:ea typeface="宋体" panose="02010600030101010101" pitchFamily="2" charset="-122"/>
                <a:cs typeface="+mn-cs"/>
              </a:endParaRPr>
            </a:p>
          </p:txBody>
        </p:sp>
      </p:grpSp>
      <p:grpSp>
        <p:nvGrpSpPr>
          <p:cNvPr id="57" name="组合 56"/>
          <p:cNvGrpSpPr/>
          <p:nvPr/>
        </p:nvGrpSpPr>
        <p:grpSpPr>
          <a:xfrm>
            <a:off x="8831309" y="1637204"/>
            <a:ext cx="2783346" cy="838649"/>
            <a:chOff x="8551614" y="1573136"/>
            <a:chExt cx="2783346" cy="838649"/>
          </a:xfrm>
        </p:grpSpPr>
        <p:sp>
          <p:nvSpPr>
            <p:cNvPr id="58" name="Rectangle 2"/>
            <p:cNvSpPr/>
            <p:nvPr/>
          </p:nvSpPr>
          <p:spPr bwMode="auto">
            <a:xfrm>
              <a:off x="8551614" y="1851493"/>
              <a:ext cx="99445" cy="428376"/>
            </a:xfrm>
            <a:prstGeom prst="rect">
              <a:avLst/>
            </a:prstGeom>
            <a:solidFill>
              <a:srgbClr val="FFC000">
                <a:alpha val="55000"/>
              </a:srgbClr>
            </a:solidFill>
            <a:ln w="25400"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lvl="0" indent="0" algn="ctr" defTabSz="685800" eaLnBrk="1" fontAlgn="base" latinLnBrk="0" hangingPunct="1">
                <a:lnSpc>
                  <a:spcPct val="100000"/>
                </a:lnSpc>
                <a:spcBef>
                  <a:spcPct val="0"/>
                </a:spcBef>
                <a:spcAft>
                  <a:spcPct val="0"/>
                </a:spcAft>
                <a:buClrTx/>
                <a:buSzTx/>
                <a:buFontTx/>
                <a:buNone/>
                <a:tabLst/>
                <a:defRPr/>
              </a:pPr>
              <a:endParaRPr kumimoji="0" lang="en-US" sz="3300" b="0" i="0" u="none" strike="noStrike" kern="0" cap="none" spc="0" normalizeH="0" baseline="0" noProof="0" dirty="0">
                <a:ln>
                  <a:noFill/>
                </a:ln>
                <a:solidFill>
                  <a:schemeClr val="bg1"/>
                </a:solidFill>
                <a:effectLst/>
                <a:uLnTx/>
                <a:uFillTx/>
                <a:latin typeface="微软雅黑"/>
                <a:ea typeface="微软雅黑"/>
                <a:cs typeface="ヒラギノ角ゴ ProN W3" charset="0"/>
                <a:sym typeface="Gill Sans" charset="0"/>
              </a:endParaRPr>
            </a:p>
          </p:txBody>
        </p:sp>
        <p:sp>
          <p:nvSpPr>
            <p:cNvPr id="59" name="Rectangle 4"/>
            <p:cNvSpPr>
              <a:spLocks/>
            </p:cNvSpPr>
            <p:nvPr/>
          </p:nvSpPr>
          <p:spPr bwMode="auto">
            <a:xfrm>
              <a:off x="8750502" y="2074839"/>
              <a:ext cx="2584457" cy="336946"/>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0" marR="0" lvl="0" indent="0" defTabSz="6858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C000"/>
                  </a:solidFill>
                  <a:effectLst/>
                  <a:uLnTx/>
                  <a:uFillTx/>
                  <a:latin typeface="微软雅黑"/>
                  <a:ea typeface="微软雅黑"/>
                  <a:cs typeface="Droid Sans" pitchFamily="34" charset="0"/>
                  <a:sym typeface="Abril Fatface" charset="0"/>
                </a:rPr>
                <a:t>上海锐普广告有限公司成立于</a:t>
              </a:r>
            </a:p>
          </p:txBody>
        </p:sp>
        <p:sp>
          <p:nvSpPr>
            <p:cNvPr id="60" name="Rectangle 6"/>
            <p:cNvSpPr>
              <a:spLocks/>
            </p:cNvSpPr>
            <p:nvPr/>
          </p:nvSpPr>
          <p:spPr bwMode="auto">
            <a:xfrm>
              <a:off x="8750503" y="1573136"/>
              <a:ext cx="2584457" cy="618121"/>
            </a:xfrm>
            <a:prstGeom prst="rect">
              <a:avLst/>
            </a:prstGeom>
            <a:noFill/>
            <a:ln>
              <a:noFill/>
            </a:ln>
            <a:extLst/>
          </p:spPr>
          <p:txBody>
            <a:bodyPr lIns="0" tIns="0" rIns="0" bIns="0" anchor="ctr"/>
            <a:lstStyle/>
            <a:p>
              <a:pPr marL="0" marR="0" lvl="0" indent="0" defTabSz="914217"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ea typeface="微软雅黑" pitchFamily="34" charset="-122"/>
                </a:rPr>
                <a:t>单击添加标题文本</a:t>
              </a:r>
            </a:p>
          </p:txBody>
        </p:sp>
      </p:grpSp>
      <p:grpSp>
        <p:nvGrpSpPr>
          <p:cNvPr id="61" name="组合 60"/>
          <p:cNvGrpSpPr/>
          <p:nvPr/>
        </p:nvGrpSpPr>
        <p:grpSpPr>
          <a:xfrm>
            <a:off x="8831309" y="2458737"/>
            <a:ext cx="2783346" cy="838649"/>
            <a:chOff x="8551614" y="1573136"/>
            <a:chExt cx="2783346" cy="838649"/>
          </a:xfrm>
        </p:grpSpPr>
        <p:sp>
          <p:nvSpPr>
            <p:cNvPr id="62" name="Rectangle 2"/>
            <p:cNvSpPr/>
            <p:nvPr/>
          </p:nvSpPr>
          <p:spPr bwMode="auto">
            <a:xfrm>
              <a:off x="8551614" y="1851493"/>
              <a:ext cx="99445" cy="428376"/>
            </a:xfrm>
            <a:prstGeom prst="rect">
              <a:avLst/>
            </a:prstGeom>
            <a:solidFill>
              <a:srgbClr val="FFC000">
                <a:alpha val="55000"/>
              </a:srgbClr>
            </a:solidFill>
            <a:ln w="25400"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lvl="0" indent="0" algn="ctr" defTabSz="685800" eaLnBrk="1" fontAlgn="base" latinLnBrk="0" hangingPunct="1">
                <a:lnSpc>
                  <a:spcPct val="100000"/>
                </a:lnSpc>
                <a:spcBef>
                  <a:spcPct val="0"/>
                </a:spcBef>
                <a:spcAft>
                  <a:spcPct val="0"/>
                </a:spcAft>
                <a:buClrTx/>
                <a:buSzTx/>
                <a:buFontTx/>
                <a:buNone/>
                <a:tabLst/>
                <a:defRPr/>
              </a:pPr>
              <a:endParaRPr kumimoji="0" lang="en-US" sz="3300" b="0" i="0" u="none" strike="noStrike" kern="0" cap="none" spc="0" normalizeH="0" baseline="0" noProof="0" dirty="0">
                <a:ln>
                  <a:noFill/>
                </a:ln>
                <a:solidFill>
                  <a:schemeClr val="bg1"/>
                </a:solidFill>
                <a:effectLst/>
                <a:uLnTx/>
                <a:uFillTx/>
                <a:latin typeface="微软雅黑"/>
                <a:ea typeface="微软雅黑"/>
                <a:cs typeface="ヒラギノ角ゴ ProN W3" charset="0"/>
                <a:sym typeface="Gill Sans" charset="0"/>
              </a:endParaRPr>
            </a:p>
          </p:txBody>
        </p:sp>
        <p:sp>
          <p:nvSpPr>
            <p:cNvPr id="63" name="Rectangle 4"/>
            <p:cNvSpPr>
              <a:spLocks/>
            </p:cNvSpPr>
            <p:nvPr/>
          </p:nvSpPr>
          <p:spPr bwMode="auto">
            <a:xfrm>
              <a:off x="8750502" y="2074839"/>
              <a:ext cx="2584457" cy="336946"/>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0" marR="0" lvl="0" indent="0" defTabSz="6858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C000"/>
                  </a:solidFill>
                  <a:effectLst/>
                  <a:uLnTx/>
                  <a:uFillTx/>
                  <a:latin typeface="微软雅黑"/>
                  <a:ea typeface="微软雅黑"/>
                  <a:cs typeface="Droid Sans" pitchFamily="34" charset="0"/>
                  <a:sym typeface="Abril Fatface" charset="0"/>
                </a:rPr>
                <a:t>上海锐普广告有限公司成立于</a:t>
              </a:r>
            </a:p>
          </p:txBody>
        </p:sp>
        <p:sp>
          <p:nvSpPr>
            <p:cNvPr id="64" name="Rectangle 6"/>
            <p:cNvSpPr>
              <a:spLocks/>
            </p:cNvSpPr>
            <p:nvPr/>
          </p:nvSpPr>
          <p:spPr bwMode="auto">
            <a:xfrm>
              <a:off x="8750503" y="1573136"/>
              <a:ext cx="2584457" cy="618121"/>
            </a:xfrm>
            <a:prstGeom prst="rect">
              <a:avLst/>
            </a:prstGeom>
            <a:noFill/>
            <a:ln>
              <a:noFill/>
            </a:ln>
            <a:extLst/>
          </p:spPr>
          <p:txBody>
            <a:bodyPr lIns="0" tIns="0" rIns="0" bIns="0" anchor="ctr"/>
            <a:lstStyle/>
            <a:p>
              <a:pPr marL="0" marR="0" lvl="0" indent="0" defTabSz="914217"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ea typeface="微软雅黑" pitchFamily="34" charset="-122"/>
                </a:rPr>
                <a:t>单击添加标题文本</a:t>
              </a:r>
            </a:p>
          </p:txBody>
        </p:sp>
      </p:grpSp>
      <p:grpSp>
        <p:nvGrpSpPr>
          <p:cNvPr id="65" name="组合 64"/>
          <p:cNvGrpSpPr/>
          <p:nvPr/>
        </p:nvGrpSpPr>
        <p:grpSpPr>
          <a:xfrm>
            <a:off x="8831309" y="3280270"/>
            <a:ext cx="2783346" cy="838649"/>
            <a:chOff x="8551614" y="1573136"/>
            <a:chExt cx="2783346" cy="838649"/>
          </a:xfrm>
        </p:grpSpPr>
        <p:sp>
          <p:nvSpPr>
            <p:cNvPr id="66" name="Rectangle 2"/>
            <p:cNvSpPr/>
            <p:nvPr/>
          </p:nvSpPr>
          <p:spPr bwMode="auto">
            <a:xfrm>
              <a:off x="8551614" y="1851493"/>
              <a:ext cx="99445" cy="428376"/>
            </a:xfrm>
            <a:prstGeom prst="rect">
              <a:avLst/>
            </a:prstGeom>
            <a:solidFill>
              <a:srgbClr val="FFC000">
                <a:alpha val="55000"/>
              </a:srgbClr>
            </a:solidFill>
            <a:ln w="25400"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lvl="0" indent="0" algn="ctr" defTabSz="685800" eaLnBrk="1" fontAlgn="base" latinLnBrk="0" hangingPunct="1">
                <a:lnSpc>
                  <a:spcPct val="100000"/>
                </a:lnSpc>
                <a:spcBef>
                  <a:spcPct val="0"/>
                </a:spcBef>
                <a:spcAft>
                  <a:spcPct val="0"/>
                </a:spcAft>
                <a:buClrTx/>
                <a:buSzTx/>
                <a:buFontTx/>
                <a:buNone/>
                <a:tabLst/>
                <a:defRPr/>
              </a:pPr>
              <a:endParaRPr kumimoji="0" lang="en-US" sz="3300" b="0" i="0" u="none" strike="noStrike" kern="0" cap="none" spc="0" normalizeH="0" baseline="0" noProof="0" dirty="0">
                <a:ln>
                  <a:noFill/>
                </a:ln>
                <a:solidFill>
                  <a:schemeClr val="bg1"/>
                </a:solidFill>
                <a:effectLst/>
                <a:uLnTx/>
                <a:uFillTx/>
                <a:latin typeface="微软雅黑"/>
                <a:ea typeface="微软雅黑"/>
                <a:cs typeface="ヒラギノ角ゴ ProN W3" charset="0"/>
                <a:sym typeface="Gill Sans" charset="0"/>
              </a:endParaRPr>
            </a:p>
          </p:txBody>
        </p:sp>
        <p:sp>
          <p:nvSpPr>
            <p:cNvPr id="67" name="Rectangle 4"/>
            <p:cNvSpPr>
              <a:spLocks/>
            </p:cNvSpPr>
            <p:nvPr/>
          </p:nvSpPr>
          <p:spPr bwMode="auto">
            <a:xfrm>
              <a:off x="8750502" y="2074839"/>
              <a:ext cx="2584457" cy="336946"/>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0" marR="0" lvl="0" indent="0" defTabSz="6858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C000"/>
                  </a:solidFill>
                  <a:effectLst/>
                  <a:uLnTx/>
                  <a:uFillTx/>
                  <a:latin typeface="微软雅黑"/>
                  <a:ea typeface="微软雅黑"/>
                  <a:cs typeface="Droid Sans" pitchFamily="34" charset="0"/>
                  <a:sym typeface="Abril Fatface" charset="0"/>
                </a:rPr>
                <a:t>上海锐普广告有限公司成立于</a:t>
              </a:r>
            </a:p>
          </p:txBody>
        </p:sp>
        <p:sp>
          <p:nvSpPr>
            <p:cNvPr id="68" name="Rectangle 6"/>
            <p:cNvSpPr>
              <a:spLocks/>
            </p:cNvSpPr>
            <p:nvPr/>
          </p:nvSpPr>
          <p:spPr bwMode="auto">
            <a:xfrm>
              <a:off x="8750503" y="1573136"/>
              <a:ext cx="2584457" cy="618121"/>
            </a:xfrm>
            <a:prstGeom prst="rect">
              <a:avLst/>
            </a:prstGeom>
            <a:noFill/>
            <a:ln>
              <a:noFill/>
            </a:ln>
            <a:extLst/>
          </p:spPr>
          <p:txBody>
            <a:bodyPr lIns="0" tIns="0" rIns="0" bIns="0" anchor="ctr"/>
            <a:lstStyle/>
            <a:p>
              <a:pPr marL="0" marR="0" lvl="0" indent="0" defTabSz="914217"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ea typeface="微软雅黑" pitchFamily="34" charset="-122"/>
                </a:rPr>
                <a:t>单击添加标题文本</a:t>
              </a:r>
            </a:p>
          </p:txBody>
        </p:sp>
      </p:grpSp>
      <p:grpSp>
        <p:nvGrpSpPr>
          <p:cNvPr id="69" name="组合 68"/>
          <p:cNvGrpSpPr/>
          <p:nvPr/>
        </p:nvGrpSpPr>
        <p:grpSpPr>
          <a:xfrm>
            <a:off x="8831309" y="4101803"/>
            <a:ext cx="2783346" cy="838649"/>
            <a:chOff x="8551614" y="1573136"/>
            <a:chExt cx="2783346" cy="838649"/>
          </a:xfrm>
        </p:grpSpPr>
        <p:sp>
          <p:nvSpPr>
            <p:cNvPr id="70" name="Rectangle 2"/>
            <p:cNvSpPr/>
            <p:nvPr/>
          </p:nvSpPr>
          <p:spPr bwMode="auto">
            <a:xfrm>
              <a:off x="8551614" y="1851493"/>
              <a:ext cx="99445" cy="428376"/>
            </a:xfrm>
            <a:prstGeom prst="rect">
              <a:avLst/>
            </a:prstGeom>
            <a:solidFill>
              <a:srgbClr val="FFC000">
                <a:alpha val="55000"/>
              </a:srgbClr>
            </a:solidFill>
            <a:ln w="25400"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lvl="0" indent="0" algn="ctr" defTabSz="685800" eaLnBrk="1" fontAlgn="base" latinLnBrk="0" hangingPunct="1">
                <a:lnSpc>
                  <a:spcPct val="100000"/>
                </a:lnSpc>
                <a:spcBef>
                  <a:spcPct val="0"/>
                </a:spcBef>
                <a:spcAft>
                  <a:spcPct val="0"/>
                </a:spcAft>
                <a:buClrTx/>
                <a:buSzTx/>
                <a:buFontTx/>
                <a:buNone/>
                <a:tabLst/>
                <a:defRPr/>
              </a:pPr>
              <a:endParaRPr kumimoji="0" lang="en-US" sz="3300" b="0" i="0" u="none" strike="noStrike" kern="0" cap="none" spc="0" normalizeH="0" baseline="0" noProof="0" dirty="0">
                <a:ln>
                  <a:noFill/>
                </a:ln>
                <a:solidFill>
                  <a:schemeClr val="bg1"/>
                </a:solidFill>
                <a:effectLst/>
                <a:uLnTx/>
                <a:uFillTx/>
                <a:latin typeface="微软雅黑"/>
                <a:ea typeface="微软雅黑"/>
                <a:cs typeface="ヒラギノ角ゴ ProN W3" charset="0"/>
                <a:sym typeface="Gill Sans" charset="0"/>
              </a:endParaRPr>
            </a:p>
          </p:txBody>
        </p:sp>
        <p:sp>
          <p:nvSpPr>
            <p:cNvPr id="71" name="Rectangle 4"/>
            <p:cNvSpPr>
              <a:spLocks/>
            </p:cNvSpPr>
            <p:nvPr/>
          </p:nvSpPr>
          <p:spPr bwMode="auto">
            <a:xfrm>
              <a:off x="8750502" y="2074839"/>
              <a:ext cx="2584457" cy="336946"/>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0" marR="0" lvl="0" indent="0" defTabSz="6858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C000"/>
                  </a:solidFill>
                  <a:effectLst/>
                  <a:uLnTx/>
                  <a:uFillTx/>
                  <a:latin typeface="微软雅黑"/>
                  <a:ea typeface="微软雅黑"/>
                  <a:cs typeface="Droid Sans" pitchFamily="34" charset="0"/>
                  <a:sym typeface="Abril Fatface" charset="0"/>
                </a:rPr>
                <a:t>上海锐普广告有限公司成立于</a:t>
              </a:r>
            </a:p>
          </p:txBody>
        </p:sp>
        <p:sp>
          <p:nvSpPr>
            <p:cNvPr id="72" name="Rectangle 6"/>
            <p:cNvSpPr>
              <a:spLocks/>
            </p:cNvSpPr>
            <p:nvPr/>
          </p:nvSpPr>
          <p:spPr bwMode="auto">
            <a:xfrm>
              <a:off x="8750503" y="1573136"/>
              <a:ext cx="2584457" cy="618121"/>
            </a:xfrm>
            <a:prstGeom prst="rect">
              <a:avLst/>
            </a:prstGeom>
            <a:noFill/>
            <a:ln>
              <a:noFill/>
            </a:ln>
            <a:extLst/>
          </p:spPr>
          <p:txBody>
            <a:bodyPr lIns="0" tIns="0" rIns="0" bIns="0" anchor="ctr"/>
            <a:lstStyle/>
            <a:p>
              <a:pPr marL="0" marR="0" lvl="0" indent="0" defTabSz="914217"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ea typeface="微软雅黑" pitchFamily="34" charset="-122"/>
                </a:rPr>
                <a:t>单击添加标题文本</a:t>
              </a:r>
            </a:p>
          </p:txBody>
        </p:sp>
      </p:grpSp>
      <p:grpSp>
        <p:nvGrpSpPr>
          <p:cNvPr id="73" name="组合 72"/>
          <p:cNvGrpSpPr/>
          <p:nvPr/>
        </p:nvGrpSpPr>
        <p:grpSpPr>
          <a:xfrm>
            <a:off x="8831309" y="4923336"/>
            <a:ext cx="2783346" cy="838649"/>
            <a:chOff x="8551614" y="1573136"/>
            <a:chExt cx="2783346" cy="838649"/>
          </a:xfrm>
        </p:grpSpPr>
        <p:sp>
          <p:nvSpPr>
            <p:cNvPr id="74" name="Rectangle 2"/>
            <p:cNvSpPr/>
            <p:nvPr/>
          </p:nvSpPr>
          <p:spPr bwMode="auto">
            <a:xfrm>
              <a:off x="8551614" y="1851493"/>
              <a:ext cx="99445" cy="428376"/>
            </a:xfrm>
            <a:prstGeom prst="rect">
              <a:avLst/>
            </a:prstGeom>
            <a:solidFill>
              <a:srgbClr val="FFC000">
                <a:alpha val="55000"/>
              </a:srgbClr>
            </a:solidFill>
            <a:ln w="25400"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lvl="0" indent="0" algn="ctr" defTabSz="685800" eaLnBrk="1" fontAlgn="base" latinLnBrk="0" hangingPunct="1">
                <a:lnSpc>
                  <a:spcPct val="100000"/>
                </a:lnSpc>
                <a:spcBef>
                  <a:spcPct val="0"/>
                </a:spcBef>
                <a:spcAft>
                  <a:spcPct val="0"/>
                </a:spcAft>
                <a:buClrTx/>
                <a:buSzTx/>
                <a:buFontTx/>
                <a:buNone/>
                <a:tabLst/>
                <a:defRPr/>
              </a:pPr>
              <a:endParaRPr kumimoji="0" lang="en-US" sz="3300" b="0" i="0" u="none" strike="noStrike" kern="0" cap="none" spc="0" normalizeH="0" baseline="0" noProof="0" dirty="0">
                <a:ln>
                  <a:noFill/>
                </a:ln>
                <a:solidFill>
                  <a:schemeClr val="bg1"/>
                </a:solidFill>
                <a:effectLst/>
                <a:uLnTx/>
                <a:uFillTx/>
                <a:latin typeface="微软雅黑"/>
                <a:ea typeface="微软雅黑"/>
                <a:cs typeface="ヒラギノ角ゴ ProN W3" charset="0"/>
                <a:sym typeface="Gill Sans" charset="0"/>
              </a:endParaRPr>
            </a:p>
          </p:txBody>
        </p:sp>
        <p:sp>
          <p:nvSpPr>
            <p:cNvPr id="75" name="Rectangle 4"/>
            <p:cNvSpPr>
              <a:spLocks/>
            </p:cNvSpPr>
            <p:nvPr/>
          </p:nvSpPr>
          <p:spPr bwMode="auto">
            <a:xfrm>
              <a:off x="8750502" y="2074839"/>
              <a:ext cx="2584457" cy="336946"/>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marL="0" marR="0" lvl="0" indent="0" defTabSz="685800" eaLnBrk="1" fontAlgn="auto" latinLnBrk="0" hangingPunct="1">
                <a:lnSpc>
                  <a:spcPct val="15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C000"/>
                  </a:solidFill>
                  <a:effectLst/>
                  <a:uLnTx/>
                  <a:uFillTx/>
                  <a:latin typeface="微软雅黑"/>
                  <a:ea typeface="微软雅黑"/>
                  <a:cs typeface="Droid Sans" pitchFamily="34" charset="0"/>
                  <a:sym typeface="Abril Fatface" charset="0"/>
                </a:rPr>
                <a:t>上海锐普广告有限公司成立于</a:t>
              </a:r>
            </a:p>
          </p:txBody>
        </p:sp>
        <p:sp>
          <p:nvSpPr>
            <p:cNvPr id="76" name="Rectangle 6"/>
            <p:cNvSpPr>
              <a:spLocks/>
            </p:cNvSpPr>
            <p:nvPr/>
          </p:nvSpPr>
          <p:spPr bwMode="auto">
            <a:xfrm>
              <a:off x="8750503" y="1573136"/>
              <a:ext cx="2584457" cy="618121"/>
            </a:xfrm>
            <a:prstGeom prst="rect">
              <a:avLst/>
            </a:prstGeom>
            <a:noFill/>
            <a:ln>
              <a:noFill/>
            </a:ln>
            <a:extLst/>
          </p:spPr>
          <p:txBody>
            <a:bodyPr lIns="0" tIns="0" rIns="0" bIns="0" anchor="ctr"/>
            <a:lstStyle/>
            <a:p>
              <a:pPr marL="0" marR="0" lvl="0" indent="0" defTabSz="914217"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ea typeface="微软雅黑" pitchFamily="34" charset="-122"/>
                </a:rPr>
                <a:t>单击添加标题文本</a:t>
              </a:r>
            </a:p>
          </p:txBody>
        </p:sp>
      </p:grpSp>
    </p:spTree>
    <p:extLst>
      <p:ext uri="{BB962C8B-B14F-4D97-AF65-F5344CB8AC3E}">
        <p14:creationId xmlns:p14="http://schemas.microsoft.com/office/powerpoint/2010/main" val="33824908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1000"/>
                                        <p:tgtEl>
                                          <p:spTgt spid="61"/>
                                        </p:tgtEl>
                                      </p:cBhvr>
                                    </p:animEffect>
                                    <p:anim calcmode="lin" valueType="num">
                                      <p:cBhvr>
                                        <p:cTn id="20" dur="1000" fill="hold"/>
                                        <p:tgtEl>
                                          <p:spTgt spid="61"/>
                                        </p:tgtEl>
                                        <p:attrNameLst>
                                          <p:attrName>ppt_x</p:attrName>
                                        </p:attrNameLst>
                                      </p:cBhvr>
                                      <p:tavLst>
                                        <p:tav tm="0">
                                          <p:val>
                                            <p:strVal val="#ppt_x"/>
                                          </p:val>
                                        </p:tav>
                                        <p:tav tm="100000">
                                          <p:val>
                                            <p:strVal val="#ppt_x"/>
                                          </p:val>
                                        </p:tav>
                                      </p:tavLst>
                                    </p:anim>
                                    <p:anim calcmode="lin" valueType="num">
                                      <p:cBhvr>
                                        <p:cTn id="21" dur="1000" fill="hold"/>
                                        <p:tgtEl>
                                          <p:spTgt spid="6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1000"/>
                                        <p:tgtEl>
                                          <p:spTgt spid="65"/>
                                        </p:tgtEl>
                                      </p:cBhvr>
                                    </p:animEffect>
                                    <p:anim calcmode="lin" valueType="num">
                                      <p:cBhvr>
                                        <p:cTn id="26" dur="1000" fill="hold"/>
                                        <p:tgtEl>
                                          <p:spTgt spid="65"/>
                                        </p:tgtEl>
                                        <p:attrNameLst>
                                          <p:attrName>ppt_x</p:attrName>
                                        </p:attrNameLst>
                                      </p:cBhvr>
                                      <p:tavLst>
                                        <p:tav tm="0">
                                          <p:val>
                                            <p:strVal val="#ppt_x"/>
                                          </p:val>
                                        </p:tav>
                                        <p:tav tm="100000">
                                          <p:val>
                                            <p:strVal val="#ppt_x"/>
                                          </p:val>
                                        </p:tav>
                                      </p:tavLst>
                                    </p:anim>
                                    <p:anim calcmode="lin" valueType="num">
                                      <p:cBhvr>
                                        <p:cTn id="27" dur="1000" fill="hold"/>
                                        <p:tgtEl>
                                          <p:spTgt spid="6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1000"/>
                                        <p:tgtEl>
                                          <p:spTgt spid="69"/>
                                        </p:tgtEl>
                                      </p:cBhvr>
                                    </p:animEffect>
                                    <p:anim calcmode="lin" valueType="num">
                                      <p:cBhvr>
                                        <p:cTn id="32" dur="1000" fill="hold"/>
                                        <p:tgtEl>
                                          <p:spTgt spid="69"/>
                                        </p:tgtEl>
                                        <p:attrNameLst>
                                          <p:attrName>ppt_x</p:attrName>
                                        </p:attrNameLst>
                                      </p:cBhvr>
                                      <p:tavLst>
                                        <p:tav tm="0">
                                          <p:val>
                                            <p:strVal val="#ppt_x"/>
                                          </p:val>
                                        </p:tav>
                                        <p:tav tm="100000">
                                          <p:val>
                                            <p:strVal val="#ppt_x"/>
                                          </p:val>
                                        </p:tav>
                                      </p:tavLst>
                                    </p:anim>
                                    <p:anim calcmode="lin" valueType="num">
                                      <p:cBhvr>
                                        <p:cTn id="33" dur="1000" fill="hold"/>
                                        <p:tgtEl>
                                          <p:spTgt spid="6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1846802" y="1986944"/>
            <a:ext cx="1488640" cy="1483915"/>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52" name="矩形 51"/>
          <p:cNvSpPr/>
          <p:nvPr/>
        </p:nvSpPr>
        <p:spPr>
          <a:xfrm>
            <a:off x="1846802" y="3470859"/>
            <a:ext cx="1488640" cy="890349"/>
          </a:xfrm>
          <a:prstGeom prst="rect">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p:txBody>
      </p:sp>
      <p:sp>
        <p:nvSpPr>
          <p:cNvPr id="53" name="矩形 52"/>
          <p:cNvSpPr/>
          <p:nvPr/>
        </p:nvSpPr>
        <p:spPr>
          <a:xfrm>
            <a:off x="3528965" y="1986944"/>
            <a:ext cx="1488640" cy="1483915"/>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54" name="矩形 53"/>
          <p:cNvSpPr/>
          <p:nvPr/>
        </p:nvSpPr>
        <p:spPr>
          <a:xfrm>
            <a:off x="3528965" y="3470859"/>
            <a:ext cx="1488640" cy="890349"/>
          </a:xfrm>
          <a:prstGeom prst="rect">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p:txBody>
      </p:sp>
      <p:sp>
        <p:nvSpPr>
          <p:cNvPr id="55" name="矩形 54"/>
          <p:cNvSpPr/>
          <p:nvPr/>
        </p:nvSpPr>
        <p:spPr>
          <a:xfrm>
            <a:off x="5211129" y="1986944"/>
            <a:ext cx="1488640" cy="1483915"/>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56" name="矩形 55"/>
          <p:cNvSpPr/>
          <p:nvPr/>
        </p:nvSpPr>
        <p:spPr>
          <a:xfrm>
            <a:off x="5211129" y="3470859"/>
            <a:ext cx="1488640" cy="890349"/>
          </a:xfrm>
          <a:prstGeom prst="rect">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p:txBody>
      </p:sp>
      <p:sp>
        <p:nvSpPr>
          <p:cNvPr id="57" name="矩形 56"/>
          <p:cNvSpPr/>
          <p:nvPr/>
        </p:nvSpPr>
        <p:spPr>
          <a:xfrm>
            <a:off x="6893293" y="1986944"/>
            <a:ext cx="1488640" cy="1483915"/>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58" name="矩形 57"/>
          <p:cNvSpPr/>
          <p:nvPr/>
        </p:nvSpPr>
        <p:spPr>
          <a:xfrm>
            <a:off x="6893293" y="3470859"/>
            <a:ext cx="1488640" cy="890349"/>
          </a:xfrm>
          <a:prstGeom prst="rect">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p:txBody>
      </p:sp>
      <p:sp>
        <p:nvSpPr>
          <p:cNvPr id="59" name="矩形 58"/>
          <p:cNvSpPr/>
          <p:nvPr/>
        </p:nvSpPr>
        <p:spPr>
          <a:xfrm>
            <a:off x="8575456" y="1986944"/>
            <a:ext cx="1488640" cy="1483915"/>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60" name="矩形 59"/>
          <p:cNvSpPr/>
          <p:nvPr/>
        </p:nvSpPr>
        <p:spPr>
          <a:xfrm>
            <a:off x="8575456" y="3470859"/>
            <a:ext cx="1488640" cy="890349"/>
          </a:xfrm>
          <a:prstGeom prst="rect">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华文黑体" pitchFamily="2" charset="-122"/>
              </a:rPr>
              <a:t>点击添加标题</a:t>
            </a:r>
          </a:p>
        </p:txBody>
      </p:sp>
      <p:grpSp>
        <p:nvGrpSpPr>
          <p:cNvPr id="61" name="组合 60"/>
          <p:cNvGrpSpPr/>
          <p:nvPr/>
        </p:nvGrpSpPr>
        <p:grpSpPr>
          <a:xfrm>
            <a:off x="2323385" y="2165013"/>
            <a:ext cx="535474" cy="686136"/>
            <a:chOff x="3095876" y="2479873"/>
            <a:chExt cx="366231" cy="470769"/>
          </a:xfrm>
          <a:solidFill>
            <a:srgbClr val="92700E"/>
          </a:solidFill>
        </p:grpSpPr>
        <p:sp>
          <p:nvSpPr>
            <p:cNvPr id="62"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63"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64"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65"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grpSp>
      <p:sp>
        <p:nvSpPr>
          <p:cNvPr id="66" name="Freeform 64"/>
          <p:cNvSpPr>
            <a:spLocks noEditPoints="1"/>
          </p:cNvSpPr>
          <p:nvPr/>
        </p:nvSpPr>
        <p:spPr bwMode="auto">
          <a:xfrm flipH="1">
            <a:off x="3904711" y="2203491"/>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93700E"/>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grpSp>
        <p:nvGrpSpPr>
          <p:cNvPr id="67" name="组合 66"/>
          <p:cNvGrpSpPr/>
          <p:nvPr/>
        </p:nvGrpSpPr>
        <p:grpSpPr>
          <a:xfrm>
            <a:off x="5725363" y="2174275"/>
            <a:ext cx="460172" cy="667613"/>
            <a:chOff x="5690315" y="3674507"/>
            <a:chExt cx="314729" cy="458061"/>
          </a:xfrm>
          <a:solidFill>
            <a:srgbClr val="92700E"/>
          </a:solidFill>
        </p:grpSpPr>
        <p:sp>
          <p:nvSpPr>
            <p:cNvPr id="68"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69"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grpSp>
      <p:sp>
        <p:nvSpPr>
          <p:cNvPr id="70" name="Freeform 9"/>
          <p:cNvSpPr>
            <a:spLocks/>
          </p:cNvSpPr>
          <p:nvPr/>
        </p:nvSpPr>
        <p:spPr bwMode="auto">
          <a:xfrm flipH="1">
            <a:off x="7255116" y="2269230"/>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93700E"/>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grpSp>
        <p:nvGrpSpPr>
          <p:cNvPr id="71" name="组合 70"/>
          <p:cNvGrpSpPr/>
          <p:nvPr/>
        </p:nvGrpSpPr>
        <p:grpSpPr>
          <a:xfrm>
            <a:off x="8993701" y="2202761"/>
            <a:ext cx="652151" cy="610641"/>
            <a:chOff x="1784487" y="2486066"/>
            <a:chExt cx="446032" cy="418971"/>
          </a:xfrm>
          <a:solidFill>
            <a:srgbClr val="92700E"/>
          </a:solidFill>
        </p:grpSpPr>
        <p:sp>
          <p:nvSpPr>
            <p:cNvPr id="72"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73"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74"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75"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76"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sp>
          <p:nvSpPr>
            <p:cNvPr id="77"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755203"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FFC000"/>
                </a:solidFill>
                <a:effectLst/>
                <a:uLnTx/>
                <a:uFillTx/>
                <a:latin typeface="Calibri"/>
                <a:ea typeface="微软雅黑" pitchFamily="34" charset="-122"/>
                <a:cs typeface="+mn-cs"/>
              </a:endParaRPr>
            </a:p>
          </p:txBody>
        </p:sp>
      </p:grpSp>
      <p:grpSp>
        <p:nvGrpSpPr>
          <p:cNvPr id="78" name="组合 77"/>
          <p:cNvGrpSpPr/>
          <p:nvPr/>
        </p:nvGrpSpPr>
        <p:grpSpPr>
          <a:xfrm>
            <a:off x="2501804" y="3055362"/>
            <a:ext cx="6907291" cy="178070"/>
            <a:chOff x="1918742" y="3212976"/>
            <a:chExt cx="8352927" cy="216024"/>
          </a:xfrm>
          <a:solidFill>
            <a:srgbClr val="92700E"/>
          </a:solidFill>
        </p:grpSpPr>
        <p:sp>
          <p:nvSpPr>
            <p:cNvPr id="79" name="椭圆 78"/>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0" name="椭圆 79"/>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1" name="椭圆 80"/>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2" name="椭圆 81"/>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3" name="椭圆 82"/>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4" name="矩形 83"/>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grpSp>
      <p:sp>
        <p:nvSpPr>
          <p:cNvPr id="85" name="等腰三角形 84"/>
          <p:cNvSpPr/>
          <p:nvPr/>
        </p:nvSpPr>
        <p:spPr>
          <a:xfrm flipV="1">
            <a:off x="2487512" y="4361207"/>
            <a:ext cx="207219" cy="178070"/>
          </a:xfrm>
          <a:prstGeom prst="triangl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6" name="等腰三角形 85"/>
          <p:cNvSpPr/>
          <p:nvPr/>
        </p:nvSpPr>
        <p:spPr>
          <a:xfrm flipV="1">
            <a:off x="4169676" y="4361207"/>
            <a:ext cx="207219" cy="178070"/>
          </a:xfrm>
          <a:prstGeom prst="triangl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7" name="等腰三角形 86"/>
          <p:cNvSpPr/>
          <p:nvPr/>
        </p:nvSpPr>
        <p:spPr>
          <a:xfrm flipV="1">
            <a:off x="5851840" y="4361207"/>
            <a:ext cx="207219" cy="178070"/>
          </a:xfrm>
          <a:prstGeom prst="triangl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8" name="等腰三角形 87"/>
          <p:cNvSpPr/>
          <p:nvPr/>
        </p:nvSpPr>
        <p:spPr>
          <a:xfrm flipV="1">
            <a:off x="7534003" y="4361207"/>
            <a:ext cx="207219" cy="178070"/>
          </a:xfrm>
          <a:prstGeom prst="triangl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89" name="等腰三角形 88"/>
          <p:cNvSpPr/>
          <p:nvPr/>
        </p:nvSpPr>
        <p:spPr>
          <a:xfrm flipV="1">
            <a:off x="9216167" y="4361207"/>
            <a:ext cx="207219" cy="178070"/>
          </a:xfrm>
          <a:prstGeom prst="triangl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C000"/>
              </a:solidFill>
              <a:effectLst/>
              <a:uLnTx/>
              <a:uFillTx/>
              <a:ea typeface="微软雅黑" pitchFamily="34" charset="-122"/>
            </a:endParaRPr>
          </a:p>
        </p:txBody>
      </p:sp>
      <p:sp>
        <p:nvSpPr>
          <p:cNvPr id="90" name="TextBox 89"/>
          <p:cNvSpPr txBox="1"/>
          <p:nvPr/>
        </p:nvSpPr>
        <p:spPr>
          <a:xfrm>
            <a:off x="2053199" y="4650331"/>
            <a:ext cx="1075846" cy="353256"/>
          </a:xfrm>
          <a:prstGeom prst="rect">
            <a:avLst/>
          </a:prstGeom>
          <a:noFill/>
        </p:spPr>
        <p:txBody>
          <a:bodyPr wrap="none" lIns="75520" tIns="37760" rIns="75520" bIns="3776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添加文字</a:t>
            </a:r>
          </a:p>
        </p:txBody>
      </p:sp>
      <p:sp>
        <p:nvSpPr>
          <p:cNvPr id="91" name="TextBox 90"/>
          <p:cNvSpPr txBox="1"/>
          <p:nvPr/>
        </p:nvSpPr>
        <p:spPr>
          <a:xfrm>
            <a:off x="3735363" y="4650331"/>
            <a:ext cx="1075846" cy="353256"/>
          </a:xfrm>
          <a:prstGeom prst="rect">
            <a:avLst/>
          </a:prstGeom>
          <a:noFill/>
        </p:spPr>
        <p:txBody>
          <a:bodyPr wrap="none" lIns="75520" tIns="37760" rIns="75520" bIns="3776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添加文字</a:t>
            </a:r>
          </a:p>
        </p:txBody>
      </p:sp>
      <p:sp>
        <p:nvSpPr>
          <p:cNvPr id="92" name="TextBox 91"/>
          <p:cNvSpPr txBox="1"/>
          <p:nvPr/>
        </p:nvSpPr>
        <p:spPr>
          <a:xfrm>
            <a:off x="5417527" y="4650331"/>
            <a:ext cx="1075846" cy="353256"/>
          </a:xfrm>
          <a:prstGeom prst="rect">
            <a:avLst/>
          </a:prstGeom>
          <a:noFill/>
        </p:spPr>
        <p:txBody>
          <a:bodyPr wrap="none" lIns="75520" tIns="37760" rIns="75520" bIns="3776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添加文字</a:t>
            </a:r>
          </a:p>
        </p:txBody>
      </p:sp>
      <p:sp>
        <p:nvSpPr>
          <p:cNvPr id="93" name="TextBox 92"/>
          <p:cNvSpPr txBox="1"/>
          <p:nvPr/>
        </p:nvSpPr>
        <p:spPr>
          <a:xfrm>
            <a:off x="7099691" y="4650331"/>
            <a:ext cx="1075846" cy="353256"/>
          </a:xfrm>
          <a:prstGeom prst="rect">
            <a:avLst/>
          </a:prstGeom>
          <a:noFill/>
        </p:spPr>
        <p:txBody>
          <a:bodyPr wrap="none" lIns="75520" tIns="37760" rIns="75520" bIns="3776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添加文字</a:t>
            </a:r>
          </a:p>
        </p:txBody>
      </p:sp>
      <p:sp>
        <p:nvSpPr>
          <p:cNvPr id="94" name="TextBox 93"/>
          <p:cNvSpPr txBox="1"/>
          <p:nvPr/>
        </p:nvSpPr>
        <p:spPr>
          <a:xfrm>
            <a:off x="8781854" y="4650331"/>
            <a:ext cx="1075846" cy="353256"/>
          </a:xfrm>
          <a:prstGeom prst="rect">
            <a:avLst/>
          </a:prstGeom>
          <a:noFill/>
        </p:spPr>
        <p:txBody>
          <a:bodyPr wrap="none" lIns="75520" tIns="37760" rIns="75520" bIns="3776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添加文字</a:t>
            </a:r>
          </a:p>
        </p:txBody>
      </p:sp>
      <p:sp>
        <p:nvSpPr>
          <p:cNvPr id="95" name="矩形 94"/>
          <p:cNvSpPr/>
          <p:nvPr/>
        </p:nvSpPr>
        <p:spPr>
          <a:xfrm>
            <a:off x="1846802" y="5073487"/>
            <a:ext cx="8217295" cy="485687"/>
          </a:xfrm>
          <a:prstGeom prst="rect">
            <a:avLst/>
          </a:prstGeom>
          <a:noFill/>
          <a:ln w="25400">
            <a:solidFill>
              <a:schemeClr val="bg1">
                <a:lumMod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点击此处添加标题</a:t>
            </a:r>
          </a:p>
        </p:txBody>
      </p:sp>
      <p:sp>
        <p:nvSpPr>
          <p:cNvPr id="96"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97" name="矩形 96"/>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958171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ppt_x"/>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ppt_x"/>
                                          </p:val>
                                        </p:tav>
                                        <p:tav tm="100000">
                                          <p:val>
                                            <p:strVal val="#ppt_x"/>
                                          </p:val>
                                        </p:tav>
                                      </p:tavLst>
                                    </p:anim>
                                    <p:anim calcmode="lin" valueType="num">
                                      <p:cBhvr additive="base">
                                        <p:cTn id="28" dur="500" fill="hold"/>
                                        <p:tgtEl>
                                          <p:spTgt spid="56"/>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ppt_x"/>
                                          </p:val>
                                        </p:tav>
                                        <p:tav tm="100000">
                                          <p:val>
                                            <p:strVal val="#ppt_x"/>
                                          </p:val>
                                        </p:tav>
                                      </p:tavLst>
                                    </p:anim>
                                    <p:anim calcmode="lin" valueType="num">
                                      <p:cBhvr additive="base">
                                        <p:cTn id="32" dur="500" fill="hold"/>
                                        <p:tgtEl>
                                          <p:spTgt spid="57"/>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500" fill="hold"/>
                                        <p:tgtEl>
                                          <p:spTgt spid="58"/>
                                        </p:tgtEl>
                                        <p:attrNameLst>
                                          <p:attrName>ppt_x</p:attrName>
                                        </p:attrNameLst>
                                      </p:cBhvr>
                                      <p:tavLst>
                                        <p:tav tm="0">
                                          <p:val>
                                            <p:strVal val="#ppt_x"/>
                                          </p:val>
                                        </p:tav>
                                        <p:tav tm="100000">
                                          <p:val>
                                            <p:strVal val="#ppt_x"/>
                                          </p:val>
                                        </p:tav>
                                      </p:tavLst>
                                    </p:anim>
                                    <p:anim calcmode="lin" valueType="num">
                                      <p:cBhvr additive="base">
                                        <p:cTn id="36" dur="500" fill="hold"/>
                                        <p:tgtEl>
                                          <p:spTgt spid="58"/>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ppt_x"/>
                                          </p:val>
                                        </p:tav>
                                        <p:tav tm="100000">
                                          <p:val>
                                            <p:strVal val="#ppt_x"/>
                                          </p:val>
                                        </p:tav>
                                      </p:tavLst>
                                    </p:anim>
                                    <p:anim calcmode="lin" valueType="num">
                                      <p:cBhvr additive="base">
                                        <p:cTn id="44" dur="500" fill="hold"/>
                                        <p:tgtEl>
                                          <p:spTgt spid="60"/>
                                        </p:tgtEl>
                                        <p:attrNameLst>
                                          <p:attrName>ppt_y</p:attrName>
                                        </p:attrNameLst>
                                      </p:cBhvr>
                                      <p:tavLst>
                                        <p:tav tm="0">
                                          <p:val>
                                            <p:strVal val="0-#ppt_h/2"/>
                                          </p:val>
                                        </p:tav>
                                        <p:tav tm="100000">
                                          <p:val>
                                            <p:strVal val="#ppt_y"/>
                                          </p:val>
                                        </p:tav>
                                      </p:tavLst>
                                    </p:anim>
                                  </p:childTnLst>
                                </p:cTn>
                              </p:par>
                              <p:par>
                                <p:cTn id="45" presetID="47" presetClass="entr" presetSubtype="0" fill="hold" nodeType="withEffect">
                                  <p:stCondLst>
                                    <p:cond delay="25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0"/>
                                        <p:tgtEl>
                                          <p:spTgt spid="61"/>
                                        </p:tgtEl>
                                      </p:cBhvr>
                                    </p:animEffect>
                                    <p:anim calcmode="lin" valueType="num">
                                      <p:cBhvr>
                                        <p:cTn id="48" dur="1000" fill="hold"/>
                                        <p:tgtEl>
                                          <p:spTgt spid="61"/>
                                        </p:tgtEl>
                                        <p:attrNameLst>
                                          <p:attrName>ppt_x</p:attrName>
                                        </p:attrNameLst>
                                      </p:cBhvr>
                                      <p:tavLst>
                                        <p:tav tm="0">
                                          <p:val>
                                            <p:strVal val="#ppt_x"/>
                                          </p:val>
                                        </p:tav>
                                        <p:tav tm="100000">
                                          <p:val>
                                            <p:strVal val="#ppt_x"/>
                                          </p:val>
                                        </p:tav>
                                      </p:tavLst>
                                    </p:anim>
                                    <p:anim calcmode="lin" valueType="num">
                                      <p:cBhvr>
                                        <p:cTn id="49" dur="1000" fill="hold"/>
                                        <p:tgtEl>
                                          <p:spTgt spid="6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anim calcmode="lin" valueType="num">
                                      <p:cBhvr>
                                        <p:cTn id="53" dur="1000" fill="hold"/>
                                        <p:tgtEl>
                                          <p:spTgt spid="66"/>
                                        </p:tgtEl>
                                        <p:attrNameLst>
                                          <p:attrName>ppt_x</p:attrName>
                                        </p:attrNameLst>
                                      </p:cBhvr>
                                      <p:tavLst>
                                        <p:tav tm="0">
                                          <p:val>
                                            <p:strVal val="#ppt_x"/>
                                          </p:val>
                                        </p:tav>
                                        <p:tav tm="100000">
                                          <p:val>
                                            <p:strVal val="#ppt_x"/>
                                          </p:val>
                                        </p:tav>
                                      </p:tavLst>
                                    </p:anim>
                                    <p:anim calcmode="lin" valueType="num">
                                      <p:cBhvr>
                                        <p:cTn id="54" dur="1000" fill="hold"/>
                                        <p:tgtEl>
                                          <p:spTgt spid="6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50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1000"/>
                                        <p:tgtEl>
                                          <p:spTgt spid="67"/>
                                        </p:tgtEl>
                                      </p:cBhvr>
                                    </p:animEffect>
                                    <p:anim calcmode="lin" valueType="num">
                                      <p:cBhvr>
                                        <p:cTn id="58" dur="1000" fill="hold"/>
                                        <p:tgtEl>
                                          <p:spTgt spid="67"/>
                                        </p:tgtEl>
                                        <p:attrNameLst>
                                          <p:attrName>ppt_x</p:attrName>
                                        </p:attrNameLst>
                                      </p:cBhvr>
                                      <p:tavLst>
                                        <p:tav tm="0">
                                          <p:val>
                                            <p:strVal val="#ppt_x"/>
                                          </p:val>
                                        </p:tav>
                                        <p:tav tm="100000">
                                          <p:val>
                                            <p:strVal val="#ppt_x"/>
                                          </p:val>
                                        </p:tav>
                                      </p:tavLst>
                                    </p:anim>
                                    <p:anim calcmode="lin" valueType="num">
                                      <p:cBhvr>
                                        <p:cTn id="59" dur="1000" fill="hold"/>
                                        <p:tgtEl>
                                          <p:spTgt spid="6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50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1000"/>
                                        <p:tgtEl>
                                          <p:spTgt spid="70"/>
                                        </p:tgtEl>
                                      </p:cBhvr>
                                    </p:animEffect>
                                    <p:anim calcmode="lin" valueType="num">
                                      <p:cBhvr>
                                        <p:cTn id="63" dur="1000" fill="hold"/>
                                        <p:tgtEl>
                                          <p:spTgt spid="70"/>
                                        </p:tgtEl>
                                        <p:attrNameLst>
                                          <p:attrName>ppt_x</p:attrName>
                                        </p:attrNameLst>
                                      </p:cBhvr>
                                      <p:tavLst>
                                        <p:tav tm="0">
                                          <p:val>
                                            <p:strVal val="#ppt_x"/>
                                          </p:val>
                                        </p:tav>
                                        <p:tav tm="100000">
                                          <p:val>
                                            <p:strVal val="#ppt_x"/>
                                          </p:val>
                                        </p:tav>
                                      </p:tavLst>
                                    </p:anim>
                                    <p:anim calcmode="lin" valueType="num">
                                      <p:cBhvr>
                                        <p:cTn id="64" dur="1000" fill="hold"/>
                                        <p:tgtEl>
                                          <p:spTgt spid="70"/>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500"/>
                                  </p:stCondLst>
                                  <p:childTnLst>
                                    <p:set>
                                      <p:cBhvr>
                                        <p:cTn id="66" dur="1" fill="hold">
                                          <p:stCondLst>
                                            <p:cond delay="0"/>
                                          </p:stCondLst>
                                        </p:cTn>
                                        <p:tgtEl>
                                          <p:spTgt spid="71"/>
                                        </p:tgtEl>
                                        <p:attrNameLst>
                                          <p:attrName>style.visibility</p:attrName>
                                        </p:attrNameLst>
                                      </p:cBhvr>
                                      <p:to>
                                        <p:strVal val="visible"/>
                                      </p:to>
                                    </p:set>
                                    <p:animEffect transition="in" filter="fade">
                                      <p:cBhvr>
                                        <p:cTn id="67" dur="1000"/>
                                        <p:tgtEl>
                                          <p:spTgt spid="71"/>
                                        </p:tgtEl>
                                      </p:cBhvr>
                                    </p:animEffect>
                                    <p:anim calcmode="lin" valueType="num">
                                      <p:cBhvr>
                                        <p:cTn id="68" dur="1000" fill="hold"/>
                                        <p:tgtEl>
                                          <p:spTgt spid="71"/>
                                        </p:tgtEl>
                                        <p:attrNameLst>
                                          <p:attrName>ppt_x</p:attrName>
                                        </p:attrNameLst>
                                      </p:cBhvr>
                                      <p:tavLst>
                                        <p:tav tm="0">
                                          <p:val>
                                            <p:strVal val="#ppt_x"/>
                                          </p:val>
                                        </p:tav>
                                        <p:tav tm="100000">
                                          <p:val>
                                            <p:strVal val="#ppt_x"/>
                                          </p:val>
                                        </p:tav>
                                      </p:tavLst>
                                    </p:anim>
                                    <p:anim calcmode="lin" valueType="num">
                                      <p:cBhvr>
                                        <p:cTn id="69" dur="1000" fill="hold"/>
                                        <p:tgtEl>
                                          <p:spTgt spid="71"/>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78"/>
                                        </p:tgtEl>
                                        <p:attrNameLst>
                                          <p:attrName>style.visibility</p:attrName>
                                        </p:attrNameLst>
                                      </p:cBhvr>
                                      <p:to>
                                        <p:strVal val="visible"/>
                                      </p:to>
                                    </p:set>
                                    <p:animEffect transition="in" filter="wipe(left)">
                                      <p:cBhvr>
                                        <p:cTn id="72" dur="500"/>
                                        <p:tgtEl>
                                          <p:spTgt spid="78"/>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85"/>
                                        </p:tgtEl>
                                        <p:attrNameLst>
                                          <p:attrName>style.visibility</p:attrName>
                                        </p:attrNameLst>
                                      </p:cBhvr>
                                      <p:to>
                                        <p:strVal val="visible"/>
                                      </p:to>
                                    </p:set>
                                    <p:animEffect transition="in" filter="fade">
                                      <p:cBhvr>
                                        <p:cTn id="75" dur="500"/>
                                        <p:tgtEl>
                                          <p:spTgt spid="85"/>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90"/>
                                        </p:tgtEl>
                                        <p:attrNameLst>
                                          <p:attrName>style.visibility</p:attrName>
                                        </p:attrNameLst>
                                      </p:cBhvr>
                                      <p:to>
                                        <p:strVal val="visible"/>
                                      </p:to>
                                    </p:set>
                                    <p:animEffect transition="in" filter="fade">
                                      <p:cBhvr>
                                        <p:cTn id="78" dur="500"/>
                                        <p:tgtEl>
                                          <p:spTgt spid="90"/>
                                        </p:tgtEl>
                                      </p:cBhvr>
                                    </p:animEffect>
                                    <p:anim calcmode="lin" valueType="num">
                                      <p:cBhvr>
                                        <p:cTn id="79" dur="500" fill="hold"/>
                                        <p:tgtEl>
                                          <p:spTgt spid="90"/>
                                        </p:tgtEl>
                                        <p:attrNameLst>
                                          <p:attrName>ppt_x</p:attrName>
                                        </p:attrNameLst>
                                      </p:cBhvr>
                                      <p:tavLst>
                                        <p:tav tm="0">
                                          <p:val>
                                            <p:strVal val="#ppt_x"/>
                                          </p:val>
                                        </p:tav>
                                        <p:tav tm="100000">
                                          <p:val>
                                            <p:strVal val="#ppt_x"/>
                                          </p:val>
                                        </p:tav>
                                      </p:tavLst>
                                    </p:anim>
                                    <p:anim calcmode="lin" valueType="num">
                                      <p:cBhvr>
                                        <p:cTn id="80" dur="500" fill="hold"/>
                                        <p:tgtEl>
                                          <p:spTgt spid="90"/>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86"/>
                                        </p:tgtEl>
                                        <p:attrNameLst>
                                          <p:attrName>style.visibility</p:attrName>
                                        </p:attrNameLst>
                                      </p:cBhvr>
                                      <p:to>
                                        <p:strVal val="visible"/>
                                      </p:to>
                                    </p:set>
                                    <p:animEffect transition="in" filter="fade">
                                      <p:cBhvr>
                                        <p:cTn id="83" dur="500"/>
                                        <p:tgtEl>
                                          <p:spTgt spid="86"/>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87"/>
                                        </p:tgtEl>
                                        <p:attrNameLst>
                                          <p:attrName>style.visibility</p:attrName>
                                        </p:attrNameLst>
                                      </p:cBhvr>
                                      <p:to>
                                        <p:strVal val="visible"/>
                                      </p:to>
                                    </p:set>
                                    <p:animEffect transition="in" filter="fade">
                                      <p:cBhvr>
                                        <p:cTn id="86" dur="500"/>
                                        <p:tgtEl>
                                          <p:spTgt spid="87"/>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88"/>
                                        </p:tgtEl>
                                        <p:attrNameLst>
                                          <p:attrName>style.visibility</p:attrName>
                                        </p:attrNameLst>
                                      </p:cBhvr>
                                      <p:to>
                                        <p:strVal val="visible"/>
                                      </p:to>
                                    </p:set>
                                    <p:animEffect transition="in" filter="fade">
                                      <p:cBhvr>
                                        <p:cTn id="89" dur="500"/>
                                        <p:tgtEl>
                                          <p:spTgt spid="88"/>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500"/>
                                        <p:tgtEl>
                                          <p:spTgt spid="89"/>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91"/>
                                        </p:tgtEl>
                                        <p:attrNameLst>
                                          <p:attrName>style.visibility</p:attrName>
                                        </p:attrNameLst>
                                      </p:cBhvr>
                                      <p:to>
                                        <p:strVal val="visible"/>
                                      </p:to>
                                    </p:set>
                                    <p:animEffect transition="in" filter="fade">
                                      <p:cBhvr>
                                        <p:cTn id="95" dur="500"/>
                                        <p:tgtEl>
                                          <p:spTgt spid="91"/>
                                        </p:tgtEl>
                                      </p:cBhvr>
                                    </p:animEffect>
                                    <p:anim calcmode="lin" valueType="num">
                                      <p:cBhvr>
                                        <p:cTn id="96" dur="500" fill="hold"/>
                                        <p:tgtEl>
                                          <p:spTgt spid="91"/>
                                        </p:tgtEl>
                                        <p:attrNameLst>
                                          <p:attrName>ppt_x</p:attrName>
                                        </p:attrNameLst>
                                      </p:cBhvr>
                                      <p:tavLst>
                                        <p:tav tm="0">
                                          <p:val>
                                            <p:strVal val="#ppt_x"/>
                                          </p:val>
                                        </p:tav>
                                        <p:tav tm="100000">
                                          <p:val>
                                            <p:strVal val="#ppt_x"/>
                                          </p:val>
                                        </p:tav>
                                      </p:tavLst>
                                    </p:anim>
                                    <p:anim calcmode="lin" valueType="num">
                                      <p:cBhvr>
                                        <p:cTn id="97" dur="500" fill="hold"/>
                                        <p:tgtEl>
                                          <p:spTgt spid="9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anim calcmode="lin" valueType="num">
                                      <p:cBhvr>
                                        <p:cTn id="101" dur="500" fill="hold"/>
                                        <p:tgtEl>
                                          <p:spTgt spid="92"/>
                                        </p:tgtEl>
                                        <p:attrNameLst>
                                          <p:attrName>ppt_x</p:attrName>
                                        </p:attrNameLst>
                                      </p:cBhvr>
                                      <p:tavLst>
                                        <p:tav tm="0">
                                          <p:val>
                                            <p:strVal val="#ppt_x"/>
                                          </p:val>
                                        </p:tav>
                                        <p:tav tm="100000">
                                          <p:val>
                                            <p:strVal val="#ppt_x"/>
                                          </p:val>
                                        </p:tav>
                                      </p:tavLst>
                                    </p:anim>
                                    <p:anim calcmode="lin" valueType="num">
                                      <p:cBhvr>
                                        <p:cTn id="102" dur="500" fill="hold"/>
                                        <p:tgtEl>
                                          <p:spTgt spid="9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93"/>
                                        </p:tgtEl>
                                        <p:attrNameLst>
                                          <p:attrName>style.visibility</p:attrName>
                                        </p:attrNameLst>
                                      </p:cBhvr>
                                      <p:to>
                                        <p:strVal val="visible"/>
                                      </p:to>
                                    </p:set>
                                    <p:animEffect transition="in" filter="fade">
                                      <p:cBhvr>
                                        <p:cTn id="105" dur="500"/>
                                        <p:tgtEl>
                                          <p:spTgt spid="93"/>
                                        </p:tgtEl>
                                      </p:cBhvr>
                                    </p:animEffect>
                                    <p:anim calcmode="lin" valueType="num">
                                      <p:cBhvr>
                                        <p:cTn id="106" dur="500" fill="hold"/>
                                        <p:tgtEl>
                                          <p:spTgt spid="93"/>
                                        </p:tgtEl>
                                        <p:attrNameLst>
                                          <p:attrName>ppt_x</p:attrName>
                                        </p:attrNameLst>
                                      </p:cBhvr>
                                      <p:tavLst>
                                        <p:tav tm="0">
                                          <p:val>
                                            <p:strVal val="#ppt_x"/>
                                          </p:val>
                                        </p:tav>
                                        <p:tav tm="100000">
                                          <p:val>
                                            <p:strVal val="#ppt_x"/>
                                          </p:val>
                                        </p:tav>
                                      </p:tavLst>
                                    </p:anim>
                                    <p:anim calcmode="lin" valueType="num">
                                      <p:cBhvr>
                                        <p:cTn id="107" dur="500" fill="hold"/>
                                        <p:tgtEl>
                                          <p:spTgt spid="9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94"/>
                                        </p:tgtEl>
                                        <p:attrNameLst>
                                          <p:attrName>style.visibility</p:attrName>
                                        </p:attrNameLst>
                                      </p:cBhvr>
                                      <p:to>
                                        <p:strVal val="visible"/>
                                      </p:to>
                                    </p:set>
                                    <p:animEffect transition="in" filter="fade">
                                      <p:cBhvr>
                                        <p:cTn id="110" dur="500"/>
                                        <p:tgtEl>
                                          <p:spTgt spid="94"/>
                                        </p:tgtEl>
                                      </p:cBhvr>
                                    </p:animEffect>
                                    <p:anim calcmode="lin" valueType="num">
                                      <p:cBhvr>
                                        <p:cTn id="111" dur="500" fill="hold"/>
                                        <p:tgtEl>
                                          <p:spTgt spid="94"/>
                                        </p:tgtEl>
                                        <p:attrNameLst>
                                          <p:attrName>ppt_x</p:attrName>
                                        </p:attrNameLst>
                                      </p:cBhvr>
                                      <p:tavLst>
                                        <p:tav tm="0">
                                          <p:val>
                                            <p:strVal val="#ppt_x"/>
                                          </p:val>
                                        </p:tav>
                                        <p:tav tm="100000">
                                          <p:val>
                                            <p:strVal val="#ppt_x"/>
                                          </p:val>
                                        </p:tav>
                                      </p:tavLst>
                                    </p:anim>
                                    <p:anim calcmode="lin" valueType="num">
                                      <p:cBhvr>
                                        <p:cTn id="112" dur="500" fill="hold"/>
                                        <p:tgtEl>
                                          <p:spTgt spid="94"/>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95"/>
                                        </p:tgtEl>
                                        <p:attrNameLst>
                                          <p:attrName>style.visibility</p:attrName>
                                        </p:attrNameLst>
                                      </p:cBhvr>
                                      <p:to>
                                        <p:strVal val="visible"/>
                                      </p:to>
                                    </p:set>
                                    <p:animEffect transition="in" filter="fade">
                                      <p:cBhvr>
                                        <p:cTn id="116" dur="1000"/>
                                        <p:tgtEl>
                                          <p:spTgt spid="95"/>
                                        </p:tgtEl>
                                      </p:cBhvr>
                                    </p:animEffect>
                                    <p:anim calcmode="lin" valueType="num">
                                      <p:cBhvr>
                                        <p:cTn id="117" dur="1000" fill="hold"/>
                                        <p:tgtEl>
                                          <p:spTgt spid="95"/>
                                        </p:tgtEl>
                                        <p:attrNameLst>
                                          <p:attrName>ppt_x</p:attrName>
                                        </p:attrNameLst>
                                      </p:cBhvr>
                                      <p:tavLst>
                                        <p:tav tm="0">
                                          <p:val>
                                            <p:strVal val="#ppt_x"/>
                                          </p:val>
                                        </p:tav>
                                        <p:tav tm="100000">
                                          <p:val>
                                            <p:strVal val="#ppt_x"/>
                                          </p:val>
                                        </p:tav>
                                      </p:tavLst>
                                    </p:anim>
                                    <p:anim calcmode="lin" valueType="num">
                                      <p:cBhvr>
                                        <p:cTn id="118"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6" grpId="0" animBg="1"/>
      <p:bldP spid="70" grpId="0" animBg="1"/>
      <p:bldP spid="85" grpId="0" animBg="1"/>
      <p:bldP spid="86" grpId="0" animBg="1"/>
      <p:bldP spid="87" grpId="0" animBg="1"/>
      <p:bldP spid="88" grpId="0" animBg="1"/>
      <p:bldP spid="89" grpId="0" animBg="1"/>
      <p:bldP spid="90" grpId="0"/>
      <p:bldP spid="91" grpId="0"/>
      <p:bldP spid="92" grpId="0"/>
      <p:bldP spid="93" grpId="0"/>
      <p:bldP spid="94" grpId="0"/>
      <p:bldP spid="9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42"/>
          <p:cNvSpPr>
            <a:spLocks noChangeArrowheads="1"/>
          </p:cNvSpPr>
          <p:nvPr/>
        </p:nvSpPr>
        <p:spPr bwMode="auto">
          <a:xfrm>
            <a:off x="383381" y="5375449"/>
            <a:ext cx="11425239" cy="974725"/>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12700">
                <a:solidFill>
                  <a:srgbClr val="000000"/>
                </a:solidFill>
                <a:bevel/>
                <a:headEnd/>
                <a:tailEnd/>
              </a14:hiddenLine>
            </a:ext>
          </a:extLst>
        </p:spPr>
        <p:txBody>
          <a:bodyPr lIns="91244" tIns="0" rIns="91244" bIns="0"/>
          <a:lstStyle>
            <a:lvl1pPr eaLnBrk="0" hangingPunct="0">
              <a:defRPr sz="2400">
                <a:solidFill>
                  <a:schemeClr val="tx1"/>
                </a:solidFill>
                <a:latin typeface="Arial" pitchFamily="34" charset="0"/>
                <a:ea typeface="宋体" pitchFamily="2" charset="-122"/>
              </a:defRPr>
            </a:lvl1pPr>
            <a:lvl2pPr marL="742950" indent="-285750" eaLnBrk="0" hangingPunct="0">
              <a:defRPr sz="2400">
                <a:solidFill>
                  <a:schemeClr val="tx1"/>
                </a:solidFill>
                <a:latin typeface="Arial" pitchFamily="34" charset="0"/>
                <a:ea typeface="宋体" pitchFamily="2" charset="-122"/>
              </a:defRPr>
            </a:lvl2pPr>
            <a:lvl3pPr marL="1143000" indent="-228600" eaLnBrk="0" hangingPunct="0">
              <a:defRPr sz="2400">
                <a:solidFill>
                  <a:schemeClr val="tx1"/>
                </a:solidFill>
                <a:latin typeface="Arial" pitchFamily="34" charset="0"/>
                <a:ea typeface="宋体" pitchFamily="2" charset="-122"/>
              </a:defRPr>
            </a:lvl3pPr>
            <a:lvl4pPr marL="1600200" indent="-228600" eaLnBrk="0" hangingPunct="0">
              <a:defRPr sz="2400">
                <a:solidFill>
                  <a:schemeClr val="tx1"/>
                </a:solidFill>
                <a:latin typeface="Arial" pitchFamily="34" charset="0"/>
                <a:ea typeface="宋体" pitchFamily="2" charset="-122"/>
              </a:defRPr>
            </a:lvl4pPr>
            <a:lvl5pPr marL="2057400" indent="-228600" eaLnBrk="0" hangingPunct="0">
              <a:defRPr sz="2400">
                <a:solidFill>
                  <a:schemeClr val="tx1"/>
                </a:solidFill>
                <a:latin typeface="Arial" pitchFamily="34" charset="0"/>
                <a:ea typeface="宋体" pitchFamily="2" charset="-122"/>
              </a:defRPr>
            </a:lvl5pPr>
            <a:lvl6pPr marL="25146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6pPr>
            <a:lvl7pPr marL="29718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7pPr>
            <a:lvl8pPr marL="34290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8pPr>
            <a:lvl9pPr marL="3886200" indent="-228600" defTabSz="12192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9pPr>
          </a:lstStyle>
          <a:p>
            <a:pPr marL="0" marR="0" lvl="0" indent="0" algn="ctr" defTabSz="1219170" eaLnBrk="1" fontAlgn="base" latinLnBrk="0" hangingPunct="1">
              <a:lnSpc>
                <a:spcPct val="13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sym typeface="Arial" pitchFamily="34" charset="0"/>
              </a:rPr>
              <a:t>您的内容打在这里，或者通过复制您的文本在此框中粘贴您的内容打在这里，或者通过复制您的文本在此框中粘贴您的内容打在这里，或者通过复制您的文本在此框中粘贴您的内容打在这里您的内容打在这里，是国</a:t>
            </a:r>
          </a:p>
        </p:txBody>
      </p:sp>
      <p:grpSp>
        <p:nvGrpSpPr>
          <p:cNvPr id="2" name="组合 1"/>
          <p:cNvGrpSpPr/>
          <p:nvPr/>
        </p:nvGrpSpPr>
        <p:grpSpPr>
          <a:xfrm>
            <a:off x="301141" y="1777255"/>
            <a:ext cx="11594788" cy="3275361"/>
            <a:chOff x="301141" y="1777255"/>
            <a:chExt cx="11594788" cy="3275361"/>
          </a:xfrm>
        </p:grpSpPr>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t="16638" b="41949"/>
            <a:stretch/>
          </p:blipFill>
          <p:spPr>
            <a:xfrm>
              <a:off x="301141" y="1849944"/>
              <a:ext cx="11594788" cy="3202672"/>
            </a:xfrm>
            <a:prstGeom prst="rect">
              <a:avLst/>
            </a:prstGeom>
            <a:ln>
              <a:solidFill>
                <a:srgbClr val="FFC000"/>
              </a:solidFill>
            </a:ln>
          </p:spPr>
        </p:pic>
        <p:sp>
          <p:nvSpPr>
            <p:cNvPr id="30" name="矩形 29"/>
            <p:cNvSpPr/>
            <p:nvPr/>
          </p:nvSpPr>
          <p:spPr>
            <a:xfrm>
              <a:off x="449147" y="1777255"/>
              <a:ext cx="11407897" cy="3275361"/>
            </a:xfrm>
            <a:prstGeom prst="rect">
              <a:avLst/>
            </a:prstGeom>
            <a:solidFill>
              <a:schemeClr val="tx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sp>
        <p:nvSpPr>
          <p:cNvPr id="31"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2" name="矩形 31"/>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41808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2"/>
          <p:cNvGraphicFramePr/>
          <p:nvPr>
            <p:extLst/>
          </p:nvPr>
        </p:nvGraphicFramePr>
        <p:xfrm>
          <a:off x="1479871" y="2550181"/>
          <a:ext cx="2053679" cy="2176432"/>
        </p:xfrm>
        <a:graphic>
          <a:graphicData uri="http://schemas.openxmlformats.org/drawingml/2006/chart">
            <c:chart xmlns:c="http://schemas.openxmlformats.org/drawingml/2006/chart" xmlns:r="http://schemas.openxmlformats.org/officeDocument/2006/relationships" r:id="rId3"/>
          </a:graphicData>
        </a:graphic>
      </p:graphicFrame>
      <p:sp>
        <p:nvSpPr>
          <p:cNvPr id="33" name="Content Placeholder 2"/>
          <p:cNvSpPr txBox="1">
            <a:spLocks/>
          </p:cNvSpPr>
          <p:nvPr/>
        </p:nvSpPr>
        <p:spPr>
          <a:xfrm>
            <a:off x="1690085" y="3435030"/>
            <a:ext cx="1628560" cy="9432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65%</a:t>
            </a:r>
          </a:p>
        </p:txBody>
      </p:sp>
      <p:graphicFrame>
        <p:nvGraphicFramePr>
          <p:cNvPr id="34" name="Chart 39"/>
          <p:cNvGraphicFramePr/>
          <p:nvPr>
            <p:extLst/>
          </p:nvPr>
        </p:nvGraphicFramePr>
        <p:xfrm>
          <a:off x="3822645" y="2584085"/>
          <a:ext cx="2053679" cy="2176432"/>
        </p:xfrm>
        <a:graphic>
          <a:graphicData uri="http://schemas.openxmlformats.org/drawingml/2006/chart">
            <c:chart xmlns:c="http://schemas.openxmlformats.org/drawingml/2006/chart" xmlns:r="http://schemas.openxmlformats.org/officeDocument/2006/relationships" r:id="rId4"/>
          </a:graphicData>
        </a:graphic>
      </p:graphicFrame>
      <p:sp>
        <p:nvSpPr>
          <p:cNvPr id="35" name="Content Placeholder 2"/>
          <p:cNvSpPr txBox="1">
            <a:spLocks/>
          </p:cNvSpPr>
          <p:nvPr/>
        </p:nvSpPr>
        <p:spPr>
          <a:xfrm>
            <a:off x="4051911" y="3435030"/>
            <a:ext cx="1613641"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87%</a:t>
            </a:r>
          </a:p>
        </p:txBody>
      </p:sp>
      <p:graphicFrame>
        <p:nvGraphicFramePr>
          <p:cNvPr id="36" name="Chart 47"/>
          <p:cNvGraphicFramePr/>
          <p:nvPr>
            <p:extLst/>
          </p:nvPr>
        </p:nvGraphicFramePr>
        <p:xfrm>
          <a:off x="6197129" y="2586406"/>
          <a:ext cx="2053679" cy="2176432"/>
        </p:xfrm>
        <a:graphic>
          <a:graphicData uri="http://schemas.openxmlformats.org/drawingml/2006/chart">
            <c:chart xmlns:c="http://schemas.openxmlformats.org/drawingml/2006/chart" xmlns:r="http://schemas.openxmlformats.org/officeDocument/2006/relationships" r:id="rId5"/>
          </a:graphicData>
        </a:graphic>
      </p:graphicFrame>
      <p:sp>
        <p:nvSpPr>
          <p:cNvPr id="37" name="Content Placeholder 2"/>
          <p:cNvSpPr txBox="1">
            <a:spLocks/>
          </p:cNvSpPr>
          <p:nvPr/>
        </p:nvSpPr>
        <p:spPr>
          <a:xfrm>
            <a:off x="6423458" y="3433175"/>
            <a:ext cx="1584563"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35%</a:t>
            </a:r>
          </a:p>
        </p:txBody>
      </p:sp>
      <p:graphicFrame>
        <p:nvGraphicFramePr>
          <p:cNvPr id="38" name="Chart 51"/>
          <p:cNvGraphicFramePr/>
          <p:nvPr>
            <p:extLst/>
          </p:nvPr>
        </p:nvGraphicFramePr>
        <p:xfrm>
          <a:off x="8472804" y="2584085"/>
          <a:ext cx="2053679" cy="2176432"/>
        </p:xfrm>
        <a:graphic>
          <a:graphicData uri="http://schemas.openxmlformats.org/drawingml/2006/chart">
            <c:chart xmlns:c="http://schemas.openxmlformats.org/drawingml/2006/chart" xmlns:r="http://schemas.openxmlformats.org/officeDocument/2006/relationships" r:id="rId6"/>
          </a:graphicData>
        </a:graphic>
      </p:graphicFrame>
      <p:sp>
        <p:nvSpPr>
          <p:cNvPr id="39" name="Content Placeholder 2"/>
          <p:cNvSpPr txBox="1">
            <a:spLocks/>
          </p:cNvSpPr>
          <p:nvPr/>
        </p:nvSpPr>
        <p:spPr>
          <a:xfrm>
            <a:off x="8705302" y="3433174"/>
            <a:ext cx="1617778"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5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80%</a:t>
            </a:r>
          </a:p>
        </p:txBody>
      </p:sp>
      <p:grpSp>
        <p:nvGrpSpPr>
          <p:cNvPr id="40" name="Group 1"/>
          <p:cNvGrpSpPr/>
          <p:nvPr/>
        </p:nvGrpSpPr>
        <p:grpSpPr>
          <a:xfrm>
            <a:off x="1584485" y="4845377"/>
            <a:ext cx="1817395" cy="1590789"/>
            <a:chOff x="643212" y="3277200"/>
            <a:chExt cx="1480516" cy="1246925"/>
          </a:xfrm>
        </p:grpSpPr>
        <p:cxnSp>
          <p:nvCxnSpPr>
            <p:cNvPr id="41" name="Straight Connector 58"/>
            <p:cNvCxnSpPr/>
            <p:nvPr/>
          </p:nvCxnSpPr>
          <p:spPr>
            <a:xfrm>
              <a:off x="762563" y="3588216"/>
              <a:ext cx="1264114" cy="0"/>
            </a:xfrm>
            <a:prstGeom prst="line">
              <a:avLst/>
            </a:prstGeom>
            <a:ln w="28575">
              <a:solidFill>
                <a:schemeClr val="bg1">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Content Placeholder 2"/>
            <p:cNvSpPr txBox="1">
              <a:spLocks/>
            </p:cNvSpPr>
            <p:nvPr/>
          </p:nvSpPr>
          <p:spPr>
            <a:xfrm>
              <a:off x="659800" y="3637754"/>
              <a:ext cx="1408077"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grpSp>
          <p:nvGrpSpPr>
            <p:cNvPr id="43" name="Group 75"/>
            <p:cNvGrpSpPr/>
            <p:nvPr/>
          </p:nvGrpSpPr>
          <p:grpSpPr>
            <a:xfrm>
              <a:off x="643212" y="3277200"/>
              <a:ext cx="1480516" cy="711968"/>
              <a:chOff x="2343409" y="3530596"/>
              <a:chExt cx="1480516" cy="711968"/>
            </a:xfrm>
          </p:grpSpPr>
          <p:sp>
            <p:nvSpPr>
              <p:cNvPr id="44" name="Content Placeholder 2"/>
              <p:cNvSpPr txBox="1">
                <a:spLocks/>
              </p:cNvSpPr>
              <p:nvPr/>
            </p:nvSpPr>
            <p:spPr>
              <a:xfrm>
                <a:off x="2399260" y="3530596"/>
                <a:ext cx="1368814" cy="2899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第一季度</a:t>
                </a:r>
                <a:endParaRPr kumimoji="0" lang="en-US"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45" name="Content Placeholder 2"/>
              <p:cNvSpPr txBox="1">
                <a:spLocks/>
              </p:cNvSpPr>
              <p:nvPr/>
            </p:nvSpPr>
            <p:spPr>
              <a:xfrm>
                <a:off x="2343409" y="3560947"/>
                <a:ext cx="1480516" cy="6816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4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grpSp>
      </p:grpSp>
      <p:grpSp>
        <p:nvGrpSpPr>
          <p:cNvPr id="46" name="Group 3"/>
          <p:cNvGrpSpPr/>
          <p:nvPr/>
        </p:nvGrpSpPr>
        <p:grpSpPr>
          <a:xfrm>
            <a:off x="3973125" y="4837708"/>
            <a:ext cx="1771215" cy="1603186"/>
            <a:chOff x="2599444" y="3277200"/>
            <a:chExt cx="1897594" cy="1256641"/>
          </a:xfrm>
        </p:grpSpPr>
        <p:cxnSp>
          <p:nvCxnSpPr>
            <p:cNvPr id="47" name="Straight Connector 56"/>
            <p:cNvCxnSpPr/>
            <p:nvPr/>
          </p:nvCxnSpPr>
          <p:spPr>
            <a:xfrm>
              <a:off x="2655745" y="3586723"/>
              <a:ext cx="1706378" cy="7508"/>
            </a:xfrm>
            <a:prstGeom prst="line">
              <a:avLst/>
            </a:prstGeom>
            <a:ln w="28575">
              <a:solidFill>
                <a:schemeClr val="bg1">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a:xfrm>
              <a:off x="2599444" y="3647470"/>
              <a:ext cx="1897594"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49" name="Content Placeholder 2"/>
            <p:cNvSpPr txBox="1">
              <a:spLocks/>
            </p:cNvSpPr>
            <p:nvPr/>
          </p:nvSpPr>
          <p:spPr>
            <a:xfrm>
              <a:off x="2826104" y="3277200"/>
              <a:ext cx="1368814" cy="2899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第一季度</a:t>
              </a:r>
              <a:endParaRPr kumimoji="0" lang="en-US" altLang="zh-CN"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grpSp>
      <p:grpSp>
        <p:nvGrpSpPr>
          <p:cNvPr id="50" name="Group 4"/>
          <p:cNvGrpSpPr/>
          <p:nvPr/>
        </p:nvGrpSpPr>
        <p:grpSpPr>
          <a:xfrm>
            <a:off x="6360398" y="4855549"/>
            <a:ext cx="1750025" cy="1570783"/>
            <a:chOff x="4710035" y="3261409"/>
            <a:chExt cx="1874893" cy="1231242"/>
          </a:xfrm>
        </p:grpSpPr>
        <p:cxnSp>
          <p:nvCxnSpPr>
            <p:cNvPr id="51" name="Straight Connector 60"/>
            <p:cNvCxnSpPr/>
            <p:nvPr/>
          </p:nvCxnSpPr>
          <p:spPr>
            <a:xfrm flipV="1">
              <a:off x="4777594" y="3556948"/>
              <a:ext cx="1807334" cy="3755"/>
            </a:xfrm>
            <a:prstGeom prst="line">
              <a:avLst/>
            </a:prstGeom>
            <a:ln w="28575">
              <a:solidFill>
                <a:schemeClr val="bg1">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a:xfrm>
              <a:off x="4710035" y="3612155"/>
              <a:ext cx="1874893" cy="8804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53" name="Content Placeholder 2"/>
            <p:cNvSpPr txBox="1">
              <a:spLocks/>
            </p:cNvSpPr>
            <p:nvPr/>
          </p:nvSpPr>
          <p:spPr>
            <a:xfrm>
              <a:off x="4941998" y="3261409"/>
              <a:ext cx="1368815" cy="276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第三季度</a:t>
              </a:r>
              <a:endParaRPr kumimoji="0" lang="en-US" altLang="zh-CN"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grpSp>
      <p:grpSp>
        <p:nvGrpSpPr>
          <p:cNvPr id="54" name="Group 5"/>
          <p:cNvGrpSpPr/>
          <p:nvPr/>
        </p:nvGrpSpPr>
        <p:grpSpPr>
          <a:xfrm>
            <a:off x="8690728" y="4845381"/>
            <a:ext cx="1763279" cy="1631128"/>
            <a:chOff x="6725900" y="3246848"/>
            <a:chExt cx="1889092" cy="1278543"/>
          </a:xfrm>
        </p:grpSpPr>
        <p:cxnSp>
          <p:nvCxnSpPr>
            <p:cNvPr id="55" name="Straight Connector 61"/>
            <p:cNvCxnSpPr/>
            <p:nvPr/>
          </p:nvCxnSpPr>
          <p:spPr>
            <a:xfrm flipV="1">
              <a:off x="6801552" y="3557115"/>
              <a:ext cx="1709756" cy="1"/>
            </a:xfrm>
            <a:prstGeom prst="line">
              <a:avLst/>
            </a:prstGeom>
            <a:ln w="28575">
              <a:solidFill>
                <a:schemeClr val="bg1">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Content Placeholder 2"/>
            <p:cNvSpPr txBox="1">
              <a:spLocks/>
            </p:cNvSpPr>
            <p:nvPr/>
          </p:nvSpPr>
          <p:spPr>
            <a:xfrm>
              <a:off x="6725900" y="3608669"/>
              <a:ext cx="1889092" cy="9167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您的内容打在这里，或者通过复制您的文本后，在此框中选择粘贴。</a:t>
              </a:r>
              <a:endParaRPr kumimoji="0" lang="en-US" altLang="zh-CN" sz="1400" b="0"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sp>
          <p:nvSpPr>
            <p:cNvPr id="57" name="Content Placeholder 2"/>
            <p:cNvSpPr txBox="1">
              <a:spLocks/>
            </p:cNvSpPr>
            <p:nvPr/>
          </p:nvSpPr>
          <p:spPr>
            <a:xfrm>
              <a:off x="6987437" y="3246848"/>
              <a:ext cx="1368815" cy="2839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rPr>
                <a:t>第四季度</a:t>
              </a:r>
              <a:endParaRPr kumimoji="0" lang="en-US" altLang="zh-CN" sz="2000" b="1" i="0" u="none" strike="noStrike" kern="1200" cap="none" spc="0" normalizeH="0" baseline="0" noProof="0" dirty="0">
                <a:ln>
                  <a:noFill/>
                </a:ln>
                <a:solidFill>
                  <a:srgbClr val="FFC000"/>
                </a:solidFill>
                <a:effectLst/>
                <a:uLnTx/>
                <a:uFillTx/>
                <a:latin typeface="微软雅黑" pitchFamily="34" charset="-122"/>
                <a:ea typeface="微软雅黑" pitchFamily="34" charset="-122"/>
                <a:cs typeface="+mn-cs"/>
              </a:endParaRPr>
            </a:p>
          </p:txBody>
        </p:sp>
      </p:grpSp>
      <p:sp>
        <p:nvSpPr>
          <p:cNvPr id="58" name="Text Box 7"/>
          <p:cNvSpPr txBox="1">
            <a:spLocks noChangeArrowheads="1"/>
          </p:cNvSpPr>
          <p:nvPr/>
        </p:nvSpPr>
        <p:spPr bwMode="auto">
          <a:xfrm>
            <a:off x="1970889" y="1566613"/>
            <a:ext cx="8044156" cy="886397"/>
          </a:xfrm>
          <a:prstGeom prst="rect">
            <a:avLst/>
          </a:prstGeom>
          <a:noFill/>
          <a:ln w="9525">
            <a:noFill/>
            <a:miter lim="800000"/>
            <a:headEnd/>
            <a:tailEnd/>
          </a:ln>
        </p:spPr>
        <p:txBody>
          <a:bodyPr wrap="square" lIns="45720" tIns="22860" rIns="45720" bIns="22860" anchor="ctr">
            <a:spAutoFit/>
          </a:bodyPr>
          <a:lstStyle/>
          <a:p>
            <a:pPr marL="0" marR="0" lvl="0" indent="0" algn="ctr" defTabSz="914400" eaLnBrk="1" fontAlgn="auto" latinLnBrk="0" hangingPunct="1">
              <a:lnSpc>
                <a:spcPct val="13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59"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60" name="矩形 59"/>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7971377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500"/>
                            </p:stCondLst>
                            <p:childTnLst>
                              <p:par>
                                <p:cTn id="13" presetID="16" presetClass="entr" presetSubtype="2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inVertical)">
                                      <p:cBhvr>
                                        <p:cTn id="15" dur="500"/>
                                        <p:tgtEl>
                                          <p:spTgt spid="40"/>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heel(1)">
                                      <p:cBhvr>
                                        <p:cTn id="19" dur="1000"/>
                                        <p:tgtEl>
                                          <p:spTgt spid="3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par>
                          <p:cTn id="24" fill="hold">
                            <p:stCondLst>
                              <p:cond delay="3500"/>
                            </p:stCondLst>
                            <p:childTnLst>
                              <p:par>
                                <p:cTn id="25" presetID="16" presetClass="entr" presetSubtype="21"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arn(inVertical)">
                                      <p:cBhvr>
                                        <p:cTn id="27" dur="500"/>
                                        <p:tgtEl>
                                          <p:spTgt spid="46"/>
                                        </p:tgtEl>
                                      </p:cBhvr>
                                    </p:animEffect>
                                  </p:childTnLst>
                                </p:cTn>
                              </p:par>
                            </p:childTnLst>
                          </p:cTn>
                        </p:par>
                        <p:par>
                          <p:cTn id="28" fill="hold">
                            <p:stCondLst>
                              <p:cond delay="4000"/>
                            </p:stCondLst>
                            <p:childTnLst>
                              <p:par>
                                <p:cTn id="29" presetID="21"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heel(1)">
                                      <p:cBhvr>
                                        <p:cTn id="31" dur="1000"/>
                                        <p:tgtEl>
                                          <p:spTgt spid="36"/>
                                        </p:tgtEl>
                                      </p:cBhvr>
                                    </p:animEffect>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childTnLst>
                          </p:cTn>
                        </p:par>
                        <p:par>
                          <p:cTn id="36" fill="hold">
                            <p:stCondLst>
                              <p:cond delay="5500"/>
                            </p:stCondLst>
                            <p:childTnLst>
                              <p:par>
                                <p:cTn id="37" presetID="16" presetClass="entr" presetSubtype="21"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barn(inVertical)">
                                      <p:cBhvr>
                                        <p:cTn id="39" dur="500"/>
                                        <p:tgtEl>
                                          <p:spTgt spid="50"/>
                                        </p:tgtEl>
                                      </p:cBhvr>
                                    </p:animEffect>
                                  </p:childTnLst>
                                </p:cTn>
                              </p:par>
                            </p:childTnLst>
                          </p:cTn>
                        </p:par>
                        <p:par>
                          <p:cTn id="40" fill="hold">
                            <p:stCondLst>
                              <p:cond delay="6000"/>
                            </p:stCondLst>
                            <p:childTnLst>
                              <p:par>
                                <p:cTn id="41" presetID="21" presetClass="entr" presetSubtype="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heel(1)">
                                      <p:cBhvr>
                                        <p:cTn id="43" dur="1000"/>
                                        <p:tgtEl>
                                          <p:spTgt spid="38"/>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par>
                          <p:cTn id="48" fill="hold">
                            <p:stCondLst>
                              <p:cond delay="7500"/>
                            </p:stCondLst>
                            <p:childTnLst>
                              <p:par>
                                <p:cTn id="49" presetID="16" presetClass="entr" presetSubtype="21" fill="hold" nodeType="after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barn(inVertical)">
                                      <p:cBhvr>
                                        <p:cTn id="51" dur="500"/>
                                        <p:tgtEl>
                                          <p:spTgt spid="54"/>
                                        </p:tgtEl>
                                      </p:cBhvr>
                                    </p:animEffect>
                                  </p:childTnLst>
                                </p:cTn>
                              </p:par>
                            </p:childTnLst>
                          </p:cTn>
                        </p:par>
                        <p:par>
                          <p:cTn id="52" fill="hold">
                            <p:stCondLst>
                              <p:cond delay="8000"/>
                            </p:stCondLst>
                            <p:childTnLst>
                              <p:par>
                                <p:cTn id="53" presetID="22" presetClass="entr" presetSubtype="8"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left)">
                                      <p:cBhvr>
                                        <p:cTn id="5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33" grpId="0"/>
      <p:bldGraphic spid="34" grpId="0">
        <p:bldAsOne/>
      </p:bldGraphic>
      <p:bldP spid="35" grpId="0"/>
      <p:bldGraphic spid="36" grpId="0">
        <p:bldAsOne/>
      </p:bldGraphic>
      <p:bldP spid="37" grpId="0"/>
      <p:bldGraphic spid="38" grpId="0">
        <p:bldAsOne/>
      </p:bldGraphic>
      <p:bldP spid="39" grpId="0"/>
      <p:bldP spid="5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0"/>
          <p:cNvSpPr>
            <a:spLocks noChangeArrowheads="1"/>
          </p:cNvSpPr>
          <p:nvPr/>
        </p:nvSpPr>
        <p:spPr bwMode="auto">
          <a:xfrm>
            <a:off x="1133029" y="2060806"/>
            <a:ext cx="1683755"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7" name="Line 21"/>
          <p:cNvSpPr>
            <a:spLocks noChangeShapeType="1"/>
          </p:cNvSpPr>
          <p:nvPr/>
        </p:nvSpPr>
        <p:spPr bwMode="auto">
          <a:xfrm flipV="1">
            <a:off x="1977288" y="2409038"/>
            <a:ext cx="0" cy="843958"/>
          </a:xfrm>
          <a:prstGeom prst="line">
            <a:avLst/>
          </a:prstGeom>
          <a:noFill/>
          <a:ln w="12700" cmpd="sng">
            <a:solidFill>
              <a:srgbClr val="7F7F7F"/>
            </a:solidFill>
            <a:round/>
            <a:headEnd/>
            <a:tailEnd type="triangle" w="med" len="me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Line 23"/>
          <p:cNvSpPr>
            <a:spLocks noChangeShapeType="1"/>
          </p:cNvSpPr>
          <p:nvPr/>
        </p:nvSpPr>
        <p:spPr bwMode="auto">
          <a:xfrm flipV="1">
            <a:off x="4158793" y="2378087"/>
            <a:ext cx="0" cy="843958"/>
          </a:xfrm>
          <a:prstGeom prst="line">
            <a:avLst/>
          </a:prstGeom>
          <a:noFill/>
          <a:ln w="12700" cmpd="sng">
            <a:solidFill>
              <a:srgbClr val="808080"/>
            </a:solidFill>
            <a:round/>
            <a:headEnd/>
            <a:tailEnd type="triangle" w="med" len="me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Line 25"/>
          <p:cNvSpPr>
            <a:spLocks noChangeShapeType="1"/>
          </p:cNvSpPr>
          <p:nvPr/>
        </p:nvSpPr>
        <p:spPr bwMode="auto">
          <a:xfrm flipV="1">
            <a:off x="5848514" y="2404275"/>
            <a:ext cx="0" cy="843958"/>
          </a:xfrm>
          <a:prstGeom prst="line">
            <a:avLst/>
          </a:prstGeom>
          <a:noFill/>
          <a:ln w="12700" cmpd="sng">
            <a:solidFill>
              <a:srgbClr val="808080"/>
            </a:solidFill>
            <a:round/>
            <a:headEnd/>
            <a:tailEnd type="triangle" w="med" len="me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Line 27"/>
          <p:cNvSpPr>
            <a:spLocks noChangeShapeType="1"/>
          </p:cNvSpPr>
          <p:nvPr/>
        </p:nvSpPr>
        <p:spPr bwMode="auto">
          <a:xfrm flipV="1">
            <a:off x="3234755" y="4030297"/>
            <a:ext cx="0" cy="874907"/>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Line 29"/>
          <p:cNvSpPr>
            <a:spLocks noChangeShapeType="1"/>
          </p:cNvSpPr>
          <p:nvPr/>
        </p:nvSpPr>
        <p:spPr bwMode="auto">
          <a:xfrm flipV="1">
            <a:off x="4967337" y="3973161"/>
            <a:ext cx="0" cy="946328"/>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Line 31"/>
          <p:cNvSpPr>
            <a:spLocks noChangeShapeType="1"/>
          </p:cNvSpPr>
          <p:nvPr/>
        </p:nvSpPr>
        <p:spPr bwMode="auto">
          <a:xfrm flipV="1">
            <a:off x="6888871" y="3948158"/>
            <a:ext cx="386" cy="957045"/>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9"/>
          <p:cNvSpPr>
            <a:spLocks/>
          </p:cNvSpPr>
          <p:nvPr/>
        </p:nvSpPr>
        <p:spPr bwMode="auto">
          <a:xfrm>
            <a:off x="2937058" y="4413586"/>
            <a:ext cx="17862" cy="119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4" name="Rectangle 20"/>
          <p:cNvSpPr>
            <a:spLocks noChangeArrowheads="1"/>
          </p:cNvSpPr>
          <p:nvPr/>
        </p:nvSpPr>
        <p:spPr bwMode="auto">
          <a:xfrm>
            <a:off x="5204729" y="2076995"/>
            <a:ext cx="1283072"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5" name="Rectangle 20"/>
          <p:cNvSpPr>
            <a:spLocks noChangeArrowheads="1"/>
          </p:cNvSpPr>
          <p:nvPr/>
        </p:nvSpPr>
        <p:spPr bwMode="auto">
          <a:xfrm>
            <a:off x="3357528" y="2077880"/>
            <a:ext cx="1577968"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6" name="Rectangle 20"/>
          <p:cNvSpPr>
            <a:spLocks noChangeArrowheads="1"/>
          </p:cNvSpPr>
          <p:nvPr/>
        </p:nvSpPr>
        <p:spPr bwMode="auto">
          <a:xfrm>
            <a:off x="7122737" y="2072256"/>
            <a:ext cx="1635281"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7" name="Rectangle 20"/>
          <p:cNvSpPr>
            <a:spLocks noChangeArrowheads="1"/>
          </p:cNvSpPr>
          <p:nvPr/>
        </p:nvSpPr>
        <p:spPr bwMode="auto">
          <a:xfrm>
            <a:off x="2413594" y="4939720"/>
            <a:ext cx="1650696"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8" name="Rectangle 20"/>
          <p:cNvSpPr>
            <a:spLocks noChangeArrowheads="1"/>
          </p:cNvSpPr>
          <p:nvPr/>
        </p:nvSpPr>
        <p:spPr bwMode="auto">
          <a:xfrm>
            <a:off x="6071604" y="4937850"/>
            <a:ext cx="1641880"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19" name="Rectangle 20"/>
          <p:cNvSpPr>
            <a:spLocks noChangeArrowheads="1"/>
          </p:cNvSpPr>
          <p:nvPr/>
        </p:nvSpPr>
        <p:spPr bwMode="auto">
          <a:xfrm>
            <a:off x="4181306" y="4934079"/>
            <a:ext cx="1571359"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0" name="Rectangle 20"/>
          <p:cNvSpPr>
            <a:spLocks noChangeArrowheads="1"/>
          </p:cNvSpPr>
          <p:nvPr/>
        </p:nvSpPr>
        <p:spPr bwMode="auto">
          <a:xfrm>
            <a:off x="8330754" y="4928225"/>
            <a:ext cx="1602211" cy="305843"/>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marL="0" marR="0" lvl="0" indent="0" algn="ctr" defTabSz="914400" eaLnBrk="1" fontAlgn="auto" latinLnBrk="0" hangingPunct="1">
              <a:lnSpc>
                <a:spcPct val="120000"/>
              </a:lnSpc>
              <a:spcBef>
                <a:spcPct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此处添加标题</a:t>
            </a:r>
            <a:endParaRPr kumimoji="0" lang="zh-CN" altLang="zh-CN"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1" name="Line 31"/>
          <p:cNvSpPr>
            <a:spLocks noChangeShapeType="1"/>
          </p:cNvSpPr>
          <p:nvPr/>
        </p:nvSpPr>
        <p:spPr bwMode="auto">
          <a:xfrm flipV="1">
            <a:off x="9004081" y="4018390"/>
            <a:ext cx="0" cy="867765"/>
          </a:xfrm>
          <a:prstGeom prst="line">
            <a:avLst/>
          </a:prstGeom>
          <a:noFill/>
          <a:ln w="12700" cmpd="sng">
            <a:solidFill>
              <a:srgbClr val="808080"/>
            </a:solidFill>
            <a:round/>
            <a:headEnd type="triangle" w="med" len="me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Line 25"/>
          <p:cNvSpPr>
            <a:spLocks noChangeShapeType="1"/>
          </p:cNvSpPr>
          <p:nvPr/>
        </p:nvSpPr>
        <p:spPr bwMode="auto">
          <a:xfrm flipV="1">
            <a:off x="7937142" y="2420942"/>
            <a:ext cx="0" cy="843958"/>
          </a:xfrm>
          <a:prstGeom prst="line">
            <a:avLst/>
          </a:prstGeom>
          <a:noFill/>
          <a:ln w="12700" cmpd="sng">
            <a:solidFill>
              <a:srgbClr val="808080"/>
            </a:solidFill>
            <a:round/>
            <a:headEnd/>
            <a:tailEnd type="triangle" w="med" len="me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3" name="组合 24"/>
          <p:cNvGrpSpPr>
            <a:grpSpLocks/>
          </p:cNvGrpSpPr>
          <p:nvPr/>
        </p:nvGrpSpPr>
        <p:grpSpPr bwMode="auto">
          <a:xfrm>
            <a:off x="1540281" y="3125627"/>
            <a:ext cx="8527175" cy="987990"/>
            <a:chOff x="0" y="0"/>
            <a:chExt cx="11367328" cy="1316921"/>
          </a:xfrm>
        </p:grpSpPr>
        <p:sp>
          <p:nvSpPr>
            <p:cNvPr id="24" name="Freeform 2"/>
            <p:cNvSpPr>
              <a:spLocks/>
            </p:cNvSpPr>
            <p:nvPr/>
          </p:nvSpPr>
          <p:spPr bwMode="auto">
            <a:xfrm flipH="1">
              <a:off x="5517204" y="915858"/>
              <a:ext cx="831648" cy="22297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3"/>
            <p:cNvSpPr>
              <a:spLocks/>
            </p:cNvSpPr>
            <p:nvPr/>
          </p:nvSpPr>
          <p:spPr bwMode="auto">
            <a:xfrm>
              <a:off x="0" y="974221"/>
              <a:ext cx="934099" cy="342700"/>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chemeClr val="bg1">
                    <a:lumMod val="50000"/>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4"/>
            <p:cNvSpPr>
              <a:spLocks/>
            </p:cNvSpPr>
            <p:nvPr/>
          </p:nvSpPr>
          <p:spPr bwMode="auto">
            <a:xfrm flipH="1">
              <a:off x="6740570" y="838040"/>
              <a:ext cx="819595" cy="366643"/>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5"/>
            <p:cNvSpPr>
              <a:spLocks/>
            </p:cNvSpPr>
            <p:nvPr/>
          </p:nvSpPr>
          <p:spPr bwMode="auto">
            <a:xfrm flipH="1">
              <a:off x="8084465" y="868218"/>
              <a:ext cx="795491" cy="34269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6"/>
            <p:cNvSpPr>
              <a:spLocks/>
            </p:cNvSpPr>
            <p:nvPr/>
          </p:nvSpPr>
          <p:spPr bwMode="auto">
            <a:xfrm>
              <a:off x="1446346" y="841033"/>
              <a:ext cx="795491" cy="34269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7"/>
            <p:cNvSpPr>
              <a:spLocks/>
            </p:cNvSpPr>
            <p:nvPr/>
          </p:nvSpPr>
          <p:spPr bwMode="auto">
            <a:xfrm>
              <a:off x="2675739" y="915858"/>
              <a:ext cx="840688" cy="222978"/>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8"/>
            <p:cNvSpPr>
              <a:spLocks/>
            </p:cNvSpPr>
            <p:nvPr/>
          </p:nvSpPr>
          <p:spPr bwMode="auto">
            <a:xfrm>
              <a:off x="937112" y="0"/>
              <a:ext cx="1062160" cy="1312432"/>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9"/>
            <p:cNvSpPr>
              <a:spLocks/>
            </p:cNvSpPr>
            <p:nvPr/>
          </p:nvSpPr>
          <p:spPr bwMode="auto">
            <a:xfrm>
              <a:off x="578538" y="0"/>
              <a:ext cx="358573" cy="1312432"/>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0"/>
            <p:cNvSpPr>
              <a:spLocks/>
            </p:cNvSpPr>
            <p:nvPr/>
          </p:nvSpPr>
          <p:spPr bwMode="auto">
            <a:xfrm>
              <a:off x="2255394" y="91286"/>
              <a:ext cx="1027507" cy="1120880"/>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93700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11"/>
            <p:cNvSpPr>
              <a:spLocks/>
            </p:cNvSpPr>
            <p:nvPr/>
          </p:nvSpPr>
          <p:spPr bwMode="auto">
            <a:xfrm>
              <a:off x="2056523" y="77818"/>
              <a:ext cx="207912" cy="1120880"/>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12"/>
            <p:cNvSpPr>
              <a:spLocks/>
            </p:cNvSpPr>
            <p:nvPr/>
          </p:nvSpPr>
          <p:spPr bwMode="auto">
            <a:xfrm>
              <a:off x="3484788" y="128698"/>
              <a:ext cx="964230" cy="101911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solidFill>
              <a:srgbClr val="7E7E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13"/>
            <p:cNvSpPr>
              <a:spLocks/>
            </p:cNvSpPr>
            <p:nvPr/>
          </p:nvSpPr>
          <p:spPr bwMode="auto">
            <a:xfrm>
              <a:off x="3412471" y="128698"/>
              <a:ext cx="72317" cy="101911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14"/>
            <p:cNvSpPr>
              <a:spLocks noChangeArrowheads="1"/>
            </p:cNvSpPr>
            <p:nvPr/>
          </p:nvSpPr>
          <p:spPr bwMode="auto">
            <a:xfrm flipH="1">
              <a:off x="9946594" y="77816"/>
              <a:ext cx="1062160" cy="1239105"/>
            </a:xfrm>
            <a:custGeom>
              <a:avLst/>
              <a:gdLst>
                <a:gd name="T0" fmla="*/ 0 w 1006"/>
                <a:gd name="T1" fmla="*/ 0 h 1251"/>
                <a:gd name="T2" fmla="*/ 0 w 1006"/>
                <a:gd name="T3" fmla="*/ 1239104 h 1251"/>
                <a:gd name="T4" fmla="*/ 1062160 w 1006"/>
                <a:gd name="T5" fmla="*/ 1143026 h 1251"/>
                <a:gd name="T6" fmla="*/ 1062160 w 1006"/>
                <a:gd name="T7" fmla="*/ 80230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7E7E7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000000"/>
                  </a:solidFill>
                  <a:effectLst/>
                  <a:uLnTx/>
                  <a:uFillTx/>
                  <a:latin typeface="隶书" pitchFamily="49" charset="-122"/>
                  <a:ea typeface="隶书" pitchFamily="49" charset="-122"/>
                </a:rPr>
                <a:t>`</a:t>
              </a:r>
              <a:endParaRPr kumimoji="0" lang="zh-CN" altLang="en-US" sz="1800" b="0" i="0" u="none" strike="noStrike" kern="0" cap="none" spc="0" normalizeH="0" baseline="0" noProof="0">
                <a:ln>
                  <a:noFill/>
                </a:ln>
                <a:solidFill>
                  <a:srgbClr val="000000"/>
                </a:solidFill>
                <a:effectLst/>
                <a:uLnTx/>
                <a:uFillTx/>
                <a:latin typeface="隶书" pitchFamily="49" charset="-122"/>
                <a:ea typeface="隶书" pitchFamily="49" charset="-122"/>
              </a:endParaRPr>
            </a:p>
          </p:txBody>
        </p:sp>
        <p:sp>
          <p:nvSpPr>
            <p:cNvPr id="37" name="Freeform 15"/>
            <p:cNvSpPr>
              <a:spLocks/>
            </p:cNvSpPr>
            <p:nvPr/>
          </p:nvSpPr>
          <p:spPr bwMode="auto">
            <a:xfrm flipH="1">
              <a:off x="11008756" y="77816"/>
              <a:ext cx="358572" cy="1239105"/>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16"/>
            <p:cNvSpPr>
              <a:spLocks/>
            </p:cNvSpPr>
            <p:nvPr/>
          </p:nvSpPr>
          <p:spPr bwMode="auto">
            <a:xfrm flipH="1">
              <a:off x="5740182" y="128698"/>
              <a:ext cx="1012442" cy="106999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C6C9C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17"/>
            <p:cNvSpPr>
              <a:spLocks/>
            </p:cNvSpPr>
            <p:nvPr/>
          </p:nvSpPr>
          <p:spPr bwMode="auto">
            <a:xfrm flipH="1">
              <a:off x="6755671" y="128698"/>
              <a:ext cx="204865" cy="1069998"/>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18"/>
            <p:cNvSpPr>
              <a:spLocks/>
            </p:cNvSpPr>
            <p:nvPr/>
          </p:nvSpPr>
          <p:spPr bwMode="auto">
            <a:xfrm flipH="1">
              <a:off x="4568040" y="128698"/>
              <a:ext cx="964230" cy="101911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19"/>
            <p:cNvSpPr>
              <a:spLocks/>
            </p:cNvSpPr>
            <p:nvPr/>
          </p:nvSpPr>
          <p:spPr bwMode="auto">
            <a:xfrm flipH="1">
              <a:off x="5532270" y="128698"/>
              <a:ext cx="72317" cy="101911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32"/>
            <p:cNvSpPr>
              <a:spLocks/>
            </p:cNvSpPr>
            <p:nvPr/>
          </p:nvSpPr>
          <p:spPr bwMode="auto">
            <a:xfrm>
              <a:off x="2187597" y="1257062"/>
              <a:ext cx="22600" cy="1496"/>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WordArt 33"/>
            <p:cNvSpPr>
              <a:spLocks noChangeArrowheads="1" noChangeShapeType="1" noTextEdit="1"/>
            </p:cNvSpPr>
            <p:nvPr/>
          </p:nvSpPr>
          <p:spPr bwMode="auto">
            <a:xfrm>
              <a:off x="1190221" y="209472"/>
              <a:ext cx="448970" cy="9072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chemeClr val="bg1"/>
                  </a:solidFill>
                  <a:effectLst/>
                  <a:uLnTx/>
                  <a:uFillTx/>
                  <a:latin typeface="Impact"/>
                </a:rPr>
                <a:t>1</a:t>
              </a:r>
              <a:endParaRPr kumimoji="0" lang="zh-CN" altLang="en-US" sz="4100" b="0" i="0" u="none" strike="noStrike" kern="0" cap="none" spc="0" normalizeH="0" baseline="0" noProof="0" dirty="0">
                <a:ln>
                  <a:noFill/>
                </a:ln>
                <a:solidFill>
                  <a:schemeClr val="bg1"/>
                </a:solidFill>
                <a:effectLst/>
                <a:uLnTx/>
                <a:uFillTx/>
                <a:latin typeface="Impact"/>
              </a:endParaRPr>
            </a:p>
          </p:txBody>
        </p:sp>
        <p:sp>
          <p:nvSpPr>
            <p:cNvPr id="44" name="WordArt 34"/>
            <p:cNvSpPr>
              <a:spLocks noChangeArrowheads="1" noChangeShapeType="1" noTextEdit="1"/>
            </p:cNvSpPr>
            <p:nvPr/>
          </p:nvSpPr>
          <p:spPr bwMode="auto">
            <a:xfrm>
              <a:off x="2468169" y="169875"/>
              <a:ext cx="567660" cy="9072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rgbClr val="FFC000"/>
                  </a:solidFill>
                  <a:effectLst/>
                  <a:uLnTx/>
                  <a:uFillTx/>
                  <a:latin typeface="Impact"/>
                </a:rPr>
                <a:t>2</a:t>
              </a:r>
              <a:endParaRPr kumimoji="0" lang="zh-CN" altLang="en-US" sz="4100" b="0" i="0" u="none" strike="noStrike" kern="0" cap="none" spc="0" normalizeH="0" baseline="0" noProof="0" dirty="0">
                <a:ln>
                  <a:noFill/>
                </a:ln>
                <a:solidFill>
                  <a:srgbClr val="FFC000"/>
                </a:solidFill>
                <a:effectLst/>
                <a:uLnTx/>
                <a:uFillTx/>
                <a:latin typeface="Impact"/>
              </a:endParaRPr>
            </a:p>
          </p:txBody>
        </p:sp>
        <p:sp>
          <p:nvSpPr>
            <p:cNvPr id="45" name="WordArt 35"/>
            <p:cNvSpPr>
              <a:spLocks noChangeArrowheads="1" noChangeShapeType="1" noTextEdit="1"/>
            </p:cNvSpPr>
            <p:nvPr/>
          </p:nvSpPr>
          <p:spPr bwMode="auto">
            <a:xfrm>
              <a:off x="3633820" y="184615"/>
              <a:ext cx="567660" cy="9072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rgbClr val="FFC000"/>
                  </a:solidFill>
                  <a:effectLst/>
                  <a:uLnTx/>
                  <a:uFillTx/>
                  <a:latin typeface="Impact"/>
                </a:rPr>
                <a:t>3</a:t>
              </a:r>
              <a:endParaRPr kumimoji="0" lang="zh-CN" altLang="en-US" sz="4100" b="0" i="0" u="none" strike="noStrike" kern="0" cap="none" spc="0" normalizeH="0" baseline="0" noProof="0" dirty="0">
                <a:ln>
                  <a:noFill/>
                </a:ln>
                <a:solidFill>
                  <a:srgbClr val="FFC000"/>
                </a:solidFill>
                <a:effectLst/>
                <a:uLnTx/>
                <a:uFillTx/>
                <a:latin typeface="Impact"/>
              </a:endParaRPr>
            </a:p>
          </p:txBody>
        </p:sp>
        <p:sp>
          <p:nvSpPr>
            <p:cNvPr id="46" name="WordArt 36"/>
            <p:cNvSpPr>
              <a:spLocks noChangeArrowheads="1" noChangeShapeType="1" noTextEdit="1"/>
            </p:cNvSpPr>
            <p:nvPr/>
          </p:nvSpPr>
          <p:spPr bwMode="auto">
            <a:xfrm>
              <a:off x="4712439" y="184615"/>
              <a:ext cx="567660" cy="9072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chemeClr val="bg1"/>
                  </a:solidFill>
                  <a:effectLst/>
                  <a:uLnTx/>
                  <a:uFillTx/>
                  <a:latin typeface="Impact"/>
                </a:rPr>
                <a:t>4</a:t>
              </a:r>
              <a:endParaRPr kumimoji="0" lang="zh-CN" altLang="en-US" sz="4100" b="0" i="0" u="none" strike="noStrike" kern="0" cap="none" spc="0" normalizeH="0" baseline="0" noProof="0" dirty="0">
                <a:ln>
                  <a:noFill/>
                </a:ln>
                <a:solidFill>
                  <a:schemeClr val="bg1"/>
                </a:solidFill>
                <a:effectLst/>
                <a:uLnTx/>
                <a:uFillTx/>
                <a:latin typeface="Impact"/>
              </a:endParaRPr>
            </a:p>
          </p:txBody>
        </p:sp>
        <p:sp>
          <p:nvSpPr>
            <p:cNvPr id="47" name="WordArt 37"/>
            <p:cNvSpPr>
              <a:spLocks noChangeArrowheads="1" noChangeShapeType="1" noTextEdit="1"/>
            </p:cNvSpPr>
            <p:nvPr/>
          </p:nvSpPr>
          <p:spPr bwMode="auto">
            <a:xfrm>
              <a:off x="5963937" y="230063"/>
              <a:ext cx="521047" cy="86610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a:ln>
                    <a:noFill/>
                  </a:ln>
                  <a:solidFill>
                    <a:srgbClr val="FFC000"/>
                  </a:solidFill>
                  <a:effectLst/>
                  <a:uLnTx/>
                  <a:uFillTx/>
                  <a:latin typeface="Impact"/>
                </a:rPr>
                <a:t>5</a:t>
              </a:r>
              <a:endParaRPr kumimoji="0" lang="zh-CN" altLang="en-US" sz="4100" b="0" i="0" u="none" strike="noStrike" kern="0" cap="none" spc="0" normalizeH="0" baseline="0" noProof="0">
                <a:ln>
                  <a:noFill/>
                </a:ln>
                <a:solidFill>
                  <a:srgbClr val="FFC000"/>
                </a:solidFill>
                <a:effectLst/>
                <a:uLnTx/>
                <a:uFillTx/>
                <a:latin typeface="Impact"/>
              </a:endParaRPr>
            </a:p>
          </p:txBody>
        </p:sp>
        <p:sp>
          <p:nvSpPr>
            <p:cNvPr id="48" name="WordArt 38"/>
            <p:cNvSpPr>
              <a:spLocks noChangeArrowheads="1" noChangeShapeType="1" noTextEdit="1"/>
            </p:cNvSpPr>
            <p:nvPr/>
          </p:nvSpPr>
          <p:spPr bwMode="auto">
            <a:xfrm>
              <a:off x="10191738" y="238048"/>
              <a:ext cx="593464" cy="9186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rgbClr val="FFC000"/>
                  </a:solidFill>
                  <a:effectLst/>
                  <a:uLnTx/>
                  <a:uFillTx/>
                  <a:latin typeface="Impact"/>
                </a:rPr>
                <a:t>8</a:t>
              </a:r>
              <a:endParaRPr kumimoji="0" lang="zh-CN" altLang="en-US" sz="4100" b="0" i="0" u="none" strike="noStrike" kern="0" cap="none" spc="0" normalizeH="0" baseline="0" noProof="0" dirty="0">
                <a:ln>
                  <a:noFill/>
                </a:ln>
                <a:solidFill>
                  <a:srgbClr val="FFC000"/>
                </a:solidFill>
                <a:effectLst/>
                <a:uLnTx/>
                <a:uFillTx/>
                <a:latin typeface="Impact"/>
              </a:endParaRPr>
            </a:p>
          </p:txBody>
        </p:sp>
        <p:sp>
          <p:nvSpPr>
            <p:cNvPr id="49" name="Freeform 14"/>
            <p:cNvSpPr>
              <a:spLocks/>
            </p:cNvSpPr>
            <p:nvPr/>
          </p:nvSpPr>
          <p:spPr bwMode="auto">
            <a:xfrm flipH="1">
              <a:off x="8521102" y="77816"/>
              <a:ext cx="1062160" cy="1208201"/>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5"/>
            <p:cNvSpPr>
              <a:spLocks/>
            </p:cNvSpPr>
            <p:nvPr/>
          </p:nvSpPr>
          <p:spPr bwMode="auto">
            <a:xfrm flipH="1">
              <a:off x="9583260" y="84890"/>
              <a:ext cx="306620" cy="1211935"/>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WordArt 38"/>
            <p:cNvSpPr>
              <a:spLocks noChangeArrowheads="1" noChangeShapeType="1" noTextEdit="1"/>
            </p:cNvSpPr>
            <p:nvPr/>
          </p:nvSpPr>
          <p:spPr bwMode="auto">
            <a:xfrm>
              <a:off x="8738042" y="209466"/>
              <a:ext cx="593461" cy="90729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chemeClr val="bg1"/>
                  </a:solidFill>
                  <a:effectLst/>
                  <a:uLnTx/>
                  <a:uFillTx/>
                  <a:latin typeface="Impact"/>
                </a:rPr>
                <a:t>7</a:t>
              </a:r>
              <a:endParaRPr kumimoji="0" lang="zh-CN" altLang="en-US" sz="4100" b="0" i="0" u="none" strike="noStrike" kern="0" cap="none" spc="0" normalizeH="0" baseline="0" noProof="0" dirty="0">
                <a:ln>
                  <a:noFill/>
                </a:ln>
                <a:solidFill>
                  <a:schemeClr val="bg1"/>
                </a:solidFill>
                <a:effectLst/>
                <a:uLnTx/>
                <a:uFillTx/>
                <a:latin typeface="Impact"/>
              </a:endParaRPr>
            </a:p>
          </p:txBody>
        </p:sp>
        <p:sp>
          <p:nvSpPr>
            <p:cNvPr id="52" name="Freeform 16"/>
            <p:cNvSpPr>
              <a:spLocks/>
            </p:cNvSpPr>
            <p:nvPr/>
          </p:nvSpPr>
          <p:spPr bwMode="auto">
            <a:xfrm flipH="1">
              <a:off x="7130049" y="128695"/>
              <a:ext cx="1027507" cy="10778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solidFill>
              <a:srgbClr val="7E7E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7"/>
            <p:cNvSpPr>
              <a:spLocks/>
            </p:cNvSpPr>
            <p:nvPr/>
          </p:nvSpPr>
          <p:spPr bwMode="auto">
            <a:xfrm flipH="1">
              <a:off x="8152337" y="128695"/>
              <a:ext cx="207912" cy="10778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WordArt 37"/>
            <p:cNvSpPr>
              <a:spLocks noChangeArrowheads="1" noChangeShapeType="1" noTextEdit="1"/>
            </p:cNvSpPr>
            <p:nvPr/>
          </p:nvSpPr>
          <p:spPr bwMode="auto">
            <a:xfrm>
              <a:off x="7338927" y="210201"/>
              <a:ext cx="539127" cy="90655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00" b="0" i="0" u="none" strike="noStrike" kern="0" cap="none" spc="0" normalizeH="0" baseline="0" noProof="0" dirty="0">
                  <a:ln>
                    <a:noFill/>
                  </a:ln>
                  <a:solidFill>
                    <a:srgbClr val="FFC000"/>
                  </a:solidFill>
                  <a:effectLst/>
                  <a:uLnTx/>
                  <a:uFillTx/>
                  <a:latin typeface="Impact"/>
                </a:rPr>
                <a:t>6</a:t>
              </a:r>
              <a:endParaRPr kumimoji="0" lang="zh-CN" altLang="en-US" sz="4100" b="0" i="0" u="none" strike="noStrike" kern="0" cap="none" spc="0" normalizeH="0" baseline="0" noProof="0" dirty="0">
                <a:ln>
                  <a:noFill/>
                </a:ln>
                <a:solidFill>
                  <a:srgbClr val="FFC000"/>
                </a:solidFill>
                <a:effectLst/>
                <a:uLnTx/>
                <a:uFillTx/>
                <a:latin typeface="Impact"/>
              </a:endParaRPr>
            </a:p>
          </p:txBody>
        </p:sp>
      </p:grpSp>
      <p:sp>
        <p:nvSpPr>
          <p:cNvPr id="55"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56" name="矩形 55"/>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857219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3"/>
                                        </p:tgtEl>
                                      </p:cBhvr>
                                    </p:animEffect>
                                    <p:animScale>
                                      <p:cBhvr>
                                        <p:cTn id="11" dur="250" autoRev="1" fill="hold"/>
                                        <p:tgtEl>
                                          <p:spTgt spid="23"/>
                                        </p:tgtEl>
                                      </p:cBhvr>
                                      <p:by x="105000" y="105000"/>
                                    </p:animScale>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500"/>
                                        <p:tgtEl>
                                          <p:spTgt spid="2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up)">
                                      <p:cBhvr>
                                        <p:cTn id="71" dur="500"/>
                                        <p:tgtEl>
                                          <p:spTgt spid="21"/>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4" grpId="0"/>
      <p:bldP spid="15" grpId="0"/>
      <p:bldP spid="16" grpId="0"/>
      <p:bldP spid="17" grpId="0"/>
      <p:bldP spid="18" grpId="0"/>
      <p:bldP spid="19" grpId="0"/>
      <p:bldP spid="20" grpId="0"/>
      <p:bldP spid="21"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37038" y="7572380"/>
            <a:ext cx="184730" cy="523220"/>
          </a:xfrm>
          <a:prstGeom prst="rect">
            <a:avLst/>
          </a:prstGeom>
          <a:solidFill>
            <a:srgbClr val="FFC000">
              <a:alpha val="55000"/>
            </a:srgbClr>
          </a:solid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ysClr val="windowText" lastClr="000000"/>
              </a:solidFill>
              <a:effectLst/>
              <a:uLnTx/>
              <a:uFillTx/>
            </a:endParaRPr>
          </a:p>
        </p:txBody>
      </p:sp>
      <p:sp>
        <p:nvSpPr>
          <p:cNvPr id="14" name="文本框 3"/>
          <p:cNvSpPr txBox="1"/>
          <p:nvPr/>
        </p:nvSpPr>
        <p:spPr>
          <a:xfrm>
            <a:off x="1489612" y="3540895"/>
            <a:ext cx="9212778" cy="1446550"/>
          </a:xfrm>
          <a:prstGeom prst="rect">
            <a:avLst/>
          </a:prstGeom>
          <a:noFill/>
        </p:spPr>
        <p:txBody>
          <a:bodyPr wrap="none" rtlCol="0">
            <a:spAutoFit/>
          </a:bodyPr>
          <a:lstStyle/>
          <a:p>
            <a:pPr lvl="0" algn="ctr">
              <a:defRPr/>
            </a:pPr>
            <a:r>
              <a:rPr lang="zh-CN" altLang="en-US" sz="8800" b="1" kern="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非常感谢您的聆听</a:t>
            </a:r>
            <a:endParaRPr lang="en-US" altLang="zh-CN" sz="8800" b="1" kern="0"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矩形 14"/>
          <p:cNvSpPr/>
          <p:nvPr/>
        </p:nvSpPr>
        <p:spPr>
          <a:xfrm>
            <a:off x="5441814" y="5147900"/>
            <a:ext cx="1308371" cy="369332"/>
          </a:xfrm>
          <a:prstGeom prst="rect">
            <a:avLst/>
          </a:prstGeom>
          <a:solidFill>
            <a:srgbClr val="FFC000">
              <a:alpha val="55000"/>
            </a:srgbClr>
          </a:solidFill>
        </p:spPr>
        <p:txBody>
          <a:bodyPr wrap="none">
            <a:spAutoFit/>
          </a:bodyPr>
          <a:lstStyle/>
          <a:p>
            <a:pPr lvl="0" algn="ctr">
              <a:defRPr/>
            </a:pPr>
            <a:r>
              <a:rPr lang="en-US" altLang="zh-CN" kern="0" dirty="0">
                <a:solidFill>
                  <a:sysClr val="windowText" lastClr="000000"/>
                </a:solidFill>
              </a:rPr>
              <a:t>THANK YOU</a:t>
            </a:r>
          </a:p>
        </p:txBody>
      </p:sp>
      <p:grpSp>
        <p:nvGrpSpPr>
          <p:cNvPr id="16" name="组合 15"/>
          <p:cNvGrpSpPr/>
          <p:nvPr/>
        </p:nvGrpSpPr>
        <p:grpSpPr>
          <a:xfrm>
            <a:off x="3655003" y="1410984"/>
            <a:ext cx="4881995" cy="1862048"/>
            <a:chOff x="3526677" y="757833"/>
            <a:chExt cx="4881995" cy="1862048"/>
          </a:xfrm>
        </p:grpSpPr>
        <p:grpSp>
          <p:nvGrpSpPr>
            <p:cNvPr id="17" name="组合 9"/>
            <p:cNvGrpSpPr>
              <a:grpSpLocks/>
            </p:cNvGrpSpPr>
            <p:nvPr/>
          </p:nvGrpSpPr>
          <p:grpSpPr bwMode="auto">
            <a:xfrm rot="16200000">
              <a:off x="2893588" y="1417439"/>
              <a:ext cx="1788465" cy="522288"/>
              <a:chOff x="4368800" y="1262743"/>
              <a:chExt cx="1886857" cy="522514"/>
            </a:xfrm>
          </p:grpSpPr>
          <p:cxnSp>
            <p:nvCxnSpPr>
              <p:cNvPr id="23" name="直接连接符 22"/>
              <p:cNvCxnSpPr/>
              <p:nvPr/>
            </p:nvCxnSpPr>
            <p:spPr>
              <a:xfrm>
                <a:off x="4368800"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368800" y="1262743"/>
                <a:ext cx="1886857"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255657"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8" name="组合 13"/>
            <p:cNvGrpSpPr>
              <a:grpSpLocks/>
            </p:cNvGrpSpPr>
            <p:nvPr/>
          </p:nvGrpSpPr>
          <p:grpSpPr bwMode="auto">
            <a:xfrm rot="5400000">
              <a:off x="7253295" y="1417438"/>
              <a:ext cx="1788466" cy="522288"/>
              <a:chOff x="4368800" y="1262743"/>
              <a:chExt cx="1886857" cy="522514"/>
            </a:xfrm>
          </p:grpSpPr>
          <p:cxnSp>
            <p:nvCxnSpPr>
              <p:cNvPr id="20" name="直接连接符 19"/>
              <p:cNvCxnSpPr/>
              <p:nvPr/>
            </p:nvCxnSpPr>
            <p:spPr>
              <a:xfrm>
                <a:off x="4367126"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370475" y="1261155"/>
                <a:ext cx="1886856"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255657" y="1262743"/>
                <a:ext cx="0" cy="522514"/>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9" name="文本框 15"/>
            <p:cNvSpPr txBox="1"/>
            <p:nvPr/>
          </p:nvSpPr>
          <p:spPr>
            <a:xfrm>
              <a:off x="4106633" y="757833"/>
              <a:ext cx="3820278" cy="1862048"/>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500" b="1" i="0" u="none" strike="noStrike" kern="0" cap="none" spc="0" normalizeH="0" baseline="0" noProof="0">
                  <a:ln>
                    <a:noFill/>
                  </a:ln>
                  <a:solidFill>
                    <a:srgbClr val="FFC000"/>
                  </a:solidFill>
                  <a:effectLst/>
                  <a:uLnTx/>
                  <a:uFillTx/>
                  <a:latin typeface="微软雅黑" panose="020B0503020204020204" pitchFamily="34" charset="-122"/>
                  <a:ea typeface="微软雅黑" panose="020B0503020204020204" pitchFamily="34" charset="-122"/>
                </a:rPr>
                <a:t>2020</a:t>
              </a:r>
              <a:endParaRPr kumimoji="0" lang="zh-CN" altLang="en-US" sz="115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7420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iterate type="lt">
                                    <p:tmPct val="1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700">
                                          <p:stCondLst>
                                            <p:cond delay="0"/>
                                          </p:stCondLst>
                                        </p:cTn>
                                        <p:tgtEl>
                                          <p:spTgt spid="16"/>
                                        </p:tgtEl>
                                      </p:cBhvr>
                                    </p:animEffect>
                                    <p:animScale>
                                      <p:cBhvr>
                                        <p:cTn id="8" dur="700" fill="hold">
                                          <p:stCondLst>
                                            <p:cond delay="0"/>
                                          </p:stCondLst>
                                        </p:cTn>
                                        <p:tgtEl>
                                          <p:spTgt spid="16"/>
                                        </p:tgtEl>
                                      </p:cBhvr>
                                      <p:from x="150000" y="150000"/>
                                      <p:to x="100000" y="100000"/>
                                    </p:animScale>
                                    <p:anim to="" calcmode="lin" valueType="num">
                                      <p:cBhvr>
                                        <p:cTn id="9" dur="700" fill="hold">
                                          <p:stCondLst>
                                            <p:cond delay="0"/>
                                          </p:stCondLst>
                                        </p:cTn>
                                        <p:tgtEl>
                                          <p:spTgt spid="16"/>
                                        </p:tgtEl>
                                        <p:attrNameLst>
                                          <p:attrName>ppt_x</p:attrName>
                                        </p:attrNameLst>
                                      </p:cBhvr>
                                      <p:tavLst>
                                        <p:tav tm="0">
                                          <p:val>
                                            <p:strVal val="#ppt_x+sin(rand(10))/10"/>
                                          </p:val>
                                        </p:tav>
                                        <p:tav tm="100000">
                                          <p:val>
                                            <p:strVal val="#ppt_x"/>
                                          </p:val>
                                        </p:tav>
                                      </p:tavLst>
                                    </p:anim>
                                    <p:anim to="" calcmode="lin" valueType="num">
                                      <p:cBhvr>
                                        <p:cTn id="10" dur="700" fill="hold">
                                          <p:stCondLst>
                                            <p:cond delay="0"/>
                                          </p:stCondLst>
                                        </p:cTn>
                                        <p:tgtEl>
                                          <p:spTgt spid="16"/>
                                        </p:tgtEl>
                                        <p:attrNameLst>
                                          <p:attrName>ppt_y</p:attrName>
                                        </p:attrNameLst>
                                      </p:cBhvr>
                                      <p:tavLst>
                                        <p:tav tm="0">
                                          <p:val>
                                            <p:strVal val="#ppt_y+sin(rand(10))/10"/>
                                          </p:val>
                                        </p:tav>
                                        <p:tav tm="100000">
                                          <p:val>
                                            <p:strVal val="#ppt_y"/>
                                          </p:val>
                                        </p:tav>
                                      </p:tavLst>
                                    </p:anim>
                                  </p:childTnLst>
                                </p:cTn>
                              </p:par>
                            </p:childTnLst>
                          </p:cTn>
                        </p:par>
                        <p:par>
                          <p:cTn id="11" fill="hold">
                            <p:stCondLst>
                              <p:cond delay="700"/>
                            </p:stCondLst>
                            <p:childTnLst>
                              <p:par>
                                <p:cTn id="12" presetID="0" presetClass="entr" presetSubtype="0" fill="hold" grpId="0" nodeType="afterEffect">
                                  <p:stCondLst>
                                    <p:cond delay="0"/>
                                  </p:stCondLst>
                                  <p:iterate type="lt">
                                    <p:tmPct val="1000"/>
                                  </p:iterate>
                                  <p:childTnLst>
                                    <p:set>
                                      <p:cBhvr>
                                        <p:cTn id="13" dur="1" fill="hold">
                                          <p:stCondLst>
                                            <p:cond delay="0"/>
                                          </p:stCondLst>
                                        </p:cTn>
                                        <p:tgtEl>
                                          <p:spTgt spid="14"/>
                                        </p:tgtEl>
                                        <p:attrNameLst>
                                          <p:attrName>style.visibility</p:attrName>
                                        </p:attrNameLst>
                                      </p:cBhvr>
                                      <p:to>
                                        <p:strVal val="visible"/>
                                      </p:to>
                                    </p:set>
                                    <p:animEffect transition="in" filter="fade">
                                      <p:cBhvr>
                                        <p:cTn id="14" dur="700">
                                          <p:stCondLst>
                                            <p:cond delay="0"/>
                                          </p:stCondLst>
                                        </p:cTn>
                                        <p:tgtEl>
                                          <p:spTgt spid="14"/>
                                        </p:tgtEl>
                                      </p:cBhvr>
                                    </p:animEffect>
                                    <p:animScale>
                                      <p:cBhvr>
                                        <p:cTn id="15" dur="700" fill="hold">
                                          <p:stCondLst>
                                            <p:cond delay="0"/>
                                          </p:stCondLst>
                                        </p:cTn>
                                        <p:tgtEl>
                                          <p:spTgt spid="14"/>
                                        </p:tgtEl>
                                      </p:cBhvr>
                                      <p:from x="150000" y="150000"/>
                                      <p:to x="100000" y="100000"/>
                                    </p:animScale>
                                    <p:anim to="" calcmode="lin" valueType="num">
                                      <p:cBhvr>
                                        <p:cTn id="16" dur="700" fill="hold">
                                          <p:stCondLst>
                                            <p:cond delay="0"/>
                                          </p:stCondLst>
                                        </p:cTn>
                                        <p:tgtEl>
                                          <p:spTgt spid="14"/>
                                        </p:tgtEl>
                                        <p:attrNameLst>
                                          <p:attrName>ppt_x</p:attrName>
                                        </p:attrNameLst>
                                      </p:cBhvr>
                                      <p:tavLst>
                                        <p:tav tm="0">
                                          <p:val>
                                            <p:strVal val="#ppt_x+sin(rand(10))/10"/>
                                          </p:val>
                                        </p:tav>
                                        <p:tav tm="100000">
                                          <p:val>
                                            <p:strVal val="#ppt_x"/>
                                          </p:val>
                                        </p:tav>
                                      </p:tavLst>
                                    </p:anim>
                                    <p:anim to="" calcmode="lin" valueType="num">
                                      <p:cBhvr>
                                        <p:cTn id="17" dur="700" fill="hold">
                                          <p:stCondLst>
                                            <p:cond delay="0"/>
                                          </p:stCondLst>
                                        </p:cTn>
                                        <p:tgtEl>
                                          <p:spTgt spid="14"/>
                                        </p:tgtEl>
                                        <p:attrNameLst>
                                          <p:attrName>ppt_y</p:attrName>
                                        </p:attrNameLst>
                                      </p:cBhvr>
                                      <p:tavLst>
                                        <p:tav tm="0">
                                          <p:val>
                                            <p:strVal val="#ppt_y+sin(rand(10))/10"/>
                                          </p:val>
                                        </p:tav>
                                        <p:tav tm="100000">
                                          <p:val>
                                            <p:strVal val="#ppt_y"/>
                                          </p:val>
                                        </p:tav>
                                      </p:tavLst>
                                    </p:anim>
                                  </p:childTnLst>
                                </p:cTn>
                              </p:par>
                            </p:childTnLst>
                          </p:cTn>
                        </p:par>
                        <p:par>
                          <p:cTn id="18" fill="hold">
                            <p:stCondLst>
                              <p:cond delay="1449"/>
                            </p:stCondLst>
                            <p:childTnLst>
                              <p:par>
                                <p:cTn id="19" presetID="0" presetClass="entr" presetSubtype="0" fill="hold" grpId="0" nodeType="afterEffect">
                                  <p:stCondLst>
                                    <p:cond delay="0"/>
                                  </p:stCondLst>
                                  <p:iterate type="lt">
                                    <p:tmPct val="1000"/>
                                  </p:iterate>
                                  <p:childTnLst>
                                    <p:set>
                                      <p:cBhvr>
                                        <p:cTn id="20" dur="1" fill="hold">
                                          <p:stCondLst>
                                            <p:cond delay="0"/>
                                          </p:stCondLst>
                                        </p:cTn>
                                        <p:tgtEl>
                                          <p:spTgt spid="15"/>
                                        </p:tgtEl>
                                        <p:attrNameLst>
                                          <p:attrName>style.visibility</p:attrName>
                                        </p:attrNameLst>
                                      </p:cBhvr>
                                      <p:to>
                                        <p:strVal val="visible"/>
                                      </p:to>
                                    </p:set>
                                    <p:animEffect transition="in" filter="fade">
                                      <p:cBhvr>
                                        <p:cTn id="21" dur="700">
                                          <p:stCondLst>
                                            <p:cond delay="0"/>
                                          </p:stCondLst>
                                        </p:cTn>
                                        <p:tgtEl>
                                          <p:spTgt spid="15"/>
                                        </p:tgtEl>
                                      </p:cBhvr>
                                    </p:animEffect>
                                    <p:animScale>
                                      <p:cBhvr>
                                        <p:cTn id="22" dur="700" fill="hold">
                                          <p:stCondLst>
                                            <p:cond delay="0"/>
                                          </p:stCondLst>
                                        </p:cTn>
                                        <p:tgtEl>
                                          <p:spTgt spid="15"/>
                                        </p:tgtEl>
                                      </p:cBhvr>
                                      <p:from x="150000" y="150000"/>
                                      <p:to x="100000" y="100000"/>
                                    </p:animScale>
                                    <p:anim to="" calcmode="lin" valueType="num">
                                      <p:cBhvr>
                                        <p:cTn id="23" dur="700" fill="hold">
                                          <p:stCondLst>
                                            <p:cond delay="0"/>
                                          </p:stCondLst>
                                        </p:cTn>
                                        <p:tgtEl>
                                          <p:spTgt spid="15"/>
                                        </p:tgtEl>
                                        <p:attrNameLst>
                                          <p:attrName>ppt_x</p:attrName>
                                        </p:attrNameLst>
                                      </p:cBhvr>
                                      <p:tavLst>
                                        <p:tav tm="0">
                                          <p:val>
                                            <p:strVal val="#ppt_x+sin(rand(10))/10"/>
                                          </p:val>
                                        </p:tav>
                                        <p:tav tm="100000">
                                          <p:val>
                                            <p:strVal val="#ppt_x"/>
                                          </p:val>
                                        </p:tav>
                                      </p:tavLst>
                                    </p:anim>
                                    <p:anim to="" calcmode="lin" valueType="num">
                                      <p:cBhvr>
                                        <p:cTn id="24" dur="700" fill="hold">
                                          <p:stCondLst>
                                            <p:cond delay="0"/>
                                          </p:stCondLst>
                                        </p:cTn>
                                        <p:tgtEl>
                                          <p:spTgt spid="15"/>
                                        </p:tgtEl>
                                        <p:attrNameLst>
                                          <p:attrName>ppt_y</p:attrName>
                                        </p:attrNameLst>
                                      </p:cBhvr>
                                      <p:tavLst>
                                        <p:tav tm="0">
                                          <p:val>
                                            <p:strVal val="#ppt_y+sin(rand(10))/10"/>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五边形 230"/>
          <p:cNvSpPr/>
          <p:nvPr/>
        </p:nvSpPr>
        <p:spPr>
          <a:xfrm flipH="1">
            <a:off x="2513800" y="3680119"/>
            <a:ext cx="3003174" cy="510690"/>
          </a:xfrm>
          <a:prstGeom prst="homePlat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32" name="五边形 231"/>
          <p:cNvSpPr/>
          <p:nvPr/>
        </p:nvSpPr>
        <p:spPr>
          <a:xfrm flipH="1">
            <a:off x="3670026" y="4286528"/>
            <a:ext cx="1846947" cy="510690"/>
          </a:xfrm>
          <a:prstGeom prst="homePlat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33" name="五边形 232"/>
          <p:cNvSpPr/>
          <p:nvPr/>
        </p:nvSpPr>
        <p:spPr>
          <a:xfrm flipH="1">
            <a:off x="2967405" y="4892938"/>
            <a:ext cx="2549568" cy="510690"/>
          </a:xfrm>
          <a:prstGeom prst="homePlat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34" name="五边形 233"/>
          <p:cNvSpPr/>
          <p:nvPr/>
        </p:nvSpPr>
        <p:spPr>
          <a:xfrm flipH="1">
            <a:off x="1840797" y="5499347"/>
            <a:ext cx="3676176" cy="510690"/>
          </a:xfrm>
          <a:prstGeom prst="homePlate">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38" name="TextBox 159"/>
          <p:cNvSpPr txBox="1"/>
          <p:nvPr/>
        </p:nvSpPr>
        <p:spPr>
          <a:xfrm>
            <a:off x="4764122" y="3776672"/>
            <a:ext cx="601448"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73%</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39" name="TextBox 160"/>
          <p:cNvSpPr txBox="1"/>
          <p:nvPr/>
        </p:nvSpPr>
        <p:spPr>
          <a:xfrm>
            <a:off x="4754503" y="4387905"/>
            <a:ext cx="601448"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30%</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40" name="TextBox 161"/>
          <p:cNvSpPr txBox="1"/>
          <p:nvPr/>
        </p:nvSpPr>
        <p:spPr>
          <a:xfrm>
            <a:off x="4754504" y="4994394"/>
            <a:ext cx="601448"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50%</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41" name="TextBox 162"/>
          <p:cNvSpPr txBox="1"/>
          <p:nvPr/>
        </p:nvSpPr>
        <p:spPr>
          <a:xfrm>
            <a:off x="4780153" y="5606734"/>
            <a:ext cx="601447"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75%</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45" name="五边形 244"/>
          <p:cNvSpPr/>
          <p:nvPr/>
        </p:nvSpPr>
        <p:spPr>
          <a:xfrm>
            <a:off x="6485823" y="3682774"/>
            <a:ext cx="1532885" cy="510690"/>
          </a:xfrm>
          <a:prstGeom prst="homePlat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246" name="五边形 245"/>
          <p:cNvSpPr/>
          <p:nvPr/>
        </p:nvSpPr>
        <p:spPr>
          <a:xfrm>
            <a:off x="6485825" y="4289183"/>
            <a:ext cx="2893702" cy="510690"/>
          </a:xfrm>
          <a:prstGeom prst="homePlat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47" name="五边形 246"/>
          <p:cNvSpPr/>
          <p:nvPr/>
        </p:nvSpPr>
        <p:spPr>
          <a:xfrm>
            <a:off x="6485822" y="4895593"/>
            <a:ext cx="1814423" cy="510690"/>
          </a:xfrm>
          <a:prstGeom prst="homePlat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248" name="五边形 247"/>
          <p:cNvSpPr/>
          <p:nvPr/>
        </p:nvSpPr>
        <p:spPr>
          <a:xfrm>
            <a:off x="6485824" y="5502002"/>
            <a:ext cx="3867974" cy="510690"/>
          </a:xfrm>
          <a:prstGeom prst="homePlate">
            <a:avLst/>
          </a:prstGeom>
          <a:solidFill>
            <a:srgbClr val="9271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52" name="TextBox 173"/>
          <p:cNvSpPr txBox="1"/>
          <p:nvPr/>
        </p:nvSpPr>
        <p:spPr>
          <a:xfrm>
            <a:off x="6666891" y="3785298"/>
            <a:ext cx="601448"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20%</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53" name="TextBox 174"/>
          <p:cNvSpPr txBox="1"/>
          <p:nvPr/>
        </p:nvSpPr>
        <p:spPr>
          <a:xfrm>
            <a:off x="6666890" y="4381856"/>
            <a:ext cx="601448"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56%</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54" name="TextBox 175"/>
          <p:cNvSpPr txBox="1"/>
          <p:nvPr/>
        </p:nvSpPr>
        <p:spPr>
          <a:xfrm>
            <a:off x="6666892" y="4994392"/>
            <a:ext cx="601447"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29%</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55" name="TextBox 176"/>
          <p:cNvSpPr txBox="1"/>
          <p:nvPr/>
        </p:nvSpPr>
        <p:spPr>
          <a:xfrm>
            <a:off x="6683869" y="5603458"/>
            <a:ext cx="601448"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77%</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59" name="TextBox 180"/>
          <p:cNvSpPr txBox="1"/>
          <p:nvPr/>
        </p:nvSpPr>
        <p:spPr>
          <a:xfrm>
            <a:off x="5620897" y="3785872"/>
            <a:ext cx="761747"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项目一</a:t>
            </a:r>
          </a:p>
        </p:txBody>
      </p:sp>
      <p:sp>
        <p:nvSpPr>
          <p:cNvPr id="260" name="TextBox 181"/>
          <p:cNvSpPr txBox="1"/>
          <p:nvPr/>
        </p:nvSpPr>
        <p:spPr>
          <a:xfrm>
            <a:off x="5620897" y="4387983"/>
            <a:ext cx="761747"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项目二</a:t>
            </a:r>
          </a:p>
        </p:txBody>
      </p:sp>
      <p:sp>
        <p:nvSpPr>
          <p:cNvPr id="261" name="TextBox 182"/>
          <p:cNvSpPr txBox="1"/>
          <p:nvPr/>
        </p:nvSpPr>
        <p:spPr>
          <a:xfrm>
            <a:off x="5621129" y="4994393"/>
            <a:ext cx="761747"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项目三</a:t>
            </a:r>
          </a:p>
        </p:txBody>
      </p:sp>
      <p:sp>
        <p:nvSpPr>
          <p:cNvPr id="262" name="TextBox 183"/>
          <p:cNvSpPr txBox="1"/>
          <p:nvPr/>
        </p:nvSpPr>
        <p:spPr>
          <a:xfrm>
            <a:off x="5621129" y="5603458"/>
            <a:ext cx="761747" cy="3231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项目四</a:t>
            </a:r>
          </a:p>
        </p:txBody>
      </p:sp>
      <p:sp>
        <p:nvSpPr>
          <p:cNvPr id="266" name="Oval 4"/>
          <p:cNvSpPr/>
          <p:nvPr/>
        </p:nvSpPr>
        <p:spPr>
          <a:xfrm>
            <a:off x="6483316" y="1424796"/>
            <a:ext cx="960204" cy="905654"/>
          </a:xfrm>
          <a:prstGeom prst="ellipse">
            <a:avLst/>
          </a:prstGeom>
          <a:solidFill>
            <a:srgbClr val="92710E">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2016</a:t>
            </a:r>
          </a:p>
        </p:txBody>
      </p:sp>
      <p:sp>
        <p:nvSpPr>
          <p:cNvPr id="267" name="Oval 5"/>
          <p:cNvSpPr/>
          <p:nvPr/>
        </p:nvSpPr>
        <p:spPr>
          <a:xfrm>
            <a:off x="4570929" y="1424796"/>
            <a:ext cx="960204" cy="905654"/>
          </a:xfrm>
          <a:prstGeom prst="ellipse">
            <a:avLst/>
          </a:prstGeom>
          <a:solidFill>
            <a:srgbClr val="FFC000">
              <a:alpha val="50000"/>
            </a:srgb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2015</a:t>
            </a:r>
            <a:endParaRPr kumimoji="0" 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268" name="Text Box 10"/>
          <p:cNvSpPr txBox="1">
            <a:spLocks noChangeArrowheads="1"/>
          </p:cNvSpPr>
          <p:nvPr/>
        </p:nvSpPr>
        <p:spPr bwMode="auto">
          <a:xfrm>
            <a:off x="6485825" y="2372490"/>
            <a:ext cx="2743200" cy="1166473"/>
          </a:xfrm>
          <a:prstGeom prst="rect">
            <a:avLst/>
          </a:prstGeom>
          <a:noFill/>
          <a:ln w="9525">
            <a:noFill/>
            <a:miter lim="800000"/>
            <a:headEnd/>
            <a:tailEnd/>
          </a:ln>
        </p:spPr>
        <p:txBody>
          <a:bodyPr wrap="square" lIns="45720" tIns="22860" rIns="45720" bIns="22860">
            <a:spAutoFit/>
          </a:bodyPr>
          <a:lstStyle/>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单击此处添加标题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269" name="Text Box 10"/>
          <p:cNvSpPr txBox="1">
            <a:spLocks noChangeArrowheads="1"/>
          </p:cNvSpPr>
          <p:nvPr/>
        </p:nvSpPr>
        <p:spPr bwMode="auto">
          <a:xfrm>
            <a:off x="2787933" y="2372489"/>
            <a:ext cx="2743200" cy="1166473"/>
          </a:xfrm>
          <a:prstGeom prst="rect">
            <a:avLst/>
          </a:prstGeom>
          <a:noFill/>
          <a:ln w="9525">
            <a:noFill/>
            <a:miter lim="800000"/>
            <a:headEnd/>
            <a:tailEnd/>
          </a:ln>
        </p:spPr>
        <p:txBody>
          <a:bodyPr wrap="square" lIns="45720" tIns="22860" rIns="45720" bIns="22860">
            <a:spAutoFit/>
          </a:bodyPr>
          <a:lstStyle/>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单击此处添加标题</a:t>
            </a:r>
            <a:endParaRPr kumimoji="0" lang="en-US" altLang="zh-CN" sz="1400" b="1"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a:p>
            <a:pPr marL="0" marR="0" lvl="0" indent="0" algn="r" defTabSz="1088232"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cs typeface="Open Sans" pitchFamily="34" charset="0"/>
            </a:endParaRPr>
          </a:p>
        </p:txBody>
      </p:sp>
      <p:sp>
        <p:nvSpPr>
          <p:cNvPr id="30"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1" name="矩形 30"/>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82238559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7"/>
                                        </p:tgtEl>
                                        <p:attrNameLst>
                                          <p:attrName>style.visibility</p:attrName>
                                        </p:attrNameLst>
                                      </p:cBhvr>
                                      <p:to>
                                        <p:strVal val="visible"/>
                                      </p:to>
                                    </p:set>
                                    <p:anim calcmode="lin" valueType="num">
                                      <p:cBhvr additive="base">
                                        <p:cTn id="7" dur="500" fill="hold"/>
                                        <p:tgtEl>
                                          <p:spTgt spid="267"/>
                                        </p:tgtEl>
                                        <p:attrNameLst>
                                          <p:attrName>ppt_x</p:attrName>
                                        </p:attrNameLst>
                                      </p:cBhvr>
                                      <p:tavLst>
                                        <p:tav tm="0">
                                          <p:val>
                                            <p:strVal val="0-#ppt_w/2"/>
                                          </p:val>
                                        </p:tav>
                                        <p:tav tm="100000">
                                          <p:val>
                                            <p:strVal val="#ppt_x"/>
                                          </p:val>
                                        </p:tav>
                                      </p:tavLst>
                                    </p:anim>
                                    <p:anim calcmode="lin" valueType="num">
                                      <p:cBhvr additive="base">
                                        <p:cTn id="8" dur="500" fill="hold"/>
                                        <p:tgtEl>
                                          <p:spTgt spid="2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66"/>
                                        </p:tgtEl>
                                        <p:attrNameLst>
                                          <p:attrName>style.visibility</p:attrName>
                                        </p:attrNameLst>
                                      </p:cBhvr>
                                      <p:to>
                                        <p:strVal val="visible"/>
                                      </p:to>
                                    </p:set>
                                    <p:anim calcmode="lin" valueType="num">
                                      <p:cBhvr additive="base">
                                        <p:cTn id="12" dur="500" fill="hold"/>
                                        <p:tgtEl>
                                          <p:spTgt spid="266"/>
                                        </p:tgtEl>
                                        <p:attrNameLst>
                                          <p:attrName>ppt_x</p:attrName>
                                        </p:attrNameLst>
                                      </p:cBhvr>
                                      <p:tavLst>
                                        <p:tav tm="0">
                                          <p:val>
                                            <p:strVal val="1+#ppt_w/2"/>
                                          </p:val>
                                        </p:tav>
                                        <p:tav tm="100000">
                                          <p:val>
                                            <p:strVal val="#ppt_x"/>
                                          </p:val>
                                        </p:tav>
                                      </p:tavLst>
                                    </p:anim>
                                    <p:anim calcmode="lin" valueType="num">
                                      <p:cBhvr additive="base">
                                        <p:cTn id="13" dur="500" fill="hold"/>
                                        <p:tgtEl>
                                          <p:spTgt spid="2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69"/>
                                        </p:tgtEl>
                                        <p:attrNameLst>
                                          <p:attrName>style.visibility</p:attrName>
                                        </p:attrNameLst>
                                      </p:cBhvr>
                                      <p:to>
                                        <p:strVal val="visible"/>
                                      </p:to>
                                    </p:set>
                                    <p:animEffect transition="in" filter="fade">
                                      <p:cBhvr>
                                        <p:cTn id="17" dur="500"/>
                                        <p:tgtEl>
                                          <p:spTgt spid="26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8"/>
                                        </p:tgtEl>
                                        <p:attrNameLst>
                                          <p:attrName>style.visibility</p:attrName>
                                        </p:attrNameLst>
                                      </p:cBhvr>
                                      <p:to>
                                        <p:strVal val="visible"/>
                                      </p:to>
                                    </p:set>
                                    <p:animEffect transition="in" filter="fade">
                                      <p:cBhvr>
                                        <p:cTn id="21" dur="500"/>
                                        <p:tgtEl>
                                          <p:spTgt spid="268"/>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59"/>
                                        </p:tgtEl>
                                        <p:attrNameLst>
                                          <p:attrName>style.visibility</p:attrName>
                                        </p:attrNameLst>
                                      </p:cBhvr>
                                      <p:to>
                                        <p:strVal val="visible"/>
                                      </p:to>
                                    </p:set>
                                    <p:anim calcmode="lin" valueType="num">
                                      <p:cBhvr additive="base">
                                        <p:cTn id="25" dur="500" fill="hold"/>
                                        <p:tgtEl>
                                          <p:spTgt spid="259"/>
                                        </p:tgtEl>
                                        <p:attrNameLst>
                                          <p:attrName>ppt_x</p:attrName>
                                        </p:attrNameLst>
                                      </p:cBhvr>
                                      <p:tavLst>
                                        <p:tav tm="0">
                                          <p:val>
                                            <p:strVal val="#ppt_x"/>
                                          </p:val>
                                        </p:tav>
                                        <p:tav tm="100000">
                                          <p:val>
                                            <p:strVal val="#ppt_x"/>
                                          </p:val>
                                        </p:tav>
                                      </p:tavLst>
                                    </p:anim>
                                    <p:anim calcmode="lin" valueType="num">
                                      <p:cBhvr additive="base">
                                        <p:cTn id="26" dur="500" fill="hold"/>
                                        <p:tgtEl>
                                          <p:spTgt spid="25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60"/>
                                        </p:tgtEl>
                                        <p:attrNameLst>
                                          <p:attrName>style.visibility</p:attrName>
                                        </p:attrNameLst>
                                      </p:cBhvr>
                                      <p:to>
                                        <p:strVal val="visible"/>
                                      </p:to>
                                    </p:set>
                                    <p:anim calcmode="lin" valueType="num">
                                      <p:cBhvr additive="base">
                                        <p:cTn id="29" dur="500" fill="hold"/>
                                        <p:tgtEl>
                                          <p:spTgt spid="260"/>
                                        </p:tgtEl>
                                        <p:attrNameLst>
                                          <p:attrName>ppt_x</p:attrName>
                                        </p:attrNameLst>
                                      </p:cBhvr>
                                      <p:tavLst>
                                        <p:tav tm="0">
                                          <p:val>
                                            <p:strVal val="#ppt_x"/>
                                          </p:val>
                                        </p:tav>
                                        <p:tav tm="100000">
                                          <p:val>
                                            <p:strVal val="#ppt_x"/>
                                          </p:val>
                                        </p:tav>
                                      </p:tavLst>
                                    </p:anim>
                                    <p:anim calcmode="lin" valueType="num">
                                      <p:cBhvr additive="base">
                                        <p:cTn id="30" dur="500" fill="hold"/>
                                        <p:tgtEl>
                                          <p:spTgt spid="260"/>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61"/>
                                        </p:tgtEl>
                                        <p:attrNameLst>
                                          <p:attrName>style.visibility</p:attrName>
                                        </p:attrNameLst>
                                      </p:cBhvr>
                                      <p:to>
                                        <p:strVal val="visible"/>
                                      </p:to>
                                    </p:set>
                                    <p:anim calcmode="lin" valueType="num">
                                      <p:cBhvr additive="base">
                                        <p:cTn id="33" dur="500" fill="hold"/>
                                        <p:tgtEl>
                                          <p:spTgt spid="261"/>
                                        </p:tgtEl>
                                        <p:attrNameLst>
                                          <p:attrName>ppt_x</p:attrName>
                                        </p:attrNameLst>
                                      </p:cBhvr>
                                      <p:tavLst>
                                        <p:tav tm="0">
                                          <p:val>
                                            <p:strVal val="#ppt_x"/>
                                          </p:val>
                                        </p:tav>
                                        <p:tav tm="100000">
                                          <p:val>
                                            <p:strVal val="#ppt_x"/>
                                          </p:val>
                                        </p:tav>
                                      </p:tavLst>
                                    </p:anim>
                                    <p:anim calcmode="lin" valueType="num">
                                      <p:cBhvr additive="base">
                                        <p:cTn id="34" dur="500" fill="hold"/>
                                        <p:tgtEl>
                                          <p:spTgt spid="261"/>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62"/>
                                        </p:tgtEl>
                                        <p:attrNameLst>
                                          <p:attrName>style.visibility</p:attrName>
                                        </p:attrNameLst>
                                      </p:cBhvr>
                                      <p:to>
                                        <p:strVal val="visible"/>
                                      </p:to>
                                    </p:set>
                                    <p:anim calcmode="lin" valueType="num">
                                      <p:cBhvr additive="base">
                                        <p:cTn id="37" dur="500" fill="hold"/>
                                        <p:tgtEl>
                                          <p:spTgt spid="262"/>
                                        </p:tgtEl>
                                        <p:attrNameLst>
                                          <p:attrName>ppt_x</p:attrName>
                                        </p:attrNameLst>
                                      </p:cBhvr>
                                      <p:tavLst>
                                        <p:tav tm="0">
                                          <p:val>
                                            <p:strVal val="#ppt_x"/>
                                          </p:val>
                                        </p:tav>
                                        <p:tav tm="100000">
                                          <p:val>
                                            <p:strVal val="#ppt_x"/>
                                          </p:val>
                                        </p:tav>
                                      </p:tavLst>
                                    </p:anim>
                                    <p:anim calcmode="lin" valueType="num">
                                      <p:cBhvr additive="base">
                                        <p:cTn id="38" dur="500" fill="hold"/>
                                        <p:tgtEl>
                                          <p:spTgt spid="262"/>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45"/>
                                        </p:tgtEl>
                                        <p:attrNameLst>
                                          <p:attrName>style.visibility</p:attrName>
                                        </p:attrNameLst>
                                      </p:cBhvr>
                                      <p:to>
                                        <p:strVal val="visible"/>
                                      </p:to>
                                    </p:set>
                                    <p:animEffect transition="in" filter="wipe(left)">
                                      <p:cBhvr>
                                        <p:cTn id="42" dur="500"/>
                                        <p:tgtEl>
                                          <p:spTgt spid="245"/>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246"/>
                                        </p:tgtEl>
                                        <p:attrNameLst>
                                          <p:attrName>style.visibility</p:attrName>
                                        </p:attrNameLst>
                                      </p:cBhvr>
                                      <p:to>
                                        <p:strVal val="visible"/>
                                      </p:to>
                                    </p:set>
                                    <p:animEffect transition="in" filter="wipe(left)">
                                      <p:cBhvr>
                                        <p:cTn id="45" dur="500"/>
                                        <p:tgtEl>
                                          <p:spTgt spid="246"/>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247"/>
                                        </p:tgtEl>
                                        <p:attrNameLst>
                                          <p:attrName>style.visibility</p:attrName>
                                        </p:attrNameLst>
                                      </p:cBhvr>
                                      <p:to>
                                        <p:strVal val="visible"/>
                                      </p:to>
                                    </p:set>
                                    <p:animEffect transition="in" filter="wipe(left)">
                                      <p:cBhvr>
                                        <p:cTn id="48" dur="500"/>
                                        <p:tgtEl>
                                          <p:spTgt spid="247"/>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248"/>
                                        </p:tgtEl>
                                        <p:attrNameLst>
                                          <p:attrName>style.visibility</p:attrName>
                                        </p:attrNameLst>
                                      </p:cBhvr>
                                      <p:to>
                                        <p:strVal val="visible"/>
                                      </p:to>
                                    </p:set>
                                    <p:animEffect transition="in" filter="wipe(left)">
                                      <p:cBhvr>
                                        <p:cTn id="51" dur="500"/>
                                        <p:tgtEl>
                                          <p:spTgt spid="248"/>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31"/>
                                        </p:tgtEl>
                                        <p:attrNameLst>
                                          <p:attrName>style.visibility</p:attrName>
                                        </p:attrNameLst>
                                      </p:cBhvr>
                                      <p:to>
                                        <p:strVal val="visible"/>
                                      </p:to>
                                    </p:set>
                                    <p:animEffect transition="in" filter="wipe(right)">
                                      <p:cBhvr>
                                        <p:cTn id="54" dur="500"/>
                                        <p:tgtEl>
                                          <p:spTgt spid="231"/>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232"/>
                                        </p:tgtEl>
                                        <p:attrNameLst>
                                          <p:attrName>style.visibility</p:attrName>
                                        </p:attrNameLst>
                                      </p:cBhvr>
                                      <p:to>
                                        <p:strVal val="visible"/>
                                      </p:to>
                                    </p:set>
                                    <p:animEffect transition="in" filter="wipe(right)">
                                      <p:cBhvr>
                                        <p:cTn id="57" dur="500"/>
                                        <p:tgtEl>
                                          <p:spTgt spid="232"/>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233"/>
                                        </p:tgtEl>
                                        <p:attrNameLst>
                                          <p:attrName>style.visibility</p:attrName>
                                        </p:attrNameLst>
                                      </p:cBhvr>
                                      <p:to>
                                        <p:strVal val="visible"/>
                                      </p:to>
                                    </p:set>
                                    <p:animEffect transition="in" filter="wipe(right)">
                                      <p:cBhvr>
                                        <p:cTn id="60" dur="500"/>
                                        <p:tgtEl>
                                          <p:spTgt spid="233"/>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234"/>
                                        </p:tgtEl>
                                        <p:attrNameLst>
                                          <p:attrName>style.visibility</p:attrName>
                                        </p:attrNameLst>
                                      </p:cBhvr>
                                      <p:to>
                                        <p:strVal val="visible"/>
                                      </p:to>
                                    </p:set>
                                    <p:animEffect transition="in" filter="wipe(right)">
                                      <p:cBhvr>
                                        <p:cTn id="63" dur="500"/>
                                        <p:tgtEl>
                                          <p:spTgt spid="234"/>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252"/>
                                        </p:tgtEl>
                                        <p:attrNameLst>
                                          <p:attrName>style.visibility</p:attrName>
                                        </p:attrNameLst>
                                      </p:cBhvr>
                                      <p:to>
                                        <p:strVal val="visible"/>
                                      </p:to>
                                    </p:set>
                                    <p:animEffect transition="in" filter="wipe(left)">
                                      <p:cBhvr>
                                        <p:cTn id="67" dur="500"/>
                                        <p:tgtEl>
                                          <p:spTgt spid="252"/>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253"/>
                                        </p:tgtEl>
                                        <p:attrNameLst>
                                          <p:attrName>style.visibility</p:attrName>
                                        </p:attrNameLst>
                                      </p:cBhvr>
                                      <p:to>
                                        <p:strVal val="visible"/>
                                      </p:to>
                                    </p:set>
                                    <p:animEffect transition="in" filter="wipe(left)">
                                      <p:cBhvr>
                                        <p:cTn id="70" dur="500"/>
                                        <p:tgtEl>
                                          <p:spTgt spid="253"/>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254"/>
                                        </p:tgtEl>
                                        <p:attrNameLst>
                                          <p:attrName>style.visibility</p:attrName>
                                        </p:attrNameLst>
                                      </p:cBhvr>
                                      <p:to>
                                        <p:strVal val="visible"/>
                                      </p:to>
                                    </p:set>
                                    <p:animEffect transition="in" filter="wipe(left)">
                                      <p:cBhvr>
                                        <p:cTn id="73" dur="500"/>
                                        <p:tgtEl>
                                          <p:spTgt spid="254"/>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255"/>
                                        </p:tgtEl>
                                        <p:attrNameLst>
                                          <p:attrName>style.visibility</p:attrName>
                                        </p:attrNameLst>
                                      </p:cBhvr>
                                      <p:to>
                                        <p:strVal val="visible"/>
                                      </p:to>
                                    </p:set>
                                    <p:animEffect transition="in" filter="wipe(left)">
                                      <p:cBhvr>
                                        <p:cTn id="76" dur="500"/>
                                        <p:tgtEl>
                                          <p:spTgt spid="255"/>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38"/>
                                        </p:tgtEl>
                                        <p:attrNameLst>
                                          <p:attrName>style.visibility</p:attrName>
                                        </p:attrNameLst>
                                      </p:cBhvr>
                                      <p:to>
                                        <p:strVal val="visible"/>
                                      </p:to>
                                    </p:set>
                                    <p:animEffect transition="in" filter="wipe(right)">
                                      <p:cBhvr>
                                        <p:cTn id="79" dur="500"/>
                                        <p:tgtEl>
                                          <p:spTgt spid="238"/>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239"/>
                                        </p:tgtEl>
                                        <p:attrNameLst>
                                          <p:attrName>style.visibility</p:attrName>
                                        </p:attrNameLst>
                                      </p:cBhvr>
                                      <p:to>
                                        <p:strVal val="visible"/>
                                      </p:to>
                                    </p:set>
                                    <p:animEffect transition="in" filter="wipe(right)">
                                      <p:cBhvr>
                                        <p:cTn id="82" dur="500"/>
                                        <p:tgtEl>
                                          <p:spTgt spid="23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240"/>
                                        </p:tgtEl>
                                        <p:attrNameLst>
                                          <p:attrName>style.visibility</p:attrName>
                                        </p:attrNameLst>
                                      </p:cBhvr>
                                      <p:to>
                                        <p:strVal val="visible"/>
                                      </p:to>
                                    </p:set>
                                    <p:animEffect transition="in" filter="wipe(right)">
                                      <p:cBhvr>
                                        <p:cTn id="85" dur="500"/>
                                        <p:tgtEl>
                                          <p:spTgt spid="24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241"/>
                                        </p:tgtEl>
                                        <p:attrNameLst>
                                          <p:attrName>style.visibility</p:attrName>
                                        </p:attrNameLst>
                                      </p:cBhvr>
                                      <p:to>
                                        <p:strVal val="visible"/>
                                      </p:to>
                                    </p:set>
                                    <p:animEffect transition="in" filter="wipe(right)">
                                      <p:cBhvr>
                                        <p:cTn id="88"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 grpId="0" animBg="1"/>
      <p:bldP spid="232" grpId="0" animBg="1"/>
      <p:bldP spid="233" grpId="0" animBg="1"/>
      <p:bldP spid="234" grpId="0" animBg="1"/>
      <p:bldP spid="238" grpId="0"/>
      <p:bldP spid="239" grpId="0"/>
      <p:bldP spid="240" grpId="0"/>
      <p:bldP spid="241" grpId="0"/>
      <p:bldP spid="245" grpId="0" animBg="1"/>
      <p:bldP spid="246" grpId="0" animBg="1"/>
      <p:bldP spid="247" grpId="0" animBg="1"/>
      <p:bldP spid="248" grpId="0" animBg="1"/>
      <p:bldP spid="252" grpId="0"/>
      <p:bldP spid="253" grpId="0"/>
      <p:bldP spid="254" grpId="0"/>
      <p:bldP spid="255" grpId="0"/>
      <p:bldP spid="259" grpId="0"/>
      <p:bldP spid="260" grpId="0"/>
      <p:bldP spid="261" grpId="0"/>
      <p:bldP spid="262" grpId="0"/>
      <p:bldP spid="266" grpId="0" animBg="1"/>
      <p:bldP spid="267" grpId="0" animBg="1"/>
      <p:bldP spid="268" grpId="0"/>
      <p:bldP spid="2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35" name="矩形 34"/>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文本框 49"/>
          <p:cNvSpPr txBox="1">
            <a:spLocks noChangeArrowheads="1"/>
          </p:cNvSpPr>
          <p:nvPr/>
        </p:nvSpPr>
        <p:spPr bwMode="auto">
          <a:xfrm flipH="1">
            <a:off x="1802606" y="4785519"/>
            <a:ext cx="21193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lgn="ctr" eaLnBrk="1" fontAlgn="auto" hangingPunct="1">
              <a:spcBef>
                <a:spcPts val="0"/>
              </a:spcBef>
              <a:spcAft>
                <a:spcPts val="0"/>
              </a:spcAft>
              <a:defRPr/>
            </a:pPr>
            <a:r>
              <a:rPr lang="zh-CN" altLang="en-US" b="1" kern="0" dirty="0">
                <a:solidFill>
                  <a:srgbClr val="FFC000"/>
                </a:solidFill>
                <a:latin typeface="微软雅黑" pitchFamily="34" charset="-122"/>
                <a:ea typeface="微软雅黑" pitchFamily="34" charset="-122"/>
                <a:sym typeface="微软雅黑" pitchFamily="34" charset="-122"/>
              </a:rPr>
              <a:t>单击输入标题</a:t>
            </a:r>
            <a:endParaRPr lang="zh-CN" altLang="en-US" dirty="0">
              <a:latin typeface="微软雅黑" pitchFamily="34" charset="-122"/>
              <a:ea typeface="微软雅黑" pitchFamily="34" charset="-122"/>
            </a:endParaRPr>
          </a:p>
        </p:txBody>
      </p:sp>
      <p:sp>
        <p:nvSpPr>
          <p:cNvPr id="33" name="文本框 49"/>
          <p:cNvSpPr txBox="1">
            <a:spLocks noChangeArrowheads="1"/>
          </p:cNvSpPr>
          <p:nvPr/>
        </p:nvSpPr>
        <p:spPr bwMode="auto">
          <a:xfrm>
            <a:off x="3972718" y="1604169"/>
            <a:ext cx="21193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lgn="ctr" eaLnBrk="1" fontAlgn="auto" hangingPunct="1">
              <a:spcBef>
                <a:spcPts val="0"/>
              </a:spcBef>
              <a:spcAft>
                <a:spcPts val="0"/>
              </a:spcAft>
              <a:defRPr/>
            </a:pPr>
            <a:r>
              <a:rPr lang="zh-CN" altLang="en-US" b="1" kern="0" dirty="0">
                <a:solidFill>
                  <a:srgbClr val="FFC000"/>
                </a:solidFill>
                <a:latin typeface="微软雅黑" pitchFamily="34" charset="-122"/>
                <a:ea typeface="微软雅黑" pitchFamily="34" charset="-122"/>
                <a:sym typeface="微软雅黑" pitchFamily="34" charset="-122"/>
              </a:rPr>
              <a:t>单击输入标题</a:t>
            </a:r>
            <a:endParaRPr lang="zh-CN" altLang="en-US" dirty="0">
              <a:latin typeface="微软雅黑" pitchFamily="34" charset="-122"/>
              <a:ea typeface="微软雅黑" pitchFamily="34" charset="-122"/>
            </a:endParaRPr>
          </a:p>
        </p:txBody>
      </p:sp>
      <p:sp>
        <p:nvSpPr>
          <p:cNvPr id="36" name="文本框 49"/>
          <p:cNvSpPr txBox="1">
            <a:spLocks noChangeArrowheads="1"/>
          </p:cNvSpPr>
          <p:nvPr/>
        </p:nvSpPr>
        <p:spPr bwMode="auto">
          <a:xfrm flipH="1">
            <a:off x="5855096" y="4790281"/>
            <a:ext cx="26550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lgn="ctr" eaLnBrk="1" fontAlgn="auto" hangingPunct="1">
              <a:spcBef>
                <a:spcPts val="0"/>
              </a:spcBef>
              <a:spcAft>
                <a:spcPts val="0"/>
              </a:spcAft>
              <a:defRPr/>
            </a:pPr>
            <a:r>
              <a:rPr lang="zh-CN" altLang="en-US" b="1" kern="0" dirty="0">
                <a:solidFill>
                  <a:srgbClr val="FFC000"/>
                </a:solidFill>
                <a:latin typeface="微软雅黑" pitchFamily="34" charset="-122"/>
                <a:ea typeface="微软雅黑" pitchFamily="34" charset="-122"/>
                <a:sym typeface="微软雅黑" pitchFamily="34" charset="-122"/>
              </a:rPr>
              <a:t>单击输入标题</a:t>
            </a:r>
            <a:endParaRPr lang="zh-CN" altLang="en-US" dirty="0">
              <a:latin typeface="微软雅黑" pitchFamily="34" charset="-122"/>
              <a:ea typeface="微软雅黑" pitchFamily="34" charset="-122"/>
            </a:endParaRPr>
          </a:p>
        </p:txBody>
      </p:sp>
      <p:sp>
        <p:nvSpPr>
          <p:cNvPr id="37" name="文本框 49"/>
          <p:cNvSpPr txBox="1">
            <a:spLocks noChangeArrowheads="1"/>
          </p:cNvSpPr>
          <p:nvPr/>
        </p:nvSpPr>
        <p:spPr bwMode="auto">
          <a:xfrm>
            <a:off x="8049020" y="1600994"/>
            <a:ext cx="26201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lgn="ctr" eaLnBrk="1" fontAlgn="auto" hangingPunct="1">
              <a:spcBef>
                <a:spcPts val="0"/>
              </a:spcBef>
              <a:spcAft>
                <a:spcPts val="0"/>
              </a:spcAft>
              <a:defRPr/>
            </a:pPr>
            <a:r>
              <a:rPr lang="zh-CN" altLang="en-US" b="1" kern="0" dirty="0">
                <a:solidFill>
                  <a:srgbClr val="FFC000"/>
                </a:solidFill>
                <a:latin typeface="微软雅黑" pitchFamily="34" charset="-122"/>
                <a:ea typeface="微软雅黑" pitchFamily="34" charset="-122"/>
                <a:sym typeface="微软雅黑" pitchFamily="34" charset="-122"/>
              </a:rPr>
              <a:t>单击输入标题</a:t>
            </a:r>
            <a:endParaRPr lang="zh-CN" altLang="en-US" dirty="0">
              <a:latin typeface="微软雅黑" pitchFamily="34" charset="-122"/>
              <a:ea typeface="微软雅黑" pitchFamily="34" charset="-122"/>
            </a:endParaRPr>
          </a:p>
        </p:txBody>
      </p:sp>
      <p:grpSp>
        <p:nvGrpSpPr>
          <p:cNvPr id="38" name="Group 13"/>
          <p:cNvGrpSpPr>
            <a:grpSpLocks/>
          </p:cNvGrpSpPr>
          <p:nvPr/>
        </p:nvGrpSpPr>
        <p:grpSpPr bwMode="auto">
          <a:xfrm>
            <a:off x="1839119" y="2947194"/>
            <a:ext cx="2060575" cy="1400175"/>
            <a:chOff x="0" y="0"/>
            <a:chExt cx="2059837" cy="1399609"/>
          </a:xfrm>
        </p:grpSpPr>
        <p:sp>
          <p:nvSpPr>
            <p:cNvPr id="48" name="矩形 10"/>
            <p:cNvSpPr>
              <a:spLocks/>
            </p:cNvSpPr>
            <p:nvPr/>
          </p:nvSpPr>
          <p:spPr bwMode="auto">
            <a:xfrm>
              <a:off x="0" y="0"/>
              <a:ext cx="2059837" cy="1399609"/>
            </a:xfrm>
            <a:custGeom>
              <a:avLst/>
              <a:gdLst>
                <a:gd name="T0" fmla="*/ 0 w 1665778"/>
                <a:gd name="T1" fmla="*/ 96 h 1284332"/>
                <a:gd name="T2" fmla="*/ 4816102 w 1665778"/>
                <a:gd name="T3" fmla="*/ 96 h 1284332"/>
                <a:gd name="T4" fmla="*/ 4786400 w 1665778"/>
                <a:gd name="T5" fmla="*/ 1247537 h 1284332"/>
                <a:gd name="T6" fmla="*/ 2380318 w 1665778"/>
                <a:gd name="T7" fmla="*/ 1973896 h 1284332"/>
                <a:gd name="T8" fmla="*/ 3947 w 1665778"/>
                <a:gd name="T9" fmla="*/ 1247537 h 1284332"/>
                <a:gd name="T10" fmla="*/ 0 w 1665778"/>
                <a:gd name="T11" fmla="*/ 96 h 12843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65778" h="1284332">
                  <a:moveTo>
                    <a:pt x="0" y="62"/>
                  </a:moveTo>
                  <a:cubicBezTo>
                    <a:pt x="-455" y="6860"/>
                    <a:pt x="1110519" y="62"/>
                    <a:pt x="1665778" y="62"/>
                  </a:cubicBezTo>
                  <a:lnTo>
                    <a:pt x="1655504" y="811720"/>
                  </a:lnTo>
                  <a:lnTo>
                    <a:pt x="823297" y="1284332"/>
                  </a:lnTo>
                  <a:lnTo>
                    <a:pt x="1365" y="811720"/>
                  </a:lnTo>
                  <a:cubicBezTo>
                    <a:pt x="910" y="541167"/>
                    <a:pt x="455" y="-6736"/>
                    <a:pt x="0" y="6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9" name="Freeform 331"/>
            <p:cNvSpPr>
              <a:spLocks noChangeAspect="1" noEditPoints="1"/>
            </p:cNvSpPr>
            <p:nvPr/>
          </p:nvSpPr>
          <p:spPr bwMode="auto">
            <a:xfrm>
              <a:off x="666069" y="194378"/>
              <a:ext cx="792419" cy="777182"/>
            </a:xfrm>
            <a:custGeom>
              <a:avLst/>
              <a:gdLst>
                <a:gd name="T0" fmla="*/ 2147483646 w 88"/>
                <a:gd name="T1" fmla="*/ 2147483646 h 86"/>
                <a:gd name="T2" fmla="*/ 2147483646 w 88"/>
                <a:gd name="T3" fmla="*/ 2147483646 h 86"/>
                <a:gd name="T4" fmla="*/ 2147483646 w 88"/>
                <a:gd name="T5" fmla="*/ 2147483646 h 86"/>
                <a:gd name="T6" fmla="*/ 0 w 88"/>
                <a:gd name="T7" fmla="*/ 2147483646 h 86"/>
                <a:gd name="T8" fmla="*/ 2147483646 w 88"/>
                <a:gd name="T9" fmla="*/ 2147483646 h 86"/>
                <a:gd name="T10" fmla="*/ 2147483646 w 88"/>
                <a:gd name="T11" fmla="*/ 2147483646 h 86"/>
                <a:gd name="T12" fmla="*/ 2147483646 w 88"/>
                <a:gd name="T13" fmla="*/ 2147483646 h 86"/>
                <a:gd name="T14" fmla="*/ 2147483646 w 88"/>
                <a:gd name="T15" fmla="*/ 2147483646 h 86"/>
                <a:gd name="T16" fmla="*/ 2147483646 w 88"/>
                <a:gd name="T17" fmla="*/ 0 h 86"/>
                <a:gd name="T18" fmla="*/ 2147483646 w 88"/>
                <a:gd name="T19" fmla="*/ 2147483646 h 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8" h="86">
                  <a:moveTo>
                    <a:pt x="39" y="46"/>
                  </a:moveTo>
                  <a:cubicBezTo>
                    <a:pt x="79" y="46"/>
                    <a:pt x="79" y="46"/>
                    <a:pt x="79" y="46"/>
                  </a:cubicBezTo>
                  <a:cubicBezTo>
                    <a:pt x="79" y="68"/>
                    <a:pt x="61" y="86"/>
                    <a:pt x="39" y="86"/>
                  </a:cubicBezTo>
                  <a:cubicBezTo>
                    <a:pt x="18" y="86"/>
                    <a:pt x="0" y="68"/>
                    <a:pt x="0" y="46"/>
                  </a:cubicBezTo>
                  <a:cubicBezTo>
                    <a:pt x="0" y="25"/>
                    <a:pt x="18" y="7"/>
                    <a:pt x="39" y="7"/>
                  </a:cubicBezTo>
                  <a:lnTo>
                    <a:pt x="39" y="46"/>
                  </a:lnTo>
                  <a:close/>
                  <a:moveTo>
                    <a:pt x="48" y="40"/>
                  </a:moveTo>
                  <a:cubicBezTo>
                    <a:pt x="88" y="40"/>
                    <a:pt x="88" y="40"/>
                    <a:pt x="88" y="40"/>
                  </a:cubicBezTo>
                  <a:cubicBezTo>
                    <a:pt x="88" y="18"/>
                    <a:pt x="70" y="0"/>
                    <a:pt x="48" y="0"/>
                  </a:cubicBezTo>
                  <a:lnTo>
                    <a:pt x="48"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3247" tIns="46623" rIns="93247" bIns="46623"/>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grpSp>
        <p:nvGrpSpPr>
          <p:cNvPr id="39" name="Group 16"/>
          <p:cNvGrpSpPr>
            <a:grpSpLocks/>
          </p:cNvGrpSpPr>
          <p:nvPr/>
        </p:nvGrpSpPr>
        <p:grpSpPr bwMode="auto">
          <a:xfrm>
            <a:off x="6165056" y="2947194"/>
            <a:ext cx="2060575" cy="1400175"/>
            <a:chOff x="0" y="0"/>
            <a:chExt cx="2059837" cy="1399609"/>
          </a:xfrm>
        </p:grpSpPr>
        <p:sp>
          <p:nvSpPr>
            <p:cNvPr id="46" name="矩形 10"/>
            <p:cNvSpPr>
              <a:spLocks/>
            </p:cNvSpPr>
            <p:nvPr/>
          </p:nvSpPr>
          <p:spPr bwMode="auto">
            <a:xfrm>
              <a:off x="0" y="0"/>
              <a:ext cx="2059837" cy="1399609"/>
            </a:xfrm>
            <a:custGeom>
              <a:avLst/>
              <a:gdLst>
                <a:gd name="T0" fmla="*/ 0 w 1665778"/>
                <a:gd name="T1" fmla="*/ 96 h 1284332"/>
                <a:gd name="T2" fmla="*/ 4816102 w 1665778"/>
                <a:gd name="T3" fmla="*/ 96 h 1284332"/>
                <a:gd name="T4" fmla="*/ 4786400 w 1665778"/>
                <a:gd name="T5" fmla="*/ 1247537 h 1284332"/>
                <a:gd name="T6" fmla="*/ 2380318 w 1665778"/>
                <a:gd name="T7" fmla="*/ 1973896 h 1284332"/>
                <a:gd name="T8" fmla="*/ 3947 w 1665778"/>
                <a:gd name="T9" fmla="*/ 1247537 h 1284332"/>
                <a:gd name="T10" fmla="*/ 0 w 1665778"/>
                <a:gd name="T11" fmla="*/ 96 h 12843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65778" h="1284332">
                  <a:moveTo>
                    <a:pt x="0" y="62"/>
                  </a:moveTo>
                  <a:cubicBezTo>
                    <a:pt x="-455" y="6860"/>
                    <a:pt x="1110519" y="62"/>
                    <a:pt x="1665778" y="62"/>
                  </a:cubicBezTo>
                  <a:lnTo>
                    <a:pt x="1655504" y="811720"/>
                  </a:lnTo>
                  <a:lnTo>
                    <a:pt x="823297" y="1284332"/>
                  </a:lnTo>
                  <a:lnTo>
                    <a:pt x="1365" y="811720"/>
                  </a:lnTo>
                  <a:cubicBezTo>
                    <a:pt x="910" y="541167"/>
                    <a:pt x="455" y="-6736"/>
                    <a:pt x="0" y="62"/>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7" name="Freeform 346"/>
            <p:cNvSpPr>
              <a:spLocks noChangeAspect="1" noEditPoints="1"/>
            </p:cNvSpPr>
            <p:nvPr/>
          </p:nvSpPr>
          <p:spPr bwMode="auto">
            <a:xfrm>
              <a:off x="657803" y="343497"/>
              <a:ext cx="810286" cy="462736"/>
            </a:xfrm>
            <a:custGeom>
              <a:avLst/>
              <a:gdLst>
                <a:gd name="T0" fmla="*/ 0 w 319"/>
                <a:gd name="T1" fmla="*/ 2147483646 h 198"/>
                <a:gd name="T2" fmla="*/ 2147483646 w 319"/>
                <a:gd name="T3" fmla="*/ 2147483646 h 198"/>
                <a:gd name="T4" fmla="*/ 2147483646 w 319"/>
                <a:gd name="T5" fmla="*/ 2147483646 h 198"/>
                <a:gd name="T6" fmla="*/ 0 w 319"/>
                <a:gd name="T7" fmla="*/ 2147483646 h 198"/>
                <a:gd name="T8" fmla="*/ 0 w 319"/>
                <a:gd name="T9" fmla="*/ 2147483646 h 198"/>
                <a:gd name="T10" fmla="*/ 2147483646 w 319"/>
                <a:gd name="T11" fmla="*/ 2147483646 h 198"/>
                <a:gd name="T12" fmla="*/ 2147483646 w 319"/>
                <a:gd name="T13" fmla="*/ 2147483646 h 198"/>
                <a:gd name="T14" fmla="*/ 2147483646 w 319"/>
                <a:gd name="T15" fmla="*/ 2147483646 h 198"/>
                <a:gd name="T16" fmla="*/ 2147483646 w 319"/>
                <a:gd name="T17" fmla="*/ 2147483646 h 198"/>
                <a:gd name="T18" fmla="*/ 2147483646 w 319"/>
                <a:gd name="T19" fmla="*/ 2147483646 h 198"/>
                <a:gd name="T20" fmla="*/ 2147483646 w 319"/>
                <a:gd name="T21" fmla="*/ 2147483646 h 198"/>
                <a:gd name="T22" fmla="*/ 2147483646 w 319"/>
                <a:gd name="T23" fmla="*/ 2147483646 h 198"/>
                <a:gd name="T24" fmla="*/ 2147483646 w 319"/>
                <a:gd name="T25" fmla="*/ 2147483646 h 198"/>
                <a:gd name="T26" fmla="*/ 2147483646 w 319"/>
                <a:gd name="T27" fmla="*/ 2147483646 h 198"/>
                <a:gd name="T28" fmla="*/ 2147483646 w 319"/>
                <a:gd name="T29" fmla="*/ 2147483646 h 198"/>
                <a:gd name="T30" fmla="*/ 2147483646 w 319"/>
                <a:gd name="T31" fmla="*/ 2147483646 h 198"/>
                <a:gd name="T32" fmla="*/ 2147483646 w 319"/>
                <a:gd name="T33" fmla="*/ 2147483646 h 198"/>
                <a:gd name="T34" fmla="*/ 2147483646 w 319"/>
                <a:gd name="T35" fmla="*/ 2147483646 h 198"/>
                <a:gd name="T36" fmla="*/ 2147483646 w 319"/>
                <a:gd name="T37" fmla="*/ 2147483646 h 198"/>
                <a:gd name="T38" fmla="*/ 2147483646 w 319"/>
                <a:gd name="T39" fmla="*/ 2147483646 h 198"/>
                <a:gd name="T40" fmla="*/ 2147483646 w 319"/>
                <a:gd name="T41" fmla="*/ 2147483646 h 198"/>
                <a:gd name="T42" fmla="*/ 2147483646 w 319"/>
                <a:gd name="T43" fmla="*/ 2147483646 h 198"/>
                <a:gd name="T44" fmla="*/ 2147483646 w 319"/>
                <a:gd name="T45" fmla="*/ 0 h 198"/>
                <a:gd name="T46" fmla="*/ 2147483646 w 319"/>
                <a:gd name="T47" fmla="*/ 0 h 198"/>
                <a:gd name="T48" fmla="*/ 2147483646 w 319"/>
                <a:gd name="T49" fmla="*/ 2147483646 h 19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9" h="198">
                  <a:moveTo>
                    <a:pt x="0" y="122"/>
                  </a:moveTo>
                  <a:lnTo>
                    <a:pt x="50" y="122"/>
                  </a:lnTo>
                  <a:lnTo>
                    <a:pt x="50" y="198"/>
                  </a:lnTo>
                  <a:lnTo>
                    <a:pt x="0" y="198"/>
                  </a:lnTo>
                  <a:lnTo>
                    <a:pt x="0" y="122"/>
                  </a:lnTo>
                  <a:close/>
                  <a:moveTo>
                    <a:pt x="69" y="198"/>
                  </a:moveTo>
                  <a:lnTo>
                    <a:pt x="119" y="198"/>
                  </a:lnTo>
                  <a:lnTo>
                    <a:pt x="119" y="28"/>
                  </a:lnTo>
                  <a:lnTo>
                    <a:pt x="69" y="28"/>
                  </a:lnTo>
                  <a:lnTo>
                    <a:pt x="69" y="198"/>
                  </a:lnTo>
                  <a:close/>
                  <a:moveTo>
                    <a:pt x="135" y="198"/>
                  </a:moveTo>
                  <a:lnTo>
                    <a:pt x="185" y="198"/>
                  </a:lnTo>
                  <a:lnTo>
                    <a:pt x="185" y="59"/>
                  </a:lnTo>
                  <a:lnTo>
                    <a:pt x="135" y="59"/>
                  </a:lnTo>
                  <a:lnTo>
                    <a:pt x="135" y="198"/>
                  </a:lnTo>
                  <a:close/>
                  <a:moveTo>
                    <a:pt x="201" y="198"/>
                  </a:moveTo>
                  <a:lnTo>
                    <a:pt x="251" y="198"/>
                  </a:lnTo>
                  <a:lnTo>
                    <a:pt x="251" y="151"/>
                  </a:lnTo>
                  <a:lnTo>
                    <a:pt x="201" y="151"/>
                  </a:lnTo>
                  <a:lnTo>
                    <a:pt x="201" y="198"/>
                  </a:lnTo>
                  <a:close/>
                  <a:moveTo>
                    <a:pt x="270" y="198"/>
                  </a:moveTo>
                  <a:lnTo>
                    <a:pt x="319" y="198"/>
                  </a:lnTo>
                  <a:lnTo>
                    <a:pt x="319" y="0"/>
                  </a:lnTo>
                  <a:lnTo>
                    <a:pt x="270" y="0"/>
                  </a:lnTo>
                  <a:lnTo>
                    <a:pt x="270" y="1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3247" tIns="46623" rIns="93247" bIns="46623"/>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grpSp>
        <p:nvGrpSpPr>
          <p:cNvPr id="40" name="Group 19"/>
          <p:cNvGrpSpPr>
            <a:grpSpLocks/>
          </p:cNvGrpSpPr>
          <p:nvPr/>
        </p:nvGrpSpPr>
        <p:grpSpPr bwMode="auto">
          <a:xfrm>
            <a:off x="4002881" y="2442369"/>
            <a:ext cx="2058988" cy="1398587"/>
            <a:chOff x="0" y="0"/>
            <a:chExt cx="2059836" cy="1399609"/>
          </a:xfrm>
        </p:grpSpPr>
        <p:sp>
          <p:nvSpPr>
            <p:cNvPr id="44" name="矩形 10"/>
            <p:cNvSpPr>
              <a:spLocks/>
            </p:cNvSpPr>
            <p:nvPr/>
          </p:nvSpPr>
          <p:spPr bwMode="auto">
            <a:xfrm rot="10800000">
              <a:off x="0" y="0"/>
              <a:ext cx="2059836" cy="1399609"/>
            </a:xfrm>
            <a:custGeom>
              <a:avLst/>
              <a:gdLst>
                <a:gd name="T0" fmla="*/ 0 w 1665778"/>
                <a:gd name="T1" fmla="*/ 96 h 1284332"/>
                <a:gd name="T2" fmla="*/ 4816092 w 1665778"/>
                <a:gd name="T3" fmla="*/ 96 h 1284332"/>
                <a:gd name="T4" fmla="*/ 4786387 w 1665778"/>
                <a:gd name="T5" fmla="*/ 1247537 h 1284332"/>
                <a:gd name="T6" fmla="*/ 2380314 w 1665778"/>
                <a:gd name="T7" fmla="*/ 1973896 h 1284332"/>
                <a:gd name="T8" fmla="*/ 3947 w 1665778"/>
                <a:gd name="T9" fmla="*/ 1247537 h 1284332"/>
                <a:gd name="T10" fmla="*/ 0 w 1665778"/>
                <a:gd name="T11" fmla="*/ 96 h 12843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65778" h="1284332">
                  <a:moveTo>
                    <a:pt x="0" y="62"/>
                  </a:moveTo>
                  <a:cubicBezTo>
                    <a:pt x="-455" y="6860"/>
                    <a:pt x="1110519" y="62"/>
                    <a:pt x="1665778" y="62"/>
                  </a:cubicBezTo>
                  <a:lnTo>
                    <a:pt x="1655504" y="811720"/>
                  </a:lnTo>
                  <a:lnTo>
                    <a:pt x="823297" y="1284332"/>
                  </a:lnTo>
                  <a:lnTo>
                    <a:pt x="1365" y="811720"/>
                  </a:lnTo>
                  <a:cubicBezTo>
                    <a:pt x="910" y="541167"/>
                    <a:pt x="455" y="-6736"/>
                    <a:pt x="0" y="62"/>
                  </a:cubicBezTo>
                  <a:close/>
                </a:path>
              </a:pathLst>
            </a:custGeom>
            <a:solidFill>
              <a:srgbClr val="9370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pic>
          <p:nvPicPr>
            <p:cNvPr id="45" name="Group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103" y="428388"/>
              <a:ext cx="658368" cy="76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22"/>
          <p:cNvGrpSpPr>
            <a:grpSpLocks/>
          </p:cNvGrpSpPr>
          <p:nvPr/>
        </p:nvGrpSpPr>
        <p:grpSpPr bwMode="auto">
          <a:xfrm>
            <a:off x="8328819" y="2442369"/>
            <a:ext cx="2060575" cy="1398587"/>
            <a:chOff x="0" y="0"/>
            <a:chExt cx="2059837" cy="1399609"/>
          </a:xfrm>
        </p:grpSpPr>
        <p:sp>
          <p:nvSpPr>
            <p:cNvPr id="42" name="矩形 10"/>
            <p:cNvSpPr>
              <a:spLocks/>
            </p:cNvSpPr>
            <p:nvPr/>
          </p:nvSpPr>
          <p:spPr bwMode="auto">
            <a:xfrm rot="10800000">
              <a:off x="0" y="0"/>
              <a:ext cx="2059837" cy="1399609"/>
            </a:xfrm>
            <a:custGeom>
              <a:avLst/>
              <a:gdLst>
                <a:gd name="T0" fmla="*/ 0 w 1665778"/>
                <a:gd name="T1" fmla="*/ 96 h 1284332"/>
                <a:gd name="T2" fmla="*/ 4816102 w 1665778"/>
                <a:gd name="T3" fmla="*/ 96 h 1284332"/>
                <a:gd name="T4" fmla="*/ 4786400 w 1665778"/>
                <a:gd name="T5" fmla="*/ 1247537 h 1284332"/>
                <a:gd name="T6" fmla="*/ 2380318 w 1665778"/>
                <a:gd name="T7" fmla="*/ 1973896 h 1284332"/>
                <a:gd name="T8" fmla="*/ 3947 w 1665778"/>
                <a:gd name="T9" fmla="*/ 1247537 h 1284332"/>
                <a:gd name="T10" fmla="*/ 0 w 1665778"/>
                <a:gd name="T11" fmla="*/ 96 h 12843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65778" h="1284332">
                  <a:moveTo>
                    <a:pt x="0" y="62"/>
                  </a:moveTo>
                  <a:cubicBezTo>
                    <a:pt x="-455" y="6860"/>
                    <a:pt x="1110519" y="62"/>
                    <a:pt x="1665778" y="62"/>
                  </a:cubicBezTo>
                  <a:lnTo>
                    <a:pt x="1655504" y="811720"/>
                  </a:lnTo>
                  <a:lnTo>
                    <a:pt x="823297" y="1284332"/>
                  </a:lnTo>
                  <a:lnTo>
                    <a:pt x="1365" y="811720"/>
                  </a:lnTo>
                  <a:cubicBezTo>
                    <a:pt x="910" y="541167"/>
                    <a:pt x="455" y="-6736"/>
                    <a:pt x="0" y="62"/>
                  </a:cubicBezTo>
                  <a:close/>
                </a:path>
              </a:pathLst>
            </a:custGeom>
            <a:solidFill>
              <a:srgbClr val="9370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Freeform 198"/>
            <p:cNvSpPr>
              <a:spLocks noEditPoints="1"/>
            </p:cNvSpPr>
            <p:nvPr/>
          </p:nvSpPr>
          <p:spPr bwMode="auto">
            <a:xfrm>
              <a:off x="714583" y="543456"/>
              <a:ext cx="630669" cy="631102"/>
            </a:xfrm>
            <a:custGeom>
              <a:avLst/>
              <a:gdLst>
                <a:gd name="T0" fmla="*/ 2147483646 w 1166"/>
                <a:gd name="T1" fmla="*/ 0 h 1167"/>
                <a:gd name="T2" fmla="*/ 2147483646 w 1166"/>
                <a:gd name="T3" fmla="*/ 2147483646 h 1167"/>
                <a:gd name="T4" fmla="*/ 2147483646 w 1166"/>
                <a:gd name="T5" fmla="*/ 2147483646 h 1167"/>
                <a:gd name="T6" fmla="*/ 2147483646 w 1166"/>
                <a:gd name="T7" fmla="*/ 2147483646 h 1167"/>
                <a:gd name="T8" fmla="*/ 2147483646 w 1166"/>
                <a:gd name="T9" fmla="*/ 2147483646 h 1167"/>
                <a:gd name="T10" fmla="*/ 2147483646 w 1166"/>
                <a:gd name="T11" fmla="*/ 2147483646 h 1167"/>
                <a:gd name="T12" fmla="*/ 2147483646 w 1166"/>
                <a:gd name="T13" fmla="*/ 2147483646 h 1167"/>
                <a:gd name="T14" fmla="*/ 2147483646 w 1166"/>
                <a:gd name="T15" fmla="*/ 2147483646 h 1167"/>
                <a:gd name="T16" fmla="*/ 2147483646 w 1166"/>
                <a:gd name="T17" fmla="*/ 2147483646 h 1167"/>
                <a:gd name="T18" fmla="*/ 2147483646 w 1166"/>
                <a:gd name="T19" fmla="*/ 0 h 1167"/>
                <a:gd name="T20" fmla="*/ 2147483646 w 1166"/>
                <a:gd name="T21" fmla="*/ 2147483646 h 1167"/>
                <a:gd name="T22" fmla="*/ 2147483646 w 1166"/>
                <a:gd name="T23" fmla="*/ 2147483646 h 1167"/>
                <a:gd name="T24" fmla="*/ 2147483646 w 1166"/>
                <a:gd name="T25" fmla="*/ 2147483646 h 1167"/>
                <a:gd name="T26" fmla="*/ 2147483646 w 1166"/>
                <a:gd name="T27" fmla="*/ 2147483646 h 1167"/>
                <a:gd name="T28" fmla="*/ 2147483646 w 1166"/>
                <a:gd name="T29" fmla="*/ 2147483646 h 116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66" h="1167">
                  <a:moveTo>
                    <a:pt x="749" y="0"/>
                  </a:moveTo>
                  <a:cubicBezTo>
                    <a:pt x="518" y="0"/>
                    <a:pt x="331" y="187"/>
                    <a:pt x="331" y="417"/>
                  </a:cubicBezTo>
                  <a:cubicBezTo>
                    <a:pt x="331" y="492"/>
                    <a:pt x="351" y="562"/>
                    <a:pt x="385" y="622"/>
                  </a:cubicBezTo>
                  <a:cubicBezTo>
                    <a:pt x="44" y="963"/>
                    <a:pt x="44" y="963"/>
                    <a:pt x="44" y="963"/>
                  </a:cubicBezTo>
                  <a:cubicBezTo>
                    <a:pt x="0" y="1007"/>
                    <a:pt x="0" y="1079"/>
                    <a:pt x="44" y="1123"/>
                  </a:cubicBezTo>
                  <a:cubicBezTo>
                    <a:pt x="88" y="1167"/>
                    <a:pt x="160" y="1167"/>
                    <a:pt x="204" y="1123"/>
                  </a:cubicBezTo>
                  <a:cubicBezTo>
                    <a:pt x="545" y="782"/>
                    <a:pt x="545" y="782"/>
                    <a:pt x="545" y="782"/>
                  </a:cubicBezTo>
                  <a:cubicBezTo>
                    <a:pt x="605" y="815"/>
                    <a:pt x="675" y="835"/>
                    <a:pt x="749" y="835"/>
                  </a:cubicBezTo>
                  <a:cubicBezTo>
                    <a:pt x="979" y="835"/>
                    <a:pt x="1166" y="648"/>
                    <a:pt x="1166" y="417"/>
                  </a:cubicBezTo>
                  <a:cubicBezTo>
                    <a:pt x="1166" y="187"/>
                    <a:pt x="979" y="0"/>
                    <a:pt x="749" y="0"/>
                  </a:cubicBezTo>
                  <a:close/>
                  <a:moveTo>
                    <a:pt x="749" y="672"/>
                  </a:moveTo>
                  <a:cubicBezTo>
                    <a:pt x="608" y="672"/>
                    <a:pt x="495" y="558"/>
                    <a:pt x="495" y="417"/>
                  </a:cubicBezTo>
                  <a:cubicBezTo>
                    <a:pt x="495" y="277"/>
                    <a:pt x="608" y="163"/>
                    <a:pt x="749" y="163"/>
                  </a:cubicBezTo>
                  <a:cubicBezTo>
                    <a:pt x="889" y="163"/>
                    <a:pt x="1003" y="277"/>
                    <a:pt x="1003" y="417"/>
                  </a:cubicBezTo>
                  <a:cubicBezTo>
                    <a:pt x="1003" y="558"/>
                    <a:pt x="889" y="672"/>
                    <a:pt x="749" y="6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18" tIns="45709" rIns="91418" bIns="45709"/>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spTree>
    <p:extLst>
      <p:ext uri="{BB962C8B-B14F-4D97-AF65-F5344CB8AC3E}">
        <p14:creationId xmlns:p14="http://schemas.microsoft.com/office/powerpoint/2010/main" val="14459118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anim calcmode="lin" valueType="num">
                                      <p:cBhvr>
                                        <p:cTn id="11" dur="1000" fill="hold"/>
                                        <p:tgtEl>
                                          <p:spTgt spid="32"/>
                                        </p:tgtEl>
                                        <p:attrNameLst>
                                          <p:attrName>ppt_x</p:attrName>
                                        </p:attrNameLst>
                                      </p:cBhvr>
                                      <p:tavLst>
                                        <p:tav tm="0">
                                          <p:val>
                                            <p:strVal val="#ppt_x"/>
                                          </p:val>
                                        </p:tav>
                                        <p:tav tm="100000">
                                          <p:val>
                                            <p:strVal val="#ppt_x"/>
                                          </p:val>
                                        </p:tav>
                                      </p:tavLst>
                                    </p:anim>
                                    <p:anim calcmode="lin" valueType="num">
                                      <p:cBhvr>
                                        <p:cTn id="12" dur="1000" fill="hold"/>
                                        <p:tgtEl>
                                          <p:spTgt spid="3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anim calcmode="lin" valueType="num">
                                      <p:cBhvr>
                                        <p:cTn id="35" dur="1000" fill="hold"/>
                                        <p:tgtEl>
                                          <p:spTgt spid="41"/>
                                        </p:tgtEl>
                                        <p:attrNameLst>
                                          <p:attrName>ppt_x</p:attrName>
                                        </p:attrNameLst>
                                      </p:cBhvr>
                                      <p:tavLst>
                                        <p:tav tm="0">
                                          <p:val>
                                            <p:strVal val="#ppt_x"/>
                                          </p:val>
                                        </p:tav>
                                        <p:tav tm="100000">
                                          <p:val>
                                            <p:strVal val="#ppt_x"/>
                                          </p:val>
                                        </p:tav>
                                      </p:tavLst>
                                    </p:anim>
                                    <p:anim calcmode="lin" valueType="num">
                                      <p:cBhvr>
                                        <p:cTn id="36" dur="1000" fill="hold"/>
                                        <p:tgtEl>
                                          <p:spTgt spid="41"/>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484902" y="1936130"/>
            <a:ext cx="1352469" cy="1189686"/>
            <a:chOff x="1484902" y="1936130"/>
            <a:chExt cx="1352469" cy="1189686"/>
          </a:xfrm>
        </p:grpSpPr>
        <p:sp>
          <p:nvSpPr>
            <p:cNvPr id="2" name="椭圆 44"/>
            <p:cNvSpPr>
              <a:spLocks noChangeArrowheads="1"/>
            </p:cNvSpPr>
            <p:nvPr/>
          </p:nvSpPr>
          <p:spPr bwMode="auto">
            <a:xfrm>
              <a:off x="1484902" y="1936130"/>
              <a:ext cx="1352469" cy="1189686"/>
            </a:xfrm>
            <a:prstGeom prst="hexagon">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grpSp>
          <p:nvGrpSpPr>
            <p:cNvPr id="3" name="Group 8"/>
            <p:cNvGrpSpPr>
              <a:grpSpLocks/>
            </p:cNvGrpSpPr>
            <p:nvPr/>
          </p:nvGrpSpPr>
          <p:grpSpPr bwMode="auto">
            <a:xfrm>
              <a:off x="1973558" y="2188566"/>
              <a:ext cx="375156" cy="569831"/>
              <a:chOff x="0" y="0"/>
              <a:chExt cx="293688" cy="446088"/>
            </a:xfrm>
          </p:grpSpPr>
          <p:sp>
            <p:nvSpPr>
              <p:cNvPr id="4"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sym typeface="宋体" pitchFamily="2" charset="-122"/>
                </a:endParaRPr>
              </a:p>
            </p:txBody>
          </p:sp>
          <p:sp>
            <p:nvSpPr>
              <p:cNvPr id="5"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sym typeface="宋体" pitchFamily="2" charset="-122"/>
                </a:endParaRPr>
              </a:p>
            </p:txBody>
          </p:sp>
          <p:sp>
            <p:nvSpPr>
              <p:cNvPr id="6"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sym typeface="宋体" pitchFamily="2" charset="-122"/>
                </a:endParaRPr>
              </a:p>
            </p:txBody>
          </p:sp>
        </p:grpSp>
      </p:grpSp>
      <p:grpSp>
        <p:nvGrpSpPr>
          <p:cNvPr id="44" name="组合 43"/>
          <p:cNvGrpSpPr/>
          <p:nvPr/>
        </p:nvGrpSpPr>
        <p:grpSpPr>
          <a:xfrm>
            <a:off x="3433791" y="1936130"/>
            <a:ext cx="1352469" cy="1189686"/>
            <a:chOff x="3433791" y="1936130"/>
            <a:chExt cx="1352469" cy="1189686"/>
          </a:xfrm>
        </p:grpSpPr>
        <p:sp>
          <p:nvSpPr>
            <p:cNvPr id="7" name="椭圆 50"/>
            <p:cNvSpPr>
              <a:spLocks noChangeArrowheads="1"/>
            </p:cNvSpPr>
            <p:nvPr/>
          </p:nvSpPr>
          <p:spPr bwMode="auto">
            <a:xfrm>
              <a:off x="3433791" y="1936130"/>
              <a:ext cx="1352469" cy="1189686"/>
            </a:xfrm>
            <a:prstGeom prst="hexagon">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8" name="Freeform 1001"/>
            <p:cNvSpPr>
              <a:spLocks noEditPoints="1" noChangeArrowheads="1"/>
            </p:cNvSpPr>
            <p:nvPr/>
          </p:nvSpPr>
          <p:spPr bwMode="auto">
            <a:xfrm>
              <a:off x="3838167" y="2171806"/>
              <a:ext cx="543717" cy="603351"/>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prstClr val="white"/>
                </a:solidFill>
                <a:effectLst/>
                <a:uLnTx/>
                <a:uFillTx/>
                <a:sym typeface="宋体" pitchFamily="2" charset="-122"/>
              </a:endParaRPr>
            </a:p>
          </p:txBody>
        </p:sp>
      </p:grpSp>
      <p:grpSp>
        <p:nvGrpSpPr>
          <p:cNvPr id="45" name="组合 44"/>
          <p:cNvGrpSpPr/>
          <p:nvPr/>
        </p:nvGrpSpPr>
        <p:grpSpPr>
          <a:xfrm>
            <a:off x="5382679" y="1936130"/>
            <a:ext cx="1354224" cy="1189686"/>
            <a:chOff x="5382679" y="1936130"/>
            <a:chExt cx="1354224" cy="1189686"/>
          </a:xfrm>
        </p:grpSpPr>
        <p:sp>
          <p:nvSpPr>
            <p:cNvPr id="9" name="椭圆 53"/>
            <p:cNvSpPr>
              <a:spLocks noChangeArrowheads="1"/>
            </p:cNvSpPr>
            <p:nvPr/>
          </p:nvSpPr>
          <p:spPr bwMode="auto">
            <a:xfrm>
              <a:off x="5382679" y="1936130"/>
              <a:ext cx="1354224" cy="1189686"/>
            </a:xfrm>
            <a:prstGeom prst="hexagon">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grpSp>
          <p:nvGrpSpPr>
            <p:cNvPr id="10" name="Group 17"/>
            <p:cNvGrpSpPr>
              <a:grpSpLocks/>
            </p:cNvGrpSpPr>
            <p:nvPr/>
          </p:nvGrpSpPr>
          <p:grpSpPr bwMode="auto">
            <a:xfrm>
              <a:off x="5825409" y="2171129"/>
              <a:ext cx="468765" cy="604704"/>
              <a:chOff x="0" y="0"/>
              <a:chExt cx="381000" cy="492126"/>
            </a:xfrm>
          </p:grpSpPr>
          <p:sp>
            <p:nvSpPr>
              <p:cNvPr id="11"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prstClr val="white"/>
                  </a:solidFill>
                  <a:effectLst/>
                  <a:uLnTx/>
                  <a:uFillTx/>
                  <a:sym typeface="宋体" pitchFamily="2" charset="-122"/>
                </a:endParaRPr>
              </a:p>
            </p:txBody>
          </p:sp>
          <p:sp>
            <p:nvSpPr>
              <p:cNvPr id="12"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prstClr val="white"/>
                  </a:solidFill>
                  <a:effectLst/>
                  <a:uLnTx/>
                  <a:uFillTx/>
                  <a:sym typeface="宋体" pitchFamily="2" charset="-122"/>
                </a:endParaRPr>
              </a:p>
            </p:txBody>
          </p:sp>
          <p:sp>
            <p:nvSpPr>
              <p:cNvPr id="13"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prstClr val="white"/>
                  </a:solidFill>
                  <a:effectLst/>
                  <a:uLnTx/>
                  <a:uFillTx/>
                  <a:sym typeface="宋体" pitchFamily="2" charset="-122"/>
                </a:endParaRPr>
              </a:p>
            </p:txBody>
          </p:sp>
          <p:sp>
            <p:nvSpPr>
              <p:cNvPr id="14"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prstClr val="white"/>
                  </a:solidFill>
                  <a:effectLst/>
                  <a:uLnTx/>
                  <a:uFillTx/>
                  <a:sym typeface="宋体" pitchFamily="2" charset="-122"/>
                </a:endParaRPr>
              </a:p>
            </p:txBody>
          </p:sp>
        </p:grpSp>
      </p:grpSp>
      <p:grpSp>
        <p:nvGrpSpPr>
          <p:cNvPr id="46" name="组合 45"/>
          <p:cNvGrpSpPr/>
          <p:nvPr/>
        </p:nvGrpSpPr>
        <p:grpSpPr>
          <a:xfrm>
            <a:off x="7333324" y="1916832"/>
            <a:ext cx="1352469" cy="1189686"/>
            <a:chOff x="7333324" y="1916832"/>
            <a:chExt cx="1352469" cy="1189686"/>
          </a:xfrm>
        </p:grpSpPr>
        <p:sp>
          <p:nvSpPr>
            <p:cNvPr id="15" name="椭圆 60"/>
            <p:cNvSpPr>
              <a:spLocks noChangeArrowheads="1"/>
            </p:cNvSpPr>
            <p:nvPr/>
          </p:nvSpPr>
          <p:spPr bwMode="auto">
            <a:xfrm>
              <a:off x="7333324" y="1916832"/>
              <a:ext cx="1352469" cy="1189686"/>
            </a:xfrm>
            <a:prstGeom prst="hexagon">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16" name="Freeform 1015"/>
            <p:cNvSpPr>
              <a:spLocks noChangeArrowheads="1"/>
            </p:cNvSpPr>
            <p:nvPr/>
          </p:nvSpPr>
          <p:spPr bwMode="auto">
            <a:xfrm>
              <a:off x="7733448" y="2222297"/>
              <a:ext cx="552221" cy="502368"/>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sym typeface="宋体" pitchFamily="2" charset="-122"/>
              </a:endParaRPr>
            </a:p>
          </p:txBody>
        </p:sp>
      </p:grpSp>
      <p:grpSp>
        <p:nvGrpSpPr>
          <p:cNvPr id="47" name="组合 46"/>
          <p:cNvGrpSpPr/>
          <p:nvPr/>
        </p:nvGrpSpPr>
        <p:grpSpPr>
          <a:xfrm>
            <a:off x="9282210" y="1936130"/>
            <a:ext cx="1352469" cy="1189686"/>
            <a:chOff x="9282210" y="1936130"/>
            <a:chExt cx="1352469" cy="1189686"/>
          </a:xfrm>
        </p:grpSpPr>
        <p:sp>
          <p:nvSpPr>
            <p:cNvPr id="17" name="椭圆 63"/>
            <p:cNvSpPr>
              <a:spLocks noChangeArrowheads="1"/>
            </p:cNvSpPr>
            <p:nvPr/>
          </p:nvSpPr>
          <p:spPr bwMode="auto">
            <a:xfrm>
              <a:off x="9282210" y="1936130"/>
              <a:ext cx="1352469" cy="1189686"/>
            </a:xfrm>
            <a:prstGeom prst="hexagon">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grpSp>
          <p:nvGrpSpPr>
            <p:cNvPr id="18" name="Group 27"/>
            <p:cNvGrpSpPr>
              <a:grpSpLocks/>
            </p:cNvGrpSpPr>
            <p:nvPr/>
          </p:nvGrpSpPr>
          <p:grpSpPr bwMode="auto">
            <a:xfrm>
              <a:off x="9684989" y="2253745"/>
              <a:ext cx="546910" cy="439473"/>
              <a:chOff x="0" y="0"/>
              <a:chExt cx="685800" cy="400050"/>
            </a:xfrm>
          </p:grpSpPr>
          <p:sp>
            <p:nvSpPr>
              <p:cNvPr id="19"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sym typeface="宋体" pitchFamily="2" charset="-122"/>
                </a:endParaRPr>
              </a:p>
            </p:txBody>
          </p:sp>
          <p:sp>
            <p:nvSpPr>
              <p:cNvPr id="20"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sym typeface="宋体" pitchFamily="2" charset="-122"/>
                </a:endParaRPr>
              </a:p>
            </p:txBody>
          </p:sp>
        </p:grpSp>
      </p:grpSp>
      <p:sp>
        <p:nvSpPr>
          <p:cNvPr id="21" name="文本框 68"/>
          <p:cNvSpPr>
            <a:spLocks noChangeArrowheads="1"/>
          </p:cNvSpPr>
          <p:nvPr/>
        </p:nvSpPr>
        <p:spPr bwMode="auto">
          <a:xfrm>
            <a:off x="1458539" y="3385436"/>
            <a:ext cx="1967813" cy="38331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单击输入标题</a:t>
            </a:r>
          </a:p>
        </p:txBody>
      </p:sp>
      <p:sp>
        <p:nvSpPr>
          <p:cNvPr id="22" name="文本框 69"/>
          <p:cNvSpPr>
            <a:spLocks noChangeArrowheads="1"/>
          </p:cNvSpPr>
          <p:nvPr/>
        </p:nvSpPr>
        <p:spPr bwMode="auto">
          <a:xfrm>
            <a:off x="3363748" y="3385436"/>
            <a:ext cx="1967813" cy="38331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solidFill>
                  <a:srgbClr val="FFC000"/>
                </a:solidFill>
                <a:effectLst/>
                <a:uLnTx/>
                <a:uFillTx/>
                <a:latin typeface="微软雅黑" pitchFamily="34" charset="-122"/>
                <a:ea typeface="微软雅黑" pitchFamily="34" charset="-122"/>
                <a:sym typeface="微软雅黑" pitchFamily="34" charset="-122"/>
              </a:rPr>
              <a:t>单击输入标题</a:t>
            </a:r>
          </a:p>
        </p:txBody>
      </p:sp>
      <p:sp>
        <p:nvSpPr>
          <p:cNvPr id="23" name="文本框 70"/>
          <p:cNvSpPr>
            <a:spLocks noChangeArrowheads="1"/>
          </p:cNvSpPr>
          <p:nvPr/>
        </p:nvSpPr>
        <p:spPr bwMode="auto">
          <a:xfrm>
            <a:off x="5384952" y="3385436"/>
            <a:ext cx="1967813" cy="38331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solidFill>
                  <a:srgbClr val="FFC000"/>
                </a:solidFill>
                <a:effectLst/>
                <a:uLnTx/>
                <a:uFillTx/>
                <a:latin typeface="微软雅黑" pitchFamily="34" charset="-122"/>
                <a:ea typeface="微软雅黑" pitchFamily="34" charset="-122"/>
                <a:sym typeface="微软雅黑" pitchFamily="34" charset="-122"/>
              </a:rPr>
              <a:t>单击输入标题</a:t>
            </a:r>
          </a:p>
        </p:txBody>
      </p:sp>
      <p:sp>
        <p:nvSpPr>
          <p:cNvPr id="24" name="文本框 71"/>
          <p:cNvSpPr>
            <a:spLocks noChangeArrowheads="1"/>
          </p:cNvSpPr>
          <p:nvPr/>
        </p:nvSpPr>
        <p:spPr bwMode="auto">
          <a:xfrm>
            <a:off x="7290162" y="3385436"/>
            <a:ext cx="1967813" cy="38331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a:ln>
                  <a:noFill/>
                </a:ln>
                <a:solidFill>
                  <a:srgbClr val="FFC000"/>
                </a:solidFill>
                <a:effectLst/>
                <a:uLnTx/>
                <a:uFillTx/>
                <a:latin typeface="微软雅黑" pitchFamily="34" charset="-122"/>
                <a:ea typeface="微软雅黑" pitchFamily="34" charset="-122"/>
                <a:sym typeface="微软雅黑" pitchFamily="34" charset="-122"/>
              </a:rPr>
              <a:t>单击输入标题</a:t>
            </a:r>
          </a:p>
        </p:txBody>
      </p:sp>
      <p:sp>
        <p:nvSpPr>
          <p:cNvPr id="25" name="文本框 72"/>
          <p:cNvSpPr>
            <a:spLocks noChangeArrowheads="1"/>
          </p:cNvSpPr>
          <p:nvPr/>
        </p:nvSpPr>
        <p:spPr bwMode="auto">
          <a:xfrm>
            <a:off x="9257976" y="3385436"/>
            <a:ext cx="1967813" cy="383310"/>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单击输入标题</a:t>
            </a:r>
          </a:p>
        </p:txBody>
      </p:sp>
      <p:sp>
        <p:nvSpPr>
          <p:cNvPr id="26" name="燕尾形 73"/>
          <p:cNvSpPr>
            <a:spLocks noChangeArrowheads="1"/>
          </p:cNvSpPr>
          <p:nvPr/>
        </p:nvSpPr>
        <p:spPr bwMode="auto">
          <a:xfrm>
            <a:off x="3000509" y="2383800"/>
            <a:ext cx="238568" cy="238568"/>
          </a:xfrm>
          <a:prstGeom prst="rightArrow">
            <a:avLst/>
          </a:prstGeom>
          <a:solidFill>
            <a:srgbClr val="FFC000">
              <a:alpha val="5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27" name="燕尾形 74"/>
          <p:cNvSpPr>
            <a:spLocks noChangeArrowheads="1"/>
          </p:cNvSpPr>
          <p:nvPr/>
        </p:nvSpPr>
        <p:spPr bwMode="auto">
          <a:xfrm>
            <a:off x="4979218" y="2383800"/>
            <a:ext cx="238568" cy="238568"/>
          </a:xfrm>
          <a:prstGeom prst="rightArrow">
            <a:avLst/>
          </a:prstGeom>
          <a:solidFill>
            <a:srgbClr val="FFC000">
              <a:alpha val="5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28" name="燕尾形 75"/>
          <p:cNvSpPr>
            <a:spLocks noChangeArrowheads="1"/>
          </p:cNvSpPr>
          <p:nvPr/>
        </p:nvSpPr>
        <p:spPr bwMode="auto">
          <a:xfrm>
            <a:off x="6919338" y="2383800"/>
            <a:ext cx="238568" cy="238568"/>
          </a:xfrm>
          <a:prstGeom prst="rightArrow">
            <a:avLst/>
          </a:prstGeom>
          <a:solidFill>
            <a:srgbClr val="FFC000">
              <a:alpha val="5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29" name="燕尾形 76"/>
          <p:cNvSpPr>
            <a:spLocks noChangeArrowheads="1"/>
          </p:cNvSpPr>
          <p:nvPr/>
        </p:nvSpPr>
        <p:spPr bwMode="auto">
          <a:xfrm>
            <a:off x="8887523" y="2404850"/>
            <a:ext cx="238568" cy="238568"/>
          </a:xfrm>
          <a:prstGeom prst="rightArrow">
            <a:avLst/>
          </a:prstGeom>
          <a:solidFill>
            <a:srgbClr val="FFC000">
              <a:alpha val="55000"/>
            </a:srgbClr>
          </a:solidFill>
          <a:ln>
            <a:noFill/>
          </a:ln>
          <a:ex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30" name="矩形 78"/>
          <p:cNvSpPr>
            <a:spLocks noChangeArrowheads="1"/>
          </p:cNvSpPr>
          <p:nvPr/>
        </p:nvSpPr>
        <p:spPr bwMode="auto">
          <a:xfrm>
            <a:off x="1343472" y="4414599"/>
            <a:ext cx="1856257" cy="738664"/>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您的内容打在这里，或者通过复制您的文本在此框中粘贴</a:t>
            </a:r>
          </a:p>
        </p:txBody>
      </p:sp>
      <p:sp>
        <p:nvSpPr>
          <p:cNvPr id="31" name="矩形 79"/>
          <p:cNvSpPr>
            <a:spLocks noChangeArrowheads="1"/>
          </p:cNvSpPr>
          <p:nvPr/>
        </p:nvSpPr>
        <p:spPr bwMode="auto">
          <a:xfrm>
            <a:off x="3238119" y="4421669"/>
            <a:ext cx="1856257" cy="738664"/>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您的内容打在这里，或者通过复制您的文本在此框中粘贴</a:t>
            </a:r>
          </a:p>
        </p:txBody>
      </p:sp>
      <p:sp>
        <p:nvSpPr>
          <p:cNvPr id="32" name="矩形 80"/>
          <p:cNvSpPr>
            <a:spLocks noChangeArrowheads="1"/>
          </p:cNvSpPr>
          <p:nvPr/>
        </p:nvSpPr>
        <p:spPr bwMode="auto">
          <a:xfrm>
            <a:off x="5183293" y="4421669"/>
            <a:ext cx="1856257" cy="738664"/>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您的内容打在这里，或者通过复制您的文本在此框中粘贴</a:t>
            </a:r>
          </a:p>
        </p:txBody>
      </p:sp>
      <p:sp>
        <p:nvSpPr>
          <p:cNvPr id="33" name="矩形 81"/>
          <p:cNvSpPr>
            <a:spLocks noChangeArrowheads="1"/>
          </p:cNvSpPr>
          <p:nvPr/>
        </p:nvSpPr>
        <p:spPr bwMode="auto">
          <a:xfrm>
            <a:off x="7077941" y="4428739"/>
            <a:ext cx="1856257" cy="738664"/>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您的内容打在这里，或者通过复制您的文本在此框中粘贴</a:t>
            </a:r>
          </a:p>
        </p:txBody>
      </p:sp>
      <p:sp>
        <p:nvSpPr>
          <p:cNvPr id="34" name="矩形 82"/>
          <p:cNvSpPr>
            <a:spLocks noChangeArrowheads="1"/>
          </p:cNvSpPr>
          <p:nvPr/>
        </p:nvSpPr>
        <p:spPr bwMode="auto">
          <a:xfrm>
            <a:off x="9010526" y="4414598"/>
            <a:ext cx="1856257" cy="738664"/>
          </a:xfrm>
          <a:prstGeom prst="rect">
            <a:avLst/>
          </a:prstGeom>
          <a:noFill/>
          <a:ln>
            <a:noFill/>
          </a:ln>
          <a:extLst>
            <a:ext uri="{909E8E84-426E-40DD-AFC4-6F175D3DCCD1}">
              <a14:hiddenFill xmlns:a14="http://schemas.microsoft.com/office/drawing/2010/main">
                <a:solidFill>
                  <a:srgbClr val="FFC000"/>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C000"/>
                </a:solidFill>
                <a:effectLst/>
                <a:uLnTx/>
                <a:uFillTx/>
                <a:latin typeface="微软雅黑" pitchFamily="34" charset="-122"/>
                <a:ea typeface="微软雅黑" pitchFamily="34" charset="-122"/>
                <a:sym typeface="微软雅黑" pitchFamily="34" charset="-122"/>
              </a:rPr>
              <a:t>您的内容打在这里，或者通过复制您的文本在此框中粘贴</a:t>
            </a:r>
          </a:p>
        </p:txBody>
      </p:sp>
      <p:grpSp>
        <p:nvGrpSpPr>
          <p:cNvPr id="48" name="组合 47"/>
          <p:cNvGrpSpPr/>
          <p:nvPr/>
        </p:nvGrpSpPr>
        <p:grpSpPr>
          <a:xfrm>
            <a:off x="1528708" y="3881866"/>
            <a:ext cx="9378808" cy="349183"/>
            <a:chOff x="1528708" y="3881866"/>
            <a:chExt cx="9378808" cy="349183"/>
          </a:xfrm>
        </p:grpSpPr>
        <p:sp>
          <p:nvSpPr>
            <p:cNvPr id="35" name="燕尾形 85"/>
            <p:cNvSpPr>
              <a:spLocks noChangeArrowheads="1"/>
            </p:cNvSpPr>
            <p:nvPr/>
          </p:nvSpPr>
          <p:spPr bwMode="auto">
            <a:xfrm rot="5400000">
              <a:off x="2056641" y="3988426"/>
              <a:ext cx="196465" cy="288781"/>
            </a:xfrm>
            <a:prstGeom prst="stripedRightArrow">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36" name="燕尾形 86"/>
            <p:cNvSpPr>
              <a:spLocks noChangeArrowheads="1"/>
            </p:cNvSpPr>
            <p:nvPr/>
          </p:nvSpPr>
          <p:spPr bwMode="auto">
            <a:xfrm rot="5400000">
              <a:off x="3985803" y="3988426"/>
              <a:ext cx="196465" cy="288781"/>
            </a:xfrm>
            <a:prstGeom prst="stripedRightArrow">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37" name="燕尾形 87"/>
            <p:cNvSpPr>
              <a:spLocks noChangeArrowheads="1"/>
            </p:cNvSpPr>
            <p:nvPr/>
          </p:nvSpPr>
          <p:spPr bwMode="auto">
            <a:xfrm rot="5400000">
              <a:off x="6008872" y="3988426"/>
              <a:ext cx="196465" cy="288781"/>
            </a:xfrm>
            <a:prstGeom prst="stripedRightArrow">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38" name="燕尾形 88"/>
            <p:cNvSpPr>
              <a:spLocks noChangeArrowheads="1"/>
            </p:cNvSpPr>
            <p:nvPr/>
          </p:nvSpPr>
          <p:spPr bwMode="auto">
            <a:xfrm rot="5400000">
              <a:off x="7878269" y="3988426"/>
              <a:ext cx="196465" cy="288781"/>
            </a:xfrm>
            <a:prstGeom prst="stripedRightArrow">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39" name="燕尾形 89"/>
            <p:cNvSpPr>
              <a:spLocks noChangeArrowheads="1"/>
            </p:cNvSpPr>
            <p:nvPr/>
          </p:nvSpPr>
          <p:spPr bwMode="auto">
            <a:xfrm rot="5400000">
              <a:off x="9894203" y="3988426"/>
              <a:ext cx="196465" cy="288781"/>
            </a:xfrm>
            <a:prstGeom prst="stripedRightArrow">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sp>
          <p:nvSpPr>
            <p:cNvPr id="40" name="矩形 84"/>
            <p:cNvSpPr>
              <a:spLocks noChangeArrowheads="1"/>
            </p:cNvSpPr>
            <p:nvPr/>
          </p:nvSpPr>
          <p:spPr bwMode="auto">
            <a:xfrm>
              <a:off x="1528708" y="3881866"/>
              <a:ext cx="9378808" cy="148626"/>
            </a:xfrm>
            <a:prstGeom prst="rect">
              <a:avLst/>
            </a:prstGeom>
            <a:solidFill>
              <a:srgbClr val="FFC000">
                <a:alpha val="55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3200" b="0" i="0" u="none" strike="noStrike" kern="0" cap="none" spc="0" normalizeH="0" baseline="0" noProof="0">
                <a:ln>
                  <a:noFill/>
                </a:ln>
                <a:solidFill>
                  <a:prstClr val="white"/>
                </a:solidFill>
                <a:effectLst/>
                <a:uLnTx/>
                <a:uFillTx/>
                <a:latin typeface="宋体" pitchFamily="2" charset="-122"/>
                <a:sym typeface="宋体" pitchFamily="2" charset="-122"/>
              </a:endParaRPr>
            </a:p>
          </p:txBody>
        </p:sp>
      </p:grpSp>
      <p:sp>
        <p:nvSpPr>
          <p:cNvPr id="41"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42" name="矩形 41"/>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57622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par>
                          <p:cTn id="40" fill="hold">
                            <p:stCondLst>
                              <p:cond delay="4500"/>
                            </p:stCondLst>
                            <p:childTnLst>
                              <p:par>
                                <p:cTn id="41" presetID="1"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up)">
                                      <p:cBhvr>
                                        <p:cTn id="54" dur="500"/>
                                        <p:tgtEl>
                                          <p:spTgt spid="48"/>
                                        </p:tgtEl>
                                      </p:cBhvr>
                                    </p:animEffect>
                                  </p:childTnLst>
                                </p:cTn>
                              </p:par>
                            </p:childTnLst>
                          </p:cTn>
                        </p:par>
                        <p:par>
                          <p:cTn id="55" fill="hold">
                            <p:stCondLst>
                              <p:cond delay="5000"/>
                            </p:stCondLst>
                            <p:childTnLst>
                              <p:par>
                                <p:cTn id="56" presetID="47" presetClass="entr" presetSubtype="0"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1000"/>
                                        <p:tgtEl>
                                          <p:spTgt spid="32"/>
                                        </p:tgtEl>
                                      </p:cBhvr>
                                    </p:animEffect>
                                    <p:anim calcmode="lin" valueType="num">
                                      <p:cBhvr>
                                        <p:cTn id="69" dur="1000" fill="hold"/>
                                        <p:tgtEl>
                                          <p:spTgt spid="32"/>
                                        </p:tgtEl>
                                        <p:attrNameLst>
                                          <p:attrName>ppt_x</p:attrName>
                                        </p:attrNameLst>
                                      </p:cBhvr>
                                      <p:tavLst>
                                        <p:tav tm="0">
                                          <p:val>
                                            <p:strVal val="#ppt_x"/>
                                          </p:val>
                                        </p:tav>
                                        <p:tav tm="100000">
                                          <p:val>
                                            <p:strVal val="#ppt_x"/>
                                          </p:val>
                                        </p:tav>
                                      </p:tavLst>
                                    </p:anim>
                                    <p:anim calcmode="lin" valueType="num">
                                      <p:cBhvr>
                                        <p:cTn id="70" dur="1000" fill="hold"/>
                                        <p:tgtEl>
                                          <p:spTgt spid="3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fade">
                                      <p:cBhvr>
                                        <p:cTn id="78" dur="1000"/>
                                        <p:tgtEl>
                                          <p:spTgt spid="34"/>
                                        </p:tgtEl>
                                      </p:cBhvr>
                                    </p:animEffect>
                                    <p:anim calcmode="lin" valueType="num">
                                      <p:cBhvr>
                                        <p:cTn id="79" dur="1000" fill="hold"/>
                                        <p:tgtEl>
                                          <p:spTgt spid="34"/>
                                        </p:tgtEl>
                                        <p:attrNameLst>
                                          <p:attrName>ppt_x</p:attrName>
                                        </p:attrNameLst>
                                      </p:cBhvr>
                                      <p:tavLst>
                                        <p:tav tm="0">
                                          <p:val>
                                            <p:strVal val="#ppt_x"/>
                                          </p:val>
                                        </p:tav>
                                        <p:tav tm="100000">
                                          <p:val>
                                            <p:strVal val="#ppt_x"/>
                                          </p:val>
                                        </p:tav>
                                      </p:tavLst>
                                    </p:anim>
                                    <p:anim calcmode="lin" valueType="num">
                                      <p:cBhvr>
                                        <p:cTn id="8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animBg="1"/>
      <p:bldP spid="27" grpId="0" animBg="1" autoUpdateAnimBg="0"/>
      <p:bldP spid="28" grpId="0" animBg="1" autoUpdateAnimBg="0"/>
      <p:bldP spid="29" grpId="0" animBg="1" autoUpdateAnimBg="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9"/>
          <p:cNvSpPr>
            <a:spLocks/>
          </p:cNvSpPr>
          <p:nvPr/>
        </p:nvSpPr>
        <p:spPr bwMode="auto">
          <a:xfrm>
            <a:off x="4230991" y="5332924"/>
            <a:ext cx="2055859" cy="152507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7" name="Freeform 20"/>
          <p:cNvSpPr>
            <a:spLocks/>
          </p:cNvSpPr>
          <p:nvPr/>
        </p:nvSpPr>
        <p:spPr bwMode="auto">
          <a:xfrm>
            <a:off x="6197618" y="5332924"/>
            <a:ext cx="1495317" cy="598102"/>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8" name="Freeform 21"/>
          <p:cNvSpPr>
            <a:spLocks/>
          </p:cNvSpPr>
          <p:nvPr/>
        </p:nvSpPr>
        <p:spPr bwMode="auto">
          <a:xfrm>
            <a:off x="6276230" y="2545764"/>
            <a:ext cx="1365219" cy="56705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9" name="Freeform 22"/>
          <p:cNvSpPr>
            <a:spLocks/>
          </p:cNvSpPr>
          <p:nvPr/>
        </p:nvSpPr>
        <p:spPr bwMode="auto">
          <a:xfrm>
            <a:off x="5258920" y="3607258"/>
            <a:ext cx="564804" cy="1816079"/>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0" name="Freeform 23"/>
          <p:cNvSpPr>
            <a:spLocks/>
          </p:cNvSpPr>
          <p:nvPr/>
        </p:nvSpPr>
        <p:spPr bwMode="auto">
          <a:xfrm>
            <a:off x="6610664" y="4075680"/>
            <a:ext cx="1709694" cy="1630538"/>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1" name="Freeform 24"/>
          <p:cNvSpPr>
            <a:spLocks/>
          </p:cNvSpPr>
          <p:nvPr/>
        </p:nvSpPr>
        <p:spPr bwMode="auto">
          <a:xfrm>
            <a:off x="4679930" y="2240356"/>
            <a:ext cx="1437495" cy="56705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2" name="Freeform 25"/>
          <p:cNvSpPr>
            <a:spLocks/>
          </p:cNvSpPr>
          <p:nvPr/>
        </p:nvSpPr>
        <p:spPr bwMode="auto">
          <a:xfrm>
            <a:off x="4511605" y="3838613"/>
            <a:ext cx="1224000" cy="720000"/>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3" name="Freeform 26"/>
          <p:cNvSpPr>
            <a:spLocks/>
          </p:cNvSpPr>
          <p:nvPr/>
        </p:nvSpPr>
        <p:spPr bwMode="auto">
          <a:xfrm>
            <a:off x="5739470" y="2930136"/>
            <a:ext cx="573392" cy="114554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4" name="Freeform 27"/>
          <p:cNvSpPr>
            <a:spLocks/>
          </p:cNvSpPr>
          <p:nvPr/>
        </p:nvSpPr>
        <p:spPr bwMode="auto">
          <a:xfrm>
            <a:off x="6112736" y="1809419"/>
            <a:ext cx="576605" cy="114554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FFC000">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5" name="椭圆 14"/>
          <p:cNvSpPr/>
          <p:nvPr/>
        </p:nvSpPr>
        <p:spPr>
          <a:xfrm>
            <a:off x="4059133" y="5282266"/>
            <a:ext cx="343713" cy="349709"/>
          </a:xfrm>
          <a:prstGeom prst="ellipse">
            <a:avLst/>
          </a:prstGeom>
          <a:solidFill>
            <a:srgbClr val="FFC000">
              <a:alpha val="50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6" name="椭圆 15"/>
          <p:cNvSpPr/>
          <p:nvPr/>
        </p:nvSpPr>
        <p:spPr>
          <a:xfrm>
            <a:off x="4451703" y="3613556"/>
            <a:ext cx="343713" cy="349709"/>
          </a:xfrm>
          <a:prstGeom prst="ellipse">
            <a:avLst/>
          </a:prstGeom>
          <a:solidFill>
            <a:srgbClr val="FFC000">
              <a:alpha val="50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7" name="椭圆 16"/>
          <p:cNvSpPr/>
          <p:nvPr/>
        </p:nvSpPr>
        <p:spPr>
          <a:xfrm>
            <a:off x="8029034" y="4023758"/>
            <a:ext cx="343713" cy="349709"/>
          </a:xfrm>
          <a:prstGeom prst="ellipse">
            <a:avLst/>
          </a:prstGeom>
          <a:solidFill>
            <a:srgbClr val="FFC000">
              <a:alpha val="50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8" name="椭圆 17"/>
          <p:cNvSpPr/>
          <p:nvPr/>
        </p:nvSpPr>
        <p:spPr>
          <a:xfrm>
            <a:off x="7376703" y="2345456"/>
            <a:ext cx="343713" cy="349709"/>
          </a:xfrm>
          <a:prstGeom prst="ellipse">
            <a:avLst/>
          </a:prstGeom>
          <a:solidFill>
            <a:srgbClr val="FFC000">
              <a:alpha val="50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19" name="椭圆 18"/>
          <p:cNvSpPr/>
          <p:nvPr/>
        </p:nvSpPr>
        <p:spPr>
          <a:xfrm>
            <a:off x="4592030" y="2015784"/>
            <a:ext cx="343713" cy="349709"/>
          </a:xfrm>
          <a:prstGeom prst="ellipse">
            <a:avLst/>
          </a:prstGeom>
          <a:solidFill>
            <a:srgbClr val="FFC000">
              <a:alpha val="50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0" name="TextBox 22"/>
          <p:cNvSpPr txBox="1"/>
          <p:nvPr/>
        </p:nvSpPr>
        <p:spPr>
          <a:xfrm>
            <a:off x="1442461" y="4904268"/>
            <a:ext cx="2350819" cy="1631216"/>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r"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华南市场</a:t>
            </a:r>
            <a:endParaRPr kumimoji="0" lang="en-US" altLang="zh-CN"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21" name="TextBox 22"/>
          <p:cNvSpPr txBox="1"/>
          <p:nvPr/>
        </p:nvSpPr>
        <p:spPr>
          <a:xfrm>
            <a:off x="1675373" y="3151962"/>
            <a:ext cx="2555617" cy="1351139"/>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r"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西南市场</a:t>
            </a:r>
            <a:endParaRPr kumimoji="0" lang="en-US" altLang="zh-CN"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22" name="TextBox 22"/>
          <p:cNvSpPr txBox="1"/>
          <p:nvPr/>
        </p:nvSpPr>
        <p:spPr>
          <a:xfrm>
            <a:off x="8537440" y="3919362"/>
            <a:ext cx="2183962" cy="1631216"/>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华北市场</a:t>
            </a:r>
            <a:endParaRPr kumimoji="0" lang="en-US" altLang="zh-CN"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23" name="TextBox 22"/>
          <p:cNvSpPr txBox="1"/>
          <p:nvPr/>
        </p:nvSpPr>
        <p:spPr>
          <a:xfrm>
            <a:off x="7909691" y="1848312"/>
            <a:ext cx="2675076" cy="1351139"/>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欧洲市场</a:t>
            </a:r>
            <a:endParaRPr kumimoji="0" lang="en-US" altLang="zh-CN" sz="1600" b="1"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30000"/>
              </a:lnSpc>
              <a:spcBef>
                <a:spcPts val="0"/>
              </a:spcBef>
              <a:spcAft>
                <a:spcPct val="40000"/>
              </a:spcAft>
              <a:buClr>
                <a:srgbClr val="292929"/>
              </a:buClr>
              <a:buSzTx/>
              <a:buFontTx/>
              <a:buNone/>
              <a:tabLst/>
              <a:defRPr/>
            </a:pPr>
            <a:r>
              <a:rPr kumimoji="0" lang="zh-CN" altLang="en-US"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24" name="TextBox 22"/>
          <p:cNvSpPr txBox="1"/>
          <p:nvPr/>
        </p:nvSpPr>
        <p:spPr>
          <a:xfrm>
            <a:off x="1804625" y="1576639"/>
            <a:ext cx="2598221" cy="1252651"/>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1">
                <a:ln>
                  <a:noFill/>
                </a:ln>
                <a:solidFill>
                  <a:srgbClr val="FFC000"/>
                </a:solidFill>
                <a:effectLst/>
                <a:uLnTx/>
                <a:uFillTx/>
                <a:latin typeface="微软雅黑" pitchFamily="34" charset="-122"/>
                <a:ea typeface="微软雅黑" pitchFamily="34" charset="-122"/>
              </a:rPr>
              <a:t>北美市场</a:t>
            </a:r>
            <a:endParaRPr kumimoji="0" lang="en-US" altLang="zh-CN" sz="1600" b="1" i="0" u="none" strike="noStrike" kern="0" cap="none" spc="0" normalizeH="0" baseline="0" noProof="1">
              <a:ln>
                <a:noFill/>
              </a:ln>
              <a:solidFill>
                <a:srgbClr val="FFC000"/>
              </a:solidFill>
              <a:effectLst/>
              <a:uLnTx/>
              <a:uFillTx/>
              <a:latin typeface="微软雅黑" pitchFamily="34" charset="-122"/>
              <a:ea typeface="微软雅黑" pitchFamily="34" charset="-122"/>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1">
                <a:ln>
                  <a:noFill/>
                </a:ln>
                <a:solidFill>
                  <a:srgbClr val="FFC000"/>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400" b="0" i="0" u="none" strike="noStrike" kern="0" cap="none" spc="0" normalizeH="0" baseline="0" noProof="1">
              <a:ln>
                <a:noFill/>
              </a:ln>
              <a:solidFill>
                <a:srgbClr val="FFC000"/>
              </a:solidFill>
              <a:effectLst/>
              <a:uLnTx/>
              <a:uFillTx/>
              <a:latin typeface="微软雅黑" pitchFamily="34" charset="-122"/>
              <a:ea typeface="微软雅黑" pitchFamily="34" charset="-122"/>
            </a:endParaRPr>
          </a:p>
        </p:txBody>
      </p:sp>
      <p:sp>
        <p:nvSpPr>
          <p:cNvPr id="25" name="椭圆 24"/>
          <p:cNvSpPr/>
          <p:nvPr/>
        </p:nvSpPr>
        <p:spPr>
          <a:xfrm>
            <a:off x="6533402" y="1706274"/>
            <a:ext cx="343713" cy="349709"/>
          </a:xfrm>
          <a:prstGeom prst="ellipse">
            <a:avLst/>
          </a:prstGeom>
          <a:solidFill>
            <a:srgbClr val="FFC000">
              <a:alpha val="50000"/>
            </a:srgb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C000"/>
              </a:solidFill>
              <a:effectLst/>
              <a:uLnTx/>
              <a:uFillTx/>
            </a:endParaRPr>
          </a:p>
        </p:txBody>
      </p:sp>
      <p:sp>
        <p:nvSpPr>
          <p:cNvPr id="26" name="文本框 276"/>
          <p:cNvSpPr txBox="1">
            <a:spLocks noChangeArrowheads="1"/>
          </p:cNvSpPr>
          <p:nvPr/>
        </p:nvSpPr>
        <p:spPr bwMode="auto">
          <a:xfrm>
            <a:off x="465915" y="375071"/>
            <a:ext cx="2749765" cy="461641"/>
          </a:xfrm>
          <a:prstGeom prst="rect">
            <a:avLst/>
          </a:prstGeom>
          <a:solidFill>
            <a:srgbClr val="FFC000">
              <a:alpha val="55000"/>
            </a:srgbClr>
          </a:solidFill>
          <a:ln>
            <a:noFill/>
          </a:ln>
          <a:extLst/>
        </p:spPr>
        <p:txBody>
          <a:bodyPr wrap="square" lIns="91417" tIns="45708" rIns="91417" bIns="4570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1218926"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单击此处添加标题</a:t>
            </a:r>
          </a:p>
        </p:txBody>
      </p:sp>
      <p:sp>
        <p:nvSpPr>
          <p:cNvPr id="27" name="矩形 26"/>
          <p:cNvSpPr/>
          <p:nvPr/>
        </p:nvSpPr>
        <p:spPr>
          <a:xfrm>
            <a:off x="301140" y="375071"/>
            <a:ext cx="110315" cy="461641"/>
          </a:xfrm>
          <a:prstGeom prst="rect">
            <a:avLst/>
          </a:prstGeom>
          <a:solidFill>
            <a:srgbClr val="FFC0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1208523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0-#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fill="hold"/>
                                        <p:tgtEl>
                                          <p:spTgt spid="21"/>
                                        </p:tgtEl>
                                        <p:attrNameLst>
                                          <p:attrName>ppt_x</p:attrName>
                                        </p:attrNameLst>
                                      </p:cBhvr>
                                      <p:tavLst>
                                        <p:tav tm="0">
                                          <p:val>
                                            <p:strVal val="0-#ppt_w/2"/>
                                          </p:val>
                                        </p:tav>
                                        <p:tav tm="100000">
                                          <p:val>
                                            <p:strVal val="#ppt_x"/>
                                          </p:val>
                                        </p:tav>
                                      </p:tavLst>
                                    </p:anim>
                                    <p:anim calcmode="lin" valueType="num">
                                      <p:cBhvr additive="base">
                                        <p:cTn id="70" dur="500" fill="hold"/>
                                        <p:tgtEl>
                                          <p:spTgt spid="21"/>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1+#ppt_w/2"/>
                                          </p:val>
                                        </p:tav>
                                        <p:tav tm="100000">
                                          <p:val>
                                            <p:strVal val="#ppt_x"/>
                                          </p:val>
                                        </p:tav>
                                      </p:tavLst>
                                    </p:anim>
                                    <p:anim calcmode="lin" valueType="num">
                                      <p:cBhvr additive="base">
                                        <p:cTn id="74" dur="500" fill="hold"/>
                                        <p:tgtEl>
                                          <p:spTgt spid="22"/>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fill="hold"/>
                                        <p:tgtEl>
                                          <p:spTgt spid="23"/>
                                        </p:tgtEl>
                                        <p:attrNameLst>
                                          <p:attrName>ppt_x</p:attrName>
                                        </p:attrNameLst>
                                      </p:cBhvr>
                                      <p:tavLst>
                                        <p:tav tm="0">
                                          <p:val>
                                            <p:strVal val="1+#ppt_w/2"/>
                                          </p:val>
                                        </p:tav>
                                        <p:tav tm="100000">
                                          <p:val>
                                            <p:strVal val="#ppt_x"/>
                                          </p:val>
                                        </p:tav>
                                      </p:tavLst>
                                    </p:anim>
                                    <p:anim calcmode="lin" valueType="num">
                                      <p:cBhvr additive="base">
                                        <p:cTn id="78" dur="500" fill="hold"/>
                                        <p:tgtEl>
                                          <p:spTgt spid="23"/>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0-#ppt_w/2"/>
                                          </p:val>
                                        </p:tav>
                                        <p:tav tm="100000">
                                          <p:val>
                                            <p:strVal val="#ppt_x"/>
                                          </p:val>
                                        </p:tav>
                                      </p:tavLst>
                                    </p:anim>
                                    <p:anim calcmode="lin" valueType="num">
                                      <p:cBhvr additive="base">
                                        <p:cTn id="8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13"/>
          <p:cNvSpPr>
            <a:spLocks/>
          </p:cNvSpPr>
          <p:nvPr/>
        </p:nvSpPr>
        <p:spPr bwMode="auto">
          <a:xfrm>
            <a:off x="0" y="1810509"/>
            <a:ext cx="1949003" cy="2792175"/>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4" name="Freeform 19"/>
          <p:cNvSpPr>
            <a:spLocks/>
          </p:cNvSpPr>
          <p:nvPr/>
        </p:nvSpPr>
        <p:spPr bwMode="auto">
          <a:xfrm>
            <a:off x="2964823" y="-40670"/>
            <a:ext cx="2346435" cy="6918036"/>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19050" cap="flat">
            <a:solidFill>
              <a:schemeClr val="tx1">
                <a:lumMod val="75000"/>
                <a:lumOff val="25000"/>
              </a:schemeClr>
            </a:solidFill>
            <a:prstDash val="sysDash"/>
            <a:miter lim="800000"/>
            <a:headEnd/>
            <a:tailEnd/>
          </a:ln>
          <a:extLst>
            <a:ext uri="{909E8E84-426E-40DD-AFC4-6F175D3DCCD1}">
              <a14:hiddenFill xmlns:a14="http://schemas.microsoft.com/office/drawing/2010/main">
                <a:solidFill>
                  <a:srgbClr val="FFC000"/>
                </a:solidFill>
              </a14:hiddenFill>
            </a:ext>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75" name="椭圆 74"/>
          <p:cNvSpPr>
            <a:spLocks noChangeAspect="1"/>
          </p:cNvSpPr>
          <p:nvPr/>
        </p:nvSpPr>
        <p:spPr bwMode="auto">
          <a:xfrm>
            <a:off x="3977132" y="80841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7" name="椭圆 76"/>
          <p:cNvSpPr>
            <a:spLocks noChangeAspect="1"/>
          </p:cNvSpPr>
          <p:nvPr/>
        </p:nvSpPr>
        <p:spPr bwMode="auto">
          <a:xfrm>
            <a:off x="4884971" y="26045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8" name="椭圆 77"/>
          <p:cNvSpPr>
            <a:spLocks noChangeAspect="1"/>
          </p:cNvSpPr>
          <p:nvPr/>
        </p:nvSpPr>
        <p:spPr bwMode="auto">
          <a:xfrm>
            <a:off x="4863136" y="350658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79" name="椭圆 78"/>
          <p:cNvSpPr>
            <a:spLocks noChangeAspect="1"/>
          </p:cNvSpPr>
          <p:nvPr/>
        </p:nvSpPr>
        <p:spPr bwMode="auto">
          <a:xfrm>
            <a:off x="4692936" y="4398646"/>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0" name="椭圆 79"/>
          <p:cNvSpPr>
            <a:spLocks noChangeAspect="1"/>
          </p:cNvSpPr>
          <p:nvPr/>
        </p:nvSpPr>
        <p:spPr bwMode="auto">
          <a:xfrm>
            <a:off x="3985123" y="5299051"/>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1" name="圆角矩形 80"/>
          <p:cNvSpPr/>
          <p:nvPr/>
        </p:nvSpPr>
        <p:spPr bwMode="auto">
          <a:xfrm>
            <a:off x="4937646" y="867652"/>
            <a:ext cx="522224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3" name="圆角矩形 82"/>
          <p:cNvSpPr/>
          <p:nvPr/>
        </p:nvSpPr>
        <p:spPr bwMode="auto">
          <a:xfrm>
            <a:off x="5859531" y="2671474"/>
            <a:ext cx="430036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4" name="圆角矩形 83"/>
          <p:cNvSpPr/>
          <p:nvPr/>
        </p:nvSpPr>
        <p:spPr bwMode="auto">
          <a:xfrm>
            <a:off x="5856700" y="3564990"/>
            <a:ext cx="430319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5" name="圆角矩形 84"/>
          <p:cNvSpPr/>
          <p:nvPr/>
        </p:nvSpPr>
        <p:spPr bwMode="auto">
          <a:xfrm>
            <a:off x="5616516" y="4457098"/>
            <a:ext cx="4556184"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6" name="圆角矩形 85"/>
          <p:cNvSpPr/>
          <p:nvPr/>
        </p:nvSpPr>
        <p:spPr bwMode="auto">
          <a:xfrm>
            <a:off x="4929790" y="5362947"/>
            <a:ext cx="5230100"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7" name="TextBox 86"/>
          <p:cNvSpPr txBox="1"/>
          <p:nvPr/>
        </p:nvSpPr>
        <p:spPr>
          <a:xfrm>
            <a:off x="5365958" y="902124"/>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工作概述</a:t>
            </a:r>
          </a:p>
        </p:txBody>
      </p:sp>
      <p:sp>
        <p:nvSpPr>
          <p:cNvPr id="89" name="TextBox 88"/>
          <p:cNvSpPr txBox="1"/>
          <p:nvPr/>
        </p:nvSpPr>
        <p:spPr>
          <a:xfrm>
            <a:off x="6242233" y="270063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项目展示</a:t>
            </a:r>
          </a:p>
        </p:txBody>
      </p:sp>
      <p:sp>
        <p:nvSpPr>
          <p:cNvPr id="90" name="TextBox 89"/>
          <p:cNvSpPr txBox="1"/>
          <p:nvPr/>
        </p:nvSpPr>
        <p:spPr>
          <a:xfrm>
            <a:off x="6181716" y="3606179"/>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总结不足</a:t>
            </a:r>
          </a:p>
        </p:txBody>
      </p:sp>
      <p:sp>
        <p:nvSpPr>
          <p:cNvPr id="91" name="TextBox 90"/>
          <p:cNvSpPr txBox="1"/>
          <p:nvPr/>
        </p:nvSpPr>
        <p:spPr>
          <a:xfrm>
            <a:off x="6051430" y="449689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形势分析</a:t>
            </a:r>
          </a:p>
        </p:txBody>
      </p:sp>
      <p:sp>
        <p:nvSpPr>
          <p:cNvPr id="92" name="TextBox 91"/>
          <p:cNvSpPr txBox="1"/>
          <p:nvPr/>
        </p:nvSpPr>
        <p:spPr>
          <a:xfrm>
            <a:off x="5365412" y="5396811"/>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目标计划</a:t>
            </a:r>
          </a:p>
        </p:txBody>
      </p:sp>
      <p:sp>
        <p:nvSpPr>
          <p:cNvPr id="93" name="TextBox 92"/>
          <p:cNvSpPr txBox="1"/>
          <p:nvPr/>
        </p:nvSpPr>
        <p:spPr>
          <a:xfrm>
            <a:off x="4126044" y="839961"/>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1</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nvGrpSpPr>
          <p:cNvPr id="2" name="组合 1"/>
          <p:cNvGrpSpPr/>
          <p:nvPr/>
        </p:nvGrpSpPr>
        <p:grpSpPr>
          <a:xfrm>
            <a:off x="4683558" y="1724102"/>
            <a:ext cx="5489141" cy="729541"/>
            <a:chOff x="4683558" y="1724102"/>
            <a:chExt cx="5489141" cy="729541"/>
          </a:xfrm>
        </p:grpSpPr>
        <p:sp>
          <p:nvSpPr>
            <p:cNvPr id="76" name="椭圆 75"/>
            <p:cNvSpPr>
              <a:spLocks noChangeAspect="1"/>
            </p:cNvSpPr>
            <p:nvPr/>
          </p:nvSpPr>
          <p:spPr bwMode="auto">
            <a:xfrm>
              <a:off x="4683558" y="1724102"/>
              <a:ext cx="767867" cy="729541"/>
            </a:xfrm>
            <a:prstGeom prst="ellipse">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C000"/>
                </a:solidFill>
                <a:effectLst/>
                <a:uLnTx/>
                <a:uFillTx/>
                <a:ea typeface="微软雅黑" pitchFamily="34" charset="-122"/>
              </a:endParaRPr>
            </a:p>
          </p:txBody>
        </p:sp>
        <p:sp>
          <p:nvSpPr>
            <p:cNvPr id="82" name="圆角矩形 81"/>
            <p:cNvSpPr/>
            <p:nvPr/>
          </p:nvSpPr>
          <p:spPr bwMode="auto">
            <a:xfrm>
              <a:off x="5615950" y="1783610"/>
              <a:ext cx="4556749" cy="608493"/>
            </a:xfrm>
            <a:prstGeom prst="roundRect">
              <a:avLst>
                <a:gd name="adj" fmla="val 50000"/>
              </a:avLst>
            </a:prstGeom>
            <a:noFill/>
            <a:ln w="19050" cap="flat" cmpd="sng" algn="ctr">
              <a:solidFill>
                <a:schemeClr val="tx1">
                  <a:lumMod val="50000"/>
                  <a:lumOff val="50000"/>
                </a:schemeClr>
              </a:solid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marL="0" marR="0" lvl="0" indent="0" defTabSz="108816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88" name="TextBox 87"/>
            <p:cNvSpPr txBox="1"/>
            <p:nvPr/>
          </p:nvSpPr>
          <p:spPr>
            <a:xfrm>
              <a:off x="6030781" y="1823405"/>
              <a:ext cx="1809936" cy="54076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rgbClr val="FFC000"/>
                  </a:solidFill>
                  <a:effectLst/>
                  <a:uLnTx/>
                  <a:uFillTx/>
                  <a:latin typeface="微软雅黑" pitchFamily="34" charset="-122"/>
                  <a:ea typeface="微软雅黑" pitchFamily="34" charset="-122"/>
                </a:rPr>
                <a:t>完成情况</a:t>
              </a:r>
            </a:p>
          </p:txBody>
        </p:sp>
        <p:sp>
          <p:nvSpPr>
            <p:cNvPr id="94" name="TextBox 93"/>
            <p:cNvSpPr txBox="1"/>
            <p:nvPr/>
          </p:nvSpPr>
          <p:spPr>
            <a:xfrm>
              <a:off x="4819493" y="1749343"/>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grpSp>
      <p:sp>
        <p:nvSpPr>
          <p:cNvPr id="95" name="TextBox 94"/>
          <p:cNvSpPr txBox="1"/>
          <p:nvPr/>
        </p:nvSpPr>
        <p:spPr>
          <a:xfrm>
            <a:off x="5012065" y="265420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6" name="TextBox 95"/>
          <p:cNvSpPr txBox="1"/>
          <p:nvPr/>
        </p:nvSpPr>
        <p:spPr>
          <a:xfrm>
            <a:off x="4989319" y="3538139"/>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4</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7" name="TextBox 96"/>
          <p:cNvSpPr txBox="1"/>
          <p:nvPr/>
        </p:nvSpPr>
        <p:spPr>
          <a:xfrm>
            <a:off x="4824589" y="4463786"/>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5</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8" name="TextBox 97"/>
          <p:cNvSpPr txBox="1"/>
          <p:nvPr/>
        </p:nvSpPr>
        <p:spPr>
          <a:xfrm>
            <a:off x="4097848" y="5336595"/>
            <a:ext cx="505092" cy="663876"/>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6</a:t>
            </a:r>
            <a:endParaRPr kumimoji="0" lang="zh-CN" altLang="en-US" sz="36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
        <p:nvSpPr>
          <p:cNvPr id="99" name="Oval 14"/>
          <p:cNvSpPr>
            <a:spLocks noChangeArrowheads="1"/>
          </p:cNvSpPr>
          <p:nvPr/>
        </p:nvSpPr>
        <p:spPr bwMode="auto">
          <a:xfrm>
            <a:off x="1257580" y="1995039"/>
            <a:ext cx="2471837" cy="2416829"/>
          </a:xfrm>
          <a:prstGeom prst="ellipse">
            <a:avLst/>
          </a:prstGeom>
          <a:solidFill>
            <a:srgbClr val="92710E">
              <a:alpha val="50000"/>
            </a:srgbClr>
          </a:solidFill>
          <a:ln>
            <a:noFill/>
          </a:ln>
          <a:extLst/>
        </p:spPr>
        <p:txBody>
          <a:bodyPr vert="horz" wrap="square" lIns="108816" tIns="54408" rIns="108816" bIns="5440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ea typeface="微软雅黑" pitchFamily="34" charset="-122"/>
            </a:endParaRPr>
          </a:p>
        </p:txBody>
      </p:sp>
      <p:sp>
        <p:nvSpPr>
          <p:cNvPr id="101" name="TextBox 100"/>
          <p:cNvSpPr txBox="1"/>
          <p:nvPr/>
        </p:nvSpPr>
        <p:spPr>
          <a:xfrm>
            <a:off x="1857391" y="2360638"/>
            <a:ext cx="1218177" cy="1340985"/>
          </a:xfrm>
          <a:prstGeom prst="rect">
            <a:avLst/>
          </a:prstGeom>
          <a:noFill/>
          <a:ln>
            <a:noFill/>
          </a:ln>
        </p:spPr>
        <p:txBody>
          <a:bodyPr wrap="square" lIns="108816" tIns="54408" rIns="108816" bIns="54408"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目</a:t>
            </a:r>
            <a:endParaRPr kumimoji="0" lang="en-US" altLang="zh-CN"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录</a:t>
            </a:r>
          </a:p>
        </p:txBody>
      </p:sp>
      <p:sp>
        <p:nvSpPr>
          <p:cNvPr id="102" name="TextBox 101"/>
          <p:cNvSpPr txBox="1"/>
          <p:nvPr/>
        </p:nvSpPr>
        <p:spPr>
          <a:xfrm>
            <a:off x="1817672" y="3829548"/>
            <a:ext cx="1297616" cy="340711"/>
          </a:xfrm>
          <a:prstGeom prst="rect">
            <a:avLst/>
          </a:prstGeom>
          <a:noFill/>
          <a:ln>
            <a:noFill/>
          </a:ln>
        </p:spPr>
        <p:txBody>
          <a:bodyPr wrap="none" lIns="108816" tIns="54408" rIns="108816" bIns="54408"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rPr>
              <a:t>CONTENTS</a:t>
            </a:r>
            <a:endParaRPr kumimoji="0" lang="zh-CN" altLang="en-US" sz="1500" b="1" i="0" u="none" strike="noStrike" kern="0" cap="none" spc="0" normalizeH="0" baseline="0" noProof="0" dirty="0">
              <a:ln>
                <a:noFill/>
              </a:ln>
              <a:solidFill>
                <a:srgbClr val="FFC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19987226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2000" fill="hold"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159</TotalTime>
  <Words>3775</Words>
  <Application>Microsoft Office PowerPoint</Application>
  <PresentationFormat>宽屏</PresentationFormat>
  <Paragraphs>535</Paragraphs>
  <Slides>41</Slides>
  <Notes>38</Notes>
  <HiddenSlides>0</HiddenSlides>
  <MMClips>3</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41</vt:i4>
      </vt:variant>
    </vt:vector>
  </HeadingPairs>
  <TitlesOfParts>
    <vt:vector size="62" baseType="lpstr">
      <vt:lpstr>Abril Fatface</vt:lpstr>
      <vt:lpstr>Broadway BT</vt:lpstr>
      <vt:lpstr>Droid Sans</vt:lpstr>
      <vt:lpstr>Gill Sans</vt:lpstr>
      <vt:lpstr>굴림</vt:lpstr>
      <vt:lpstr>Open Sans</vt:lpstr>
      <vt:lpstr>Open Sans Light</vt:lpstr>
      <vt:lpstr>Open Sans Semibold</vt:lpstr>
      <vt:lpstr>ヒラギノ角ゴ ProN W3</vt:lpstr>
      <vt:lpstr>等线</vt:lpstr>
      <vt:lpstr>华文黑体</vt:lpstr>
      <vt:lpstr>隶书</vt:lpstr>
      <vt:lpstr>宋体</vt:lpstr>
      <vt:lpstr>微软雅黑</vt:lpstr>
      <vt:lpstr>Arial</vt:lpstr>
      <vt:lpstr>Calibri</vt:lpstr>
      <vt:lpstr>Calibri Light</vt:lpstr>
      <vt:lpstr>Impact</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20</cp:revision>
  <dcterms:created xsi:type="dcterms:W3CDTF">2016-08-18T04:34:43Z</dcterms:created>
  <dcterms:modified xsi:type="dcterms:W3CDTF">2018-07-23T08:42:19Z</dcterms:modified>
</cp:coreProperties>
</file>