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14"/>
  </p:handoutMasterIdLst>
  <p:sldIdLst>
    <p:sldId id="256" r:id="rId3"/>
    <p:sldId id="259" r:id="rId4"/>
    <p:sldId id="269" r:id="rId5"/>
    <p:sldId id="280" r:id="rId7"/>
    <p:sldId id="284" r:id="rId8"/>
    <p:sldId id="285" r:id="rId9"/>
    <p:sldId id="310" r:id="rId10"/>
    <p:sldId id="311" r:id="rId11"/>
    <p:sldId id="286" r:id="rId12"/>
    <p:sldId id="274" r:id="rId13"/>
  </p:sldIdLst>
  <p:sldSz cx="18288000" cy="1028827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作品展示" id="{DC55909A-4BD4-41F0-8474-01F12685195F}">
          <p14:sldIdLst>
            <p14:sldId id="256"/>
            <p14:sldId id="259"/>
            <p14:sldId id="269"/>
            <p14:sldId id="280"/>
            <p14:sldId id="284"/>
            <p14:sldId id="285"/>
            <p14:sldId id="310"/>
            <p14:sldId id="311"/>
            <p14:sldId id="286"/>
            <p14:sldId id="27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3000"/>
    <a:srgbClr val="E6E6E6"/>
    <a:srgbClr val="E5E5E5"/>
    <a:srgbClr val="37484F"/>
    <a:srgbClr val="F2F2F2"/>
    <a:srgbClr val="A87C4F"/>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46" autoAdjust="0"/>
    <p:restoredTop sz="94660"/>
  </p:normalViewPr>
  <p:slideViewPr>
    <p:cSldViewPr snapToGrid="0">
      <p:cViewPr>
        <p:scale>
          <a:sx n="30" d="100"/>
          <a:sy n="30" d="100"/>
        </p:scale>
        <p:origin x="3018" y="1500"/>
      </p:cViewPr>
      <p:guideLst>
        <p:guide orient="horz" pos="5372"/>
        <p:guide pos="912"/>
      </p:guideLst>
    </p:cSldViewPr>
  </p:slideViewPr>
  <p:notesTextViewPr>
    <p:cViewPr>
      <p:scale>
        <a:sx n="1" d="1"/>
        <a:sy n="1" d="1"/>
      </p:scale>
      <p:origin x="0" y="0"/>
    </p:cViewPr>
  </p:notesTextViewPr>
  <p:notesViewPr>
    <p:cSldViewPr snapToGrid="0">
      <p:cViewPr varScale="1">
        <p:scale>
          <a:sx n="88" d="100"/>
          <a:sy n="88" d="100"/>
        </p:scale>
        <p:origin x="382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839900-99E6-44E3-BDE5-953722B371D4}" type="datetimeFigureOut">
              <a:rPr lang="ru-RU" smtClean="0"/>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6F11F3D-688C-441E-A040-C4529FFCEAEE}" type="slidenum">
              <a:rPr lang="ru-RU" smtClean="0"/>
            </a:fld>
            <a:endParaRPr lang="ru-RU"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cs typeface="微软雅黑" panose="020B0503020204020204" charset="-122"/>
              </a:defRPr>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cs typeface="微软雅黑" panose="020B0503020204020204" charset="-122"/>
              </a:defRPr>
            </a:lvl1pPr>
          </a:lstStyle>
          <a:p>
            <a:fld id="{2B12FC01-303A-4CCF-B2E2-70326DD83554}" type="datetimeFigureOut">
              <a:rPr lang="ru-RU" smtClean="0"/>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cs typeface="微软雅黑" panose="020B0503020204020204" charset="-122"/>
              </a:defRPr>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cs typeface="微软雅黑" panose="020B0503020204020204" charset="-122"/>
              </a:defRPr>
            </a:lvl1pPr>
          </a:lstStyle>
          <a:p>
            <a:fld id="{B638AE1D-7471-4465-8690-2563671710D2}" type="slidenum">
              <a:rPr lang="ru-RU" smtClean="0"/>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638AE1D-7471-4465-8690-2563671710D2}" type="slidenum">
              <a:rPr lang="ru-RU" smtClean="0"/>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sp>
        <p:nvSpPr>
          <p:cNvPr id="3" name="Рисунок 18"/>
          <p:cNvSpPr>
            <a:spLocks noGrp="1"/>
          </p:cNvSpPr>
          <p:nvPr>
            <p:ph type="pic" sz="quarter" idx="10"/>
          </p:nvPr>
        </p:nvSpPr>
        <p:spPr>
          <a:xfrm flipH="1">
            <a:off x="0" y="0"/>
            <a:ext cx="18288000" cy="7469188"/>
          </a:xfrm>
          <a:custGeom>
            <a:avLst/>
            <a:gdLst>
              <a:gd name="connsiteX0" fmla="*/ 0 w 18288000"/>
              <a:gd name="connsiteY0" fmla="*/ 0 h 10288588"/>
              <a:gd name="connsiteX1" fmla="*/ 18288000 w 18288000"/>
              <a:gd name="connsiteY1" fmla="*/ 0 h 10288588"/>
              <a:gd name="connsiteX2" fmla="*/ 18288000 w 18288000"/>
              <a:gd name="connsiteY2" fmla="*/ 4040188 h 10288588"/>
              <a:gd name="connsiteX3" fmla="*/ 0 w 18288000"/>
              <a:gd name="connsiteY3" fmla="*/ 10288588 h 10288588"/>
              <a:gd name="connsiteX0-1" fmla="*/ 0 w 18288000"/>
              <a:gd name="connsiteY0-2" fmla="*/ 0 h 10288588"/>
              <a:gd name="connsiteX1-3" fmla="*/ 18288000 w 18288000"/>
              <a:gd name="connsiteY1-4" fmla="*/ 0 h 10288588"/>
              <a:gd name="connsiteX2-5" fmla="*/ 18288000 w 18288000"/>
              <a:gd name="connsiteY2-6" fmla="*/ 3182938 h 10288588"/>
              <a:gd name="connsiteX3-7" fmla="*/ 0 w 18288000"/>
              <a:gd name="connsiteY3-8" fmla="*/ 10288588 h 10288588"/>
              <a:gd name="connsiteX4" fmla="*/ 0 w 18288000"/>
              <a:gd name="connsiteY4" fmla="*/ 0 h 10288588"/>
              <a:gd name="connsiteX0-9" fmla="*/ 0 w 18288000"/>
              <a:gd name="connsiteY0-10" fmla="*/ 0 h 7469188"/>
              <a:gd name="connsiteX1-11" fmla="*/ 18288000 w 18288000"/>
              <a:gd name="connsiteY1-12" fmla="*/ 0 h 7469188"/>
              <a:gd name="connsiteX2-13" fmla="*/ 18288000 w 18288000"/>
              <a:gd name="connsiteY2-14" fmla="*/ 3182938 h 7469188"/>
              <a:gd name="connsiteX3-15" fmla="*/ 0 w 18288000"/>
              <a:gd name="connsiteY3-16" fmla="*/ 7469188 h 7469188"/>
              <a:gd name="connsiteX4-17" fmla="*/ 0 w 18288000"/>
              <a:gd name="connsiteY4-18" fmla="*/ 0 h 7469188"/>
              <a:gd name="connsiteX0-19" fmla="*/ 0 w 18288000"/>
              <a:gd name="connsiteY0-20" fmla="*/ 0 h 7469188"/>
              <a:gd name="connsiteX1-21" fmla="*/ 18288000 w 18288000"/>
              <a:gd name="connsiteY1-22" fmla="*/ 0 h 7469188"/>
              <a:gd name="connsiteX2-23" fmla="*/ 18288000 w 18288000"/>
              <a:gd name="connsiteY2-24" fmla="*/ 4268788 h 7469188"/>
              <a:gd name="connsiteX3-25" fmla="*/ 0 w 18288000"/>
              <a:gd name="connsiteY3-26" fmla="*/ 7469188 h 7469188"/>
              <a:gd name="connsiteX4-27" fmla="*/ 0 w 18288000"/>
              <a:gd name="connsiteY4-28" fmla="*/ 0 h 746918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8288000" h="7469188">
                <a:moveTo>
                  <a:pt x="0" y="0"/>
                </a:moveTo>
                <a:lnTo>
                  <a:pt x="18288000" y="0"/>
                </a:lnTo>
                <a:lnTo>
                  <a:pt x="18288000" y="4268788"/>
                </a:lnTo>
                <a:lnTo>
                  <a:pt x="0" y="7469188"/>
                </a:lnTo>
                <a:lnTo>
                  <a:pt x="0" y="0"/>
                </a:lnTo>
                <a:close/>
              </a:path>
            </a:pathLst>
          </a:custGeom>
        </p:spPr>
        <p:txBody>
          <a:bodyPr wrap="square">
            <a:noAutofit/>
          </a:bodyPr>
          <a:lstStyle/>
          <a:p>
            <a:endParaRPr lang="ru-R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
        <p:nvSpPr>
          <p:cNvPr id="20" name="Прямоугольник 19"/>
          <p:cNvSpPr/>
          <p:nvPr userDrawn="1"/>
        </p:nvSpPr>
        <p:spPr>
          <a:xfrm>
            <a:off x="0" y="0"/>
            <a:ext cx="18288000" cy="102885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11" name="Прямоугольник 10"/>
          <p:cNvSpPr/>
          <p:nvPr userDrawn="1"/>
        </p:nvSpPr>
        <p:spPr>
          <a:xfrm>
            <a:off x="3256185" y="9722574"/>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2" name="Подзаголовок 2"/>
          <p:cNvSpPr txBox="1"/>
          <p:nvPr userDrawn="1"/>
        </p:nvSpPr>
        <p:spPr>
          <a:xfrm>
            <a:off x="1349382"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altLang="zh-CN" sz="1000" b="1" baseline="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000" b="1" baseline="0" dirty="0" smtClean="0">
                <a:solidFill>
                  <a:schemeClr val="bg1"/>
                </a:solidFill>
                <a:latin typeface="微软雅黑" panose="020B0503020204020204" charset="-122"/>
                <a:ea typeface="微软雅黑" panose="020B0503020204020204" charset="-122"/>
                <a:cs typeface="微软雅黑" panose="020B0503020204020204" charset="-122"/>
              </a:rPr>
              <a:t>极简作品展示模板</a:t>
            </a:r>
            <a:r>
              <a:rPr lang="en-US" sz="1000" b="1" baseline="0" dirty="0" smtClean="0">
                <a:solidFill>
                  <a:schemeClr val="bg1"/>
                </a:solidFill>
                <a:latin typeface="微软雅黑" panose="020B0503020204020204" charset="-122"/>
                <a:ea typeface="微软雅黑" panose="020B0503020204020204" charset="-122"/>
                <a:cs typeface="微软雅黑" panose="020B0503020204020204" charset="-122"/>
              </a:rPr>
              <a:t>    </a:t>
            </a:r>
            <a:r>
              <a:rPr lang="en-US" sz="1000" baseline="0" dirty="0" smtClean="0">
                <a:solidFill>
                  <a:schemeClr val="bg1"/>
                </a:solidFill>
                <a:latin typeface="微软雅黑" panose="020B0503020204020204" charset="-122"/>
                <a:ea typeface="微软雅黑" panose="020B0503020204020204" charset="-122"/>
                <a:cs typeface="微软雅黑" panose="020B0503020204020204" charset="-122"/>
              </a:rPr>
              <a:t>|</a:t>
            </a:r>
            <a:endParaRPr lang="en-US" sz="1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Рисунок 3"/>
          <p:cNvSpPr>
            <a:spLocks noGrp="1"/>
          </p:cNvSpPr>
          <p:nvPr>
            <p:ph type="pic" sz="quarter" idx="10"/>
          </p:nvPr>
        </p:nvSpPr>
        <p:spPr>
          <a:xfrm>
            <a:off x="9944100" y="1257300"/>
            <a:ext cx="6940550" cy="2247900"/>
          </a:xfrm>
          <a:prstGeom prst="rect">
            <a:avLst/>
          </a:prstGeom>
        </p:spPr>
        <p:txBody>
          <a:bodyPr/>
          <a:lstStyle/>
          <a:p>
            <a:endParaRPr lang="ru-RU" dirty="0"/>
          </a:p>
        </p:txBody>
      </p:sp>
      <p:sp>
        <p:nvSpPr>
          <p:cNvPr id="17" name="Рисунок 3"/>
          <p:cNvSpPr>
            <a:spLocks noGrp="1"/>
          </p:cNvSpPr>
          <p:nvPr>
            <p:ph type="pic" sz="quarter" idx="11"/>
          </p:nvPr>
        </p:nvSpPr>
        <p:spPr>
          <a:xfrm>
            <a:off x="9944100" y="4019550"/>
            <a:ext cx="6940550" cy="2247900"/>
          </a:xfrm>
          <a:prstGeom prst="rect">
            <a:avLst/>
          </a:prstGeom>
        </p:spPr>
        <p:txBody>
          <a:bodyPr/>
          <a:lstStyle/>
          <a:p>
            <a:endParaRPr lang="ru-RU" dirty="0"/>
          </a:p>
        </p:txBody>
      </p:sp>
      <p:sp>
        <p:nvSpPr>
          <p:cNvPr id="18" name="Рисунок 3"/>
          <p:cNvSpPr>
            <a:spLocks noGrp="1"/>
          </p:cNvSpPr>
          <p:nvPr>
            <p:ph type="pic" sz="quarter" idx="12"/>
          </p:nvPr>
        </p:nvSpPr>
        <p:spPr>
          <a:xfrm>
            <a:off x="9944100" y="6838950"/>
            <a:ext cx="6940550" cy="224790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sp>
        <p:nvSpPr>
          <p:cNvPr id="3" name="Прямоугольник 2"/>
          <p:cNvSpPr/>
          <p:nvPr userDrawn="1"/>
        </p:nvSpPr>
        <p:spPr>
          <a:xfrm>
            <a:off x="0" y="0"/>
            <a:ext cx="18288000" cy="102885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4" name="Прямоугольник 3"/>
          <p:cNvSpPr/>
          <p:nvPr userDrawn="1"/>
        </p:nvSpPr>
        <p:spPr>
          <a:xfrm>
            <a:off x="3256185" y="9722574"/>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Подзаголовок 2"/>
          <p:cNvSpPr txBox="1"/>
          <p:nvPr userDrawn="1"/>
        </p:nvSpPr>
        <p:spPr>
          <a:xfrm>
            <a:off x="1349382"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altLang="zh-CN"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极简作品展示模板</a:t>
            </a:r>
            <a:r>
              <a:rPr 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en-US" sz="1000" dirty="0" smtClean="0">
                <a:solidFill>
                  <a:schemeClr val="bg1"/>
                </a:solidFill>
                <a:latin typeface="微软雅黑" panose="020B0503020204020204" charset="-122"/>
                <a:ea typeface="微软雅黑" panose="020B0503020204020204" charset="-122"/>
                <a:cs typeface="微软雅黑" panose="020B0503020204020204" charset="-122"/>
                <a:sym typeface="+mn-ea"/>
              </a:rPr>
              <a:t>|</a:t>
            </a:r>
            <a:endParaRPr lang="en-US" sz="1000" dirty="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sp>
        <p:nvSpPr>
          <p:cNvPr id="3" name="Прямоугольник 2"/>
          <p:cNvSpPr/>
          <p:nvPr userDrawn="1"/>
        </p:nvSpPr>
        <p:spPr>
          <a:xfrm>
            <a:off x="0" y="0"/>
            <a:ext cx="18288000" cy="102885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14" name="Рисунок 3"/>
          <p:cNvSpPr>
            <a:spLocks noGrp="1"/>
          </p:cNvSpPr>
          <p:nvPr>
            <p:ph type="pic" sz="quarter" idx="12"/>
          </p:nvPr>
        </p:nvSpPr>
        <p:spPr>
          <a:xfrm>
            <a:off x="14076946" y="4764504"/>
            <a:ext cx="4211053" cy="5524084"/>
          </a:xfrm>
          <a:prstGeom prst="rect">
            <a:avLst/>
          </a:prstGeom>
        </p:spPr>
        <p:txBody>
          <a:bodyPr/>
          <a:lstStyle/>
          <a:p>
            <a:endParaRPr lang="ru-RU" dirty="0"/>
          </a:p>
        </p:txBody>
      </p:sp>
      <p:sp>
        <p:nvSpPr>
          <p:cNvPr id="4" name="Прямоугольник 3"/>
          <p:cNvSpPr/>
          <p:nvPr userDrawn="1"/>
        </p:nvSpPr>
        <p:spPr>
          <a:xfrm>
            <a:off x="3256185" y="9722574"/>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Подзаголовок 2"/>
          <p:cNvSpPr txBox="1"/>
          <p:nvPr userDrawn="1"/>
        </p:nvSpPr>
        <p:spPr>
          <a:xfrm>
            <a:off x="1349382"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altLang="zh-CN"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极简作品展示模板</a:t>
            </a:r>
            <a:r>
              <a:rPr 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en-US" sz="1000" dirty="0" smtClean="0">
                <a:solidFill>
                  <a:schemeClr val="bg1"/>
                </a:solidFill>
                <a:latin typeface="微软雅黑" panose="020B0503020204020204" charset="-122"/>
                <a:ea typeface="微软雅黑" panose="020B0503020204020204" charset="-122"/>
                <a:cs typeface="微软雅黑" panose="020B0503020204020204" charset="-122"/>
                <a:sym typeface="+mn-ea"/>
              </a:rPr>
              <a:t>|</a:t>
            </a:r>
            <a:endParaRPr lang="en-US" sz="1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7" name="Рисунок 3"/>
          <p:cNvSpPr>
            <a:spLocks noGrp="1"/>
          </p:cNvSpPr>
          <p:nvPr>
            <p:ph type="pic" sz="quarter" idx="10"/>
          </p:nvPr>
        </p:nvSpPr>
        <p:spPr>
          <a:xfrm>
            <a:off x="14076946" y="-1"/>
            <a:ext cx="4211053" cy="4572001"/>
          </a:xfrm>
          <a:prstGeom prst="rect">
            <a:avLst/>
          </a:prstGeom>
        </p:spPr>
        <p:txBody>
          <a:bodyPr/>
          <a:lstStyle/>
          <a:p>
            <a:endParaRPr lang="ru-RU" dirty="0"/>
          </a:p>
        </p:txBody>
      </p:sp>
      <p:sp>
        <p:nvSpPr>
          <p:cNvPr id="13" name="Рисунок 3"/>
          <p:cNvSpPr>
            <a:spLocks noGrp="1"/>
          </p:cNvSpPr>
          <p:nvPr>
            <p:ph type="pic" sz="quarter" idx="11"/>
          </p:nvPr>
        </p:nvSpPr>
        <p:spPr>
          <a:xfrm>
            <a:off x="9625262" y="-1"/>
            <a:ext cx="4211053" cy="5799222"/>
          </a:xfrm>
          <a:prstGeom prst="rect">
            <a:avLst/>
          </a:prstGeom>
        </p:spPr>
        <p:txBody>
          <a:bodyPr/>
          <a:lstStyle/>
          <a:p>
            <a:endParaRPr lang="ru-RU" dirty="0"/>
          </a:p>
        </p:txBody>
      </p:sp>
      <p:sp>
        <p:nvSpPr>
          <p:cNvPr id="15" name="Рисунок 3"/>
          <p:cNvSpPr>
            <a:spLocks noGrp="1"/>
          </p:cNvSpPr>
          <p:nvPr>
            <p:ph type="pic" sz="quarter" idx="13"/>
          </p:nvPr>
        </p:nvSpPr>
        <p:spPr>
          <a:xfrm>
            <a:off x="9625261" y="5991727"/>
            <a:ext cx="4211053" cy="4296862"/>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1"/>
          </p:nvPr>
        </p:nvSpPr>
        <p:spPr>
          <a:xfrm>
            <a:off x="13403178" y="-2"/>
            <a:ext cx="3465095" cy="10288589"/>
          </a:xfrm>
          <a:prstGeom prst="rect">
            <a:avLst/>
          </a:prstGeom>
        </p:spPr>
        <p:txBody>
          <a:bodyPr/>
          <a:lstStyle/>
          <a:p>
            <a:endParaRPr lang="ru-RU" dirty="0"/>
          </a:p>
        </p:txBody>
      </p:sp>
      <p:sp>
        <p:nvSpPr>
          <p:cNvPr id="4" name="Рисунок 3"/>
          <p:cNvSpPr>
            <a:spLocks noGrp="1"/>
          </p:cNvSpPr>
          <p:nvPr>
            <p:ph type="pic" sz="quarter" idx="12"/>
          </p:nvPr>
        </p:nvSpPr>
        <p:spPr>
          <a:xfrm>
            <a:off x="10034336" y="-2"/>
            <a:ext cx="3104147" cy="2935707"/>
          </a:xfrm>
          <a:prstGeom prst="rect">
            <a:avLst/>
          </a:prstGeom>
        </p:spPr>
        <p:txBody>
          <a:bodyPr/>
          <a:lstStyle/>
          <a:p>
            <a:endParaRPr lang="ru-RU" dirty="0"/>
          </a:p>
        </p:txBody>
      </p:sp>
      <p:sp>
        <p:nvSpPr>
          <p:cNvPr id="5" name="Рисунок 3"/>
          <p:cNvSpPr>
            <a:spLocks noGrp="1"/>
          </p:cNvSpPr>
          <p:nvPr>
            <p:ph type="pic" sz="quarter" idx="13"/>
          </p:nvPr>
        </p:nvSpPr>
        <p:spPr>
          <a:xfrm>
            <a:off x="10034336" y="3224463"/>
            <a:ext cx="3104147" cy="3850105"/>
          </a:xfrm>
          <a:prstGeom prst="rect">
            <a:avLst/>
          </a:prstGeom>
        </p:spPr>
        <p:txBody>
          <a:bodyPr/>
          <a:lstStyle/>
          <a:p>
            <a:endParaRPr lang="ru-RU" dirty="0"/>
          </a:p>
        </p:txBody>
      </p:sp>
      <p:sp>
        <p:nvSpPr>
          <p:cNvPr id="6" name="Рисунок 3"/>
          <p:cNvSpPr>
            <a:spLocks noGrp="1"/>
          </p:cNvSpPr>
          <p:nvPr>
            <p:ph type="pic" sz="quarter" idx="14"/>
          </p:nvPr>
        </p:nvSpPr>
        <p:spPr>
          <a:xfrm>
            <a:off x="10034336" y="7352880"/>
            <a:ext cx="3104147" cy="2935707"/>
          </a:xfrm>
          <a:prstGeom prst="rect">
            <a:avLst/>
          </a:prstGeom>
        </p:spPr>
        <p:txBody>
          <a:bodyPr/>
          <a:lstStyle/>
          <a:p>
            <a:endParaRPr lang="ru-R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7" name="Рисунок 5"/>
          <p:cNvSpPr>
            <a:spLocks noGrp="1"/>
          </p:cNvSpPr>
          <p:nvPr>
            <p:ph type="pic" sz="quarter" idx="11"/>
          </p:nvPr>
        </p:nvSpPr>
        <p:spPr>
          <a:xfrm>
            <a:off x="1482724" y="1"/>
            <a:ext cx="5965826" cy="803910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12" name="Рисунок 5"/>
          <p:cNvSpPr>
            <a:spLocks noGrp="1"/>
          </p:cNvSpPr>
          <p:nvPr>
            <p:ph type="pic" sz="quarter" idx="14"/>
          </p:nvPr>
        </p:nvSpPr>
        <p:spPr>
          <a:xfrm>
            <a:off x="12093574" y="2024063"/>
            <a:ext cx="5318126" cy="3595688"/>
          </a:xfrm>
          <a:prstGeom prst="rect">
            <a:avLst/>
          </a:prstGeom>
        </p:spPr>
        <p:txBody>
          <a:bodyPr/>
          <a:lstStyle/>
          <a:p>
            <a:endParaRPr lang="ru-RU" dirty="0"/>
          </a:p>
        </p:txBody>
      </p:sp>
      <p:sp>
        <p:nvSpPr>
          <p:cNvPr id="13" name="Рисунок 5"/>
          <p:cNvSpPr>
            <a:spLocks noGrp="1"/>
          </p:cNvSpPr>
          <p:nvPr>
            <p:ph type="pic" sz="quarter" idx="15"/>
          </p:nvPr>
        </p:nvSpPr>
        <p:spPr>
          <a:xfrm>
            <a:off x="6481761" y="2024063"/>
            <a:ext cx="5318126" cy="3595688"/>
          </a:xfrm>
          <a:prstGeom prst="rect">
            <a:avLst/>
          </a:prstGeom>
        </p:spPr>
        <p:txBody>
          <a:bodyPr/>
          <a:lstStyle/>
          <a:p>
            <a:endParaRPr lang="ru-RU" dirty="0"/>
          </a:p>
        </p:txBody>
      </p:sp>
      <p:sp>
        <p:nvSpPr>
          <p:cNvPr id="14" name="Рисунок 5"/>
          <p:cNvSpPr>
            <a:spLocks noGrp="1"/>
          </p:cNvSpPr>
          <p:nvPr>
            <p:ph type="pic" sz="quarter" idx="16"/>
          </p:nvPr>
        </p:nvSpPr>
        <p:spPr>
          <a:xfrm>
            <a:off x="869948" y="2024063"/>
            <a:ext cx="5318126" cy="3595688"/>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
        <p:nvSpPr>
          <p:cNvPr id="3" name="Рисунок 5"/>
          <p:cNvSpPr>
            <a:spLocks noGrp="1"/>
          </p:cNvSpPr>
          <p:nvPr>
            <p:ph type="pic" sz="quarter" idx="14"/>
          </p:nvPr>
        </p:nvSpPr>
        <p:spPr>
          <a:xfrm>
            <a:off x="12093574" y="1719263"/>
            <a:ext cx="5318126" cy="3595688"/>
          </a:xfrm>
          <a:prstGeom prst="rect">
            <a:avLst/>
          </a:prstGeom>
        </p:spPr>
        <p:txBody>
          <a:bodyPr/>
          <a:lstStyle/>
          <a:p>
            <a:endParaRPr lang="ru-RU" dirty="0"/>
          </a:p>
        </p:txBody>
      </p:sp>
      <p:sp>
        <p:nvSpPr>
          <p:cNvPr id="5" name="Рисунок 5"/>
          <p:cNvSpPr>
            <a:spLocks noGrp="1"/>
          </p:cNvSpPr>
          <p:nvPr>
            <p:ph type="pic" sz="quarter" idx="16"/>
          </p:nvPr>
        </p:nvSpPr>
        <p:spPr>
          <a:xfrm>
            <a:off x="869948" y="1719263"/>
            <a:ext cx="5318126" cy="3595688"/>
          </a:xfrm>
          <a:prstGeom prst="rect">
            <a:avLst/>
          </a:prstGeom>
        </p:spPr>
        <p:txBody>
          <a:bodyPr/>
          <a:lstStyle/>
          <a:p>
            <a:endParaRPr lang="ru-RU" dirty="0"/>
          </a:p>
        </p:txBody>
      </p:sp>
      <p:sp>
        <p:nvSpPr>
          <p:cNvPr id="6" name="Рисунок 5"/>
          <p:cNvSpPr>
            <a:spLocks noGrp="1"/>
          </p:cNvSpPr>
          <p:nvPr>
            <p:ph type="pic" sz="quarter" idx="17"/>
          </p:nvPr>
        </p:nvSpPr>
        <p:spPr>
          <a:xfrm>
            <a:off x="6481761" y="5662613"/>
            <a:ext cx="5318126" cy="3595688"/>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10" name="Рисунок 9"/>
          <p:cNvSpPr>
            <a:spLocks noGrp="1"/>
          </p:cNvSpPr>
          <p:nvPr>
            <p:ph type="pic" sz="quarter" idx="10"/>
          </p:nvPr>
        </p:nvSpPr>
        <p:spPr>
          <a:xfrm>
            <a:off x="1503488" y="5550235"/>
            <a:ext cx="15305087" cy="3513138"/>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4" name="Рисунок 9"/>
          <p:cNvSpPr>
            <a:spLocks noGrp="1"/>
          </p:cNvSpPr>
          <p:nvPr>
            <p:ph type="pic" sz="quarter" idx="10"/>
          </p:nvPr>
        </p:nvSpPr>
        <p:spPr>
          <a:xfrm>
            <a:off x="863600" y="5829300"/>
            <a:ext cx="16510000" cy="3543299"/>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940382" y="2679034"/>
            <a:ext cx="4845050" cy="5005136"/>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Заголовок и вертикальный текст">
    <p:spTree>
      <p:nvGrpSpPr>
        <p:cNvPr id="1" name=""/>
        <p:cNvGrpSpPr/>
        <p:nvPr/>
      </p:nvGrpSpPr>
      <p:grpSpPr>
        <a:xfrm>
          <a:off x="0" y="0"/>
          <a:ext cx="0" cy="0"/>
          <a:chOff x="0" y="0"/>
          <a:chExt cx="0" cy="0"/>
        </a:xfrm>
      </p:grpSpPr>
      <p:sp>
        <p:nvSpPr>
          <p:cNvPr id="6" name="Рисунок 5"/>
          <p:cNvSpPr>
            <a:spLocks noGrp="1"/>
          </p:cNvSpPr>
          <p:nvPr>
            <p:ph type="pic" sz="quarter" idx="10"/>
          </p:nvPr>
        </p:nvSpPr>
        <p:spPr>
          <a:xfrm>
            <a:off x="9889958" y="0"/>
            <a:ext cx="8398042" cy="10288588"/>
          </a:xfrm>
          <a:custGeom>
            <a:avLst/>
            <a:gdLst>
              <a:gd name="connsiteX0" fmla="*/ 3392905 w 7724274"/>
              <a:gd name="connsiteY0" fmla="*/ 0 h 10288588"/>
              <a:gd name="connsiteX1" fmla="*/ 7724274 w 7724274"/>
              <a:gd name="connsiteY1" fmla="*/ 0 h 10288588"/>
              <a:gd name="connsiteX2" fmla="*/ 7724274 w 7724274"/>
              <a:gd name="connsiteY2" fmla="*/ 10288588 h 10288588"/>
              <a:gd name="connsiteX3" fmla="*/ 0 w 7724274"/>
              <a:gd name="connsiteY3" fmla="*/ 10288588 h 10288588"/>
            </a:gdLst>
            <a:ahLst/>
            <a:cxnLst>
              <a:cxn ang="0">
                <a:pos x="connsiteX0" y="connsiteY0"/>
              </a:cxn>
              <a:cxn ang="0">
                <a:pos x="connsiteX1" y="connsiteY1"/>
              </a:cxn>
              <a:cxn ang="0">
                <a:pos x="connsiteX2" y="connsiteY2"/>
              </a:cxn>
              <a:cxn ang="0">
                <a:pos x="connsiteX3" y="connsiteY3"/>
              </a:cxn>
            </a:cxnLst>
            <a:rect l="l" t="t" r="r" b="b"/>
            <a:pathLst>
              <a:path w="7724274" h="10288588">
                <a:moveTo>
                  <a:pt x="3392905" y="0"/>
                </a:moveTo>
                <a:lnTo>
                  <a:pt x="7724274" y="0"/>
                </a:lnTo>
                <a:lnTo>
                  <a:pt x="7724274" y="10288588"/>
                </a:lnTo>
                <a:lnTo>
                  <a:pt x="0" y="10288588"/>
                </a:lnTo>
                <a:close/>
              </a:path>
            </a:pathLst>
          </a:custGeom>
        </p:spPr>
        <p:txBody>
          <a:bodyPr wrap="square">
            <a:noAutofit/>
          </a:bodyPr>
          <a:lstStyle/>
          <a:p>
            <a:endParaRPr lang="ru-RU"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Вертикальный заголовок и текст">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7010400" y="1924050"/>
            <a:ext cx="5943600" cy="681990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6160168" y="1660525"/>
            <a:ext cx="11213432" cy="4403391"/>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10915650" y="0"/>
            <a:ext cx="7372350" cy="10288588"/>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5_Пользовательский макет">
    <p:spTree>
      <p:nvGrpSpPr>
        <p:cNvPr id="1" name=""/>
        <p:cNvGrpSpPr/>
        <p:nvPr/>
      </p:nvGrpSpPr>
      <p:grpSpPr>
        <a:xfrm>
          <a:off x="0" y="0"/>
          <a:ext cx="0" cy="0"/>
          <a:chOff x="0" y="0"/>
          <a:chExt cx="0" cy="0"/>
        </a:xfrm>
      </p:grpSpPr>
      <p:sp>
        <p:nvSpPr>
          <p:cNvPr id="3" name="Прямоугольник 2"/>
          <p:cNvSpPr/>
          <p:nvPr userDrawn="1"/>
        </p:nvSpPr>
        <p:spPr>
          <a:xfrm>
            <a:off x="0" y="0"/>
            <a:ext cx="18288000" cy="102885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4" name="Прямоугольник 3"/>
          <p:cNvSpPr/>
          <p:nvPr userDrawn="1"/>
        </p:nvSpPr>
        <p:spPr>
          <a:xfrm>
            <a:off x="3256185" y="9722574"/>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 name="Подзаголовок 2"/>
          <p:cNvSpPr txBox="1"/>
          <p:nvPr userDrawn="1"/>
        </p:nvSpPr>
        <p:spPr>
          <a:xfrm>
            <a:off x="1349382"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altLang="zh-CN"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极简作品展示模板</a:t>
            </a:r>
            <a:r>
              <a:rPr lang="en-US" sz="1000" b="1" dirty="0" smtClean="0">
                <a:solidFill>
                  <a:schemeClr val="bg1"/>
                </a:solidFill>
                <a:latin typeface="微软雅黑" panose="020B0503020204020204" charset="-122"/>
                <a:ea typeface="微软雅黑" panose="020B0503020204020204" charset="-122"/>
                <a:cs typeface="微软雅黑" panose="020B0503020204020204" charset="-122"/>
                <a:sym typeface="+mn-ea"/>
              </a:rPr>
              <a:t>    </a:t>
            </a:r>
            <a:r>
              <a:rPr lang="en-US" sz="1000" dirty="0" smtClean="0">
                <a:solidFill>
                  <a:schemeClr val="bg1"/>
                </a:solidFill>
                <a:latin typeface="微软雅黑" panose="020B0503020204020204" charset="-122"/>
                <a:ea typeface="微软雅黑" panose="020B0503020204020204" charset="-122"/>
                <a:cs typeface="微软雅黑" panose="020B0503020204020204" charset="-122"/>
                <a:sym typeface="+mn-ea"/>
              </a:rPr>
              <a:t>|</a:t>
            </a:r>
            <a:endParaRPr lang="en-US" sz="1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Подзаголовок 2"/>
          <p:cNvSpPr txBox="1"/>
          <p:nvPr userDrawn="1"/>
        </p:nvSpPr>
        <p:spPr>
          <a:xfrm>
            <a:off x="1349382" y="557475"/>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400" b="0" dirty="0" smtClean="0">
                <a:solidFill>
                  <a:schemeClr val="bg1"/>
                </a:solidFill>
                <a:latin typeface="微软雅黑" panose="020B0503020204020204" charset="-122"/>
                <a:ea typeface="微软雅黑" panose="020B0503020204020204" charset="-122"/>
                <a:cs typeface="微软雅黑" panose="020B0503020204020204" charset="-122"/>
              </a:rPr>
              <a:t>www.yourdomain.com</a:t>
            </a:r>
            <a:endParaRPr lang="en-US" sz="1400" b="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8" name="Рисунок 3"/>
          <p:cNvSpPr>
            <a:spLocks noGrp="1"/>
          </p:cNvSpPr>
          <p:nvPr>
            <p:ph type="pic" sz="quarter" idx="13"/>
          </p:nvPr>
        </p:nvSpPr>
        <p:spPr>
          <a:xfrm>
            <a:off x="9625261" y="0"/>
            <a:ext cx="8662739" cy="10288589"/>
          </a:xfrm>
          <a:prstGeom prst="rect">
            <a:avLst/>
          </a:prstGeom>
        </p:spPr>
        <p:txBody>
          <a:bodyPr/>
          <a:lstStyle/>
          <a:p>
            <a:endParaRPr lang="ru-RU"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962527" y="1756610"/>
            <a:ext cx="3272590" cy="7363326"/>
          </a:xfrm>
          <a:prstGeom prst="rect">
            <a:avLst/>
          </a:prstGeom>
        </p:spPr>
        <p:txBody>
          <a:bodyPr/>
          <a:lstStyle/>
          <a:p>
            <a:endParaRPr lang="ru-RU" dirty="0"/>
          </a:p>
        </p:txBody>
      </p:sp>
      <p:sp>
        <p:nvSpPr>
          <p:cNvPr id="4" name="Рисунок 3"/>
          <p:cNvSpPr>
            <a:spLocks noGrp="1"/>
          </p:cNvSpPr>
          <p:nvPr>
            <p:ph type="pic" sz="quarter" idx="11"/>
          </p:nvPr>
        </p:nvSpPr>
        <p:spPr>
          <a:xfrm>
            <a:off x="4596063" y="1756610"/>
            <a:ext cx="3272590" cy="2983830"/>
          </a:xfrm>
          <a:prstGeom prst="rect">
            <a:avLst/>
          </a:prstGeom>
        </p:spPr>
        <p:txBody>
          <a:bodyPr/>
          <a:lstStyle/>
          <a:p>
            <a:endParaRPr lang="ru-RU" dirty="0"/>
          </a:p>
        </p:txBody>
      </p:sp>
      <p:sp>
        <p:nvSpPr>
          <p:cNvPr id="5" name="Рисунок 3"/>
          <p:cNvSpPr>
            <a:spLocks noGrp="1"/>
          </p:cNvSpPr>
          <p:nvPr>
            <p:ph type="pic" sz="quarter" idx="12"/>
          </p:nvPr>
        </p:nvSpPr>
        <p:spPr>
          <a:xfrm>
            <a:off x="4596063" y="5029200"/>
            <a:ext cx="3272590" cy="4090736"/>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Пользовательский макет">
    <p:spTree>
      <p:nvGrpSpPr>
        <p:cNvPr id="1" name=""/>
        <p:cNvGrpSpPr/>
        <p:nvPr/>
      </p:nvGrpSpPr>
      <p:grpSpPr>
        <a:xfrm>
          <a:off x="0" y="0"/>
          <a:ext cx="0" cy="0"/>
          <a:chOff x="0" y="0"/>
          <a:chExt cx="0" cy="0"/>
        </a:xfrm>
      </p:grpSpPr>
      <p:sp>
        <p:nvSpPr>
          <p:cNvPr id="5" name="Рисунок 3"/>
          <p:cNvSpPr>
            <a:spLocks noGrp="1"/>
          </p:cNvSpPr>
          <p:nvPr>
            <p:ph type="pic" sz="quarter" idx="12"/>
          </p:nvPr>
        </p:nvSpPr>
        <p:spPr>
          <a:xfrm>
            <a:off x="6360694" y="6416842"/>
            <a:ext cx="6713623" cy="2703094"/>
          </a:xfrm>
          <a:prstGeom prst="rect">
            <a:avLst/>
          </a:prstGeom>
        </p:spPr>
        <p:txBody>
          <a:bodyPr/>
          <a:lstStyle/>
          <a:p>
            <a:endParaRPr lang="ru-RU" dirty="0"/>
          </a:p>
        </p:txBody>
      </p:sp>
      <p:sp>
        <p:nvSpPr>
          <p:cNvPr id="6" name="Рисунок 3"/>
          <p:cNvSpPr>
            <a:spLocks noGrp="1"/>
          </p:cNvSpPr>
          <p:nvPr>
            <p:ph type="pic" sz="quarter" idx="13"/>
          </p:nvPr>
        </p:nvSpPr>
        <p:spPr>
          <a:xfrm>
            <a:off x="13355053" y="1756610"/>
            <a:ext cx="3561346" cy="7363326"/>
          </a:xfrm>
          <a:prstGeom prst="rect">
            <a:avLst/>
          </a:prstGeom>
        </p:spPr>
        <p:txBody>
          <a:bodyPr/>
          <a:lstStyle/>
          <a:p>
            <a:endParaRPr lang="ru-RU" dirty="0"/>
          </a:p>
        </p:txBody>
      </p:sp>
      <p:sp>
        <p:nvSpPr>
          <p:cNvPr id="7" name="Рисунок 3"/>
          <p:cNvSpPr>
            <a:spLocks noGrp="1"/>
          </p:cNvSpPr>
          <p:nvPr>
            <p:ph type="pic" sz="quarter" idx="14"/>
          </p:nvPr>
        </p:nvSpPr>
        <p:spPr>
          <a:xfrm>
            <a:off x="9440780" y="1756609"/>
            <a:ext cx="3633537" cy="4435644"/>
          </a:xfrm>
          <a:prstGeom prst="rect">
            <a:avLst/>
          </a:prstGeom>
        </p:spPr>
        <p:txBody>
          <a:bodyPr/>
          <a:lstStyle/>
          <a:p>
            <a:endParaRPr lang="ru-RU" dirty="0"/>
          </a:p>
        </p:txBody>
      </p:sp>
      <p:sp>
        <p:nvSpPr>
          <p:cNvPr id="9" name="Рисунок 3"/>
          <p:cNvSpPr>
            <a:spLocks noGrp="1"/>
          </p:cNvSpPr>
          <p:nvPr>
            <p:ph type="pic" sz="quarter" idx="15"/>
          </p:nvPr>
        </p:nvSpPr>
        <p:spPr>
          <a:xfrm>
            <a:off x="6360695" y="1756609"/>
            <a:ext cx="2799350" cy="2221833"/>
          </a:xfrm>
          <a:prstGeom prst="rect">
            <a:avLst/>
          </a:prstGeom>
        </p:spPr>
        <p:txBody>
          <a:bodyPr/>
          <a:lstStyle/>
          <a:p>
            <a:endParaRPr lang="ru-RU" dirty="0"/>
          </a:p>
        </p:txBody>
      </p:sp>
      <p:sp>
        <p:nvSpPr>
          <p:cNvPr id="10" name="Рисунок 3"/>
          <p:cNvSpPr>
            <a:spLocks noGrp="1"/>
          </p:cNvSpPr>
          <p:nvPr>
            <p:ph type="pic" sz="quarter" idx="16"/>
          </p:nvPr>
        </p:nvSpPr>
        <p:spPr>
          <a:xfrm>
            <a:off x="6360695" y="4203031"/>
            <a:ext cx="2799350" cy="1989222"/>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2"/>
          </p:nvPr>
        </p:nvSpPr>
        <p:spPr>
          <a:xfrm>
            <a:off x="8807116" y="5162550"/>
            <a:ext cx="4162926" cy="3957386"/>
          </a:xfrm>
          <a:prstGeom prst="rect">
            <a:avLst/>
          </a:prstGeom>
        </p:spPr>
        <p:txBody>
          <a:bodyPr/>
          <a:lstStyle/>
          <a:p>
            <a:endParaRPr lang="ru-RU" dirty="0"/>
          </a:p>
        </p:txBody>
      </p:sp>
      <p:sp>
        <p:nvSpPr>
          <p:cNvPr id="4" name="Рисунок 3"/>
          <p:cNvSpPr>
            <a:spLocks noGrp="1"/>
          </p:cNvSpPr>
          <p:nvPr>
            <p:ph type="pic" sz="quarter" idx="13"/>
          </p:nvPr>
        </p:nvSpPr>
        <p:spPr>
          <a:xfrm>
            <a:off x="13306923" y="1756610"/>
            <a:ext cx="4066674" cy="7363326"/>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615315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Пользовательский макет">
    <p:spTree>
      <p:nvGrpSpPr>
        <p:cNvPr id="1" name=""/>
        <p:cNvGrpSpPr/>
        <p:nvPr/>
      </p:nvGrpSpPr>
      <p:grpSpPr>
        <a:xfrm>
          <a:off x="0" y="0"/>
          <a:ext cx="0" cy="0"/>
          <a:chOff x="0" y="0"/>
          <a:chExt cx="0" cy="0"/>
        </a:xfrm>
      </p:grpSpPr>
      <p:sp>
        <p:nvSpPr>
          <p:cNvPr id="4" name="Прямоугольник 3"/>
          <p:cNvSpPr/>
          <p:nvPr userDrawn="1"/>
        </p:nvSpPr>
        <p:spPr>
          <a:xfrm>
            <a:off x="0" y="0"/>
            <a:ext cx="18288000" cy="1028858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5" name="Прямоугольник 4"/>
          <p:cNvSpPr/>
          <p:nvPr userDrawn="1"/>
        </p:nvSpPr>
        <p:spPr>
          <a:xfrm>
            <a:off x="3256185" y="654774"/>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Подзаголовок 2"/>
          <p:cNvSpPr txBox="1"/>
          <p:nvPr userDrawn="1"/>
        </p:nvSpPr>
        <p:spPr>
          <a:xfrm>
            <a:off x="1349382" y="6024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1"/>
                </a:solidFill>
                <a:latin typeface="微软雅黑" panose="020B0503020204020204" charset="-122"/>
                <a:ea typeface="微软雅黑" panose="020B0503020204020204" charset="-122"/>
                <a:cs typeface="微软雅黑" panose="020B0503020204020204" charset="-122"/>
              </a:rPr>
              <a:t>COMPANY</a:t>
            </a:r>
            <a:r>
              <a:rPr lang="en-US" sz="1000" b="1" baseline="0" dirty="0" smtClean="0">
                <a:solidFill>
                  <a:schemeClr val="bg1"/>
                </a:solidFill>
                <a:latin typeface="微软雅黑" panose="020B0503020204020204" charset="-122"/>
                <a:ea typeface="微软雅黑" panose="020B0503020204020204" charset="-122"/>
                <a:cs typeface="微软雅黑" panose="020B0503020204020204" charset="-122"/>
              </a:rPr>
              <a:t> PRESENTATION    </a:t>
            </a:r>
            <a:r>
              <a:rPr lang="en-US" sz="1000" baseline="0" dirty="0" smtClean="0">
                <a:solidFill>
                  <a:schemeClr val="bg1"/>
                </a:solidFill>
                <a:latin typeface="微软雅黑" panose="020B0503020204020204" charset="-122"/>
                <a:ea typeface="微软雅黑" panose="020B0503020204020204" charset="-122"/>
                <a:cs typeface="微软雅黑" panose="020B0503020204020204" charset="-122"/>
              </a:rPr>
              <a:t>|</a:t>
            </a:r>
            <a:endParaRPr lang="en-US" sz="1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7" name="Подзаголовок 2"/>
          <p:cNvSpPr txBox="1"/>
          <p:nvPr userDrawn="1"/>
        </p:nvSpPr>
        <p:spPr>
          <a:xfrm>
            <a:off x="13625063" y="525391"/>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400" b="0" dirty="0" smtClean="0">
                <a:solidFill>
                  <a:schemeClr val="bg1"/>
                </a:solidFill>
                <a:latin typeface="微软雅黑" panose="020B0503020204020204" charset="-122"/>
                <a:ea typeface="微软雅黑" panose="020B0503020204020204" charset="-122"/>
                <a:cs typeface="微软雅黑" panose="020B0503020204020204" charset="-122"/>
              </a:rPr>
              <a:t>www.yourdomain.com</a:t>
            </a:r>
            <a:endParaRPr lang="en-US" sz="1400" b="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9" name="Рисунок 8"/>
          <p:cNvSpPr>
            <a:spLocks noGrp="1"/>
          </p:cNvSpPr>
          <p:nvPr>
            <p:ph type="pic" sz="quarter" idx="10"/>
          </p:nvPr>
        </p:nvSpPr>
        <p:spPr>
          <a:xfrm>
            <a:off x="0" y="5276850"/>
            <a:ext cx="18288000" cy="5011738"/>
          </a:xfrm>
          <a:prstGeom prst="rect">
            <a:avLst/>
          </a:prstGeom>
        </p:spPr>
        <p:txBody>
          <a:bodyPr/>
          <a:lstStyle/>
          <a:p>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9" name="Рисунок 12"/>
          <p:cNvSpPr>
            <a:spLocks noGrp="1"/>
          </p:cNvSpPr>
          <p:nvPr>
            <p:ph type="pic" sz="quarter" idx="11"/>
          </p:nvPr>
        </p:nvSpPr>
        <p:spPr>
          <a:xfrm>
            <a:off x="5029200" y="1222375"/>
            <a:ext cx="11855449" cy="4206875"/>
          </a:xfrm>
          <a:prstGeom prst="rect">
            <a:avLst/>
          </a:prstGeom>
        </p:spPr>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3_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7194884"/>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502920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9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0" y="5453743"/>
            <a:ext cx="5951621" cy="4834845"/>
          </a:xfrm>
          <a:prstGeom prst="rect">
            <a:avLst/>
          </a:prstGeom>
        </p:spPr>
        <p:txBody>
          <a:bodyPr/>
          <a:lstStyle/>
          <a:p>
            <a:endParaRPr lang="ru-RU" dirty="0"/>
          </a:p>
        </p:txBody>
      </p:sp>
      <p:sp>
        <p:nvSpPr>
          <p:cNvPr id="5" name="Рисунок 3"/>
          <p:cNvSpPr>
            <a:spLocks noGrp="1"/>
          </p:cNvSpPr>
          <p:nvPr>
            <p:ph type="pic" sz="quarter" idx="11"/>
          </p:nvPr>
        </p:nvSpPr>
        <p:spPr>
          <a:xfrm>
            <a:off x="5951622" y="5453743"/>
            <a:ext cx="6351838" cy="4834845"/>
          </a:xfrm>
          <a:prstGeom prst="rect">
            <a:avLst/>
          </a:prstGeom>
        </p:spPr>
        <p:txBody>
          <a:bodyPr/>
          <a:lstStyle/>
          <a:p>
            <a:endParaRPr lang="ru-RU" dirty="0"/>
          </a:p>
        </p:txBody>
      </p:sp>
      <p:sp>
        <p:nvSpPr>
          <p:cNvPr id="6" name="Рисунок 3"/>
          <p:cNvSpPr>
            <a:spLocks noGrp="1"/>
          </p:cNvSpPr>
          <p:nvPr>
            <p:ph type="pic" sz="quarter" idx="12"/>
          </p:nvPr>
        </p:nvSpPr>
        <p:spPr>
          <a:xfrm>
            <a:off x="12303459" y="5453743"/>
            <a:ext cx="5984541" cy="4834845"/>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1443789" y="3383625"/>
            <a:ext cx="3200400" cy="3450312"/>
          </a:xfrm>
          <a:prstGeom prst="rect">
            <a:avLst/>
          </a:prstGeom>
        </p:spPr>
        <p:txBody>
          <a:bodyPr/>
          <a:lstStyle/>
          <a:p>
            <a:endParaRPr lang="ru-RU" dirty="0"/>
          </a:p>
        </p:txBody>
      </p:sp>
      <p:sp>
        <p:nvSpPr>
          <p:cNvPr id="6" name="Рисунок 3"/>
          <p:cNvSpPr>
            <a:spLocks noGrp="1"/>
          </p:cNvSpPr>
          <p:nvPr>
            <p:ph type="pic" sz="quarter" idx="11"/>
          </p:nvPr>
        </p:nvSpPr>
        <p:spPr>
          <a:xfrm>
            <a:off x="13684250" y="3383625"/>
            <a:ext cx="3200400" cy="3450312"/>
          </a:xfrm>
          <a:prstGeom prst="rect">
            <a:avLst/>
          </a:prstGeom>
        </p:spPr>
        <p:txBody>
          <a:bodyPr/>
          <a:lstStyle/>
          <a:p>
            <a:endParaRPr lang="ru-RU" dirty="0"/>
          </a:p>
        </p:txBody>
      </p:sp>
      <p:sp>
        <p:nvSpPr>
          <p:cNvPr id="7" name="Рисунок 3"/>
          <p:cNvSpPr>
            <a:spLocks noGrp="1"/>
          </p:cNvSpPr>
          <p:nvPr>
            <p:ph type="pic" sz="quarter" idx="12"/>
          </p:nvPr>
        </p:nvSpPr>
        <p:spPr>
          <a:xfrm>
            <a:off x="9604097" y="3383625"/>
            <a:ext cx="3200400" cy="3450312"/>
          </a:xfrm>
          <a:prstGeom prst="rect">
            <a:avLst/>
          </a:prstGeom>
        </p:spPr>
        <p:txBody>
          <a:bodyPr/>
          <a:lstStyle/>
          <a:p>
            <a:endParaRPr lang="ru-RU" dirty="0"/>
          </a:p>
        </p:txBody>
      </p:sp>
      <p:sp>
        <p:nvSpPr>
          <p:cNvPr id="8" name="Рисунок 3"/>
          <p:cNvSpPr>
            <a:spLocks noGrp="1"/>
          </p:cNvSpPr>
          <p:nvPr>
            <p:ph type="pic" sz="quarter" idx="13"/>
          </p:nvPr>
        </p:nvSpPr>
        <p:spPr>
          <a:xfrm>
            <a:off x="5523943" y="3383625"/>
            <a:ext cx="3200400" cy="3450312"/>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1443788" y="3383625"/>
            <a:ext cx="3874169" cy="3450312"/>
          </a:xfrm>
          <a:prstGeom prst="rect">
            <a:avLst/>
          </a:prstGeom>
        </p:spPr>
        <p:txBody>
          <a:bodyPr/>
          <a:lstStyle/>
          <a:p>
            <a:endParaRPr lang="ru-RU" dirty="0"/>
          </a:p>
        </p:txBody>
      </p:sp>
      <p:sp>
        <p:nvSpPr>
          <p:cNvPr id="9" name="Рисунок 3"/>
          <p:cNvSpPr>
            <a:spLocks noGrp="1"/>
          </p:cNvSpPr>
          <p:nvPr>
            <p:ph type="pic" sz="quarter" idx="12"/>
          </p:nvPr>
        </p:nvSpPr>
        <p:spPr>
          <a:xfrm>
            <a:off x="9192126" y="3383625"/>
            <a:ext cx="3874169" cy="3450312"/>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6063922" y="1683163"/>
            <a:ext cx="3200400" cy="2263195"/>
          </a:xfrm>
          <a:prstGeom prst="rect">
            <a:avLst/>
          </a:prstGeom>
        </p:spPr>
        <p:txBody>
          <a:bodyPr/>
          <a:lstStyle/>
          <a:p>
            <a:endParaRPr lang="ru-RU" dirty="0"/>
          </a:p>
        </p:txBody>
      </p:sp>
      <p:sp>
        <p:nvSpPr>
          <p:cNvPr id="4" name="Рисунок 3"/>
          <p:cNvSpPr>
            <a:spLocks noGrp="1"/>
          </p:cNvSpPr>
          <p:nvPr>
            <p:ph type="pic" sz="quarter" idx="11"/>
          </p:nvPr>
        </p:nvSpPr>
        <p:spPr>
          <a:xfrm>
            <a:off x="9889965" y="1683163"/>
            <a:ext cx="3200400" cy="2263195"/>
          </a:xfrm>
          <a:prstGeom prst="rect">
            <a:avLst/>
          </a:prstGeom>
        </p:spPr>
        <p:txBody>
          <a:bodyPr/>
          <a:lstStyle/>
          <a:p>
            <a:endParaRPr lang="ru-RU" dirty="0"/>
          </a:p>
        </p:txBody>
      </p:sp>
      <p:sp>
        <p:nvSpPr>
          <p:cNvPr id="5" name="Рисунок 3"/>
          <p:cNvSpPr>
            <a:spLocks noGrp="1"/>
          </p:cNvSpPr>
          <p:nvPr>
            <p:ph type="pic" sz="quarter" idx="12"/>
          </p:nvPr>
        </p:nvSpPr>
        <p:spPr>
          <a:xfrm>
            <a:off x="13716008" y="1683163"/>
            <a:ext cx="3200400" cy="2263195"/>
          </a:xfrm>
          <a:prstGeom prst="rect">
            <a:avLst/>
          </a:prstGeom>
        </p:spPr>
        <p:txBody>
          <a:bodyPr/>
          <a:lstStyle/>
          <a:p>
            <a:endParaRPr lang="ru-RU" dirty="0"/>
          </a:p>
        </p:txBody>
      </p:sp>
      <p:sp>
        <p:nvSpPr>
          <p:cNvPr id="8" name="Рисунок 3"/>
          <p:cNvSpPr>
            <a:spLocks noGrp="1"/>
          </p:cNvSpPr>
          <p:nvPr>
            <p:ph type="pic" sz="quarter" idx="13"/>
          </p:nvPr>
        </p:nvSpPr>
        <p:spPr>
          <a:xfrm>
            <a:off x="6063922" y="5577386"/>
            <a:ext cx="3200400" cy="2263195"/>
          </a:xfrm>
          <a:prstGeom prst="rect">
            <a:avLst/>
          </a:prstGeom>
        </p:spPr>
        <p:txBody>
          <a:bodyPr/>
          <a:lstStyle/>
          <a:p>
            <a:endParaRPr lang="ru-RU" dirty="0"/>
          </a:p>
        </p:txBody>
      </p:sp>
      <p:sp>
        <p:nvSpPr>
          <p:cNvPr id="9" name="Рисунок 3"/>
          <p:cNvSpPr>
            <a:spLocks noGrp="1"/>
          </p:cNvSpPr>
          <p:nvPr>
            <p:ph type="pic" sz="quarter" idx="14"/>
          </p:nvPr>
        </p:nvSpPr>
        <p:spPr>
          <a:xfrm>
            <a:off x="9889965" y="5577386"/>
            <a:ext cx="3200400" cy="2263195"/>
          </a:xfrm>
          <a:prstGeom prst="rect">
            <a:avLst/>
          </a:prstGeom>
        </p:spPr>
        <p:txBody>
          <a:bodyPr/>
          <a:lstStyle/>
          <a:p>
            <a:endParaRPr lang="ru-RU" dirty="0"/>
          </a:p>
        </p:txBody>
      </p:sp>
      <p:sp>
        <p:nvSpPr>
          <p:cNvPr id="11" name="Прямоугольник 10"/>
          <p:cNvSpPr/>
          <p:nvPr userDrawn="1"/>
        </p:nvSpPr>
        <p:spPr>
          <a:xfrm>
            <a:off x="13716008" y="5577386"/>
            <a:ext cx="3200400" cy="226319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6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1439863" y="1203325"/>
            <a:ext cx="4864684" cy="3609307"/>
          </a:xfrm>
          <a:prstGeom prst="rect">
            <a:avLst/>
          </a:prstGeom>
        </p:spPr>
        <p:txBody>
          <a:bodyPr/>
          <a:lstStyle/>
          <a:p>
            <a:endParaRPr lang="ru-RU"/>
          </a:p>
        </p:txBody>
      </p:sp>
      <p:sp>
        <p:nvSpPr>
          <p:cNvPr id="6" name="Рисунок 3"/>
          <p:cNvSpPr>
            <a:spLocks noGrp="1"/>
          </p:cNvSpPr>
          <p:nvPr>
            <p:ph type="pic" sz="quarter" idx="12"/>
          </p:nvPr>
        </p:nvSpPr>
        <p:spPr>
          <a:xfrm>
            <a:off x="1439863" y="5023185"/>
            <a:ext cx="6813800" cy="4048626"/>
          </a:xfrm>
          <a:prstGeom prst="rect">
            <a:avLst/>
          </a:prstGeom>
        </p:spPr>
        <p:txBody>
          <a:bodyPr/>
          <a:lstStyle/>
          <a:p>
            <a:endParaRPr lang="ru-RU"/>
          </a:p>
        </p:txBody>
      </p:sp>
      <p:sp>
        <p:nvSpPr>
          <p:cNvPr id="7" name="Рисунок 3"/>
          <p:cNvSpPr>
            <a:spLocks noGrp="1"/>
          </p:cNvSpPr>
          <p:nvPr>
            <p:ph type="pic" sz="quarter" idx="13"/>
          </p:nvPr>
        </p:nvSpPr>
        <p:spPr>
          <a:xfrm>
            <a:off x="8446168" y="5023185"/>
            <a:ext cx="8438482" cy="4048626"/>
          </a:xfrm>
          <a:prstGeom prst="rect">
            <a:avLst/>
          </a:prstGeom>
        </p:spPr>
        <p:txBody>
          <a:bodyPr/>
          <a:lstStyle/>
          <a:p>
            <a:endParaRPr lang="ru-RU"/>
          </a:p>
        </p:txBody>
      </p:sp>
      <p:sp>
        <p:nvSpPr>
          <p:cNvPr id="8" name="Рисунок 3"/>
          <p:cNvSpPr>
            <a:spLocks noGrp="1"/>
          </p:cNvSpPr>
          <p:nvPr>
            <p:ph type="pic" sz="quarter" idx="14"/>
          </p:nvPr>
        </p:nvSpPr>
        <p:spPr>
          <a:xfrm>
            <a:off x="12007516" y="1203324"/>
            <a:ext cx="4877134" cy="3609307"/>
          </a:xfrm>
          <a:prstGeom prst="rect">
            <a:avLst/>
          </a:prstGeom>
        </p:spPr>
        <p:txBody>
          <a:bodyPr/>
          <a:lstStyle/>
          <a:p>
            <a:endParaRPr lang="ru-RU"/>
          </a:p>
        </p:txBody>
      </p:sp>
      <p:sp>
        <p:nvSpPr>
          <p:cNvPr id="9" name="Рисунок 3"/>
          <p:cNvSpPr>
            <a:spLocks noGrp="1"/>
          </p:cNvSpPr>
          <p:nvPr>
            <p:ph type="pic" sz="quarter" idx="15"/>
          </p:nvPr>
        </p:nvSpPr>
        <p:spPr>
          <a:xfrm>
            <a:off x="6497053" y="1203324"/>
            <a:ext cx="5317957" cy="3609307"/>
          </a:xfrm>
          <a:prstGeom prst="rect">
            <a:avLst/>
          </a:prstGeom>
        </p:spPr>
        <p:txBody>
          <a:bodyPr/>
          <a:lstStyle/>
          <a:p>
            <a:endParaRPr lang="ru-RU"/>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7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1439862" y="1179262"/>
            <a:ext cx="10351085" cy="3874167"/>
          </a:xfrm>
          <a:prstGeom prst="rect">
            <a:avLst/>
          </a:prstGeom>
        </p:spPr>
        <p:txBody>
          <a:bodyPr/>
          <a:lstStyle/>
          <a:p>
            <a:endParaRPr lang="ru-RU"/>
          </a:p>
        </p:txBody>
      </p:sp>
      <p:sp>
        <p:nvSpPr>
          <p:cNvPr id="4" name="Рисунок 3"/>
          <p:cNvSpPr>
            <a:spLocks noGrp="1"/>
          </p:cNvSpPr>
          <p:nvPr>
            <p:ph type="pic" sz="quarter" idx="12"/>
          </p:nvPr>
        </p:nvSpPr>
        <p:spPr>
          <a:xfrm>
            <a:off x="1439863" y="5293896"/>
            <a:ext cx="4864684" cy="3874167"/>
          </a:xfrm>
          <a:prstGeom prst="rect">
            <a:avLst/>
          </a:prstGeom>
        </p:spPr>
        <p:txBody>
          <a:bodyPr/>
          <a:lstStyle/>
          <a:p>
            <a:endParaRPr lang="ru-RU"/>
          </a:p>
        </p:txBody>
      </p:sp>
      <p:sp>
        <p:nvSpPr>
          <p:cNvPr id="5" name="Рисунок 3"/>
          <p:cNvSpPr>
            <a:spLocks noGrp="1"/>
          </p:cNvSpPr>
          <p:nvPr>
            <p:ph type="pic" sz="quarter" idx="13"/>
          </p:nvPr>
        </p:nvSpPr>
        <p:spPr>
          <a:xfrm>
            <a:off x="6521116" y="5293896"/>
            <a:ext cx="10363534" cy="3874167"/>
          </a:xfrm>
          <a:prstGeom prst="rect">
            <a:avLst/>
          </a:prstGeom>
        </p:spPr>
        <p:txBody>
          <a:bodyPr/>
          <a:lstStyle/>
          <a:p>
            <a:endParaRPr lang="ru-RU"/>
          </a:p>
        </p:txBody>
      </p:sp>
      <p:sp>
        <p:nvSpPr>
          <p:cNvPr id="8" name="Рисунок 3"/>
          <p:cNvSpPr>
            <a:spLocks noGrp="1"/>
          </p:cNvSpPr>
          <p:nvPr>
            <p:ph type="pic" sz="quarter" idx="14"/>
          </p:nvPr>
        </p:nvSpPr>
        <p:spPr>
          <a:xfrm>
            <a:off x="12019966" y="1179262"/>
            <a:ext cx="4864684" cy="3874167"/>
          </a:xfrm>
          <a:prstGeom prst="rect">
            <a:avLst/>
          </a:prstGeom>
        </p:spPr>
        <p:txBody>
          <a:bodyPr/>
          <a:lstStyle/>
          <a:p>
            <a:endParaRPr lang="ru-RU"/>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_Пользовательский макет">
    <p:spTree>
      <p:nvGrpSpPr>
        <p:cNvPr id="1" name=""/>
        <p:cNvGrpSpPr/>
        <p:nvPr/>
      </p:nvGrpSpPr>
      <p:grpSpPr>
        <a:xfrm>
          <a:off x="0" y="0"/>
          <a:ext cx="0" cy="0"/>
          <a:chOff x="0" y="0"/>
          <a:chExt cx="0" cy="0"/>
        </a:xfrm>
      </p:grpSpPr>
      <p:sp>
        <p:nvSpPr>
          <p:cNvPr id="5" name="Рисунок 3"/>
          <p:cNvSpPr>
            <a:spLocks noGrp="1"/>
          </p:cNvSpPr>
          <p:nvPr>
            <p:ph type="pic" sz="quarter" idx="12"/>
          </p:nvPr>
        </p:nvSpPr>
        <p:spPr>
          <a:xfrm>
            <a:off x="13354050" y="1683163"/>
            <a:ext cx="3562358" cy="3460337"/>
          </a:xfrm>
          <a:prstGeom prst="rect">
            <a:avLst/>
          </a:prstGeom>
        </p:spPr>
        <p:txBody>
          <a:bodyPr/>
          <a:lstStyle/>
          <a:p>
            <a:endParaRPr lang="ru-RU" dirty="0"/>
          </a:p>
        </p:txBody>
      </p:sp>
      <p:sp>
        <p:nvSpPr>
          <p:cNvPr id="6" name="Прямоугольник 5"/>
          <p:cNvSpPr/>
          <p:nvPr userDrawn="1"/>
        </p:nvSpPr>
        <p:spPr>
          <a:xfrm>
            <a:off x="1466850" y="1683163"/>
            <a:ext cx="3848107" cy="71941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charset="-122"/>
              <a:ea typeface="微软雅黑" panose="020B0503020204020204" charset="-122"/>
              <a:cs typeface="微软雅黑" panose="020B0503020204020204" charset="-122"/>
            </a:endParaRPr>
          </a:p>
        </p:txBody>
      </p:sp>
      <p:sp>
        <p:nvSpPr>
          <p:cNvPr id="7" name="Рисунок 3"/>
          <p:cNvSpPr>
            <a:spLocks noGrp="1"/>
          </p:cNvSpPr>
          <p:nvPr>
            <p:ph type="pic" sz="quarter" idx="13"/>
          </p:nvPr>
        </p:nvSpPr>
        <p:spPr>
          <a:xfrm>
            <a:off x="9486900" y="1683163"/>
            <a:ext cx="3562358" cy="7194137"/>
          </a:xfrm>
          <a:prstGeom prst="rect">
            <a:avLst/>
          </a:prstGeom>
        </p:spPr>
        <p:txBody>
          <a:bodyPr/>
          <a:lstStyle/>
          <a:p>
            <a:endParaRPr lang="ru-RU" dirty="0"/>
          </a:p>
        </p:txBody>
      </p:sp>
      <p:sp>
        <p:nvSpPr>
          <p:cNvPr id="8" name="Рисунок 3"/>
          <p:cNvSpPr>
            <a:spLocks noGrp="1"/>
          </p:cNvSpPr>
          <p:nvPr>
            <p:ph type="pic" sz="quarter" idx="14"/>
          </p:nvPr>
        </p:nvSpPr>
        <p:spPr>
          <a:xfrm>
            <a:off x="5619750" y="1683163"/>
            <a:ext cx="3562358" cy="3460337"/>
          </a:xfrm>
          <a:prstGeom prst="rect">
            <a:avLst/>
          </a:prstGeom>
        </p:spPr>
        <p:txBody>
          <a:bodyPr/>
          <a:lstStyle/>
          <a:p>
            <a:endParaRPr lang="ru-RU" dirty="0"/>
          </a:p>
        </p:txBody>
      </p:sp>
      <p:sp>
        <p:nvSpPr>
          <p:cNvPr id="18" name="Рисунок 3"/>
          <p:cNvSpPr>
            <a:spLocks noGrp="1"/>
          </p:cNvSpPr>
          <p:nvPr>
            <p:ph type="pic" sz="quarter" idx="15"/>
          </p:nvPr>
        </p:nvSpPr>
        <p:spPr>
          <a:xfrm>
            <a:off x="13354050" y="5416963"/>
            <a:ext cx="3562358" cy="3460337"/>
          </a:xfrm>
          <a:prstGeom prst="rect">
            <a:avLst/>
          </a:prstGeom>
        </p:spPr>
        <p:txBody>
          <a:bodyPr/>
          <a:lstStyle/>
          <a:p>
            <a:endParaRPr lang="ru-RU" dirty="0"/>
          </a:p>
        </p:txBody>
      </p:sp>
      <p:sp>
        <p:nvSpPr>
          <p:cNvPr id="20" name="Рисунок 3"/>
          <p:cNvSpPr>
            <a:spLocks noGrp="1"/>
          </p:cNvSpPr>
          <p:nvPr>
            <p:ph type="pic" sz="quarter" idx="17"/>
          </p:nvPr>
        </p:nvSpPr>
        <p:spPr>
          <a:xfrm>
            <a:off x="5619750" y="5416963"/>
            <a:ext cx="3562358" cy="3460337"/>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2"/>
          </p:nvPr>
        </p:nvSpPr>
        <p:spPr>
          <a:xfrm>
            <a:off x="13354050" y="1683163"/>
            <a:ext cx="3562358" cy="3460337"/>
          </a:xfrm>
          <a:prstGeom prst="rect">
            <a:avLst/>
          </a:prstGeom>
        </p:spPr>
        <p:txBody>
          <a:bodyPr/>
          <a:lstStyle/>
          <a:p>
            <a:endParaRPr lang="ru-RU" dirty="0"/>
          </a:p>
        </p:txBody>
      </p:sp>
      <p:sp>
        <p:nvSpPr>
          <p:cNvPr id="5" name="Рисунок 3"/>
          <p:cNvSpPr>
            <a:spLocks noGrp="1"/>
          </p:cNvSpPr>
          <p:nvPr>
            <p:ph type="pic" sz="quarter" idx="13"/>
          </p:nvPr>
        </p:nvSpPr>
        <p:spPr>
          <a:xfrm>
            <a:off x="9486900" y="1683163"/>
            <a:ext cx="3562358" cy="7194137"/>
          </a:xfrm>
          <a:prstGeom prst="rect">
            <a:avLst/>
          </a:prstGeom>
        </p:spPr>
        <p:txBody>
          <a:bodyPr/>
          <a:lstStyle/>
          <a:p>
            <a:endParaRPr lang="ru-RU" dirty="0"/>
          </a:p>
        </p:txBody>
      </p:sp>
      <p:sp>
        <p:nvSpPr>
          <p:cNvPr id="6" name="Рисунок 3"/>
          <p:cNvSpPr>
            <a:spLocks noGrp="1"/>
          </p:cNvSpPr>
          <p:nvPr>
            <p:ph type="pic" sz="quarter" idx="14"/>
          </p:nvPr>
        </p:nvSpPr>
        <p:spPr>
          <a:xfrm>
            <a:off x="5619750" y="1683163"/>
            <a:ext cx="3562358" cy="3460337"/>
          </a:xfrm>
          <a:prstGeom prst="rect">
            <a:avLst/>
          </a:prstGeom>
        </p:spPr>
        <p:txBody>
          <a:bodyPr/>
          <a:lstStyle/>
          <a:p>
            <a:endParaRPr lang="ru-RU" dirty="0"/>
          </a:p>
        </p:txBody>
      </p:sp>
      <p:sp>
        <p:nvSpPr>
          <p:cNvPr id="8" name="Рисунок 3"/>
          <p:cNvSpPr>
            <a:spLocks noGrp="1"/>
          </p:cNvSpPr>
          <p:nvPr>
            <p:ph type="pic" sz="quarter" idx="17"/>
          </p:nvPr>
        </p:nvSpPr>
        <p:spPr>
          <a:xfrm>
            <a:off x="5619750" y="5416963"/>
            <a:ext cx="3562358" cy="3460337"/>
          </a:xfrm>
          <a:prstGeom prst="rect">
            <a:avLst/>
          </a:prstGeom>
        </p:spPr>
        <p:txBody>
          <a:bodyPr/>
          <a:lstStyle/>
          <a:p>
            <a:endParaRPr lang="ru-RU" dirty="0"/>
          </a:p>
        </p:txBody>
      </p:sp>
      <p:sp>
        <p:nvSpPr>
          <p:cNvPr id="9" name="Рисунок 3"/>
          <p:cNvSpPr>
            <a:spLocks noGrp="1"/>
          </p:cNvSpPr>
          <p:nvPr>
            <p:ph type="pic" sz="quarter" idx="18"/>
          </p:nvPr>
        </p:nvSpPr>
        <p:spPr>
          <a:xfrm>
            <a:off x="1466849" y="5416963"/>
            <a:ext cx="3848107" cy="3460337"/>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2" name="Рисунок 7"/>
          <p:cNvSpPr>
            <a:spLocks noGrp="1"/>
          </p:cNvSpPr>
          <p:nvPr>
            <p:ph type="pic" sz="quarter" idx="10"/>
          </p:nvPr>
        </p:nvSpPr>
        <p:spPr>
          <a:xfrm>
            <a:off x="1447800" y="1632857"/>
            <a:ext cx="6396790" cy="6977743"/>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816668" y="3224462"/>
            <a:ext cx="7725753" cy="5452024"/>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1276350" y="1632857"/>
            <a:ext cx="5973535" cy="754380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1" name="Рисунок 10"/>
          <p:cNvSpPr>
            <a:spLocks noGrp="1"/>
          </p:cNvSpPr>
          <p:nvPr>
            <p:ph type="pic" sz="quarter" idx="10"/>
          </p:nvPr>
        </p:nvSpPr>
        <p:spPr>
          <a:xfrm>
            <a:off x="0" y="0"/>
            <a:ext cx="18288000" cy="10288588"/>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857250" y="1466850"/>
            <a:ext cx="16497300" cy="7791450"/>
          </a:xfrm>
          <a:prstGeom prst="rect">
            <a:avLst/>
          </a:prstGeom>
        </p:spPr>
        <p:txBody>
          <a:bodyPr/>
          <a:lstStyle/>
          <a:p>
            <a:endParaRPr lang="ru-R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19" name="Рисунок 18"/>
          <p:cNvSpPr>
            <a:spLocks noGrp="1"/>
          </p:cNvSpPr>
          <p:nvPr>
            <p:ph type="pic" sz="quarter" idx="10"/>
          </p:nvPr>
        </p:nvSpPr>
        <p:spPr>
          <a:xfrm>
            <a:off x="0" y="0"/>
            <a:ext cx="18288000" cy="10288588"/>
          </a:xfrm>
          <a:custGeom>
            <a:avLst/>
            <a:gdLst>
              <a:gd name="connsiteX0" fmla="*/ 0 w 18288000"/>
              <a:gd name="connsiteY0" fmla="*/ 0 h 10288588"/>
              <a:gd name="connsiteX1" fmla="*/ 18288000 w 18288000"/>
              <a:gd name="connsiteY1" fmla="*/ 0 h 10288588"/>
              <a:gd name="connsiteX2" fmla="*/ 18288000 w 18288000"/>
              <a:gd name="connsiteY2" fmla="*/ 4040188 h 10288588"/>
              <a:gd name="connsiteX3" fmla="*/ 0 w 18288000"/>
              <a:gd name="connsiteY3" fmla="*/ 10288588 h 10288588"/>
              <a:gd name="connsiteX0-1" fmla="*/ 0 w 18288000"/>
              <a:gd name="connsiteY0-2" fmla="*/ 0 h 10288588"/>
              <a:gd name="connsiteX1-3" fmla="*/ 18288000 w 18288000"/>
              <a:gd name="connsiteY1-4" fmla="*/ 0 h 10288588"/>
              <a:gd name="connsiteX2-5" fmla="*/ 18288000 w 18288000"/>
              <a:gd name="connsiteY2-6" fmla="*/ 3182938 h 10288588"/>
              <a:gd name="connsiteX3-7" fmla="*/ 0 w 18288000"/>
              <a:gd name="connsiteY3-8" fmla="*/ 10288588 h 10288588"/>
              <a:gd name="connsiteX4" fmla="*/ 0 w 18288000"/>
              <a:gd name="connsiteY4" fmla="*/ 0 h 1028858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18288000" h="10288588">
                <a:moveTo>
                  <a:pt x="0" y="0"/>
                </a:moveTo>
                <a:lnTo>
                  <a:pt x="18288000" y="0"/>
                </a:lnTo>
                <a:lnTo>
                  <a:pt x="18288000" y="3182938"/>
                </a:lnTo>
                <a:lnTo>
                  <a:pt x="0" y="10288588"/>
                </a:lnTo>
                <a:lnTo>
                  <a:pt x="0" y="0"/>
                </a:lnTo>
                <a:close/>
              </a:path>
            </a:pathLst>
          </a:custGeom>
        </p:spPr>
        <p:txBody>
          <a:bodyPr wrap="square">
            <a:noAutofit/>
          </a:bodyPr>
          <a:lstStyle/>
          <a:p>
            <a:endParaRPr lang="ru-RU"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Прямоугольник 4"/>
          <p:cNvSpPr/>
          <p:nvPr userDrawn="1"/>
        </p:nvSpPr>
        <p:spPr>
          <a:xfrm>
            <a:off x="0" y="0"/>
            <a:ext cx="18288000" cy="10288588"/>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
        <p:nvSpPr>
          <p:cNvPr id="14" name="Прямоугольник 13"/>
          <p:cNvSpPr/>
          <p:nvPr userDrawn="1"/>
        </p:nvSpPr>
        <p:spPr>
          <a:xfrm>
            <a:off x="3256185" y="9722574"/>
            <a:ext cx="336952" cy="246221"/>
          </a:xfrm>
          <a:prstGeom prst="rect">
            <a:avLst/>
          </a:prstGeom>
        </p:spPr>
        <p:txBody>
          <a:bodyPr wrap="none">
            <a:spAutoFit/>
          </a:bodyPr>
          <a:lstStyle/>
          <a:p>
            <a:pPr algn="ctr"/>
            <a:fld id="{149B6D55-4680-4DC5-B665-330CCBA60EFE}" type="slidenum">
              <a:rPr lang="ru-RU" sz="1000" b="1" baseline="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fld>
            <a:endParaRPr lang="ru-RU" sz="1400" b="1" baseline="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Подзаголовок 2"/>
          <p:cNvSpPr txBox="1"/>
          <p:nvPr userDrawn="1"/>
        </p:nvSpPr>
        <p:spPr>
          <a:xfrm>
            <a:off x="1349382"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altLang="zh-CN" sz="1000" b="1" baseline="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1000" b="1" baseline="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极简作品展示模板</a:t>
            </a:r>
            <a:r>
              <a:rPr lang="en-US" sz="1000" b="1" baseline="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sz="1000" baseline="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iming>
    <p:tnLst>
      <p:par>
        <p:cTn id="1" dur="indefinite" restart="never" nodeType="tmRoot"/>
      </p:par>
    </p:tnLst>
  </p:timing>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image" Target="../media/image8.pn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3.jpeg"/><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8.png"/><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Рисунок 1"/>
          <p:cNvSpPr>
            <a:spLocks noGrp="1"/>
          </p:cNvSpPr>
          <p:nvPr>
            <p:ph type="pic" sz="quarter" idx="10"/>
          </p:nvPr>
        </p:nvSpPr>
        <p:spPr>
          <a:xfrm>
            <a:off x="0" y="0"/>
            <a:ext cx="18288000" cy="10288588"/>
          </a:xfrm>
          <a:blipFill rotWithShape="1">
            <a:blip r:embed="rId1"/>
            <a:stretch>
              <a:fillRect/>
            </a:stretch>
          </a:blipFill>
        </p:spPr>
      </p:sp>
      <p:sp>
        <p:nvSpPr>
          <p:cNvPr id="4" name="TextBox 3"/>
          <p:cNvSpPr txBox="1"/>
          <p:nvPr/>
        </p:nvSpPr>
        <p:spPr>
          <a:xfrm>
            <a:off x="11928511" y="6721535"/>
            <a:ext cx="5607014" cy="1989455"/>
          </a:xfrm>
          <a:prstGeom prst="rect">
            <a:avLst/>
          </a:prstGeom>
          <a:noFill/>
        </p:spPr>
        <p:txBody>
          <a:bodyPr wrap="square" rtlCol="0">
            <a:spAutoFit/>
          </a:bodyPr>
          <a:lstStyle/>
          <a:p>
            <a:pPr>
              <a:lnSpc>
                <a:spcPts val="7400"/>
              </a:lnSpc>
            </a:pPr>
            <a:r>
              <a:rPr lang="zh-CN" altLang="en-US" sz="6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极简北欧风格</a:t>
            </a:r>
            <a:endParaRPr lang="zh-CN" altLang="en-US" sz="6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7400"/>
              </a:lnSpc>
            </a:pPr>
            <a:r>
              <a:rPr lang="zh-CN" altLang="en-US" sz="6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作品集</a:t>
            </a:r>
            <a:endParaRPr lang="zh-CN" altLang="en-US" sz="6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9" name="Прямоугольный треугольник 8"/>
          <p:cNvSpPr/>
          <p:nvPr/>
        </p:nvSpPr>
        <p:spPr>
          <a:xfrm rot="5400000">
            <a:off x="-46831" y="5191125"/>
            <a:ext cx="5143500" cy="5049838"/>
          </a:xfrm>
          <a:custGeom>
            <a:avLst/>
            <a:gdLst>
              <a:gd name="connsiteX0" fmla="*/ 0 w 5143500"/>
              <a:gd name="connsiteY0" fmla="*/ 4649788 h 4649788"/>
              <a:gd name="connsiteX1" fmla="*/ 0 w 5143500"/>
              <a:gd name="connsiteY1" fmla="*/ 0 h 4649788"/>
              <a:gd name="connsiteX2" fmla="*/ 5143500 w 5143500"/>
              <a:gd name="connsiteY2" fmla="*/ 4649788 h 4649788"/>
              <a:gd name="connsiteX3" fmla="*/ 0 w 5143500"/>
              <a:gd name="connsiteY3" fmla="*/ 4649788 h 4649788"/>
              <a:gd name="connsiteX0-1" fmla="*/ 0 w 5143500"/>
              <a:gd name="connsiteY0-2" fmla="*/ 5164138 h 5164138"/>
              <a:gd name="connsiteX1-3" fmla="*/ 3371850 w 5143500"/>
              <a:gd name="connsiteY1-4" fmla="*/ 0 h 5164138"/>
              <a:gd name="connsiteX2-5" fmla="*/ 5143500 w 5143500"/>
              <a:gd name="connsiteY2-6" fmla="*/ 5164138 h 5164138"/>
              <a:gd name="connsiteX3-7" fmla="*/ 0 w 5143500"/>
              <a:gd name="connsiteY3-8" fmla="*/ 5164138 h 5164138"/>
              <a:gd name="connsiteX0-9" fmla="*/ 0 w 5143500"/>
              <a:gd name="connsiteY0-10" fmla="*/ 5087938 h 5087938"/>
              <a:gd name="connsiteX1-11" fmla="*/ 3143250 w 5143500"/>
              <a:gd name="connsiteY1-12" fmla="*/ 0 h 5087938"/>
              <a:gd name="connsiteX2-13" fmla="*/ 5143500 w 5143500"/>
              <a:gd name="connsiteY2-14" fmla="*/ 5087938 h 5087938"/>
              <a:gd name="connsiteX3-15" fmla="*/ 0 w 5143500"/>
              <a:gd name="connsiteY3-16" fmla="*/ 5087938 h 5087938"/>
              <a:gd name="connsiteX0-17" fmla="*/ 0 w 5143500"/>
              <a:gd name="connsiteY0-18" fmla="*/ 5049838 h 5049838"/>
              <a:gd name="connsiteX1-19" fmla="*/ 3181350 w 5143500"/>
              <a:gd name="connsiteY1-20" fmla="*/ 0 h 5049838"/>
              <a:gd name="connsiteX2-21" fmla="*/ 5143500 w 5143500"/>
              <a:gd name="connsiteY2-22" fmla="*/ 5049838 h 5049838"/>
              <a:gd name="connsiteX3-23" fmla="*/ 0 w 5143500"/>
              <a:gd name="connsiteY3-24" fmla="*/ 5049838 h 5049838"/>
            </a:gdLst>
            <a:ahLst/>
            <a:cxnLst>
              <a:cxn ang="0">
                <a:pos x="connsiteX0-1" y="connsiteY0-2"/>
              </a:cxn>
              <a:cxn ang="0">
                <a:pos x="connsiteX1-3" y="connsiteY1-4"/>
              </a:cxn>
              <a:cxn ang="0">
                <a:pos x="connsiteX2-5" y="connsiteY2-6"/>
              </a:cxn>
              <a:cxn ang="0">
                <a:pos x="connsiteX3-7" y="connsiteY3-8"/>
              </a:cxn>
            </a:cxnLst>
            <a:rect l="l" t="t" r="r" b="b"/>
            <a:pathLst>
              <a:path w="5143500" h="5049838">
                <a:moveTo>
                  <a:pt x="0" y="5049838"/>
                </a:moveTo>
                <a:lnTo>
                  <a:pt x="3181350" y="0"/>
                </a:lnTo>
                <a:lnTo>
                  <a:pt x="5143500" y="5049838"/>
                </a:lnTo>
                <a:lnTo>
                  <a:pt x="0" y="5049838"/>
                </a:lnTo>
                <a:close/>
              </a:path>
            </a:pathLst>
          </a:custGeom>
          <a:solidFill>
            <a:schemeClr val="bg1">
              <a:lumMod val="6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326983" y="7223960"/>
            <a:ext cx="7778917" cy="988695"/>
          </a:xfrm>
          <a:prstGeom prst="rect">
            <a:avLst/>
          </a:prstGeom>
          <a:noFill/>
        </p:spPr>
        <p:txBody>
          <a:bodyPr wrap="square" rtlCol="0">
            <a:spAutoFit/>
          </a:bodyPr>
          <a:lstStyle/>
          <a:p>
            <a:pPr>
              <a:lnSpc>
                <a:spcPts val="7000"/>
              </a:lnSpc>
            </a:pPr>
            <a:r>
              <a:rPr lang="zh-CN" altLang="en-US" sz="60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谢谢</a:t>
            </a:r>
            <a:r>
              <a:rPr lang="en-US" sz="60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6000" dirty="0" smtClean="0">
                <a:solidFill>
                  <a:schemeClr val="bg1">
                    <a:lumMod val="65000"/>
                  </a:schemeClr>
                </a:solidFill>
                <a:latin typeface="微软雅黑" panose="020B0503020204020204" charset="-122"/>
                <a:ea typeface="微软雅黑" panose="020B0503020204020204" charset="-122"/>
                <a:cs typeface="微软雅黑" panose="020B0503020204020204" charset="-122"/>
              </a:rPr>
              <a:t>您的浏览</a:t>
            </a:r>
            <a:endParaRPr lang="zh-CN" altLang="en-US" sz="6000" dirty="0" smtClean="0">
              <a:solidFill>
                <a:schemeClr val="bg1">
                  <a:lumMod val="65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1357264" y="8213975"/>
            <a:ext cx="9903413" cy="506730"/>
          </a:xfrm>
          <a:prstGeom prst="rect">
            <a:avLst/>
          </a:prstGeom>
          <a:noFill/>
        </p:spPr>
        <p:txBody>
          <a:bodyPr wrap="square" rtlCol="0">
            <a:spAutoFit/>
          </a:bodyPr>
          <a:lstStyle/>
          <a:p>
            <a:pPr>
              <a:lnSpc>
                <a:spcPct val="150000"/>
              </a:lnSpc>
              <a:spcBef>
                <a:spcPts val="800"/>
              </a:spcBef>
            </a:pPr>
            <a:r>
              <a:rPr lang="zh-CN" altLang="en-US"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期待您的回复！</a:t>
            </a:r>
            <a:endParaRPr lang="zh-CN" altLang="en-US" sz="60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8615314" y="7171196"/>
            <a:ext cx="8630224" cy="2584450"/>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a:t>
            </a:r>
            <a:endParaRPr sz="1800">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endParaRPr sz="1800">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60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 name="Рисунок 1"/>
          <p:cNvSpPr>
            <a:spLocks noGrp="1"/>
          </p:cNvSpPr>
          <p:nvPr>
            <p:ph type="pic" sz="quarter" idx="10"/>
          </p:nvPr>
        </p:nvSpPr>
        <p:spPr>
          <a:blipFill rotWithShape="1">
            <a:blip r:embed="rId1"/>
            <a:stretch>
              <a:fillRect b="-30000"/>
            </a:stretch>
          </a:blipFill>
        </p:spPr>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Прямоугольник 25"/>
          <p:cNvSpPr/>
          <p:nvPr/>
        </p:nvSpPr>
        <p:spPr>
          <a:xfrm>
            <a:off x="0" y="1599198"/>
            <a:ext cx="18288000" cy="25709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charset="-122"/>
              <a:ea typeface="微软雅黑" panose="020B0503020204020204" charset="-122"/>
              <a:cs typeface="微软雅黑" panose="020B0503020204020204" charset="-122"/>
            </a:endParaRPr>
          </a:p>
        </p:txBody>
      </p:sp>
      <p:cxnSp>
        <p:nvCxnSpPr>
          <p:cNvPr id="5" name="Прямая соединительная линия 4"/>
          <p:cNvCxnSpPr/>
          <p:nvPr/>
        </p:nvCxnSpPr>
        <p:spPr>
          <a:xfrm>
            <a:off x="1439863" y="8705850"/>
            <a:ext cx="15444787" cy="0"/>
          </a:xfrm>
          <a:prstGeom prst="line">
            <a:avLst/>
          </a:prstGeom>
          <a:ln w="571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3" name="Рисунок 2"/>
          <p:cNvSpPr>
            <a:spLocks noGrp="1"/>
          </p:cNvSpPr>
          <p:nvPr>
            <p:ph type="pic" sz="quarter" idx="11"/>
          </p:nvPr>
        </p:nvSpPr>
        <p:spPr>
          <a:blipFill rotWithShape="1">
            <a:blip r:embed="rId1"/>
            <a:stretch>
              <a:fillRect b="-30000"/>
            </a:stretch>
          </a:blipFill>
        </p:spPr>
      </p:sp>
      <p:sp>
        <p:nvSpPr>
          <p:cNvPr id="164" name="Completely network collaborative web services via user-centric initiatives. Quickly promote sticky…"/>
          <p:cNvSpPr txBox="1"/>
          <p:nvPr/>
        </p:nvSpPr>
        <p:spPr>
          <a:xfrm>
            <a:off x="8934450" y="4979670"/>
            <a:ext cx="6918325" cy="1846580"/>
          </a:xfrm>
          <a:prstGeom prst="rect">
            <a:avLst/>
          </a:prstGeom>
          <a:ln w="12700">
            <a:miter lim="400000"/>
          </a:ln>
        </p:spPr>
        <p:txBody>
          <a:bodyPr wrap="square" lIns="0" tIns="0" rIns="0" bIns="0">
            <a:spAutoFit/>
          </a:bodyPr>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a:t>
            </a:r>
            <a:endParaRPr>
              <a:latin typeface="微软雅黑" panose="020B0503020204020204" charset="-122"/>
              <a:ea typeface="微软雅黑" panose="020B0503020204020204" charset="-122"/>
              <a:cs typeface="微软雅黑" panose="020B0503020204020204" charset="-122"/>
            </a:endParaRPr>
          </a:p>
        </p:txBody>
      </p:sp>
      <p:sp>
        <p:nvSpPr>
          <p:cNvPr id="165" name="Digital Experiences…"/>
          <p:cNvSpPr txBox="1"/>
          <p:nvPr/>
        </p:nvSpPr>
        <p:spPr>
          <a:xfrm>
            <a:off x="8934450" y="1868911"/>
            <a:ext cx="5029200" cy="2031365"/>
          </a:xfrm>
          <a:prstGeom prst="rect">
            <a:avLst/>
          </a:prstGeom>
          <a:ln w="12700">
            <a:miter lim="400000"/>
          </a:ln>
        </p:spPr>
        <p:txBody>
          <a:bodyPr wrap="none" lIns="0" tIns="0" rIns="0" bIns="0" anchor="b">
            <a:spAutoFit/>
          </a:bodyPr>
          <a:p>
            <a:pPr algn="l">
              <a:defRPr sz="4800" b="0">
                <a:solidFill>
                  <a:srgbClr val="30353E"/>
                </a:solidFill>
                <a:latin typeface="Roboto Bold"/>
                <a:ea typeface="Roboto Bold"/>
                <a:cs typeface="Roboto Bold"/>
                <a:sym typeface="Roboto Bold"/>
              </a:defRPr>
            </a:pPr>
            <a:r>
              <a:rPr lang="zh-CN" sz="6600">
                <a:solidFill>
                  <a:schemeClr val="bg1"/>
                </a:solidFill>
                <a:latin typeface="微软雅黑" panose="020B0503020204020204" charset="-122"/>
                <a:ea typeface="微软雅黑" panose="020B0503020204020204" charset="-122"/>
                <a:cs typeface="微软雅黑" panose="020B0503020204020204" charset="-122"/>
              </a:rPr>
              <a:t>右侧</a:t>
            </a:r>
            <a:endParaRPr lang="zh-CN" sz="6600">
              <a:solidFill>
                <a:schemeClr val="bg1"/>
              </a:solidFill>
              <a:latin typeface="微软雅黑" panose="020B0503020204020204" charset="-122"/>
              <a:ea typeface="微软雅黑" panose="020B0503020204020204" charset="-122"/>
              <a:cs typeface="微软雅黑" panose="020B0503020204020204" charset="-122"/>
            </a:endParaRPr>
          </a:p>
          <a:p>
            <a:pPr algn="l">
              <a:defRPr sz="4800" b="0">
                <a:solidFill>
                  <a:srgbClr val="30353E"/>
                </a:solidFill>
                <a:latin typeface="Roboto Bold"/>
                <a:ea typeface="Roboto Bold"/>
                <a:cs typeface="Roboto Bold"/>
                <a:sym typeface="Roboto Bold"/>
              </a:defRPr>
            </a:pPr>
            <a:r>
              <a:rPr lang="zh-CN" sz="6600">
                <a:solidFill>
                  <a:schemeClr val="bg1"/>
                </a:solidFill>
                <a:latin typeface="微软雅黑" panose="020B0503020204020204" charset="-122"/>
                <a:ea typeface="微软雅黑" panose="020B0503020204020204" charset="-122"/>
                <a:cs typeface="微软雅黑" panose="020B0503020204020204" charset="-122"/>
              </a:rPr>
              <a:t>焦点作品展示</a:t>
            </a:r>
            <a:endParaRPr lang="zh-CN" sz="6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6256993"/>
            <a:ext cx="16878300" cy="2919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charset="-122"/>
              <a:ea typeface="微软雅黑" panose="020B0503020204020204" charset="-122"/>
              <a:cs typeface="微软雅黑" panose="020B0503020204020204" charset="-122"/>
            </a:endParaRPr>
          </a:p>
        </p:txBody>
      </p:sp>
      <p:sp>
        <p:nvSpPr>
          <p:cNvPr id="29" name="Овал 28"/>
          <p:cNvSpPr/>
          <p:nvPr/>
        </p:nvSpPr>
        <p:spPr>
          <a:xfrm>
            <a:off x="8165432" y="7081662"/>
            <a:ext cx="1270326" cy="1270326"/>
          </a:xfrm>
          <a:prstGeom prst="teardrop">
            <a:avLst/>
          </a:prstGeom>
          <a:solidFill>
            <a:schemeClr val="bg1">
              <a:lumMod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50" dirty="0">
              <a:latin typeface="微软雅黑" panose="020B0503020204020204" charset="-122"/>
              <a:ea typeface="微软雅黑" panose="020B0503020204020204" charset="-122"/>
              <a:cs typeface="微软雅黑" panose="020B0503020204020204" charset="-122"/>
            </a:endParaRPr>
          </a:p>
        </p:txBody>
      </p:sp>
      <p:sp>
        <p:nvSpPr>
          <p:cNvPr id="30" name="Подзаголовок 2"/>
          <p:cNvSpPr txBox="1"/>
          <p:nvPr/>
        </p:nvSpPr>
        <p:spPr>
          <a:xfrm>
            <a:off x="9808845" y="6869430"/>
            <a:ext cx="6802755" cy="18935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3600"/>
              </a:lnSpc>
              <a:spcBef>
                <a:spcPts val="600"/>
              </a:spcBef>
              <a:buNone/>
            </a:pPr>
            <a:r>
              <a:rPr sz="2000">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2000" spc="135" dirty="0">
              <a:solidFill>
                <a:schemeClr val="bg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2" name="TextBox 41"/>
          <p:cNvSpPr txBox="1"/>
          <p:nvPr/>
        </p:nvSpPr>
        <p:spPr>
          <a:xfrm>
            <a:off x="7981376" y="2030292"/>
            <a:ext cx="8630224" cy="2584450"/>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a:t>
            </a:r>
            <a:endParaRPr sz="1800">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endParaRPr sz="1800">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60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 name="Рисунок 1"/>
          <p:cNvSpPr>
            <a:spLocks noGrp="1"/>
          </p:cNvSpPr>
          <p:nvPr>
            <p:ph type="pic" sz="quarter" idx="10"/>
          </p:nvPr>
        </p:nvSpPr>
        <p:spPr>
          <a:blipFill rotWithShape="1">
            <a:blip r:embed="rId1"/>
            <a:stretch>
              <a:fillRect b="-30000"/>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9" grpId="0" bldLvl="0" animBg="1"/>
      <p:bldP spid="30"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326983" y="2997127"/>
            <a:ext cx="3835567" cy="1886585"/>
          </a:xfrm>
          <a:prstGeom prst="rect">
            <a:avLst/>
          </a:prstGeom>
          <a:noFill/>
        </p:spPr>
        <p:txBody>
          <a:bodyPr wrap="square" rtlCol="0">
            <a:spAutoFit/>
          </a:bodyPr>
          <a:lstStyle/>
          <a:p>
            <a:pPr>
              <a:lnSpc>
                <a:spcPts val="7000"/>
              </a:lnSpc>
            </a:pPr>
            <a:r>
              <a:rPr lang="zh-CN" altLang="en-US" sz="66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右侧</a:t>
            </a:r>
            <a:endParaRPr lang="zh-CN" altLang="en-US" sz="66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7000"/>
              </a:lnSpc>
            </a:pPr>
            <a:r>
              <a:rPr lang="zh-CN" altLang="en-US" sz="66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作品展示</a:t>
            </a:r>
            <a:endParaRPr lang="zh-CN" altLang="en-US" sz="66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1357264" y="5618976"/>
            <a:ext cx="3805286" cy="2999740"/>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18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cxnSp>
        <p:nvCxnSpPr>
          <p:cNvPr id="17" name="Прямая соединительная линия 16"/>
          <p:cNvCxnSpPr/>
          <p:nvPr/>
        </p:nvCxnSpPr>
        <p:spPr>
          <a:xfrm>
            <a:off x="1453516" y="5317654"/>
            <a:ext cx="811085" cy="0"/>
          </a:xfrm>
          <a:prstGeom prst="line">
            <a:avLst/>
          </a:prstGeom>
          <a:ln w="57150">
            <a:solidFill>
              <a:srgbClr val="FE3000"/>
            </a:solidFill>
          </a:ln>
        </p:spPr>
        <p:style>
          <a:lnRef idx="1">
            <a:schemeClr val="accent1"/>
          </a:lnRef>
          <a:fillRef idx="0">
            <a:schemeClr val="accent1"/>
          </a:fillRef>
          <a:effectRef idx="0">
            <a:schemeClr val="accent1"/>
          </a:effectRef>
          <a:fontRef idx="minor">
            <a:schemeClr val="tx1"/>
          </a:fontRef>
        </p:style>
      </p:cxnSp>
      <p:sp>
        <p:nvSpPr>
          <p:cNvPr id="2" name="Рисунок 1"/>
          <p:cNvSpPr>
            <a:spLocks noGrp="1"/>
          </p:cNvSpPr>
          <p:nvPr>
            <p:ph type="pic" sz="quarter" idx="15"/>
          </p:nvPr>
        </p:nvSpPr>
        <p:spPr>
          <a:blipFill rotWithShape="1">
            <a:blip r:embed="rId1"/>
            <a:stretch>
              <a:fillRect b="-30000"/>
            </a:stretch>
          </a:blipFill>
        </p:spPr>
      </p:sp>
      <p:sp>
        <p:nvSpPr>
          <p:cNvPr id="3" name="Рисунок 2"/>
          <p:cNvSpPr>
            <a:spLocks noGrp="1"/>
          </p:cNvSpPr>
          <p:nvPr>
            <p:ph type="pic" sz="quarter" idx="16"/>
          </p:nvPr>
        </p:nvSpPr>
        <p:spPr>
          <a:blipFill rotWithShape="1">
            <a:blip r:embed="rId2"/>
            <a:stretch>
              <a:fillRect l="-30000" r="-30000"/>
            </a:stretch>
          </a:blipFill>
        </p:spPr>
      </p:sp>
      <p:sp>
        <p:nvSpPr>
          <p:cNvPr id="4" name="Рисунок 3"/>
          <p:cNvSpPr>
            <a:spLocks noGrp="1"/>
          </p:cNvSpPr>
          <p:nvPr>
            <p:ph type="pic" sz="quarter" idx="12"/>
          </p:nvPr>
        </p:nvSpPr>
        <p:spPr>
          <a:blipFill rotWithShape="1">
            <a:blip r:embed="rId3"/>
            <a:stretch>
              <a:fillRect l="-30000" r="-30000"/>
            </a:stretch>
          </a:blipFill>
        </p:spPr>
      </p:sp>
      <p:sp>
        <p:nvSpPr>
          <p:cNvPr id="5" name="Рисунок 4"/>
          <p:cNvSpPr>
            <a:spLocks noGrp="1"/>
          </p:cNvSpPr>
          <p:nvPr>
            <p:ph type="pic" sz="quarter" idx="14"/>
          </p:nvPr>
        </p:nvSpPr>
        <p:spPr>
          <a:blipFill rotWithShape="1">
            <a:blip r:embed="rId4"/>
            <a:stretch>
              <a:fillRect l="-30000" r="-30000"/>
            </a:stretch>
          </a:blipFill>
        </p:spPr>
      </p:sp>
      <p:sp>
        <p:nvSpPr>
          <p:cNvPr id="6" name="Рисунок 5"/>
          <p:cNvSpPr>
            <a:spLocks noGrp="1"/>
          </p:cNvSpPr>
          <p:nvPr>
            <p:ph type="pic" sz="quarter" idx="13"/>
          </p:nvPr>
        </p:nvSpPr>
        <p:spPr>
          <a:blipFill rotWithShape="1">
            <a:blip r:embed="rId5"/>
            <a:stretch>
              <a:fillRect l="-30000" r="-30000"/>
            </a:stretch>
          </a:blipFill>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26983" y="2421479"/>
            <a:ext cx="6397291" cy="3784600"/>
          </a:xfrm>
          <a:prstGeom prst="rect">
            <a:avLst/>
          </a:prstGeom>
          <a:noFill/>
        </p:spPr>
        <p:txBody>
          <a:bodyPr wrap="square" rtlCol="0">
            <a:spAutoFit/>
          </a:bodyPr>
          <a:lstStyle/>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右侧</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三幅</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作品展示</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7200"/>
              </a:lnSpc>
            </a:pP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9" name="TextBox 8"/>
          <p:cNvSpPr txBox="1"/>
          <p:nvPr/>
        </p:nvSpPr>
        <p:spPr>
          <a:xfrm>
            <a:off x="1357264" y="5863252"/>
            <a:ext cx="6377036" cy="3415030"/>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solidFill>
                  <a:schemeClr val="bg1"/>
                </a:solidFill>
                <a:latin typeface="微软雅黑" panose="020B0503020204020204" charset="-122"/>
                <a:ea typeface="微软雅黑" panose="020B0503020204020204" charset="-122"/>
                <a:cs typeface="微软雅黑" panose="020B0503020204020204" charset="-122"/>
                <a:sym typeface="+mn-ea"/>
              </a:rPr>
              <a:t>Lorem ipsum dolor sit amet, consectetuer adipiscing elit, sed diam nonummy nibh euismod tincidunt ut laoreet dolore magna aliquam erat volutpat. </a:t>
            </a:r>
            <a:endParaRPr sz="1800">
              <a:solidFill>
                <a:schemeClr val="bg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endParaRPr sz="1800">
              <a:solidFill>
                <a:schemeClr val="bg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solidFill>
                  <a:schemeClr val="bg1"/>
                </a:solidFill>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18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10" name="Прямая соединительная линия 9"/>
          <p:cNvCxnSpPr/>
          <p:nvPr/>
        </p:nvCxnSpPr>
        <p:spPr>
          <a:xfrm>
            <a:off x="1453516" y="5678770"/>
            <a:ext cx="811085" cy="0"/>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Прямоугольник 16"/>
          <p:cNvSpPr/>
          <p:nvPr/>
        </p:nvSpPr>
        <p:spPr>
          <a:xfrm>
            <a:off x="16884650" y="2690521"/>
            <a:ext cx="176603" cy="490754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charset="-122"/>
              <a:ea typeface="微软雅黑" panose="020B0503020204020204" charset="-122"/>
              <a:cs typeface="微软雅黑" panose="020B0503020204020204" charset="-122"/>
            </a:endParaRPr>
          </a:p>
        </p:txBody>
      </p:sp>
      <p:sp>
        <p:nvSpPr>
          <p:cNvPr id="2" name="Рисунок 1"/>
          <p:cNvSpPr>
            <a:spLocks noGrp="1"/>
          </p:cNvSpPr>
          <p:nvPr>
            <p:ph type="pic" sz="quarter" idx="10"/>
          </p:nvPr>
        </p:nvSpPr>
        <p:spPr>
          <a:blipFill rotWithShape="1">
            <a:blip r:embed="rId1"/>
            <a:stretch>
              <a:fillRect l="-30000" r="-30000"/>
            </a:stretch>
          </a:blipFill>
        </p:spPr>
      </p:sp>
      <p:sp>
        <p:nvSpPr>
          <p:cNvPr id="3" name="Рисунок 2"/>
          <p:cNvSpPr>
            <a:spLocks noGrp="1"/>
          </p:cNvSpPr>
          <p:nvPr>
            <p:ph type="pic" sz="quarter" idx="11"/>
          </p:nvPr>
        </p:nvSpPr>
        <p:spPr>
          <a:blipFill rotWithShape="1">
            <a:blip r:embed="rId2"/>
            <a:stretch>
              <a:fillRect b="-30000"/>
            </a:stretch>
          </a:blipFill>
        </p:spPr>
      </p:sp>
      <p:sp>
        <p:nvSpPr>
          <p:cNvPr id="4" name="Рисунок 3"/>
          <p:cNvSpPr>
            <a:spLocks noGrp="1"/>
          </p:cNvSpPr>
          <p:nvPr>
            <p:ph type="pic" sz="quarter" idx="12"/>
          </p:nvPr>
        </p:nvSpPr>
        <p:spPr>
          <a:blipFill rotWithShape="1">
            <a:blip r:embed="rId3"/>
            <a:stretch>
              <a:fillRect b="-30000"/>
            </a:stretch>
          </a:blipFill>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326983" y="2421479"/>
            <a:ext cx="6397291" cy="2861310"/>
          </a:xfrm>
          <a:prstGeom prst="rect">
            <a:avLst/>
          </a:prstGeom>
          <a:noFill/>
        </p:spPr>
        <p:txBody>
          <a:bodyPr wrap="square" rtlCol="0">
            <a:spAutoFit/>
          </a:bodyPr>
          <a:lstStyle/>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右侧</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四副</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7200"/>
              </a:lnSpc>
            </a:pPr>
            <a:r>
              <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rPr>
              <a:t>作品展示</a:t>
            </a:r>
            <a:endParaRPr lang="zh-CN" altLang="en-US" sz="7200" dirty="0" smtClean="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1357264" y="5994697"/>
            <a:ext cx="6377036" cy="1753235"/>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solidFill>
                  <a:schemeClr val="bg1"/>
                </a:solidFill>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6000" b="1" dirty="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11" name="Прямая соединительная линия 10"/>
          <p:cNvCxnSpPr/>
          <p:nvPr/>
        </p:nvCxnSpPr>
        <p:spPr>
          <a:xfrm>
            <a:off x="1453516" y="5678770"/>
            <a:ext cx="811085" cy="0"/>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Рисунок 1"/>
          <p:cNvSpPr>
            <a:spLocks noGrp="1"/>
          </p:cNvSpPr>
          <p:nvPr>
            <p:ph type="pic" sz="quarter" idx="11"/>
          </p:nvPr>
        </p:nvSpPr>
        <p:spPr>
          <a:blipFill rotWithShape="1">
            <a:blip r:embed="rId1"/>
            <a:stretch>
              <a:fillRect b="-30000"/>
            </a:stretch>
          </a:blipFill>
        </p:spPr>
      </p:sp>
      <p:sp>
        <p:nvSpPr>
          <p:cNvPr id="3" name="Рисунок 2"/>
          <p:cNvSpPr>
            <a:spLocks noGrp="1"/>
          </p:cNvSpPr>
          <p:nvPr>
            <p:ph type="pic" sz="quarter" idx="13"/>
          </p:nvPr>
        </p:nvSpPr>
        <p:spPr>
          <a:blipFill rotWithShape="1">
            <a:blip r:embed="rId2"/>
            <a:stretch>
              <a:fillRect b="-30000"/>
            </a:stretch>
          </a:blipFill>
        </p:spPr>
      </p:sp>
      <p:sp>
        <p:nvSpPr>
          <p:cNvPr id="4" name="Рисунок 3"/>
          <p:cNvSpPr>
            <a:spLocks noGrp="1"/>
          </p:cNvSpPr>
          <p:nvPr>
            <p:ph type="pic" sz="quarter" idx="12"/>
          </p:nvPr>
        </p:nvSpPr>
        <p:spPr>
          <a:blipFill rotWithShape="1">
            <a:blip r:embed="rId3"/>
            <a:stretch>
              <a:fillRect b="-30000"/>
            </a:stretch>
          </a:blipFill>
        </p:spPr>
      </p:sp>
      <p:sp>
        <p:nvSpPr>
          <p:cNvPr id="5" name="Рисунок 4"/>
          <p:cNvSpPr>
            <a:spLocks noGrp="1"/>
          </p:cNvSpPr>
          <p:nvPr>
            <p:ph type="pic" sz="quarter" idx="10"/>
          </p:nvPr>
        </p:nvSpPr>
        <p:spPr>
          <a:blipFill rotWithShape="1">
            <a:blip r:embed="rId4"/>
            <a:stretch>
              <a:fillRect b="-30000"/>
            </a:stretch>
          </a:blipFill>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Рисунок 1"/>
          <p:cNvSpPr>
            <a:spLocks noGrp="1"/>
          </p:cNvSpPr>
          <p:nvPr>
            <p:ph type="pic" sz="quarter" idx="10"/>
          </p:nvPr>
        </p:nvSpPr>
        <p:spPr>
          <a:blipFill rotWithShape="1">
            <a:blip r:embed="rId1"/>
            <a:stretch>
              <a:fillRect b="-30000"/>
            </a:stretch>
          </a:blipFill>
        </p:spPr>
      </p:sp>
      <p:sp>
        <p:nvSpPr>
          <p:cNvPr id="3" name="Рисунок 2"/>
          <p:cNvSpPr>
            <a:spLocks noGrp="1"/>
          </p:cNvSpPr>
          <p:nvPr>
            <p:ph type="pic" sz="quarter" idx="12"/>
          </p:nvPr>
        </p:nvSpPr>
        <p:spPr>
          <a:blipFill rotWithShape="1">
            <a:blip r:embed="rId1"/>
            <a:stretch>
              <a:fillRect b="-30000"/>
            </a:stretch>
          </a:blipFill>
        </p:spPr>
      </p:sp>
      <p:sp>
        <p:nvSpPr>
          <p:cNvPr id="4" name="Рисунок 3"/>
          <p:cNvSpPr>
            <a:spLocks noGrp="1"/>
          </p:cNvSpPr>
          <p:nvPr>
            <p:ph type="pic" sz="quarter" idx="13"/>
          </p:nvPr>
        </p:nvSpPr>
        <p:spPr>
          <a:blipFill rotWithShape="1">
            <a:blip r:embed="rId1"/>
            <a:stretch>
              <a:fillRect b="-30000"/>
            </a:stretch>
          </a:blipFill>
        </p:spPr>
      </p:sp>
      <p:sp>
        <p:nvSpPr>
          <p:cNvPr id="5" name="Рисунок 4"/>
          <p:cNvSpPr>
            <a:spLocks noGrp="1"/>
          </p:cNvSpPr>
          <p:nvPr>
            <p:ph type="pic" sz="quarter" idx="15"/>
          </p:nvPr>
        </p:nvSpPr>
        <p:spPr>
          <a:blipFill rotWithShape="1">
            <a:blip r:embed="rId1"/>
            <a:stretch>
              <a:fillRect b="-30000"/>
            </a:stretch>
          </a:blipFill>
        </p:spPr>
      </p:sp>
      <p:sp>
        <p:nvSpPr>
          <p:cNvPr id="6" name="Рисунок 5"/>
          <p:cNvSpPr>
            <a:spLocks noGrp="1"/>
          </p:cNvSpPr>
          <p:nvPr>
            <p:ph type="pic" sz="quarter" idx="14"/>
          </p:nvPr>
        </p:nvSpPr>
        <p:spPr>
          <a:blipFill rotWithShape="1">
            <a:blip r:embed="rId1"/>
            <a:stretch>
              <a:fillRect b="-30000"/>
            </a:stretch>
          </a:blipFill>
        </p:spPr>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Рисунок 1"/>
          <p:cNvSpPr>
            <a:spLocks noGrp="1"/>
          </p:cNvSpPr>
          <p:nvPr>
            <p:ph type="pic" sz="quarter" idx="10"/>
          </p:nvPr>
        </p:nvSpPr>
        <p:spPr>
          <a:blipFill rotWithShape="1">
            <a:blip r:embed="rId1"/>
            <a:stretch>
              <a:fillRect b="-30000"/>
            </a:stretch>
          </a:blipFill>
        </p:spPr>
      </p:sp>
      <p:sp>
        <p:nvSpPr>
          <p:cNvPr id="3" name="Рисунок 2"/>
          <p:cNvSpPr>
            <a:spLocks noGrp="1"/>
          </p:cNvSpPr>
          <p:nvPr>
            <p:ph type="pic" sz="quarter" idx="14"/>
          </p:nvPr>
        </p:nvSpPr>
        <p:spPr>
          <a:blipFill rotWithShape="1">
            <a:blip r:embed="rId1"/>
            <a:stretch>
              <a:fillRect b="-30000"/>
            </a:stretch>
          </a:blipFill>
        </p:spPr>
      </p:sp>
      <p:sp>
        <p:nvSpPr>
          <p:cNvPr id="4" name="Рисунок 3"/>
          <p:cNvSpPr>
            <a:spLocks noGrp="1"/>
          </p:cNvSpPr>
          <p:nvPr>
            <p:ph type="pic" sz="quarter" idx="13"/>
          </p:nvPr>
        </p:nvSpPr>
        <p:spPr>
          <a:blipFill rotWithShape="1">
            <a:blip r:embed="rId1"/>
            <a:stretch>
              <a:fillRect b="-30000"/>
            </a:stretch>
          </a:blipFill>
        </p:spPr>
      </p:sp>
      <p:sp>
        <p:nvSpPr>
          <p:cNvPr id="5" name="Рисунок 4"/>
          <p:cNvSpPr>
            <a:spLocks noGrp="1"/>
          </p:cNvSpPr>
          <p:nvPr>
            <p:ph type="pic" sz="quarter" idx="12"/>
          </p:nvPr>
        </p:nvSpPr>
        <p:spPr>
          <a:blipFill rotWithShape="1">
            <a:blip r:embed="rId1"/>
            <a:stretch>
              <a:fillRect b="-30000"/>
            </a:stretch>
          </a:blipFill>
        </p:spPr>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338215" y="2027582"/>
            <a:ext cx="6796136" cy="2676525"/>
          </a:xfrm>
          <a:prstGeom prst="rect">
            <a:avLst/>
          </a:prstGeom>
          <a:noFill/>
        </p:spPr>
        <p:txBody>
          <a:bodyPr wrap="square" rtlCol="0">
            <a:spAutoFit/>
          </a:bodyPr>
          <a:lstStyle/>
          <a:p>
            <a:pPr>
              <a:lnSpc>
                <a:spcPct val="100000"/>
              </a:lnSpc>
            </a:pPr>
            <a:r>
              <a:rPr lang="zh-CN" altLang="en-US" sz="88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右侧</a:t>
            </a:r>
            <a:endParaRPr lang="zh-CN" altLang="en-US" sz="88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a:lnSpc>
                <a:spcPct val="100000"/>
              </a:lnSpc>
            </a:pPr>
            <a:r>
              <a:rPr lang="zh-CN" altLang="en-US" sz="80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作品展示</a:t>
            </a:r>
            <a:endParaRPr lang="zh-CN" altLang="en-US" sz="8000"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TextBox 10"/>
          <p:cNvSpPr txBox="1"/>
          <p:nvPr/>
        </p:nvSpPr>
        <p:spPr>
          <a:xfrm>
            <a:off x="1357264" y="5782968"/>
            <a:ext cx="7305473" cy="1753235"/>
          </a:xfrm>
          <a:prstGeom prst="rect">
            <a:avLst/>
          </a:prstGeom>
          <a:noFill/>
        </p:spPr>
        <p:txBody>
          <a:bodyPr wrap="square" rtlCol="0">
            <a:spAutoFit/>
          </a:bodyPr>
          <a:lstStyle/>
          <a:p>
            <a:pPr algn="l">
              <a:lnSpc>
                <a:spcPct val="150000"/>
              </a:lnSpc>
              <a:defRPr sz="1600" b="0">
                <a:solidFill>
                  <a:srgbClr val="677180"/>
                </a:solidFill>
                <a:latin typeface="Roboto Light" panose="02000000000000000000"/>
                <a:ea typeface="Roboto Light" panose="02000000000000000000"/>
                <a:cs typeface="Roboto Light" panose="02000000000000000000"/>
                <a:sym typeface="Roboto Light" panose="02000000000000000000"/>
              </a:defRPr>
            </a:pPr>
            <a:r>
              <a:rPr sz="1800">
                <a:latin typeface="微软雅黑" panose="020B0503020204020204" charset="-122"/>
                <a:ea typeface="微软雅黑" panose="020B0503020204020204" charset="-122"/>
                <a:cs typeface="微软雅黑" panose="020B0503020204020204" charset="-122"/>
                <a:sym typeface="+mn-ea"/>
              </a:rPr>
              <a:t>Ut wisi enim ad minim veniam, quis nostrud exerci tation ullamcorper suscipit lobortis nisl ut aliquip ex ea commodo consequat. Ut wisi enim ad minim veniam, quis nostrud exerci tation.</a:t>
            </a:r>
            <a:endParaRPr lang="ru-RU" sz="60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cxnSp>
        <p:nvCxnSpPr>
          <p:cNvPr id="12" name="Прямая соединительная линия 11"/>
          <p:cNvCxnSpPr/>
          <p:nvPr/>
        </p:nvCxnSpPr>
        <p:spPr>
          <a:xfrm>
            <a:off x="0" y="5143500"/>
            <a:ext cx="3619500" cy="0"/>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Рисунок 1"/>
          <p:cNvSpPr>
            <a:spLocks noGrp="1"/>
          </p:cNvSpPr>
          <p:nvPr>
            <p:ph type="pic" sz="quarter" idx="12"/>
          </p:nvPr>
        </p:nvSpPr>
        <p:spPr>
          <a:blipFill rotWithShape="1">
            <a:blip r:embed="rId1"/>
            <a:stretch>
              <a:fillRect b="-30000"/>
            </a:stretch>
          </a:blipFill>
        </p:spPr>
      </p:sp>
      <p:sp>
        <p:nvSpPr>
          <p:cNvPr id="3" name="Рисунок 2"/>
          <p:cNvSpPr>
            <a:spLocks noGrp="1"/>
          </p:cNvSpPr>
          <p:nvPr>
            <p:ph type="pic" sz="quarter" idx="13"/>
          </p:nvPr>
        </p:nvSpPr>
        <p:spPr>
          <a:blipFill rotWithShape="1">
            <a:blip r:embed="rId2"/>
            <a:stretch>
              <a:fillRect b="-30000"/>
            </a:stretch>
          </a:blipFill>
        </p:spPr>
      </p:sp>
      <p:sp>
        <p:nvSpPr>
          <p:cNvPr id="4" name="Рисунок 3"/>
          <p:cNvSpPr>
            <a:spLocks noGrp="1"/>
          </p:cNvSpPr>
          <p:nvPr>
            <p:ph type="pic" sz="quarter" idx="14"/>
          </p:nvPr>
        </p:nvSpPr>
        <p:spPr>
          <a:blipFill rotWithShape="1">
            <a:blip r:embed="rId3"/>
            <a:stretch>
              <a:fillRect b="-30000"/>
            </a:stretch>
          </a:blipFill>
        </p:spPr>
      </p:sp>
      <p:sp>
        <p:nvSpPr>
          <p:cNvPr id="5" name="Рисунок 4"/>
          <p:cNvSpPr>
            <a:spLocks noGrp="1"/>
          </p:cNvSpPr>
          <p:nvPr>
            <p:ph type="pic" sz="quarter" idx="11"/>
          </p:nvPr>
        </p:nvSpPr>
        <p:spPr>
          <a:blipFill rotWithShape="1">
            <a:blip r:embed="rId4"/>
            <a:stretch>
              <a:fillRect t="-30000"/>
            </a:stretch>
          </a:blipFill>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6">
      <a:majorFont>
        <a:latin typeface="Roboto Black"/>
        <a:ea typeface=""/>
        <a:cs typeface=""/>
      </a:majorFont>
      <a:minorFont>
        <a:latin typeface="Roboto Light"/>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2119</Words>
  <Application>WPS 演示</Application>
  <PresentationFormat>Произвольный</PresentationFormat>
  <Paragraphs>47</Paragraphs>
  <Slides>10</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微软雅黑</vt:lpstr>
      <vt:lpstr>Roboto Light</vt:lpstr>
      <vt:lpstr>Roboto Bold</vt:lpstr>
      <vt:lpstr>Wide Latin</vt:lpstr>
      <vt:lpstr>Arial Unicode MS</vt:lpstr>
      <vt:lpstr>方圆魂心体</vt:lpstr>
      <vt:lpstr>Тема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RePack by Diakov</dc:creator>
  <cp:lastModifiedBy>Moment123</cp:lastModifiedBy>
  <cp:revision>273</cp:revision>
  <dcterms:created xsi:type="dcterms:W3CDTF">2017-06-12T02:35:00Z</dcterms:created>
  <dcterms:modified xsi:type="dcterms:W3CDTF">2018-07-24T11:47:41Z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