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78" r:id="rId11"/>
    <p:sldId id="265" r:id="rId12"/>
    <p:sldId id="266" r:id="rId13"/>
    <p:sldId id="267" r:id="rId14"/>
    <p:sldId id="268" r:id="rId15"/>
    <p:sldId id="279" r:id="rId16"/>
    <p:sldId id="269" r:id="rId17"/>
    <p:sldId id="270" r:id="rId18"/>
    <p:sldId id="271" r:id="rId19"/>
    <p:sldId id="272" r:id="rId20"/>
    <p:sldId id="280" r:id="rId21"/>
    <p:sldId id="273" r:id="rId22"/>
    <p:sldId id="274" r:id="rId23"/>
    <p:sldId id="275" r:id="rId24"/>
    <p:sldId id="276" r:id="rId25"/>
    <p:sldId id="277" r:id="rId26"/>
    <p:sldId id="281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B6C6D"/>
    <a:srgbClr val="FFF5BD"/>
    <a:srgbClr val="FFF8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593B00F-0F83-446D-8619-6731EC0757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C74966BB-C808-4A15-9B11-F8BC62E13E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838E545-AC7B-4C1F-B2B3-D578E79989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961C8-A9EE-4937-83FA-E0B693C27CB4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C92364B-8525-4D60-B3BF-224D8D148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53B3393-7075-4503-9330-0A5C5F874A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3EDF5-10C6-45DE-8B2A-8A4CFE0373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8294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7E97840-D49B-484A-A3CD-CE9E748050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D852AB10-6978-490D-8EDA-BE707BBC880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674715-904D-4A09-9FAF-5204B554B5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961C8-A9EE-4937-83FA-E0B693C27CB4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824D1E7-7760-4E65-B0AA-942A8EEF0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280D74E-6145-4B13-8DE8-20C5C129F4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3EDF5-10C6-45DE-8B2A-8A4CFE0373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929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487EF33-DE60-4A0F-937A-832DD1DB878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73C520A-7802-48B3-9A59-C74FD0B82C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C12AEA2-DFFB-4545-A848-B9A262926B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961C8-A9EE-4937-83FA-E0B693C27CB4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128F503-4BB6-47A1-9047-F4A583208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FD4A2A1-565E-4CE4-AB21-52172A7811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3EDF5-10C6-45DE-8B2A-8A4CFE0373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9725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5D311750-E45B-4D8F-8F50-D9B40C8C5A94}"/>
              </a:ext>
            </a:extLst>
          </p:cNvPr>
          <p:cNvGrpSpPr/>
          <p:nvPr userDrawn="1"/>
        </p:nvGrpSpPr>
        <p:grpSpPr>
          <a:xfrm>
            <a:off x="0" y="1"/>
            <a:ext cx="12192002" cy="6858000"/>
            <a:chOff x="0" y="1"/>
            <a:chExt cx="12192002" cy="6858000"/>
          </a:xfrm>
        </p:grpSpPr>
        <p:pic>
          <p:nvPicPr>
            <p:cNvPr id="8" name="图形 7">
              <a:extLst>
                <a:ext uri="{FF2B5EF4-FFF2-40B4-BE49-F238E27FC236}">
                  <a16:creationId xmlns:a16="http://schemas.microsoft.com/office/drawing/2014/main" id="{C7711D18-E05C-44A9-A0B3-1DAC081C0F5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r="2392"/>
            <a:stretch/>
          </p:blipFill>
          <p:spPr>
            <a:xfrm rot="5400000">
              <a:off x="1989252" y="828859"/>
              <a:ext cx="4039887" cy="8018391"/>
            </a:xfrm>
            <a:prstGeom prst="rect">
              <a:avLst/>
            </a:prstGeom>
          </p:spPr>
        </p:pic>
        <p:pic>
          <p:nvPicPr>
            <p:cNvPr id="9" name="图形 8">
              <a:extLst>
                <a:ext uri="{FF2B5EF4-FFF2-40B4-BE49-F238E27FC236}">
                  <a16:creationId xmlns:a16="http://schemas.microsoft.com/office/drawing/2014/main" id="{E1AAEE02-5938-4C4B-8934-A9159E15A6D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t="18273" r="2392" b="-1"/>
            <a:stretch/>
          </p:blipFill>
          <p:spPr>
            <a:xfrm rot="5400000">
              <a:off x="6895454" y="1561455"/>
              <a:ext cx="4039890" cy="6553202"/>
            </a:xfrm>
            <a:prstGeom prst="rect">
              <a:avLst/>
            </a:prstGeom>
          </p:spPr>
        </p:pic>
        <p:pic>
          <p:nvPicPr>
            <p:cNvPr id="11" name="图形 10">
              <a:extLst>
                <a:ext uri="{FF2B5EF4-FFF2-40B4-BE49-F238E27FC236}">
                  <a16:creationId xmlns:a16="http://schemas.microsoft.com/office/drawing/2014/main" id="{95A7B309-F198-438E-907B-5A2466A561A4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r="2392"/>
            <a:stretch/>
          </p:blipFill>
          <p:spPr>
            <a:xfrm rot="5400000">
              <a:off x="1989252" y="-1989251"/>
              <a:ext cx="4039887" cy="8018391"/>
            </a:xfrm>
            <a:prstGeom prst="rect">
              <a:avLst/>
            </a:prstGeom>
          </p:spPr>
        </p:pic>
        <p:pic>
          <p:nvPicPr>
            <p:cNvPr id="12" name="图形 11">
              <a:extLst>
                <a:ext uri="{FF2B5EF4-FFF2-40B4-BE49-F238E27FC236}">
                  <a16:creationId xmlns:a16="http://schemas.microsoft.com/office/drawing/2014/main" id="{FDDAB6C9-60F5-44FA-81E0-D20B905BBE19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t="18273" r="2392"/>
            <a:stretch/>
          </p:blipFill>
          <p:spPr>
            <a:xfrm rot="5400000">
              <a:off x="6895455" y="-1256656"/>
              <a:ext cx="4039890" cy="6553204"/>
            </a:xfrm>
            <a:prstGeom prst="rect">
              <a:avLst/>
            </a:prstGeom>
          </p:spPr>
        </p:pic>
      </p:grpSp>
      <p:pic>
        <p:nvPicPr>
          <p:cNvPr id="16" name="图片 15" descr="图片包含 建筑物, 墙壁, 室内&#10;&#10;已生成高可信度的说明">
            <a:extLst>
              <a:ext uri="{FF2B5EF4-FFF2-40B4-BE49-F238E27FC236}">
                <a16:creationId xmlns:a16="http://schemas.microsoft.com/office/drawing/2014/main" id="{F048CD2D-3955-440D-B756-5C21A9AE289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70856"/>
            <a:ext cx="12192000" cy="515257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25864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57E1481-6FF0-4BA8-91AC-512250FF18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B9AED71-CFDC-4CFC-B4D3-8B366927E6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9DBAF33-AD93-4531-8676-4294547275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961C8-A9EE-4937-83FA-E0B693C27CB4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4216642-C37D-4267-A659-E33A46025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C041FE5-E3D9-4A55-9656-5E6CD3D847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3EDF5-10C6-45DE-8B2A-8A4CFE0373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1046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862634C-F22B-4103-B110-7D3F23CBDA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74B5EE4-E42C-4A4A-AEF6-03C35F6228D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9D27673-E746-40A1-893C-1BBB534367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0126787-D6CE-410D-877B-39BE319183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961C8-A9EE-4937-83FA-E0B693C27CB4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43EA459-ACBB-4E79-8CB3-C3FA0A897C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89EA52E-E0F7-4E86-AA58-BA39E66BAA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3EDF5-10C6-45DE-8B2A-8A4CFE0373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6054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663EDE3-DC61-4768-8330-1229E12D93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DA37228-EEA9-4928-9903-59EAC6C25B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92AC33A-4F7C-461D-8B86-1A8783B30B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2CE3BD1-CFEB-4312-BD25-5418DCED088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BB9D7F21-61EF-41A2-B87F-AE0EB3F954E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0EE791AF-19B3-4C91-89F7-83ADC53147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961C8-A9EE-4937-83FA-E0B693C27CB4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ACDCCB88-F894-43FC-8386-BC226ED353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894F35E3-B076-44A3-9655-6A8D3B7482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3EDF5-10C6-45DE-8B2A-8A4CFE0373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195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67389FE-9D67-458F-89C6-0FEB4F603A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8BFF544B-21C3-4EE4-93BF-52F0CC5405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961C8-A9EE-4937-83FA-E0B693C27CB4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575AFAD1-754A-47BA-9C2E-ADB4F8E430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F4CA0AE-E01A-47AF-9DB0-1DDE93A17B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3EDF5-10C6-45DE-8B2A-8A4CFE0373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2123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710B57F7-12EB-4754-A674-2D0B0F0D5A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961C8-A9EE-4937-83FA-E0B693C27CB4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4F68DFE2-8BB2-4EE2-B707-D4E68D292F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DD1F818-754B-4FB4-B968-6C934101D7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3EDF5-10C6-45DE-8B2A-8A4CFE0373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1135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E3A913C-A4E4-4DDF-9FE0-CCE22881F5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A125493-34B6-4006-B7BD-4D67A50E4F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A1CDCB6-3843-438B-A842-7792AF21F90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5088A60-AAB7-4CEC-9AE4-E4EA1981AB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961C8-A9EE-4937-83FA-E0B693C27CB4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68C009-67A0-4D97-89D6-DCE003096F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5B2DDD9-2282-4442-9AF6-46D43200BE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3EDF5-10C6-45DE-8B2A-8A4CFE0373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1787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6A9DAC3-687C-4A39-9775-E80E697A68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3E6E9D9D-C2FB-49A9-ADA8-DE4076A881B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5F0A05-50EF-44A7-A3B9-65CE2A11BB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92FE15C-EDA3-4555-85FB-0E11466A48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961C8-A9EE-4937-83FA-E0B693C27CB4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162C5B4-7E72-462A-A34C-EE3DDE3DF8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E0142E6-561A-416A-B0D9-C1FF7F72CD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3EDF5-10C6-45DE-8B2A-8A4CFE0373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8813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20AE648-7DC0-4186-A449-0098238683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5339584-43D9-4B8C-845A-A4D021F698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712B36-B64C-49CC-A305-F148927E77D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A961C8-A9EE-4937-83FA-E0B693C27CB4}" type="datetimeFigureOut">
              <a:rPr lang="zh-CN" altLang="en-US" smtClean="0"/>
              <a:t>2019/4/3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613CDBE-4344-44A6-8E24-78E3E09C420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AF81360-6A3D-479D-882A-75CCFB9D22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23EDF5-10C6-45DE-8B2A-8A4CFE0373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52581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emf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sv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.png"/><Relationship Id="rId5" Type="http://schemas.microsoft.com/office/2007/relationships/hdphoto" Target="../media/hdphoto1.wdp"/><Relationship Id="rId4" Type="http://schemas.openxmlformats.org/officeDocument/2006/relationships/image" Target="../media/image3.png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emf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emf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emf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emf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emf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emf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建筑物, 墙壁, 室内&#10;&#10;已生成高可信度的说明">
            <a:extLst>
              <a:ext uri="{FF2B5EF4-FFF2-40B4-BE49-F238E27FC236}">
                <a16:creationId xmlns:a16="http://schemas.microsoft.com/office/drawing/2014/main" id="{54C2BBAC-D59B-4C5E-B3B6-E944EFCD5F4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D697D757-A5B8-4DF2-8B82-1E06A5B78F5E}"/>
              </a:ext>
            </a:extLst>
          </p:cNvPr>
          <p:cNvGrpSpPr/>
          <p:nvPr/>
        </p:nvGrpSpPr>
        <p:grpSpPr>
          <a:xfrm>
            <a:off x="0" y="3225907"/>
            <a:ext cx="12192000" cy="3632095"/>
            <a:chOff x="0" y="3225907"/>
            <a:chExt cx="12192000" cy="3632095"/>
          </a:xfrm>
        </p:grpSpPr>
        <p:pic>
          <p:nvPicPr>
            <p:cNvPr id="4" name="图形 3">
              <a:extLst>
                <a:ext uri="{FF2B5EF4-FFF2-40B4-BE49-F238E27FC236}">
                  <a16:creationId xmlns:a16="http://schemas.microsoft.com/office/drawing/2014/main" id="{14AD375C-938B-4E3F-B475-5D44A2FDB07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r="2392"/>
            <a:stretch/>
          </p:blipFill>
          <p:spPr>
            <a:xfrm rot="5400000">
              <a:off x="1788453" y="1437455"/>
              <a:ext cx="3632092" cy="7208998"/>
            </a:xfrm>
            <a:prstGeom prst="rect">
              <a:avLst/>
            </a:prstGeom>
          </p:spPr>
        </p:pic>
        <p:pic>
          <p:nvPicPr>
            <p:cNvPr id="5" name="图形 4">
              <a:extLst>
                <a:ext uri="{FF2B5EF4-FFF2-40B4-BE49-F238E27FC236}">
                  <a16:creationId xmlns:a16="http://schemas.microsoft.com/office/drawing/2014/main" id="{C157DC3D-A8D5-4F34-B032-D8650D0536E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t="1201" r="2392"/>
            <a:stretch/>
          </p:blipFill>
          <p:spPr>
            <a:xfrm rot="5400000">
              <a:off x="6814755" y="1480757"/>
              <a:ext cx="3632095" cy="7122395"/>
            </a:xfrm>
            <a:prstGeom prst="rect">
              <a:avLst/>
            </a:prstGeom>
          </p:spPr>
        </p:pic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252F398E-44DC-4423-99B7-8AEBFBF5AC5A}"/>
              </a:ext>
            </a:extLst>
          </p:cNvPr>
          <p:cNvGrpSpPr/>
          <p:nvPr/>
        </p:nvGrpSpPr>
        <p:grpSpPr>
          <a:xfrm>
            <a:off x="3238500" y="221048"/>
            <a:ext cx="6007100" cy="6009718"/>
            <a:chOff x="3238500" y="221048"/>
            <a:chExt cx="6007100" cy="6009718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CAC838CC-3A6A-4608-9D3B-E3CCE64C18D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238500" y="221048"/>
              <a:ext cx="6007100" cy="6009718"/>
            </a:xfrm>
            <a:prstGeom prst="rect">
              <a:avLst/>
            </a:prstGeom>
          </p:spPr>
        </p:pic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04C28DFB-B897-44A6-99B7-55DA762EAD67}"/>
                </a:ext>
              </a:extLst>
            </p:cNvPr>
            <p:cNvSpPr/>
            <p:nvPr/>
          </p:nvSpPr>
          <p:spPr>
            <a:xfrm>
              <a:off x="4114800" y="2348740"/>
              <a:ext cx="4233575" cy="1754328"/>
            </a:xfrm>
            <a:prstGeom prst="roundRect">
              <a:avLst/>
            </a:prstGeom>
            <a:solidFill>
              <a:srgbClr val="FFF5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3B37D748-0498-4461-82E4-6B819955C014}"/>
              </a:ext>
            </a:extLst>
          </p:cNvPr>
          <p:cNvSpPr txBox="1"/>
          <p:nvPr/>
        </p:nvSpPr>
        <p:spPr>
          <a:xfrm>
            <a:off x="4072225" y="2348742"/>
            <a:ext cx="4339650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6B6C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民族古典风格</a:t>
            </a:r>
            <a:endParaRPr lang="en-US" altLang="zh-CN" sz="5400" b="1" dirty="0">
              <a:solidFill>
                <a:srgbClr val="6B6C6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5400" b="1" dirty="0">
                <a:solidFill>
                  <a:srgbClr val="6B6C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动态</a:t>
            </a:r>
            <a:r>
              <a:rPr lang="en-US" altLang="zh-CN" sz="5400" b="1" dirty="0">
                <a:solidFill>
                  <a:srgbClr val="6B6C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5400" b="1" dirty="0">
                <a:solidFill>
                  <a:srgbClr val="6B6C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</a:p>
        </p:txBody>
      </p:sp>
      <p:pic>
        <p:nvPicPr>
          <p:cNvPr id="6" name="卢小旭 - 望月之城">
            <a:hlinkClick r:id="" action="ppaction://media"/>
            <a:extLst>
              <a:ext uri="{FF2B5EF4-FFF2-40B4-BE49-F238E27FC236}">
                <a16:creationId xmlns:a16="http://schemas.microsoft.com/office/drawing/2014/main" id="{566817A6-9E27-4C72-AD4A-C01B9FE4432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043575" y="-867269"/>
            <a:ext cx="609600" cy="60960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644306DA-611D-4977-9B9D-50587E0F3F3F}"/>
              </a:ext>
            </a:extLst>
          </p:cNvPr>
          <p:cNvSpPr/>
          <p:nvPr/>
        </p:nvSpPr>
        <p:spPr>
          <a:xfrm>
            <a:off x="3997230" y="5133703"/>
            <a:ext cx="4585063" cy="444137"/>
          </a:xfrm>
          <a:prstGeom prst="rect">
            <a:avLst/>
          </a:prstGeom>
          <a:solidFill>
            <a:srgbClr val="FFF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rgbClr val="6B6C6D"/>
                </a:solidFill>
              </a:rPr>
              <a:t>汇报人：精进君   汇报时间：</a:t>
            </a:r>
            <a:r>
              <a:rPr lang="en-US" altLang="zh-CN" sz="2000" b="1" dirty="0">
                <a:solidFill>
                  <a:srgbClr val="6B6C6D"/>
                </a:solidFill>
              </a:rPr>
              <a:t>XX</a:t>
            </a:r>
            <a:r>
              <a:rPr lang="zh-CN" altLang="en-US" sz="2000" b="1" dirty="0">
                <a:solidFill>
                  <a:srgbClr val="6B6C6D"/>
                </a:solidFill>
              </a:rPr>
              <a:t>年</a:t>
            </a:r>
            <a:r>
              <a:rPr lang="en-US" altLang="zh-CN" sz="2000" b="1" dirty="0">
                <a:solidFill>
                  <a:srgbClr val="6B6C6D"/>
                </a:solidFill>
              </a:rPr>
              <a:t>XX</a:t>
            </a:r>
            <a:r>
              <a:rPr lang="zh-CN" altLang="en-US" sz="2000" b="1" dirty="0">
                <a:solidFill>
                  <a:srgbClr val="6B6C6D"/>
                </a:solidFill>
              </a:rPr>
              <a:t>月</a:t>
            </a:r>
          </a:p>
        </p:txBody>
      </p:sp>
    </p:spTree>
    <p:extLst>
      <p:ext uri="{BB962C8B-B14F-4D97-AF65-F5344CB8AC3E}">
        <p14:creationId xmlns:p14="http://schemas.microsoft.com/office/powerpoint/2010/main" val="606239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11" grpId="0"/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建筑物, 墙壁, 室内&#10;&#10;已生成高可信度的说明">
            <a:extLst>
              <a:ext uri="{FF2B5EF4-FFF2-40B4-BE49-F238E27FC236}">
                <a16:creationId xmlns:a16="http://schemas.microsoft.com/office/drawing/2014/main" id="{16DD1120-AE54-4827-BE1F-4E20CE4AA4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3795FF0A-3228-41DD-8DBB-D78E98E63CFF}"/>
              </a:ext>
            </a:extLst>
          </p:cNvPr>
          <p:cNvGrpSpPr/>
          <p:nvPr/>
        </p:nvGrpSpPr>
        <p:grpSpPr>
          <a:xfrm>
            <a:off x="0" y="4728327"/>
            <a:ext cx="12191999" cy="2129673"/>
            <a:chOff x="0" y="4728327"/>
            <a:chExt cx="12191999" cy="2129673"/>
          </a:xfrm>
        </p:grpSpPr>
        <p:pic>
          <p:nvPicPr>
            <p:cNvPr id="6" name="图形 5">
              <a:extLst>
                <a:ext uri="{FF2B5EF4-FFF2-40B4-BE49-F238E27FC236}">
                  <a16:creationId xmlns:a16="http://schemas.microsoft.com/office/drawing/2014/main" id="{E342EFFB-4744-491F-B447-A748BBFCC91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r="42768"/>
            <a:stretch/>
          </p:blipFill>
          <p:spPr>
            <a:xfrm rot="5400000">
              <a:off x="2539663" y="2188665"/>
              <a:ext cx="2129672" cy="7208998"/>
            </a:xfrm>
            <a:prstGeom prst="rect">
              <a:avLst/>
            </a:prstGeom>
          </p:spPr>
        </p:pic>
        <p:pic>
          <p:nvPicPr>
            <p:cNvPr id="7" name="图形 6">
              <a:extLst>
                <a:ext uri="{FF2B5EF4-FFF2-40B4-BE49-F238E27FC236}">
                  <a16:creationId xmlns:a16="http://schemas.microsoft.com/office/drawing/2014/main" id="{47A8422A-C7DB-4D3A-9019-C93AEF165E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t="1201" r="42768"/>
            <a:stretch/>
          </p:blipFill>
          <p:spPr>
            <a:xfrm rot="5400000">
              <a:off x="7565965" y="2231966"/>
              <a:ext cx="2129673" cy="7122395"/>
            </a:xfrm>
            <a:prstGeom prst="rect">
              <a:avLst/>
            </a:prstGeom>
          </p:spPr>
        </p:pic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1DBD3A24-68EC-4FEA-A287-A5A4BFC5CAC4}"/>
              </a:ext>
            </a:extLst>
          </p:cNvPr>
          <p:cNvGrpSpPr/>
          <p:nvPr/>
        </p:nvGrpSpPr>
        <p:grpSpPr>
          <a:xfrm>
            <a:off x="4175124" y="310631"/>
            <a:ext cx="4105276" cy="4107065"/>
            <a:chOff x="131047" y="1723474"/>
            <a:chExt cx="3003552" cy="3004861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1E54D722-7448-4E98-B611-38D680F16E6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31047" y="1723474"/>
              <a:ext cx="3003552" cy="3004861"/>
            </a:xfrm>
            <a:prstGeom prst="rect">
              <a:avLst/>
            </a:prstGeom>
          </p:spPr>
        </p:pic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213DEF81-8CB7-47FF-853A-6B6A20E0B0E6}"/>
                </a:ext>
              </a:extLst>
            </p:cNvPr>
            <p:cNvSpPr/>
            <p:nvPr/>
          </p:nvSpPr>
          <p:spPr>
            <a:xfrm>
              <a:off x="1068986" y="2680401"/>
              <a:ext cx="1091005" cy="1091005"/>
            </a:xfrm>
            <a:prstGeom prst="ellipse">
              <a:avLst/>
            </a:prstGeom>
            <a:solidFill>
              <a:srgbClr val="6B6C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C86F88F8-6783-4FF6-A6E5-1FC1F98D3813}"/>
                </a:ext>
              </a:extLst>
            </p:cNvPr>
            <p:cNvSpPr/>
            <p:nvPr/>
          </p:nvSpPr>
          <p:spPr>
            <a:xfrm>
              <a:off x="994905" y="2919233"/>
              <a:ext cx="1239166" cy="6079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FFF5B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86965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70">
            <a:extLst>
              <a:ext uri="{FF2B5EF4-FFF2-40B4-BE49-F238E27FC236}">
                <a16:creationId xmlns:a16="http://schemas.microsoft.com/office/drawing/2014/main" id="{3A916C33-631A-4BCC-AC6F-17E87CCD7B35}"/>
              </a:ext>
            </a:extLst>
          </p:cNvPr>
          <p:cNvSpPr>
            <a:spLocks/>
          </p:cNvSpPr>
          <p:nvPr/>
        </p:nvSpPr>
        <p:spPr bwMode="auto">
          <a:xfrm rot="5400000">
            <a:off x="3176400" y="2553989"/>
            <a:ext cx="479822" cy="1372790"/>
          </a:xfrm>
          <a:custGeom>
            <a:avLst/>
            <a:gdLst>
              <a:gd name="T0" fmla="*/ 2147483646 w 465"/>
              <a:gd name="T1" fmla="*/ 2147483646 h 644"/>
              <a:gd name="T2" fmla="*/ 0 w 465"/>
              <a:gd name="T3" fmla="*/ 0 h 644"/>
              <a:gd name="T4" fmla="*/ 0 w 465"/>
              <a:gd name="T5" fmla="*/ 2147483646 h 644"/>
              <a:gd name="T6" fmla="*/ 2147483646 w 465"/>
              <a:gd name="T7" fmla="*/ 2147483646 h 644"/>
              <a:gd name="T8" fmla="*/ 2147483646 w 465"/>
              <a:gd name="T9" fmla="*/ 2147483646 h 64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65"/>
              <a:gd name="T16" fmla="*/ 0 h 644"/>
              <a:gd name="T17" fmla="*/ 465 w 465"/>
              <a:gd name="T18" fmla="*/ 644 h 64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65" h="644">
                <a:moveTo>
                  <a:pt x="465" y="178"/>
                </a:moveTo>
                <a:lnTo>
                  <a:pt x="0" y="0"/>
                </a:lnTo>
                <a:lnTo>
                  <a:pt x="0" y="364"/>
                </a:lnTo>
                <a:lnTo>
                  <a:pt x="465" y="644"/>
                </a:lnTo>
                <a:lnTo>
                  <a:pt x="465" y="178"/>
                </a:lnTo>
                <a:close/>
              </a:path>
            </a:pathLst>
          </a:custGeom>
          <a:noFill/>
          <a:ln>
            <a:solidFill>
              <a:srgbClr val="6B6C6D"/>
            </a:solidFill>
          </a:ln>
        </p:spPr>
        <p:txBody>
          <a:bodyPr/>
          <a:lstStyle/>
          <a:p>
            <a:endParaRPr lang="zh-CN" altLang="en-US" sz="1013"/>
          </a:p>
        </p:txBody>
      </p:sp>
      <p:sp>
        <p:nvSpPr>
          <p:cNvPr id="3" name="Freeform 73">
            <a:extLst>
              <a:ext uri="{FF2B5EF4-FFF2-40B4-BE49-F238E27FC236}">
                <a16:creationId xmlns:a16="http://schemas.microsoft.com/office/drawing/2014/main" id="{2F6C7581-000B-4073-A756-578BB6552D93}"/>
              </a:ext>
            </a:extLst>
          </p:cNvPr>
          <p:cNvSpPr>
            <a:spLocks/>
          </p:cNvSpPr>
          <p:nvPr/>
        </p:nvSpPr>
        <p:spPr bwMode="auto">
          <a:xfrm rot="5400000">
            <a:off x="4332497" y="2437308"/>
            <a:ext cx="769144" cy="1316831"/>
          </a:xfrm>
          <a:custGeom>
            <a:avLst/>
            <a:gdLst>
              <a:gd name="T0" fmla="*/ 2147483646 w 746"/>
              <a:gd name="T1" fmla="*/ 2147483646 h 618"/>
              <a:gd name="T2" fmla="*/ 0 w 746"/>
              <a:gd name="T3" fmla="*/ 0 h 618"/>
              <a:gd name="T4" fmla="*/ 0 w 746"/>
              <a:gd name="T5" fmla="*/ 2147483646 h 618"/>
              <a:gd name="T6" fmla="*/ 2147483646 w 746"/>
              <a:gd name="T7" fmla="*/ 2147483646 h 618"/>
              <a:gd name="T8" fmla="*/ 2147483646 w 746"/>
              <a:gd name="T9" fmla="*/ 2147483646 h 61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46"/>
              <a:gd name="T16" fmla="*/ 0 h 618"/>
              <a:gd name="T17" fmla="*/ 746 w 746"/>
              <a:gd name="T18" fmla="*/ 618 h 61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46" h="618">
                <a:moveTo>
                  <a:pt x="746" y="112"/>
                </a:moveTo>
                <a:lnTo>
                  <a:pt x="0" y="0"/>
                </a:lnTo>
                <a:lnTo>
                  <a:pt x="0" y="394"/>
                </a:lnTo>
                <a:lnTo>
                  <a:pt x="746" y="618"/>
                </a:lnTo>
                <a:lnTo>
                  <a:pt x="746" y="112"/>
                </a:lnTo>
                <a:close/>
              </a:path>
            </a:pathLst>
          </a:custGeom>
          <a:solidFill>
            <a:srgbClr val="FFF5BD"/>
          </a:solidFill>
          <a:ln>
            <a:noFill/>
          </a:ln>
        </p:spPr>
        <p:txBody>
          <a:bodyPr/>
          <a:lstStyle/>
          <a:p>
            <a:endParaRPr lang="zh-CN" altLang="en-US" sz="1013"/>
          </a:p>
        </p:txBody>
      </p:sp>
      <p:sp>
        <p:nvSpPr>
          <p:cNvPr id="4" name="Freeform 76">
            <a:extLst>
              <a:ext uri="{FF2B5EF4-FFF2-40B4-BE49-F238E27FC236}">
                <a16:creationId xmlns:a16="http://schemas.microsoft.com/office/drawing/2014/main" id="{FA9FEBCB-0DD8-4F70-994F-B1ACF3709DE4}"/>
              </a:ext>
            </a:extLst>
          </p:cNvPr>
          <p:cNvSpPr>
            <a:spLocks/>
          </p:cNvSpPr>
          <p:nvPr/>
        </p:nvSpPr>
        <p:spPr bwMode="auto">
          <a:xfrm rot="5400000">
            <a:off x="8373477" y="2553989"/>
            <a:ext cx="479822" cy="1372791"/>
          </a:xfrm>
          <a:custGeom>
            <a:avLst/>
            <a:gdLst>
              <a:gd name="T0" fmla="*/ 2147483646 w 465"/>
              <a:gd name="T1" fmla="*/ 2147483646 h 644"/>
              <a:gd name="T2" fmla="*/ 0 w 465"/>
              <a:gd name="T3" fmla="*/ 2147483646 h 644"/>
              <a:gd name="T4" fmla="*/ 0 w 465"/>
              <a:gd name="T5" fmla="*/ 2147483646 h 644"/>
              <a:gd name="T6" fmla="*/ 2147483646 w 465"/>
              <a:gd name="T7" fmla="*/ 0 h 644"/>
              <a:gd name="T8" fmla="*/ 2147483646 w 465"/>
              <a:gd name="T9" fmla="*/ 2147483646 h 64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65"/>
              <a:gd name="T16" fmla="*/ 0 h 644"/>
              <a:gd name="T17" fmla="*/ 465 w 465"/>
              <a:gd name="T18" fmla="*/ 644 h 64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65" h="644">
                <a:moveTo>
                  <a:pt x="465" y="467"/>
                </a:moveTo>
                <a:lnTo>
                  <a:pt x="0" y="644"/>
                </a:lnTo>
                <a:lnTo>
                  <a:pt x="0" y="280"/>
                </a:lnTo>
                <a:lnTo>
                  <a:pt x="465" y="0"/>
                </a:lnTo>
                <a:lnTo>
                  <a:pt x="465" y="467"/>
                </a:lnTo>
                <a:close/>
              </a:path>
            </a:pathLst>
          </a:custGeom>
          <a:noFill/>
          <a:ln>
            <a:solidFill>
              <a:srgbClr val="6B6C6D"/>
            </a:solidFill>
          </a:ln>
        </p:spPr>
        <p:txBody>
          <a:bodyPr/>
          <a:lstStyle/>
          <a:p>
            <a:endParaRPr lang="zh-CN" altLang="en-US" sz="1013"/>
          </a:p>
        </p:txBody>
      </p:sp>
      <p:sp>
        <p:nvSpPr>
          <p:cNvPr id="5" name="Freeform 79">
            <a:extLst>
              <a:ext uri="{FF2B5EF4-FFF2-40B4-BE49-F238E27FC236}">
                <a16:creationId xmlns:a16="http://schemas.microsoft.com/office/drawing/2014/main" id="{762E1CFF-BC76-41C2-BE84-0E1441D4D448}"/>
              </a:ext>
            </a:extLst>
          </p:cNvPr>
          <p:cNvSpPr>
            <a:spLocks/>
          </p:cNvSpPr>
          <p:nvPr/>
        </p:nvSpPr>
        <p:spPr bwMode="auto">
          <a:xfrm rot="5400000">
            <a:off x="6928058" y="2438499"/>
            <a:ext cx="769144" cy="1314450"/>
          </a:xfrm>
          <a:custGeom>
            <a:avLst/>
            <a:gdLst>
              <a:gd name="T0" fmla="*/ 2147483646 w 746"/>
              <a:gd name="T1" fmla="*/ 2147483646 h 617"/>
              <a:gd name="T2" fmla="*/ 0 w 746"/>
              <a:gd name="T3" fmla="*/ 2147483646 h 617"/>
              <a:gd name="T4" fmla="*/ 0 w 746"/>
              <a:gd name="T5" fmla="*/ 2147483646 h 617"/>
              <a:gd name="T6" fmla="*/ 2147483646 w 746"/>
              <a:gd name="T7" fmla="*/ 0 h 617"/>
              <a:gd name="T8" fmla="*/ 2147483646 w 746"/>
              <a:gd name="T9" fmla="*/ 2147483646 h 6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46"/>
              <a:gd name="T16" fmla="*/ 0 h 617"/>
              <a:gd name="T17" fmla="*/ 746 w 746"/>
              <a:gd name="T18" fmla="*/ 617 h 6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46" h="617">
                <a:moveTo>
                  <a:pt x="746" y="506"/>
                </a:moveTo>
                <a:lnTo>
                  <a:pt x="0" y="617"/>
                </a:lnTo>
                <a:lnTo>
                  <a:pt x="0" y="224"/>
                </a:lnTo>
                <a:lnTo>
                  <a:pt x="746" y="0"/>
                </a:lnTo>
                <a:lnTo>
                  <a:pt x="746" y="506"/>
                </a:lnTo>
                <a:close/>
              </a:path>
            </a:pathLst>
          </a:custGeom>
          <a:solidFill>
            <a:srgbClr val="FFF5BD"/>
          </a:solidFill>
          <a:ln>
            <a:noFill/>
          </a:ln>
        </p:spPr>
        <p:txBody>
          <a:bodyPr/>
          <a:lstStyle/>
          <a:p>
            <a:endParaRPr lang="zh-CN" altLang="en-US" sz="1013"/>
          </a:p>
        </p:txBody>
      </p:sp>
      <p:sp>
        <p:nvSpPr>
          <p:cNvPr id="6" name="Freeform 81">
            <a:extLst>
              <a:ext uri="{FF2B5EF4-FFF2-40B4-BE49-F238E27FC236}">
                <a16:creationId xmlns:a16="http://schemas.microsoft.com/office/drawing/2014/main" id="{1A69BA29-939C-4B30-9E22-77CEB16592EE}"/>
              </a:ext>
            </a:extLst>
          </p:cNvPr>
          <p:cNvSpPr>
            <a:spLocks/>
          </p:cNvSpPr>
          <p:nvPr/>
        </p:nvSpPr>
        <p:spPr bwMode="auto">
          <a:xfrm rot="5400000">
            <a:off x="5485617" y="2267644"/>
            <a:ext cx="1059656" cy="1365647"/>
          </a:xfrm>
          <a:custGeom>
            <a:avLst/>
            <a:gdLst>
              <a:gd name="T0" fmla="*/ 2147483646 w 1027"/>
              <a:gd name="T1" fmla="*/ 2147483646 h 641"/>
              <a:gd name="T2" fmla="*/ 0 w 1027"/>
              <a:gd name="T3" fmla="*/ 2147483646 h 641"/>
              <a:gd name="T4" fmla="*/ 0 w 1027"/>
              <a:gd name="T5" fmla="*/ 2147483646 h 641"/>
              <a:gd name="T6" fmla="*/ 2147483646 w 1027"/>
              <a:gd name="T7" fmla="*/ 0 h 641"/>
              <a:gd name="T8" fmla="*/ 2147483646 w 1027"/>
              <a:gd name="T9" fmla="*/ 2147483646 h 64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27"/>
              <a:gd name="T16" fmla="*/ 0 h 641"/>
              <a:gd name="T17" fmla="*/ 1027 w 1027"/>
              <a:gd name="T18" fmla="*/ 641 h 64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27" h="641">
                <a:moveTo>
                  <a:pt x="1027" y="641"/>
                </a:moveTo>
                <a:lnTo>
                  <a:pt x="0" y="532"/>
                </a:lnTo>
                <a:lnTo>
                  <a:pt x="0" y="111"/>
                </a:lnTo>
                <a:lnTo>
                  <a:pt x="1027" y="0"/>
                </a:lnTo>
                <a:lnTo>
                  <a:pt x="1027" y="641"/>
                </a:lnTo>
                <a:close/>
              </a:path>
            </a:pathLst>
          </a:custGeom>
          <a:solidFill>
            <a:srgbClr val="6B6C6D"/>
          </a:solidFill>
          <a:ln>
            <a:noFill/>
          </a:ln>
        </p:spPr>
        <p:txBody>
          <a:bodyPr/>
          <a:lstStyle/>
          <a:p>
            <a:endParaRPr lang="zh-CN" altLang="en-US" sz="1013"/>
          </a:p>
        </p:txBody>
      </p:sp>
      <p:sp>
        <p:nvSpPr>
          <p:cNvPr id="7" name="Oval 36">
            <a:extLst>
              <a:ext uri="{FF2B5EF4-FFF2-40B4-BE49-F238E27FC236}">
                <a16:creationId xmlns:a16="http://schemas.microsoft.com/office/drawing/2014/main" id="{7AD9075E-6964-42FE-B1F7-9219ADEE0926}"/>
              </a:ext>
            </a:extLst>
          </p:cNvPr>
          <p:cNvSpPr/>
          <p:nvPr/>
        </p:nvSpPr>
        <p:spPr>
          <a:xfrm>
            <a:off x="3122821" y="3373139"/>
            <a:ext cx="214313" cy="214313"/>
          </a:xfrm>
          <a:prstGeom prst="ellipse">
            <a:avLst/>
          </a:prstGeom>
          <a:solidFill>
            <a:schemeClr val="bg1"/>
          </a:solidFill>
          <a:ln w="28575">
            <a:solidFill>
              <a:srgbClr val="6B6C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050" dirty="0">
                <a:solidFill>
                  <a:srgbClr val="8A6754"/>
                </a:solidFill>
                <a:latin typeface="Calibri Light" pitchFamily="34" charset="0"/>
              </a:rPr>
              <a:t>1</a:t>
            </a:r>
          </a:p>
        </p:txBody>
      </p:sp>
      <p:sp>
        <p:nvSpPr>
          <p:cNvPr id="8" name="Rectangle 37">
            <a:extLst>
              <a:ext uri="{FF2B5EF4-FFF2-40B4-BE49-F238E27FC236}">
                <a16:creationId xmlns:a16="http://schemas.microsoft.com/office/drawing/2014/main" id="{D2A6B37B-CE9D-4062-A075-379332B2CB1F}"/>
              </a:ext>
            </a:extLst>
          </p:cNvPr>
          <p:cNvSpPr/>
          <p:nvPr/>
        </p:nvSpPr>
        <p:spPr>
          <a:xfrm>
            <a:off x="2658477" y="3806976"/>
            <a:ext cx="1119188" cy="363433"/>
          </a:xfrm>
          <a:prstGeom prst="rect">
            <a:avLst/>
          </a:prstGeom>
        </p:spPr>
        <p:txBody>
          <a:bodyPr anchor="ctr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825" dirty="0">
                <a:solidFill>
                  <a:srgbClr val="6B6C6D"/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anose="020B0604020202020204" pitchFamily="34" charset="0"/>
              </a:rPr>
              <a:t>点击此处添加文本内容</a:t>
            </a:r>
            <a:endParaRPr lang="en-US" altLang="zh-CN" sz="825" dirty="0">
              <a:solidFill>
                <a:srgbClr val="6B6C6D"/>
              </a:solidFill>
              <a:latin typeface="幼圆" panose="02010509060101010101" pitchFamily="49" charset="-122"/>
              <a:ea typeface="幼圆" panose="020105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9" name="Oval 38">
            <a:extLst>
              <a:ext uri="{FF2B5EF4-FFF2-40B4-BE49-F238E27FC236}">
                <a16:creationId xmlns:a16="http://schemas.microsoft.com/office/drawing/2014/main" id="{2DE34737-EA3A-49AC-824A-09E095088EAE}"/>
              </a:ext>
            </a:extLst>
          </p:cNvPr>
          <p:cNvSpPr/>
          <p:nvPr/>
        </p:nvSpPr>
        <p:spPr>
          <a:xfrm>
            <a:off x="4501565" y="3373139"/>
            <a:ext cx="214313" cy="214313"/>
          </a:xfrm>
          <a:prstGeom prst="ellipse">
            <a:avLst/>
          </a:prstGeom>
          <a:solidFill>
            <a:srgbClr val="FFF5BD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050" dirty="0">
                <a:solidFill>
                  <a:srgbClr val="6B6C6D"/>
                </a:solidFill>
                <a:latin typeface="Calibri Light" pitchFamily="34" charset="0"/>
              </a:rPr>
              <a:t>2</a:t>
            </a:r>
          </a:p>
        </p:txBody>
      </p:sp>
      <p:sp>
        <p:nvSpPr>
          <p:cNvPr id="10" name="Rectangle 39">
            <a:extLst>
              <a:ext uri="{FF2B5EF4-FFF2-40B4-BE49-F238E27FC236}">
                <a16:creationId xmlns:a16="http://schemas.microsoft.com/office/drawing/2014/main" id="{3B5095E4-1CA0-4162-BC92-9EA8211FA1E2}"/>
              </a:ext>
            </a:extLst>
          </p:cNvPr>
          <p:cNvSpPr/>
          <p:nvPr/>
        </p:nvSpPr>
        <p:spPr>
          <a:xfrm>
            <a:off x="4045555" y="3806976"/>
            <a:ext cx="1119188" cy="363433"/>
          </a:xfrm>
          <a:prstGeom prst="rect">
            <a:avLst/>
          </a:prstGeom>
        </p:spPr>
        <p:txBody>
          <a:bodyPr anchor="ctr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825" dirty="0">
                <a:solidFill>
                  <a:srgbClr val="6B6C6D"/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anose="020B0604020202020204" pitchFamily="34" charset="0"/>
              </a:rPr>
              <a:t>点击此处添加文本内容</a:t>
            </a:r>
            <a:endParaRPr lang="en-US" altLang="zh-CN" sz="825" dirty="0">
              <a:solidFill>
                <a:srgbClr val="6B6C6D"/>
              </a:solidFill>
              <a:latin typeface="幼圆" panose="02010509060101010101" pitchFamily="49" charset="-122"/>
              <a:ea typeface="幼圆" panose="020105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1" name="Oval 40">
            <a:extLst>
              <a:ext uri="{FF2B5EF4-FFF2-40B4-BE49-F238E27FC236}">
                <a16:creationId xmlns:a16="http://schemas.microsoft.com/office/drawing/2014/main" id="{D59FE729-384A-44A4-A440-07C86CF7FB56}"/>
              </a:ext>
            </a:extLst>
          </p:cNvPr>
          <p:cNvSpPr/>
          <p:nvPr/>
        </p:nvSpPr>
        <p:spPr>
          <a:xfrm>
            <a:off x="5906502" y="3373139"/>
            <a:ext cx="214313" cy="214313"/>
          </a:xfrm>
          <a:prstGeom prst="ellipse">
            <a:avLst/>
          </a:prstGeom>
          <a:solidFill>
            <a:srgbClr val="6B6C6D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050">
                <a:solidFill>
                  <a:srgbClr val="FFFFFF"/>
                </a:solidFill>
                <a:latin typeface="Calibri Light" pitchFamily="34" charset="0"/>
              </a:rPr>
              <a:t>3</a:t>
            </a:r>
          </a:p>
        </p:txBody>
      </p:sp>
      <p:sp>
        <p:nvSpPr>
          <p:cNvPr id="12" name="Rectangle 41">
            <a:extLst>
              <a:ext uri="{FF2B5EF4-FFF2-40B4-BE49-F238E27FC236}">
                <a16:creationId xmlns:a16="http://schemas.microsoft.com/office/drawing/2014/main" id="{E2EAAD0B-B2D0-49EF-A4A0-AC31CE45C166}"/>
              </a:ext>
            </a:extLst>
          </p:cNvPr>
          <p:cNvSpPr/>
          <p:nvPr/>
        </p:nvSpPr>
        <p:spPr>
          <a:xfrm>
            <a:off x="5450493" y="3806976"/>
            <a:ext cx="1117997" cy="363433"/>
          </a:xfrm>
          <a:prstGeom prst="rect">
            <a:avLst/>
          </a:prstGeom>
        </p:spPr>
        <p:txBody>
          <a:bodyPr anchor="ctr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825" dirty="0">
                <a:solidFill>
                  <a:srgbClr val="6B6C6D"/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anose="020B0604020202020204" pitchFamily="34" charset="0"/>
              </a:rPr>
              <a:t>点击此处添加文本内容</a:t>
            </a:r>
            <a:endParaRPr lang="en-US" altLang="zh-CN" sz="825" dirty="0">
              <a:solidFill>
                <a:srgbClr val="6B6C6D"/>
              </a:solidFill>
              <a:latin typeface="幼圆" panose="02010509060101010101" pitchFamily="49" charset="-122"/>
              <a:ea typeface="幼圆" panose="020105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3" name="Oval 42">
            <a:extLst>
              <a:ext uri="{FF2B5EF4-FFF2-40B4-BE49-F238E27FC236}">
                <a16:creationId xmlns:a16="http://schemas.microsoft.com/office/drawing/2014/main" id="{EB1D84E6-49F3-4C3A-9BCE-4C48BB5BC9D4}"/>
              </a:ext>
            </a:extLst>
          </p:cNvPr>
          <p:cNvSpPr/>
          <p:nvPr/>
        </p:nvSpPr>
        <p:spPr>
          <a:xfrm>
            <a:off x="7288818" y="3373139"/>
            <a:ext cx="214313" cy="214313"/>
          </a:xfrm>
          <a:prstGeom prst="ellipse">
            <a:avLst/>
          </a:prstGeom>
          <a:solidFill>
            <a:srgbClr val="FFF5BD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050" dirty="0">
                <a:solidFill>
                  <a:srgbClr val="6B6C6D"/>
                </a:solidFill>
                <a:latin typeface="Calibri Light" pitchFamily="34" charset="0"/>
              </a:rPr>
              <a:t>4</a:t>
            </a:r>
          </a:p>
        </p:txBody>
      </p:sp>
      <p:sp>
        <p:nvSpPr>
          <p:cNvPr id="14" name="Rectangle 43">
            <a:extLst>
              <a:ext uri="{FF2B5EF4-FFF2-40B4-BE49-F238E27FC236}">
                <a16:creationId xmlns:a16="http://schemas.microsoft.com/office/drawing/2014/main" id="{3A4E0095-3258-48E9-957D-EF5B13ADB3B4}"/>
              </a:ext>
            </a:extLst>
          </p:cNvPr>
          <p:cNvSpPr/>
          <p:nvPr/>
        </p:nvSpPr>
        <p:spPr>
          <a:xfrm>
            <a:off x="6845905" y="3806976"/>
            <a:ext cx="1119188" cy="363433"/>
          </a:xfrm>
          <a:prstGeom prst="rect">
            <a:avLst/>
          </a:prstGeom>
        </p:spPr>
        <p:txBody>
          <a:bodyPr anchor="ctr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825" dirty="0">
                <a:solidFill>
                  <a:srgbClr val="6B6C6D"/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anose="020B0604020202020204" pitchFamily="34" charset="0"/>
              </a:rPr>
              <a:t>点击此处添加文本内容</a:t>
            </a:r>
            <a:endParaRPr lang="en-US" altLang="zh-CN" sz="825" dirty="0">
              <a:solidFill>
                <a:srgbClr val="6B6C6D"/>
              </a:solidFill>
              <a:latin typeface="幼圆" panose="02010509060101010101" pitchFamily="49" charset="-122"/>
              <a:ea typeface="幼圆" panose="020105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5" name="Oval 44">
            <a:extLst>
              <a:ext uri="{FF2B5EF4-FFF2-40B4-BE49-F238E27FC236}">
                <a16:creationId xmlns:a16="http://schemas.microsoft.com/office/drawing/2014/main" id="{B0F1CBEC-71A1-484C-87BC-309AB437544C}"/>
              </a:ext>
            </a:extLst>
          </p:cNvPr>
          <p:cNvSpPr/>
          <p:nvPr/>
        </p:nvSpPr>
        <p:spPr>
          <a:xfrm>
            <a:off x="8671134" y="3373139"/>
            <a:ext cx="214313" cy="214313"/>
          </a:xfrm>
          <a:prstGeom prst="ellipse">
            <a:avLst/>
          </a:prstGeom>
          <a:solidFill>
            <a:schemeClr val="bg1"/>
          </a:solidFill>
          <a:ln w="28575">
            <a:solidFill>
              <a:srgbClr val="6B6C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050" dirty="0">
                <a:solidFill>
                  <a:srgbClr val="8A6754"/>
                </a:solidFill>
                <a:latin typeface="Calibri Light" pitchFamily="34" charset="0"/>
              </a:rPr>
              <a:t>5</a:t>
            </a:r>
          </a:p>
        </p:txBody>
      </p:sp>
      <p:sp>
        <p:nvSpPr>
          <p:cNvPr id="16" name="Rectangle 45">
            <a:extLst>
              <a:ext uri="{FF2B5EF4-FFF2-40B4-BE49-F238E27FC236}">
                <a16:creationId xmlns:a16="http://schemas.microsoft.com/office/drawing/2014/main" id="{D7035273-6ECF-4420-A158-7C6CA0B61400}"/>
              </a:ext>
            </a:extLst>
          </p:cNvPr>
          <p:cNvSpPr/>
          <p:nvPr/>
        </p:nvSpPr>
        <p:spPr>
          <a:xfrm>
            <a:off x="8232984" y="3806976"/>
            <a:ext cx="1119188" cy="363433"/>
          </a:xfrm>
          <a:prstGeom prst="rect">
            <a:avLst/>
          </a:prstGeom>
        </p:spPr>
        <p:txBody>
          <a:bodyPr anchor="ctr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825" dirty="0">
                <a:solidFill>
                  <a:srgbClr val="6B6C6D"/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anose="020B0604020202020204" pitchFamily="34" charset="0"/>
              </a:rPr>
              <a:t>点击此处添加文本内容</a:t>
            </a:r>
            <a:endParaRPr lang="en-US" altLang="zh-CN" sz="825" dirty="0">
              <a:solidFill>
                <a:srgbClr val="6B6C6D"/>
              </a:solidFill>
              <a:latin typeface="幼圆" panose="02010509060101010101" pitchFamily="49" charset="-122"/>
              <a:ea typeface="幼圆" panose="020105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7" name="Rectangle 46">
            <a:extLst>
              <a:ext uri="{FF2B5EF4-FFF2-40B4-BE49-F238E27FC236}">
                <a16:creationId xmlns:a16="http://schemas.microsoft.com/office/drawing/2014/main" id="{D02F0086-4391-4B37-97D9-812C308D6190}"/>
              </a:ext>
            </a:extLst>
          </p:cNvPr>
          <p:cNvSpPr/>
          <p:nvPr/>
        </p:nvSpPr>
        <p:spPr>
          <a:xfrm>
            <a:off x="2706103" y="4606627"/>
            <a:ext cx="933450" cy="229790"/>
          </a:xfrm>
          <a:prstGeom prst="rect">
            <a:avLst/>
          </a:prstGeom>
        </p:spPr>
        <p:txBody>
          <a:bodyPr anchor="ctr"/>
          <a:lstStyle/>
          <a:p>
            <a:r>
              <a:rPr lang="zh-CN" altLang="en-US" sz="1013" dirty="0">
                <a:solidFill>
                  <a:srgbClr val="6B6C6D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点击添加标题</a:t>
            </a:r>
            <a:endParaRPr lang="en-US" altLang="zh-CN" sz="1013" noProof="1">
              <a:solidFill>
                <a:srgbClr val="6B6C6D"/>
              </a:solidFill>
              <a:ea typeface="Roboto Light" panose="02000000000000000000" pitchFamily="2" charset="0"/>
              <a:cs typeface="Arial" charset="0"/>
            </a:endParaRPr>
          </a:p>
        </p:txBody>
      </p:sp>
      <p:sp>
        <p:nvSpPr>
          <p:cNvPr id="18" name="Rectangle 47">
            <a:extLst>
              <a:ext uri="{FF2B5EF4-FFF2-40B4-BE49-F238E27FC236}">
                <a16:creationId xmlns:a16="http://schemas.microsoft.com/office/drawing/2014/main" id="{8B8A8D61-3400-40FD-9810-78D93FE4868C}"/>
              </a:ext>
            </a:extLst>
          </p:cNvPr>
          <p:cNvSpPr/>
          <p:nvPr/>
        </p:nvSpPr>
        <p:spPr>
          <a:xfrm>
            <a:off x="2706103" y="4468514"/>
            <a:ext cx="933450" cy="2262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rgbClr val="6B6C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1013">
              <a:solidFill>
                <a:srgbClr val="8A6754"/>
              </a:solidFill>
            </a:endParaRPr>
          </a:p>
        </p:txBody>
      </p:sp>
      <p:sp>
        <p:nvSpPr>
          <p:cNvPr id="19" name="Rectangle 48">
            <a:extLst>
              <a:ext uri="{FF2B5EF4-FFF2-40B4-BE49-F238E27FC236}">
                <a16:creationId xmlns:a16="http://schemas.microsoft.com/office/drawing/2014/main" id="{864C4FE6-2FCB-4D7F-84B0-C1F009334871}"/>
              </a:ext>
            </a:extLst>
          </p:cNvPr>
          <p:cNvSpPr/>
          <p:nvPr/>
        </p:nvSpPr>
        <p:spPr>
          <a:xfrm>
            <a:off x="4133662" y="4606627"/>
            <a:ext cx="933450" cy="229790"/>
          </a:xfrm>
          <a:prstGeom prst="rect">
            <a:avLst/>
          </a:prstGeom>
        </p:spPr>
        <p:txBody>
          <a:bodyPr anchor="ctr"/>
          <a:lstStyle/>
          <a:p>
            <a:r>
              <a:rPr lang="zh-CN" altLang="en-US" sz="1013" dirty="0">
                <a:solidFill>
                  <a:srgbClr val="6B6C6D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点击添加标题</a:t>
            </a:r>
            <a:endParaRPr lang="en-US" altLang="zh-CN" sz="1013" noProof="1">
              <a:solidFill>
                <a:srgbClr val="6B6C6D"/>
              </a:solidFill>
              <a:ea typeface="Roboto Light" panose="02000000000000000000" pitchFamily="2" charset="0"/>
              <a:cs typeface="Arial" charset="0"/>
            </a:endParaRPr>
          </a:p>
        </p:txBody>
      </p:sp>
      <p:sp>
        <p:nvSpPr>
          <p:cNvPr id="20" name="Rectangle 49">
            <a:extLst>
              <a:ext uri="{FF2B5EF4-FFF2-40B4-BE49-F238E27FC236}">
                <a16:creationId xmlns:a16="http://schemas.microsoft.com/office/drawing/2014/main" id="{78C1D7CF-6EB6-49A5-B50D-ADAEC7218816}"/>
              </a:ext>
            </a:extLst>
          </p:cNvPr>
          <p:cNvSpPr/>
          <p:nvPr/>
        </p:nvSpPr>
        <p:spPr>
          <a:xfrm>
            <a:off x="4133662" y="4468514"/>
            <a:ext cx="933450" cy="2262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rgbClr val="6B6C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1013">
              <a:solidFill>
                <a:srgbClr val="8A6754"/>
              </a:solidFill>
            </a:endParaRPr>
          </a:p>
        </p:txBody>
      </p:sp>
      <p:sp>
        <p:nvSpPr>
          <p:cNvPr id="21" name="Rectangle 50">
            <a:extLst>
              <a:ext uri="{FF2B5EF4-FFF2-40B4-BE49-F238E27FC236}">
                <a16:creationId xmlns:a16="http://schemas.microsoft.com/office/drawing/2014/main" id="{85B51372-D2BD-46ED-8201-2C45BCBFD5E2}"/>
              </a:ext>
            </a:extLst>
          </p:cNvPr>
          <p:cNvSpPr/>
          <p:nvPr/>
        </p:nvSpPr>
        <p:spPr>
          <a:xfrm>
            <a:off x="5549956" y="4745105"/>
            <a:ext cx="933450" cy="229790"/>
          </a:xfrm>
          <a:prstGeom prst="rect">
            <a:avLst/>
          </a:prstGeom>
        </p:spPr>
        <p:txBody>
          <a:bodyPr anchor="ctr"/>
          <a:lstStyle/>
          <a:p>
            <a:pPr algn="ctr" defTabSz="685562">
              <a:defRPr/>
            </a:pPr>
            <a:r>
              <a:rPr lang="zh-CN" altLang="en-US" sz="1013" dirty="0">
                <a:solidFill>
                  <a:srgbClr val="6B6C6D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点击添加标题</a:t>
            </a:r>
            <a:endParaRPr lang="en-US" altLang="zh-CN" sz="1013" noProof="1">
              <a:solidFill>
                <a:srgbClr val="6B6C6D"/>
              </a:solidFill>
              <a:ea typeface="Roboto Light" panose="02000000000000000000" pitchFamily="2" charset="0"/>
              <a:cs typeface="Arial" charset="0"/>
            </a:endParaRPr>
          </a:p>
          <a:p>
            <a:pPr algn="ctr" defTabSz="685562">
              <a:defRPr/>
            </a:pPr>
            <a:endParaRPr lang="en-US" sz="1013" noProof="1">
              <a:solidFill>
                <a:srgbClr val="6B6C6D"/>
              </a:solidFill>
              <a:latin typeface="Abraham Lincoln" pitchFamily="2" charset="0"/>
              <a:ea typeface="Roboto Light" panose="02000000000000000000" pitchFamily="2" charset="0"/>
              <a:cs typeface="Lato Light" panose="020F0402020204030203" pitchFamily="34" charset="0"/>
            </a:endParaRPr>
          </a:p>
        </p:txBody>
      </p:sp>
      <p:sp>
        <p:nvSpPr>
          <p:cNvPr id="22" name="Rectangle 51">
            <a:extLst>
              <a:ext uri="{FF2B5EF4-FFF2-40B4-BE49-F238E27FC236}">
                <a16:creationId xmlns:a16="http://schemas.microsoft.com/office/drawing/2014/main" id="{1E0CC693-5943-4E8D-B388-E5856B967C58}"/>
              </a:ext>
            </a:extLst>
          </p:cNvPr>
          <p:cNvSpPr/>
          <p:nvPr/>
        </p:nvSpPr>
        <p:spPr>
          <a:xfrm>
            <a:off x="5543362" y="4468514"/>
            <a:ext cx="933450" cy="2262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rgbClr val="6B6C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1013">
              <a:solidFill>
                <a:srgbClr val="8A6754"/>
              </a:solidFill>
            </a:endParaRPr>
          </a:p>
        </p:txBody>
      </p:sp>
      <p:sp>
        <p:nvSpPr>
          <p:cNvPr id="23" name="Rectangle 52">
            <a:extLst>
              <a:ext uri="{FF2B5EF4-FFF2-40B4-BE49-F238E27FC236}">
                <a16:creationId xmlns:a16="http://schemas.microsoft.com/office/drawing/2014/main" id="{8857C434-B43E-4994-AFAF-BB86E260C4EB}"/>
              </a:ext>
            </a:extLst>
          </p:cNvPr>
          <p:cNvSpPr/>
          <p:nvPr/>
        </p:nvSpPr>
        <p:spPr>
          <a:xfrm>
            <a:off x="6938774" y="4606627"/>
            <a:ext cx="933450" cy="229790"/>
          </a:xfrm>
          <a:prstGeom prst="rect">
            <a:avLst/>
          </a:prstGeom>
        </p:spPr>
        <p:txBody>
          <a:bodyPr anchor="ctr"/>
          <a:lstStyle/>
          <a:p>
            <a:r>
              <a:rPr lang="zh-CN" altLang="en-US" sz="1013" dirty="0">
                <a:solidFill>
                  <a:srgbClr val="6B6C6D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点击添加标题</a:t>
            </a:r>
            <a:endParaRPr lang="en-US" altLang="zh-CN" sz="1013" noProof="1">
              <a:solidFill>
                <a:srgbClr val="6B6C6D"/>
              </a:solidFill>
              <a:ea typeface="Roboto Light" panose="02000000000000000000" pitchFamily="2" charset="0"/>
              <a:cs typeface="Arial" charset="0"/>
            </a:endParaRPr>
          </a:p>
        </p:txBody>
      </p:sp>
      <p:sp>
        <p:nvSpPr>
          <p:cNvPr id="24" name="Rectangle 53">
            <a:extLst>
              <a:ext uri="{FF2B5EF4-FFF2-40B4-BE49-F238E27FC236}">
                <a16:creationId xmlns:a16="http://schemas.microsoft.com/office/drawing/2014/main" id="{3554AC1C-4B8B-4337-8997-BD0AD1E106B6}"/>
              </a:ext>
            </a:extLst>
          </p:cNvPr>
          <p:cNvSpPr/>
          <p:nvPr/>
        </p:nvSpPr>
        <p:spPr>
          <a:xfrm>
            <a:off x="6938774" y="4468514"/>
            <a:ext cx="933450" cy="2262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rgbClr val="6B6C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1013">
              <a:solidFill>
                <a:srgbClr val="8A6754"/>
              </a:solidFill>
            </a:endParaRPr>
          </a:p>
        </p:txBody>
      </p:sp>
      <p:sp>
        <p:nvSpPr>
          <p:cNvPr id="25" name="Rectangle 54">
            <a:extLst>
              <a:ext uri="{FF2B5EF4-FFF2-40B4-BE49-F238E27FC236}">
                <a16:creationId xmlns:a16="http://schemas.microsoft.com/office/drawing/2014/main" id="{AF998897-8CC0-4217-8976-0CD89966D601}"/>
              </a:ext>
            </a:extLst>
          </p:cNvPr>
          <p:cNvSpPr/>
          <p:nvPr/>
        </p:nvSpPr>
        <p:spPr>
          <a:xfrm>
            <a:off x="8325853" y="4606627"/>
            <a:ext cx="933450" cy="229790"/>
          </a:xfrm>
          <a:prstGeom prst="rect">
            <a:avLst/>
          </a:prstGeom>
        </p:spPr>
        <p:txBody>
          <a:bodyPr anchor="ctr"/>
          <a:lstStyle/>
          <a:p>
            <a:r>
              <a:rPr lang="zh-CN" altLang="en-US" sz="1013" dirty="0">
                <a:solidFill>
                  <a:srgbClr val="6B6C6D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点击添加标题</a:t>
            </a:r>
            <a:endParaRPr lang="en-US" altLang="zh-CN" sz="1013" noProof="1">
              <a:solidFill>
                <a:srgbClr val="6B6C6D"/>
              </a:solidFill>
              <a:ea typeface="Roboto Light" panose="02000000000000000000" pitchFamily="2" charset="0"/>
              <a:cs typeface="Arial" charset="0"/>
            </a:endParaRPr>
          </a:p>
        </p:txBody>
      </p:sp>
      <p:sp>
        <p:nvSpPr>
          <p:cNvPr id="26" name="Rectangle 55">
            <a:extLst>
              <a:ext uri="{FF2B5EF4-FFF2-40B4-BE49-F238E27FC236}">
                <a16:creationId xmlns:a16="http://schemas.microsoft.com/office/drawing/2014/main" id="{8ACAAFA6-EA27-4045-B315-6500CD653BF7}"/>
              </a:ext>
            </a:extLst>
          </p:cNvPr>
          <p:cNvSpPr/>
          <p:nvPr/>
        </p:nvSpPr>
        <p:spPr>
          <a:xfrm>
            <a:off x="8325853" y="4468514"/>
            <a:ext cx="933450" cy="2262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rgbClr val="6B6C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1013">
              <a:solidFill>
                <a:srgbClr val="8A6754"/>
              </a:solidFill>
            </a:endParaRPr>
          </a:p>
        </p:txBody>
      </p:sp>
      <p:grpSp>
        <p:nvGrpSpPr>
          <p:cNvPr id="27" name="Group 32">
            <a:extLst>
              <a:ext uri="{FF2B5EF4-FFF2-40B4-BE49-F238E27FC236}">
                <a16:creationId xmlns:a16="http://schemas.microsoft.com/office/drawing/2014/main" id="{96FF6C82-ABC1-49CF-BC51-11988D3C16AE}"/>
              </a:ext>
            </a:extLst>
          </p:cNvPr>
          <p:cNvGrpSpPr/>
          <p:nvPr/>
        </p:nvGrpSpPr>
        <p:grpSpPr>
          <a:xfrm>
            <a:off x="5825532" y="2047955"/>
            <a:ext cx="376238" cy="303610"/>
            <a:chOff x="2562226" y="655638"/>
            <a:chExt cx="501650" cy="404813"/>
          </a:xfrm>
          <a:solidFill>
            <a:srgbClr val="6B6C6D"/>
          </a:solidFill>
        </p:grpSpPr>
        <p:sp>
          <p:nvSpPr>
            <p:cNvPr id="28" name="Freeform 180">
              <a:extLst>
                <a:ext uri="{FF2B5EF4-FFF2-40B4-BE49-F238E27FC236}">
                  <a16:creationId xmlns:a16="http://schemas.microsoft.com/office/drawing/2014/main" id="{A59FE1C3-BB15-451B-ACD8-B7B8CC1E4DAA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4613" y="655638"/>
              <a:ext cx="396875" cy="66675"/>
            </a:xfrm>
            <a:custGeom>
              <a:avLst/>
              <a:gdLst>
                <a:gd name="T0" fmla="*/ 250 w 250"/>
                <a:gd name="T1" fmla="*/ 35 h 42"/>
                <a:gd name="T2" fmla="*/ 250 w 250"/>
                <a:gd name="T3" fmla="*/ 35 h 42"/>
                <a:gd name="T4" fmla="*/ 249 w 250"/>
                <a:gd name="T5" fmla="*/ 38 h 42"/>
                <a:gd name="T6" fmla="*/ 247 w 250"/>
                <a:gd name="T7" fmla="*/ 40 h 42"/>
                <a:gd name="T8" fmla="*/ 245 w 250"/>
                <a:gd name="T9" fmla="*/ 42 h 42"/>
                <a:gd name="T10" fmla="*/ 242 w 250"/>
                <a:gd name="T11" fmla="*/ 42 h 42"/>
                <a:gd name="T12" fmla="*/ 6 w 250"/>
                <a:gd name="T13" fmla="*/ 42 h 42"/>
                <a:gd name="T14" fmla="*/ 6 w 250"/>
                <a:gd name="T15" fmla="*/ 42 h 42"/>
                <a:gd name="T16" fmla="*/ 4 w 250"/>
                <a:gd name="T17" fmla="*/ 42 h 42"/>
                <a:gd name="T18" fmla="*/ 2 w 250"/>
                <a:gd name="T19" fmla="*/ 40 h 42"/>
                <a:gd name="T20" fmla="*/ 1 w 250"/>
                <a:gd name="T21" fmla="*/ 38 h 42"/>
                <a:gd name="T22" fmla="*/ 0 w 250"/>
                <a:gd name="T23" fmla="*/ 35 h 42"/>
                <a:gd name="T24" fmla="*/ 0 w 250"/>
                <a:gd name="T25" fmla="*/ 6 h 42"/>
                <a:gd name="T26" fmla="*/ 0 w 250"/>
                <a:gd name="T27" fmla="*/ 6 h 42"/>
                <a:gd name="T28" fmla="*/ 1 w 250"/>
                <a:gd name="T29" fmla="*/ 4 h 42"/>
                <a:gd name="T30" fmla="*/ 2 w 250"/>
                <a:gd name="T31" fmla="*/ 2 h 42"/>
                <a:gd name="T32" fmla="*/ 4 w 250"/>
                <a:gd name="T33" fmla="*/ 0 h 42"/>
                <a:gd name="T34" fmla="*/ 6 w 250"/>
                <a:gd name="T35" fmla="*/ 0 h 42"/>
                <a:gd name="T36" fmla="*/ 242 w 250"/>
                <a:gd name="T37" fmla="*/ 0 h 42"/>
                <a:gd name="T38" fmla="*/ 242 w 250"/>
                <a:gd name="T39" fmla="*/ 0 h 42"/>
                <a:gd name="T40" fmla="*/ 245 w 250"/>
                <a:gd name="T41" fmla="*/ 0 h 42"/>
                <a:gd name="T42" fmla="*/ 247 w 250"/>
                <a:gd name="T43" fmla="*/ 2 h 42"/>
                <a:gd name="T44" fmla="*/ 249 w 250"/>
                <a:gd name="T45" fmla="*/ 4 h 42"/>
                <a:gd name="T46" fmla="*/ 250 w 250"/>
                <a:gd name="T47" fmla="*/ 6 h 42"/>
                <a:gd name="T48" fmla="*/ 250 w 250"/>
                <a:gd name="T49" fmla="*/ 3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50" h="42">
                  <a:moveTo>
                    <a:pt x="250" y="35"/>
                  </a:moveTo>
                  <a:lnTo>
                    <a:pt x="250" y="35"/>
                  </a:lnTo>
                  <a:lnTo>
                    <a:pt x="249" y="38"/>
                  </a:lnTo>
                  <a:lnTo>
                    <a:pt x="247" y="40"/>
                  </a:lnTo>
                  <a:lnTo>
                    <a:pt x="245" y="42"/>
                  </a:lnTo>
                  <a:lnTo>
                    <a:pt x="242" y="42"/>
                  </a:lnTo>
                  <a:lnTo>
                    <a:pt x="6" y="42"/>
                  </a:lnTo>
                  <a:lnTo>
                    <a:pt x="6" y="42"/>
                  </a:lnTo>
                  <a:lnTo>
                    <a:pt x="4" y="42"/>
                  </a:lnTo>
                  <a:lnTo>
                    <a:pt x="2" y="40"/>
                  </a:lnTo>
                  <a:lnTo>
                    <a:pt x="1" y="38"/>
                  </a:lnTo>
                  <a:lnTo>
                    <a:pt x="0" y="35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242" y="0"/>
                  </a:lnTo>
                  <a:lnTo>
                    <a:pt x="242" y="0"/>
                  </a:lnTo>
                  <a:lnTo>
                    <a:pt x="245" y="0"/>
                  </a:lnTo>
                  <a:lnTo>
                    <a:pt x="247" y="2"/>
                  </a:lnTo>
                  <a:lnTo>
                    <a:pt x="249" y="4"/>
                  </a:lnTo>
                  <a:lnTo>
                    <a:pt x="250" y="6"/>
                  </a:lnTo>
                  <a:lnTo>
                    <a:pt x="250" y="3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en-US" sz="1013"/>
            </a:p>
          </p:txBody>
        </p:sp>
        <p:sp>
          <p:nvSpPr>
            <p:cNvPr id="29" name="Rectangle 181">
              <a:extLst>
                <a:ext uri="{FF2B5EF4-FFF2-40B4-BE49-F238E27FC236}">
                  <a16:creationId xmlns:a16="http://schemas.microsoft.com/office/drawing/2014/main" id="{D4D3CEDB-42AF-4F5D-BDBA-E34E98FD37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51138" y="893763"/>
              <a:ext cx="122238" cy="149225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en-US" sz="1013"/>
            </a:p>
          </p:txBody>
        </p:sp>
        <p:sp>
          <p:nvSpPr>
            <p:cNvPr id="30" name="Freeform 182">
              <a:extLst>
                <a:ext uri="{FF2B5EF4-FFF2-40B4-BE49-F238E27FC236}">
                  <a16:creationId xmlns:a16="http://schemas.microsoft.com/office/drawing/2014/main" id="{6FD34295-65D6-4AEA-A4E6-4C665DA22960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1763" y="990601"/>
              <a:ext cx="290513" cy="69850"/>
            </a:xfrm>
            <a:custGeom>
              <a:avLst/>
              <a:gdLst>
                <a:gd name="T0" fmla="*/ 183 w 183"/>
                <a:gd name="T1" fmla="*/ 44 h 44"/>
                <a:gd name="T2" fmla="*/ 183 w 183"/>
                <a:gd name="T3" fmla="*/ 34 h 44"/>
                <a:gd name="T4" fmla="*/ 183 w 183"/>
                <a:gd name="T5" fmla="*/ 34 h 44"/>
                <a:gd name="T6" fmla="*/ 182 w 183"/>
                <a:gd name="T7" fmla="*/ 27 h 44"/>
                <a:gd name="T8" fmla="*/ 180 w 183"/>
                <a:gd name="T9" fmla="*/ 22 h 44"/>
                <a:gd name="T10" fmla="*/ 177 w 183"/>
                <a:gd name="T11" fmla="*/ 15 h 44"/>
                <a:gd name="T12" fmla="*/ 173 w 183"/>
                <a:gd name="T13" fmla="*/ 10 h 44"/>
                <a:gd name="T14" fmla="*/ 167 w 183"/>
                <a:gd name="T15" fmla="*/ 6 h 44"/>
                <a:gd name="T16" fmla="*/ 161 w 183"/>
                <a:gd name="T17" fmla="*/ 2 h 44"/>
                <a:gd name="T18" fmla="*/ 156 w 183"/>
                <a:gd name="T19" fmla="*/ 1 h 44"/>
                <a:gd name="T20" fmla="*/ 148 w 183"/>
                <a:gd name="T21" fmla="*/ 0 h 44"/>
                <a:gd name="T22" fmla="*/ 34 w 183"/>
                <a:gd name="T23" fmla="*/ 0 h 44"/>
                <a:gd name="T24" fmla="*/ 34 w 183"/>
                <a:gd name="T25" fmla="*/ 0 h 44"/>
                <a:gd name="T26" fmla="*/ 27 w 183"/>
                <a:gd name="T27" fmla="*/ 1 h 44"/>
                <a:gd name="T28" fmla="*/ 20 w 183"/>
                <a:gd name="T29" fmla="*/ 2 h 44"/>
                <a:gd name="T30" fmla="*/ 15 w 183"/>
                <a:gd name="T31" fmla="*/ 6 h 44"/>
                <a:gd name="T32" fmla="*/ 10 w 183"/>
                <a:gd name="T33" fmla="*/ 10 h 44"/>
                <a:gd name="T34" fmla="*/ 6 w 183"/>
                <a:gd name="T35" fmla="*/ 15 h 44"/>
                <a:gd name="T36" fmla="*/ 2 w 183"/>
                <a:gd name="T37" fmla="*/ 22 h 44"/>
                <a:gd name="T38" fmla="*/ 0 w 183"/>
                <a:gd name="T39" fmla="*/ 27 h 44"/>
                <a:gd name="T40" fmla="*/ 0 w 183"/>
                <a:gd name="T41" fmla="*/ 34 h 44"/>
                <a:gd name="T42" fmla="*/ 0 w 183"/>
                <a:gd name="T43" fmla="*/ 44 h 44"/>
                <a:gd name="T44" fmla="*/ 183 w 183"/>
                <a:gd name="T4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83" h="44">
                  <a:moveTo>
                    <a:pt x="183" y="44"/>
                  </a:moveTo>
                  <a:lnTo>
                    <a:pt x="183" y="34"/>
                  </a:lnTo>
                  <a:lnTo>
                    <a:pt x="183" y="34"/>
                  </a:lnTo>
                  <a:lnTo>
                    <a:pt x="182" y="27"/>
                  </a:lnTo>
                  <a:lnTo>
                    <a:pt x="180" y="22"/>
                  </a:lnTo>
                  <a:lnTo>
                    <a:pt x="177" y="15"/>
                  </a:lnTo>
                  <a:lnTo>
                    <a:pt x="173" y="10"/>
                  </a:lnTo>
                  <a:lnTo>
                    <a:pt x="167" y="6"/>
                  </a:lnTo>
                  <a:lnTo>
                    <a:pt x="161" y="2"/>
                  </a:lnTo>
                  <a:lnTo>
                    <a:pt x="156" y="1"/>
                  </a:lnTo>
                  <a:lnTo>
                    <a:pt x="148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7" y="1"/>
                  </a:lnTo>
                  <a:lnTo>
                    <a:pt x="20" y="2"/>
                  </a:lnTo>
                  <a:lnTo>
                    <a:pt x="15" y="6"/>
                  </a:lnTo>
                  <a:lnTo>
                    <a:pt x="10" y="10"/>
                  </a:lnTo>
                  <a:lnTo>
                    <a:pt x="6" y="15"/>
                  </a:lnTo>
                  <a:lnTo>
                    <a:pt x="2" y="22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0" y="44"/>
                  </a:lnTo>
                  <a:lnTo>
                    <a:pt x="183" y="4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en-US" sz="1013"/>
            </a:p>
          </p:txBody>
        </p:sp>
        <p:sp>
          <p:nvSpPr>
            <p:cNvPr id="31" name="Freeform 183">
              <a:extLst>
                <a:ext uri="{FF2B5EF4-FFF2-40B4-BE49-F238E27FC236}">
                  <a16:creationId xmlns:a16="http://schemas.microsoft.com/office/drawing/2014/main" id="{23F41C18-1E2F-4F87-A7FD-3E8890068BD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62226" y="750888"/>
              <a:ext cx="192088" cy="115888"/>
            </a:xfrm>
            <a:custGeom>
              <a:avLst/>
              <a:gdLst>
                <a:gd name="T0" fmla="*/ 113 w 121"/>
                <a:gd name="T1" fmla="*/ 29 h 73"/>
                <a:gd name="T2" fmla="*/ 111 w 121"/>
                <a:gd name="T3" fmla="*/ 25 h 73"/>
                <a:gd name="T4" fmla="*/ 114 w 121"/>
                <a:gd name="T5" fmla="*/ 24 h 73"/>
                <a:gd name="T6" fmla="*/ 120 w 121"/>
                <a:gd name="T7" fmla="*/ 23 h 73"/>
                <a:gd name="T8" fmla="*/ 114 w 121"/>
                <a:gd name="T9" fmla="*/ 13 h 73"/>
                <a:gd name="T10" fmla="*/ 108 w 121"/>
                <a:gd name="T11" fmla="*/ 7 h 73"/>
                <a:gd name="T12" fmla="*/ 97 w 121"/>
                <a:gd name="T13" fmla="*/ 1 h 73"/>
                <a:gd name="T14" fmla="*/ 87 w 121"/>
                <a:gd name="T15" fmla="*/ 0 h 73"/>
                <a:gd name="T16" fmla="*/ 34 w 121"/>
                <a:gd name="T17" fmla="*/ 0 h 73"/>
                <a:gd name="T18" fmla="*/ 21 w 121"/>
                <a:gd name="T19" fmla="*/ 2 h 73"/>
                <a:gd name="T20" fmla="*/ 10 w 121"/>
                <a:gd name="T21" fmla="*/ 10 h 73"/>
                <a:gd name="T22" fmla="*/ 2 w 121"/>
                <a:gd name="T23" fmla="*/ 20 h 73"/>
                <a:gd name="T24" fmla="*/ 0 w 121"/>
                <a:gd name="T25" fmla="*/ 34 h 73"/>
                <a:gd name="T26" fmla="*/ 0 w 121"/>
                <a:gd name="T27" fmla="*/ 37 h 73"/>
                <a:gd name="T28" fmla="*/ 2 w 121"/>
                <a:gd name="T29" fmla="*/ 51 h 73"/>
                <a:gd name="T30" fmla="*/ 10 w 121"/>
                <a:gd name="T31" fmla="*/ 62 h 73"/>
                <a:gd name="T32" fmla="*/ 21 w 121"/>
                <a:gd name="T33" fmla="*/ 69 h 73"/>
                <a:gd name="T34" fmla="*/ 34 w 121"/>
                <a:gd name="T35" fmla="*/ 73 h 73"/>
                <a:gd name="T36" fmla="*/ 87 w 121"/>
                <a:gd name="T37" fmla="*/ 73 h 73"/>
                <a:gd name="T38" fmla="*/ 101 w 121"/>
                <a:gd name="T39" fmla="*/ 69 h 73"/>
                <a:gd name="T40" fmla="*/ 111 w 121"/>
                <a:gd name="T41" fmla="*/ 62 h 73"/>
                <a:gd name="T42" fmla="*/ 119 w 121"/>
                <a:gd name="T43" fmla="*/ 51 h 73"/>
                <a:gd name="T44" fmla="*/ 121 w 121"/>
                <a:gd name="T45" fmla="*/ 37 h 73"/>
                <a:gd name="T46" fmla="*/ 113 w 121"/>
                <a:gd name="T47" fmla="*/ 29 h 73"/>
                <a:gd name="T48" fmla="*/ 110 w 121"/>
                <a:gd name="T49" fmla="*/ 37 h 73"/>
                <a:gd name="T50" fmla="*/ 108 w 121"/>
                <a:gd name="T51" fmla="*/ 46 h 73"/>
                <a:gd name="T52" fmla="*/ 102 w 121"/>
                <a:gd name="T53" fmla="*/ 54 h 73"/>
                <a:gd name="T54" fmla="*/ 93 w 121"/>
                <a:gd name="T55" fmla="*/ 60 h 73"/>
                <a:gd name="T56" fmla="*/ 81 w 121"/>
                <a:gd name="T57" fmla="*/ 62 h 73"/>
                <a:gd name="T58" fmla="*/ 39 w 121"/>
                <a:gd name="T59" fmla="*/ 62 h 73"/>
                <a:gd name="T60" fmla="*/ 28 w 121"/>
                <a:gd name="T61" fmla="*/ 60 h 73"/>
                <a:gd name="T62" fmla="*/ 19 w 121"/>
                <a:gd name="T63" fmla="*/ 54 h 73"/>
                <a:gd name="T64" fmla="*/ 13 w 121"/>
                <a:gd name="T65" fmla="*/ 46 h 73"/>
                <a:gd name="T66" fmla="*/ 11 w 121"/>
                <a:gd name="T67" fmla="*/ 37 h 73"/>
                <a:gd name="T68" fmla="*/ 11 w 121"/>
                <a:gd name="T69" fmla="*/ 35 h 73"/>
                <a:gd name="T70" fmla="*/ 13 w 121"/>
                <a:gd name="T71" fmla="*/ 25 h 73"/>
                <a:gd name="T72" fmla="*/ 19 w 121"/>
                <a:gd name="T73" fmla="*/ 17 h 73"/>
                <a:gd name="T74" fmla="*/ 28 w 121"/>
                <a:gd name="T75" fmla="*/ 12 h 73"/>
                <a:gd name="T76" fmla="*/ 39 w 121"/>
                <a:gd name="T77" fmla="*/ 10 h 73"/>
                <a:gd name="T78" fmla="*/ 81 w 121"/>
                <a:gd name="T79" fmla="*/ 10 h 73"/>
                <a:gd name="T80" fmla="*/ 93 w 121"/>
                <a:gd name="T81" fmla="*/ 12 h 73"/>
                <a:gd name="T82" fmla="*/ 102 w 121"/>
                <a:gd name="T83" fmla="*/ 17 h 73"/>
                <a:gd name="T84" fmla="*/ 108 w 121"/>
                <a:gd name="T85" fmla="*/ 25 h 73"/>
                <a:gd name="T86" fmla="*/ 110 w 121"/>
                <a:gd name="T87" fmla="*/ 3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21" h="73">
                  <a:moveTo>
                    <a:pt x="113" y="29"/>
                  </a:moveTo>
                  <a:lnTo>
                    <a:pt x="113" y="29"/>
                  </a:lnTo>
                  <a:lnTo>
                    <a:pt x="111" y="27"/>
                  </a:lnTo>
                  <a:lnTo>
                    <a:pt x="111" y="25"/>
                  </a:lnTo>
                  <a:lnTo>
                    <a:pt x="112" y="24"/>
                  </a:lnTo>
                  <a:lnTo>
                    <a:pt x="114" y="24"/>
                  </a:lnTo>
                  <a:lnTo>
                    <a:pt x="120" y="23"/>
                  </a:lnTo>
                  <a:lnTo>
                    <a:pt x="120" y="23"/>
                  </a:lnTo>
                  <a:lnTo>
                    <a:pt x="118" y="18"/>
                  </a:lnTo>
                  <a:lnTo>
                    <a:pt x="114" y="13"/>
                  </a:lnTo>
                  <a:lnTo>
                    <a:pt x="111" y="10"/>
                  </a:lnTo>
                  <a:lnTo>
                    <a:pt x="108" y="7"/>
                  </a:lnTo>
                  <a:lnTo>
                    <a:pt x="103" y="3"/>
                  </a:lnTo>
                  <a:lnTo>
                    <a:pt x="97" y="1"/>
                  </a:lnTo>
                  <a:lnTo>
                    <a:pt x="93" y="0"/>
                  </a:lnTo>
                  <a:lnTo>
                    <a:pt x="87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7" y="0"/>
                  </a:lnTo>
                  <a:lnTo>
                    <a:pt x="21" y="2"/>
                  </a:lnTo>
                  <a:lnTo>
                    <a:pt x="14" y="5"/>
                  </a:lnTo>
                  <a:lnTo>
                    <a:pt x="10" y="10"/>
                  </a:lnTo>
                  <a:lnTo>
                    <a:pt x="5" y="15"/>
                  </a:lnTo>
                  <a:lnTo>
                    <a:pt x="2" y="20"/>
                  </a:lnTo>
                  <a:lnTo>
                    <a:pt x="1" y="27"/>
                  </a:lnTo>
                  <a:lnTo>
                    <a:pt x="0" y="34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1" y="44"/>
                  </a:lnTo>
                  <a:lnTo>
                    <a:pt x="2" y="51"/>
                  </a:lnTo>
                  <a:lnTo>
                    <a:pt x="5" y="57"/>
                  </a:lnTo>
                  <a:lnTo>
                    <a:pt x="10" y="62"/>
                  </a:lnTo>
                  <a:lnTo>
                    <a:pt x="14" y="67"/>
                  </a:lnTo>
                  <a:lnTo>
                    <a:pt x="21" y="69"/>
                  </a:lnTo>
                  <a:lnTo>
                    <a:pt x="27" y="71"/>
                  </a:lnTo>
                  <a:lnTo>
                    <a:pt x="34" y="73"/>
                  </a:lnTo>
                  <a:lnTo>
                    <a:pt x="87" y="73"/>
                  </a:lnTo>
                  <a:lnTo>
                    <a:pt x="87" y="73"/>
                  </a:lnTo>
                  <a:lnTo>
                    <a:pt x="94" y="71"/>
                  </a:lnTo>
                  <a:lnTo>
                    <a:pt x="101" y="69"/>
                  </a:lnTo>
                  <a:lnTo>
                    <a:pt x="106" y="67"/>
                  </a:lnTo>
                  <a:lnTo>
                    <a:pt x="111" y="62"/>
                  </a:lnTo>
                  <a:lnTo>
                    <a:pt x="116" y="57"/>
                  </a:lnTo>
                  <a:lnTo>
                    <a:pt x="119" y="51"/>
                  </a:lnTo>
                  <a:lnTo>
                    <a:pt x="121" y="44"/>
                  </a:lnTo>
                  <a:lnTo>
                    <a:pt x="121" y="37"/>
                  </a:lnTo>
                  <a:lnTo>
                    <a:pt x="121" y="37"/>
                  </a:lnTo>
                  <a:lnTo>
                    <a:pt x="113" y="29"/>
                  </a:lnTo>
                  <a:close/>
                  <a:moveTo>
                    <a:pt x="110" y="37"/>
                  </a:moveTo>
                  <a:lnTo>
                    <a:pt x="110" y="37"/>
                  </a:lnTo>
                  <a:lnTo>
                    <a:pt x="110" y="42"/>
                  </a:lnTo>
                  <a:lnTo>
                    <a:pt x="108" y="46"/>
                  </a:lnTo>
                  <a:lnTo>
                    <a:pt x="105" y="51"/>
                  </a:lnTo>
                  <a:lnTo>
                    <a:pt x="102" y="54"/>
                  </a:lnTo>
                  <a:lnTo>
                    <a:pt x="97" y="58"/>
                  </a:lnTo>
                  <a:lnTo>
                    <a:pt x="93" y="60"/>
                  </a:lnTo>
                  <a:lnTo>
                    <a:pt x="87" y="61"/>
                  </a:lnTo>
                  <a:lnTo>
                    <a:pt x="81" y="62"/>
                  </a:lnTo>
                  <a:lnTo>
                    <a:pt x="39" y="62"/>
                  </a:lnTo>
                  <a:lnTo>
                    <a:pt x="39" y="62"/>
                  </a:lnTo>
                  <a:lnTo>
                    <a:pt x="34" y="61"/>
                  </a:lnTo>
                  <a:lnTo>
                    <a:pt x="28" y="60"/>
                  </a:lnTo>
                  <a:lnTo>
                    <a:pt x="23" y="58"/>
                  </a:lnTo>
                  <a:lnTo>
                    <a:pt x="19" y="54"/>
                  </a:lnTo>
                  <a:lnTo>
                    <a:pt x="15" y="51"/>
                  </a:lnTo>
                  <a:lnTo>
                    <a:pt x="13" y="46"/>
                  </a:lnTo>
                  <a:lnTo>
                    <a:pt x="12" y="42"/>
                  </a:lnTo>
                  <a:lnTo>
                    <a:pt x="11" y="37"/>
                  </a:lnTo>
                  <a:lnTo>
                    <a:pt x="11" y="35"/>
                  </a:lnTo>
                  <a:lnTo>
                    <a:pt x="11" y="35"/>
                  </a:lnTo>
                  <a:lnTo>
                    <a:pt x="12" y="29"/>
                  </a:lnTo>
                  <a:lnTo>
                    <a:pt x="13" y="25"/>
                  </a:lnTo>
                  <a:lnTo>
                    <a:pt x="15" y="20"/>
                  </a:lnTo>
                  <a:lnTo>
                    <a:pt x="19" y="17"/>
                  </a:lnTo>
                  <a:lnTo>
                    <a:pt x="23" y="15"/>
                  </a:lnTo>
                  <a:lnTo>
                    <a:pt x="28" y="12"/>
                  </a:lnTo>
                  <a:lnTo>
                    <a:pt x="34" y="10"/>
                  </a:lnTo>
                  <a:lnTo>
                    <a:pt x="39" y="10"/>
                  </a:lnTo>
                  <a:lnTo>
                    <a:pt x="81" y="10"/>
                  </a:lnTo>
                  <a:lnTo>
                    <a:pt x="81" y="10"/>
                  </a:lnTo>
                  <a:lnTo>
                    <a:pt x="87" y="10"/>
                  </a:lnTo>
                  <a:lnTo>
                    <a:pt x="93" y="12"/>
                  </a:lnTo>
                  <a:lnTo>
                    <a:pt x="97" y="15"/>
                  </a:lnTo>
                  <a:lnTo>
                    <a:pt x="102" y="17"/>
                  </a:lnTo>
                  <a:lnTo>
                    <a:pt x="105" y="20"/>
                  </a:lnTo>
                  <a:lnTo>
                    <a:pt x="108" y="25"/>
                  </a:lnTo>
                  <a:lnTo>
                    <a:pt x="110" y="29"/>
                  </a:lnTo>
                  <a:lnTo>
                    <a:pt x="110" y="35"/>
                  </a:lnTo>
                  <a:lnTo>
                    <a:pt x="110" y="3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en-US" sz="1013"/>
            </a:p>
          </p:txBody>
        </p:sp>
        <p:sp>
          <p:nvSpPr>
            <p:cNvPr id="32" name="Freeform 184">
              <a:extLst>
                <a:ext uri="{FF2B5EF4-FFF2-40B4-BE49-F238E27FC236}">
                  <a16:creationId xmlns:a16="http://schemas.microsoft.com/office/drawing/2014/main" id="{58DDDCAD-FAFD-458F-9193-0FAA2A0D6F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68613" y="750888"/>
              <a:ext cx="195263" cy="115888"/>
            </a:xfrm>
            <a:custGeom>
              <a:avLst/>
              <a:gdLst>
                <a:gd name="T0" fmla="*/ 35 w 123"/>
                <a:gd name="T1" fmla="*/ 0 h 73"/>
                <a:gd name="T2" fmla="*/ 29 w 123"/>
                <a:gd name="T3" fmla="*/ 0 h 73"/>
                <a:gd name="T4" fmla="*/ 19 w 123"/>
                <a:gd name="T5" fmla="*/ 3 h 73"/>
                <a:gd name="T6" fmla="*/ 10 w 123"/>
                <a:gd name="T7" fmla="*/ 10 h 73"/>
                <a:gd name="T8" fmla="*/ 4 w 123"/>
                <a:gd name="T9" fmla="*/ 18 h 73"/>
                <a:gd name="T10" fmla="*/ 7 w 123"/>
                <a:gd name="T11" fmla="*/ 24 h 73"/>
                <a:gd name="T12" fmla="*/ 10 w 123"/>
                <a:gd name="T13" fmla="*/ 24 h 73"/>
                <a:gd name="T14" fmla="*/ 10 w 123"/>
                <a:gd name="T15" fmla="*/ 27 h 73"/>
                <a:gd name="T16" fmla="*/ 0 w 123"/>
                <a:gd name="T17" fmla="*/ 37 h 73"/>
                <a:gd name="T18" fmla="*/ 0 w 123"/>
                <a:gd name="T19" fmla="*/ 37 h 73"/>
                <a:gd name="T20" fmla="*/ 3 w 123"/>
                <a:gd name="T21" fmla="*/ 51 h 73"/>
                <a:gd name="T22" fmla="*/ 10 w 123"/>
                <a:gd name="T23" fmla="*/ 62 h 73"/>
                <a:gd name="T24" fmla="*/ 21 w 123"/>
                <a:gd name="T25" fmla="*/ 69 h 73"/>
                <a:gd name="T26" fmla="*/ 35 w 123"/>
                <a:gd name="T27" fmla="*/ 73 h 73"/>
                <a:gd name="T28" fmla="*/ 87 w 123"/>
                <a:gd name="T29" fmla="*/ 73 h 73"/>
                <a:gd name="T30" fmla="*/ 101 w 123"/>
                <a:gd name="T31" fmla="*/ 69 h 73"/>
                <a:gd name="T32" fmla="*/ 112 w 123"/>
                <a:gd name="T33" fmla="*/ 62 h 73"/>
                <a:gd name="T34" fmla="*/ 119 w 123"/>
                <a:gd name="T35" fmla="*/ 51 h 73"/>
                <a:gd name="T36" fmla="*/ 123 w 123"/>
                <a:gd name="T37" fmla="*/ 37 h 73"/>
                <a:gd name="T38" fmla="*/ 123 w 123"/>
                <a:gd name="T39" fmla="*/ 34 h 73"/>
                <a:gd name="T40" fmla="*/ 119 w 123"/>
                <a:gd name="T41" fmla="*/ 20 h 73"/>
                <a:gd name="T42" fmla="*/ 112 w 123"/>
                <a:gd name="T43" fmla="*/ 10 h 73"/>
                <a:gd name="T44" fmla="*/ 101 w 123"/>
                <a:gd name="T45" fmla="*/ 2 h 73"/>
                <a:gd name="T46" fmla="*/ 87 w 123"/>
                <a:gd name="T47" fmla="*/ 0 h 73"/>
                <a:gd name="T48" fmla="*/ 110 w 123"/>
                <a:gd name="T49" fmla="*/ 37 h 73"/>
                <a:gd name="T50" fmla="*/ 108 w 123"/>
                <a:gd name="T51" fmla="*/ 46 h 73"/>
                <a:gd name="T52" fmla="*/ 102 w 123"/>
                <a:gd name="T53" fmla="*/ 54 h 73"/>
                <a:gd name="T54" fmla="*/ 93 w 123"/>
                <a:gd name="T55" fmla="*/ 60 h 73"/>
                <a:gd name="T56" fmla="*/ 83 w 123"/>
                <a:gd name="T57" fmla="*/ 62 h 73"/>
                <a:gd name="T58" fmla="*/ 40 w 123"/>
                <a:gd name="T59" fmla="*/ 62 h 73"/>
                <a:gd name="T60" fmla="*/ 29 w 123"/>
                <a:gd name="T61" fmla="*/ 60 h 73"/>
                <a:gd name="T62" fmla="*/ 20 w 123"/>
                <a:gd name="T63" fmla="*/ 54 h 73"/>
                <a:gd name="T64" fmla="*/ 15 w 123"/>
                <a:gd name="T65" fmla="*/ 46 h 73"/>
                <a:gd name="T66" fmla="*/ 12 w 123"/>
                <a:gd name="T67" fmla="*/ 37 h 73"/>
                <a:gd name="T68" fmla="*/ 12 w 123"/>
                <a:gd name="T69" fmla="*/ 35 h 73"/>
                <a:gd name="T70" fmla="*/ 15 w 123"/>
                <a:gd name="T71" fmla="*/ 25 h 73"/>
                <a:gd name="T72" fmla="*/ 20 w 123"/>
                <a:gd name="T73" fmla="*/ 17 h 73"/>
                <a:gd name="T74" fmla="*/ 29 w 123"/>
                <a:gd name="T75" fmla="*/ 12 h 73"/>
                <a:gd name="T76" fmla="*/ 40 w 123"/>
                <a:gd name="T77" fmla="*/ 10 h 73"/>
                <a:gd name="T78" fmla="*/ 83 w 123"/>
                <a:gd name="T79" fmla="*/ 10 h 73"/>
                <a:gd name="T80" fmla="*/ 93 w 123"/>
                <a:gd name="T81" fmla="*/ 12 h 73"/>
                <a:gd name="T82" fmla="*/ 102 w 123"/>
                <a:gd name="T83" fmla="*/ 17 h 73"/>
                <a:gd name="T84" fmla="*/ 108 w 123"/>
                <a:gd name="T85" fmla="*/ 25 h 73"/>
                <a:gd name="T86" fmla="*/ 110 w 123"/>
                <a:gd name="T87" fmla="*/ 3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23" h="73">
                  <a:moveTo>
                    <a:pt x="87" y="0"/>
                  </a:moveTo>
                  <a:lnTo>
                    <a:pt x="35" y="0"/>
                  </a:lnTo>
                  <a:lnTo>
                    <a:pt x="35" y="0"/>
                  </a:lnTo>
                  <a:lnTo>
                    <a:pt x="29" y="0"/>
                  </a:lnTo>
                  <a:lnTo>
                    <a:pt x="24" y="1"/>
                  </a:lnTo>
                  <a:lnTo>
                    <a:pt x="19" y="3"/>
                  </a:lnTo>
                  <a:lnTo>
                    <a:pt x="15" y="7"/>
                  </a:lnTo>
                  <a:lnTo>
                    <a:pt x="10" y="10"/>
                  </a:lnTo>
                  <a:lnTo>
                    <a:pt x="7" y="13"/>
                  </a:lnTo>
                  <a:lnTo>
                    <a:pt x="4" y="18"/>
                  </a:lnTo>
                  <a:lnTo>
                    <a:pt x="2" y="23"/>
                  </a:lnTo>
                  <a:lnTo>
                    <a:pt x="7" y="24"/>
                  </a:lnTo>
                  <a:lnTo>
                    <a:pt x="7" y="24"/>
                  </a:lnTo>
                  <a:lnTo>
                    <a:pt x="10" y="24"/>
                  </a:lnTo>
                  <a:lnTo>
                    <a:pt x="10" y="25"/>
                  </a:lnTo>
                  <a:lnTo>
                    <a:pt x="10" y="27"/>
                  </a:lnTo>
                  <a:lnTo>
                    <a:pt x="9" y="29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1" y="44"/>
                  </a:lnTo>
                  <a:lnTo>
                    <a:pt x="3" y="51"/>
                  </a:lnTo>
                  <a:lnTo>
                    <a:pt x="6" y="57"/>
                  </a:lnTo>
                  <a:lnTo>
                    <a:pt x="10" y="62"/>
                  </a:lnTo>
                  <a:lnTo>
                    <a:pt x="16" y="67"/>
                  </a:lnTo>
                  <a:lnTo>
                    <a:pt x="21" y="69"/>
                  </a:lnTo>
                  <a:lnTo>
                    <a:pt x="28" y="71"/>
                  </a:lnTo>
                  <a:lnTo>
                    <a:pt x="35" y="73"/>
                  </a:lnTo>
                  <a:lnTo>
                    <a:pt x="87" y="73"/>
                  </a:lnTo>
                  <a:lnTo>
                    <a:pt x="87" y="73"/>
                  </a:lnTo>
                  <a:lnTo>
                    <a:pt x="94" y="71"/>
                  </a:lnTo>
                  <a:lnTo>
                    <a:pt x="101" y="69"/>
                  </a:lnTo>
                  <a:lnTo>
                    <a:pt x="107" y="67"/>
                  </a:lnTo>
                  <a:lnTo>
                    <a:pt x="112" y="62"/>
                  </a:lnTo>
                  <a:lnTo>
                    <a:pt x="116" y="57"/>
                  </a:lnTo>
                  <a:lnTo>
                    <a:pt x="119" y="51"/>
                  </a:lnTo>
                  <a:lnTo>
                    <a:pt x="122" y="44"/>
                  </a:lnTo>
                  <a:lnTo>
                    <a:pt x="123" y="37"/>
                  </a:lnTo>
                  <a:lnTo>
                    <a:pt x="123" y="34"/>
                  </a:lnTo>
                  <a:lnTo>
                    <a:pt x="123" y="34"/>
                  </a:lnTo>
                  <a:lnTo>
                    <a:pt x="122" y="27"/>
                  </a:lnTo>
                  <a:lnTo>
                    <a:pt x="119" y="20"/>
                  </a:lnTo>
                  <a:lnTo>
                    <a:pt x="116" y="15"/>
                  </a:lnTo>
                  <a:lnTo>
                    <a:pt x="112" y="10"/>
                  </a:lnTo>
                  <a:lnTo>
                    <a:pt x="107" y="5"/>
                  </a:lnTo>
                  <a:lnTo>
                    <a:pt x="101" y="2"/>
                  </a:lnTo>
                  <a:lnTo>
                    <a:pt x="94" y="0"/>
                  </a:lnTo>
                  <a:lnTo>
                    <a:pt x="87" y="0"/>
                  </a:lnTo>
                  <a:close/>
                  <a:moveTo>
                    <a:pt x="110" y="37"/>
                  </a:moveTo>
                  <a:lnTo>
                    <a:pt x="110" y="37"/>
                  </a:lnTo>
                  <a:lnTo>
                    <a:pt x="110" y="42"/>
                  </a:lnTo>
                  <a:lnTo>
                    <a:pt x="108" y="46"/>
                  </a:lnTo>
                  <a:lnTo>
                    <a:pt x="106" y="51"/>
                  </a:lnTo>
                  <a:lnTo>
                    <a:pt x="102" y="54"/>
                  </a:lnTo>
                  <a:lnTo>
                    <a:pt x="99" y="58"/>
                  </a:lnTo>
                  <a:lnTo>
                    <a:pt x="93" y="60"/>
                  </a:lnTo>
                  <a:lnTo>
                    <a:pt x="89" y="61"/>
                  </a:lnTo>
                  <a:lnTo>
                    <a:pt x="83" y="62"/>
                  </a:lnTo>
                  <a:lnTo>
                    <a:pt x="40" y="62"/>
                  </a:lnTo>
                  <a:lnTo>
                    <a:pt x="40" y="62"/>
                  </a:lnTo>
                  <a:lnTo>
                    <a:pt x="34" y="61"/>
                  </a:lnTo>
                  <a:lnTo>
                    <a:pt x="29" y="60"/>
                  </a:lnTo>
                  <a:lnTo>
                    <a:pt x="24" y="58"/>
                  </a:lnTo>
                  <a:lnTo>
                    <a:pt x="20" y="54"/>
                  </a:lnTo>
                  <a:lnTo>
                    <a:pt x="17" y="51"/>
                  </a:lnTo>
                  <a:lnTo>
                    <a:pt x="15" y="46"/>
                  </a:lnTo>
                  <a:lnTo>
                    <a:pt x="12" y="42"/>
                  </a:lnTo>
                  <a:lnTo>
                    <a:pt x="12" y="37"/>
                  </a:lnTo>
                  <a:lnTo>
                    <a:pt x="12" y="35"/>
                  </a:lnTo>
                  <a:lnTo>
                    <a:pt x="12" y="35"/>
                  </a:lnTo>
                  <a:lnTo>
                    <a:pt x="12" y="29"/>
                  </a:lnTo>
                  <a:lnTo>
                    <a:pt x="15" y="25"/>
                  </a:lnTo>
                  <a:lnTo>
                    <a:pt x="17" y="20"/>
                  </a:lnTo>
                  <a:lnTo>
                    <a:pt x="20" y="17"/>
                  </a:lnTo>
                  <a:lnTo>
                    <a:pt x="24" y="15"/>
                  </a:lnTo>
                  <a:lnTo>
                    <a:pt x="29" y="12"/>
                  </a:lnTo>
                  <a:lnTo>
                    <a:pt x="34" y="10"/>
                  </a:lnTo>
                  <a:lnTo>
                    <a:pt x="40" y="10"/>
                  </a:lnTo>
                  <a:lnTo>
                    <a:pt x="83" y="10"/>
                  </a:lnTo>
                  <a:lnTo>
                    <a:pt x="83" y="10"/>
                  </a:lnTo>
                  <a:lnTo>
                    <a:pt x="89" y="10"/>
                  </a:lnTo>
                  <a:lnTo>
                    <a:pt x="93" y="12"/>
                  </a:lnTo>
                  <a:lnTo>
                    <a:pt x="99" y="15"/>
                  </a:lnTo>
                  <a:lnTo>
                    <a:pt x="102" y="17"/>
                  </a:lnTo>
                  <a:lnTo>
                    <a:pt x="106" y="20"/>
                  </a:lnTo>
                  <a:lnTo>
                    <a:pt x="108" y="25"/>
                  </a:lnTo>
                  <a:lnTo>
                    <a:pt x="110" y="29"/>
                  </a:lnTo>
                  <a:lnTo>
                    <a:pt x="110" y="35"/>
                  </a:lnTo>
                  <a:lnTo>
                    <a:pt x="110" y="3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en-US" sz="1013"/>
            </a:p>
          </p:txBody>
        </p:sp>
        <p:sp>
          <p:nvSpPr>
            <p:cNvPr id="33" name="Freeform 185">
              <a:extLst>
                <a:ext uri="{FF2B5EF4-FFF2-40B4-BE49-F238E27FC236}">
                  <a16:creationId xmlns:a16="http://schemas.microsoft.com/office/drawing/2014/main" id="{2A195727-78E8-45A7-8DB6-2F316DD20591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8613" y="750888"/>
              <a:ext cx="195263" cy="115888"/>
            </a:xfrm>
            <a:custGeom>
              <a:avLst/>
              <a:gdLst>
                <a:gd name="T0" fmla="*/ 87 w 123"/>
                <a:gd name="T1" fmla="*/ 0 h 73"/>
                <a:gd name="T2" fmla="*/ 35 w 123"/>
                <a:gd name="T3" fmla="*/ 0 h 73"/>
                <a:gd name="T4" fmla="*/ 35 w 123"/>
                <a:gd name="T5" fmla="*/ 0 h 73"/>
                <a:gd name="T6" fmla="*/ 29 w 123"/>
                <a:gd name="T7" fmla="*/ 0 h 73"/>
                <a:gd name="T8" fmla="*/ 24 w 123"/>
                <a:gd name="T9" fmla="*/ 1 h 73"/>
                <a:gd name="T10" fmla="*/ 19 w 123"/>
                <a:gd name="T11" fmla="*/ 3 h 73"/>
                <a:gd name="T12" fmla="*/ 15 w 123"/>
                <a:gd name="T13" fmla="*/ 7 h 73"/>
                <a:gd name="T14" fmla="*/ 10 w 123"/>
                <a:gd name="T15" fmla="*/ 10 h 73"/>
                <a:gd name="T16" fmla="*/ 7 w 123"/>
                <a:gd name="T17" fmla="*/ 13 h 73"/>
                <a:gd name="T18" fmla="*/ 4 w 123"/>
                <a:gd name="T19" fmla="*/ 18 h 73"/>
                <a:gd name="T20" fmla="*/ 2 w 123"/>
                <a:gd name="T21" fmla="*/ 23 h 73"/>
                <a:gd name="T22" fmla="*/ 7 w 123"/>
                <a:gd name="T23" fmla="*/ 24 h 73"/>
                <a:gd name="T24" fmla="*/ 7 w 123"/>
                <a:gd name="T25" fmla="*/ 24 h 73"/>
                <a:gd name="T26" fmla="*/ 10 w 123"/>
                <a:gd name="T27" fmla="*/ 24 h 73"/>
                <a:gd name="T28" fmla="*/ 10 w 123"/>
                <a:gd name="T29" fmla="*/ 25 h 73"/>
                <a:gd name="T30" fmla="*/ 10 w 123"/>
                <a:gd name="T31" fmla="*/ 27 h 73"/>
                <a:gd name="T32" fmla="*/ 9 w 123"/>
                <a:gd name="T33" fmla="*/ 29 h 73"/>
                <a:gd name="T34" fmla="*/ 0 w 123"/>
                <a:gd name="T35" fmla="*/ 37 h 73"/>
                <a:gd name="T36" fmla="*/ 0 w 123"/>
                <a:gd name="T37" fmla="*/ 37 h 73"/>
                <a:gd name="T38" fmla="*/ 0 w 123"/>
                <a:gd name="T39" fmla="*/ 37 h 73"/>
                <a:gd name="T40" fmla="*/ 1 w 123"/>
                <a:gd name="T41" fmla="*/ 44 h 73"/>
                <a:gd name="T42" fmla="*/ 3 w 123"/>
                <a:gd name="T43" fmla="*/ 51 h 73"/>
                <a:gd name="T44" fmla="*/ 6 w 123"/>
                <a:gd name="T45" fmla="*/ 57 h 73"/>
                <a:gd name="T46" fmla="*/ 10 w 123"/>
                <a:gd name="T47" fmla="*/ 62 h 73"/>
                <a:gd name="T48" fmla="*/ 16 w 123"/>
                <a:gd name="T49" fmla="*/ 67 h 73"/>
                <a:gd name="T50" fmla="*/ 21 w 123"/>
                <a:gd name="T51" fmla="*/ 69 h 73"/>
                <a:gd name="T52" fmla="*/ 28 w 123"/>
                <a:gd name="T53" fmla="*/ 71 h 73"/>
                <a:gd name="T54" fmla="*/ 35 w 123"/>
                <a:gd name="T55" fmla="*/ 73 h 73"/>
                <a:gd name="T56" fmla="*/ 87 w 123"/>
                <a:gd name="T57" fmla="*/ 73 h 73"/>
                <a:gd name="T58" fmla="*/ 87 w 123"/>
                <a:gd name="T59" fmla="*/ 73 h 73"/>
                <a:gd name="T60" fmla="*/ 94 w 123"/>
                <a:gd name="T61" fmla="*/ 71 h 73"/>
                <a:gd name="T62" fmla="*/ 101 w 123"/>
                <a:gd name="T63" fmla="*/ 69 h 73"/>
                <a:gd name="T64" fmla="*/ 107 w 123"/>
                <a:gd name="T65" fmla="*/ 67 h 73"/>
                <a:gd name="T66" fmla="*/ 112 w 123"/>
                <a:gd name="T67" fmla="*/ 62 h 73"/>
                <a:gd name="T68" fmla="*/ 116 w 123"/>
                <a:gd name="T69" fmla="*/ 57 h 73"/>
                <a:gd name="T70" fmla="*/ 119 w 123"/>
                <a:gd name="T71" fmla="*/ 51 h 73"/>
                <a:gd name="T72" fmla="*/ 122 w 123"/>
                <a:gd name="T73" fmla="*/ 44 h 73"/>
                <a:gd name="T74" fmla="*/ 123 w 123"/>
                <a:gd name="T75" fmla="*/ 37 h 73"/>
                <a:gd name="T76" fmla="*/ 123 w 123"/>
                <a:gd name="T77" fmla="*/ 34 h 73"/>
                <a:gd name="T78" fmla="*/ 123 w 123"/>
                <a:gd name="T79" fmla="*/ 34 h 73"/>
                <a:gd name="T80" fmla="*/ 122 w 123"/>
                <a:gd name="T81" fmla="*/ 27 h 73"/>
                <a:gd name="T82" fmla="*/ 119 w 123"/>
                <a:gd name="T83" fmla="*/ 20 h 73"/>
                <a:gd name="T84" fmla="*/ 116 w 123"/>
                <a:gd name="T85" fmla="*/ 15 h 73"/>
                <a:gd name="T86" fmla="*/ 112 w 123"/>
                <a:gd name="T87" fmla="*/ 10 h 73"/>
                <a:gd name="T88" fmla="*/ 107 w 123"/>
                <a:gd name="T89" fmla="*/ 5 h 73"/>
                <a:gd name="T90" fmla="*/ 101 w 123"/>
                <a:gd name="T91" fmla="*/ 2 h 73"/>
                <a:gd name="T92" fmla="*/ 94 w 123"/>
                <a:gd name="T93" fmla="*/ 0 h 73"/>
                <a:gd name="T94" fmla="*/ 87 w 123"/>
                <a:gd name="T95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3" h="73">
                  <a:moveTo>
                    <a:pt x="87" y="0"/>
                  </a:moveTo>
                  <a:lnTo>
                    <a:pt x="35" y="0"/>
                  </a:lnTo>
                  <a:lnTo>
                    <a:pt x="35" y="0"/>
                  </a:lnTo>
                  <a:lnTo>
                    <a:pt x="29" y="0"/>
                  </a:lnTo>
                  <a:lnTo>
                    <a:pt x="24" y="1"/>
                  </a:lnTo>
                  <a:lnTo>
                    <a:pt x="19" y="3"/>
                  </a:lnTo>
                  <a:lnTo>
                    <a:pt x="15" y="7"/>
                  </a:lnTo>
                  <a:lnTo>
                    <a:pt x="10" y="10"/>
                  </a:lnTo>
                  <a:lnTo>
                    <a:pt x="7" y="13"/>
                  </a:lnTo>
                  <a:lnTo>
                    <a:pt x="4" y="18"/>
                  </a:lnTo>
                  <a:lnTo>
                    <a:pt x="2" y="23"/>
                  </a:lnTo>
                  <a:lnTo>
                    <a:pt x="7" y="24"/>
                  </a:lnTo>
                  <a:lnTo>
                    <a:pt x="7" y="24"/>
                  </a:lnTo>
                  <a:lnTo>
                    <a:pt x="10" y="24"/>
                  </a:lnTo>
                  <a:lnTo>
                    <a:pt x="10" y="25"/>
                  </a:lnTo>
                  <a:lnTo>
                    <a:pt x="10" y="27"/>
                  </a:lnTo>
                  <a:lnTo>
                    <a:pt x="9" y="29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1" y="44"/>
                  </a:lnTo>
                  <a:lnTo>
                    <a:pt x="3" y="51"/>
                  </a:lnTo>
                  <a:lnTo>
                    <a:pt x="6" y="57"/>
                  </a:lnTo>
                  <a:lnTo>
                    <a:pt x="10" y="62"/>
                  </a:lnTo>
                  <a:lnTo>
                    <a:pt x="16" y="67"/>
                  </a:lnTo>
                  <a:lnTo>
                    <a:pt x="21" y="69"/>
                  </a:lnTo>
                  <a:lnTo>
                    <a:pt x="28" y="71"/>
                  </a:lnTo>
                  <a:lnTo>
                    <a:pt x="35" y="73"/>
                  </a:lnTo>
                  <a:lnTo>
                    <a:pt x="87" y="73"/>
                  </a:lnTo>
                  <a:lnTo>
                    <a:pt x="87" y="73"/>
                  </a:lnTo>
                  <a:lnTo>
                    <a:pt x="94" y="71"/>
                  </a:lnTo>
                  <a:lnTo>
                    <a:pt x="101" y="69"/>
                  </a:lnTo>
                  <a:lnTo>
                    <a:pt x="107" y="67"/>
                  </a:lnTo>
                  <a:lnTo>
                    <a:pt x="112" y="62"/>
                  </a:lnTo>
                  <a:lnTo>
                    <a:pt x="116" y="57"/>
                  </a:lnTo>
                  <a:lnTo>
                    <a:pt x="119" y="51"/>
                  </a:lnTo>
                  <a:lnTo>
                    <a:pt x="122" y="44"/>
                  </a:lnTo>
                  <a:lnTo>
                    <a:pt x="123" y="37"/>
                  </a:lnTo>
                  <a:lnTo>
                    <a:pt x="123" y="34"/>
                  </a:lnTo>
                  <a:lnTo>
                    <a:pt x="123" y="34"/>
                  </a:lnTo>
                  <a:lnTo>
                    <a:pt x="122" y="27"/>
                  </a:lnTo>
                  <a:lnTo>
                    <a:pt x="119" y="20"/>
                  </a:lnTo>
                  <a:lnTo>
                    <a:pt x="116" y="15"/>
                  </a:lnTo>
                  <a:lnTo>
                    <a:pt x="112" y="10"/>
                  </a:lnTo>
                  <a:lnTo>
                    <a:pt x="107" y="5"/>
                  </a:lnTo>
                  <a:lnTo>
                    <a:pt x="101" y="2"/>
                  </a:lnTo>
                  <a:lnTo>
                    <a:pt x="94" y="0"/>
                  </a:lnTo>
                  <a:lnTo>
                    <a:pt x="87" y="0"/>
                  </a:lnTo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en-US" sz="1013"/>
            </a:p>
          </p:txBody>
        </p:sp>
        <p:sp>
          <p:nvSpPr>
            <p:cNvPr id="34" name="Freeform 186">
              <a:extLst>
                <a:ext uri="{FF2B5EF4-FFF2-40B4-BE49-F238E27FC236}">
                  <a16:creationId xmlns:a16="http://schemas.microsoft.com/office/drawing/2014/main" id="{411F01DB-C0D3-415F-8C69-76EAA881D05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7663" y="766763"/>
              <a:ext cx="155575" cy="82550"/>
            </a:xfrm>
            <a:custGeom>
              <a:avLst/>
              <a:gdLst>
                <a:gd name="T0" fmla="*/ 98 w 98"/>
                <a:gd name="T1" fmla="*/ 27 h 52"/>
                <a:gd name="T2" fmla="*/ 98 w 98"/>
                <a:gd name="T3" fmla="*/ 27 h 52"/>
                <a:gd name="T4" fmla="*/ 98 w 98"/>
                <a:gd name="T5" fmla="*/ 32 h 52"/>
                <a:gd name="T6" fmla="*/ 96 w 98"/>
                <a:gd name="T7" fmla="*/ 36 h 52"/>
                <a:gd name="T8" fmla="*/ 94 w 98"/>
                <a:gd name="T9" fmla="*/ 41 h 52"/>
                <a:gd name="T10" fmla="*/ 90 w 98"/>
                <a:gd name="T11" fmla="*/ 44 h 52"/>
                <a:gd name="T12" fmla="*/ 87 w 98"/>
                <a:gd name="T13" fmla="*/ 48 h 52"/>
                <a:gd name="T14" fmla="*/ 81 w 98"/>
                <a:gd name="T15" fmla="*/ 50 h 52"/>
                <a:gd name="T16" fmla="*/ 77 w 98"/>
                <a:gd name="T17" fmla="*/ 51 h 52"/>
                <a:gd name="T18" fmla="*/ 71 w 98"/>
                <a:gd name="T19" fmla="*/ 52 h 52"/>
                <a:gd name="T20" fmla="*/ 28 w 98"/>
                <a:gd name="T21" fmla="*/ 52 h 52"/>
                <a:gd name="T22" fmla="*/ 28 w 98"/>
                <a:gd name="T23" fmla="*/ 52 h 52"/>
                <a:gd name="T24" fmla="*/ 22 w 98"/>
                <a:gd name="T25" fmla="*/ 51 h 52"/>
                <a:gd name="T26" fmla="*/ 17 w 98"/>
                <a:gd name="T27" fmla="*/ 50 h 52"/>
                <a:gd name="T28" fmla="*/ 12 w 98"/>
                <a:gd name="T29" fmla="*/ 48 h 52"/>
                <a:gd name="T30" fmla="*/ 8 w 98"/>
                <a:gd name="T31" fmla="*/ 44 h 52"/>
                <a:gd name="T32" fmla="*/ 5 w 98"/>
                <a:gd name="T33" fmla="*/ 41 h 52"/>
                <a:gd name="T34" fmla="*/ 3 w 98"/>
                <a:gd name="T35" fmla="*/ 36 h 52"/>
                <a:gd name="T36" fmla="*/ 0 w 98"/>
                <a:gd name="T37" fmla="*/ 32 h 52"/>
                <a:gd name="T38" fmla="*/ 0 w 98"/>
                <a:gd name="T39" fmla="*/ 27 h 52"/>
                <a:gd name="T40" fmla="*/ 0 w 98"/>
                <a:gd name="T41" fmla="*/ 25 h 52"/>
                <a:gd name="T42" fmla="*/ 0 w 98"/>
                <a:gd name="T43" fmla="*/ 25 h 52"/>
                <a:gd name="T44" fmla="*/ 0 w 98"/>
                <a:gd name="T45" fmla="*/ 19 h 52"/>
                <a:gd name="T46" fmla="*/ 3 w 98"/>
                <a:gd name="T47" fmla="*/ 15 h 52"/>
                <a:gd name="T48" fmla="*/ 5 w 98"/>
                <a:gd name="T49" fmla="*/ 10 h 52"/>
                <a:gd name="T50" fmla="*/ 8 w 98"/>
                <a:gd name="T51" fmla="*/ 7 h 52"/>
                <a:gd name="T52" fmla="*/ 12 w 98"/>
                <a:gd name="T53" fmla="*/ 5 h 52"/>
                <a:gd name="T54" fmla="*/ 17 w 98"/>
                <a:gd name="T55" fmla="*/ 2 h 52"/>
                <a:gd name="T56" fmla="*/ 22 w 98"/>
                <a:gd name="T57" fmla="*/ 0 h 52"/>
                <a:gd name="T58" fmla="*/ 28 w 98"/>
                <a:gd name="T59" fmla="*/ 0 h 52"/>
                <a:gd name="T60" fmla="*/ 71 w 98"/>
                <a:gd name="T61" fmla="*/ 0 h 52"/>
                <a:gd name="T62" fmla="*/ 71 w 98"/>
                <a:gd name="T63" fmla="*/ 0 h 52"/>
                <a:gd name="T64" fmla="*/ 77 w 98"/>
                <a:gd name="T65" fmla="*/ 0 h 52"/>
                <a:gd name="T66" fmla="*/ 81 w 98"/>
                <a:gd name="T67" fmla="*/ 2 h 52"/>
                <a:gd name="T68" fmla="*/ 87 w 98"/>
                <a:gd name="T69" fmla="*/ 5 h 52"/>
                <a:gd name="T70" fmla="*/ 90 w 98"/>
                <a:gd name="T71" fmla="*/ 7 h 52"/>
                <a:gd name="T72" fmla="*/ 94 w 98"/>
                <a:gd name="T73" fmla="*/ 10 h 52"/>
                <a:gd name="T74" fmla="*/ 96 w 98"/>
                <a:gd name="T75" fmla="*/ 15 h 52"/>
                <a:gd name="T76" fmla="*/ 98 w 98"/>
                <a:gd name="T77" fmla="*/ 19 h 52"/>
                <a:gd name="T78" fmla="*/ 98 w 98"/>
                <a:gd name="T79" fmla="*/ 25 h 52"/>
                <a:gd name="T80" fmla="*/ 98 w 98"/>
                <a:gd name="T81" fmla="*/ 2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8" h="52">
                  <a:moveTo>
                    <a:pt x="98" y="27"/>
                  </a:moveTo>
                  <a:lnTo>
                    <a:pt x="98" y="27"/>
                  </a:lnTo>
                  <a:lnTo>
                    <a:pt x="98" y="32"/>
                  </a:lnTo>
                  <a:lnTo>
                    <a:pt x="96" y="36"/>
                  </a:lnTo>
                  <a:lnTo>
                    <a:pt x="94" y="41"/>
                  </a:lnTo>
                  <a:lnTo>
                    <a:pt x="90" y="44"/>
                  </a:lnTo>
                  <a:lnTo>
                    <a:pt x="87" y="48"/>
                  </a:lnTo>
                  <a:lnTo>
                    <a:pt x="81" y="50"/>
                  </a:lnTo>
                  <a:lnTo>
                    <a:pt x="77" y="51"/>
                  </a:lnTo>
                  <a:lnTo>
                    <a:pt x="71" y="52"/>
                  </a:lnTo>
                  <a:lnTo>
                    <a:pt x="28" y="52"/>
                  </a:lnTo>
                  <a:lnTo>
                    <a:pt x="28" y="52"/>
                  </a:lnTo>
                  <a:lnTo>
                    <a:pt x="22" y="51"/>
                  </a:lnTo>
                  <a:lnTo>
                    <a:pt x="17" y="50"/>
                  </a:lnTo>
                  <a:lnTo>
                    <a:pt x="12" y="48"/>
                  </a:lnTo>
                  <a:lnTo>
                    <a:pt x="8" y="44"/>
                  </a:lnTo>
                  <a:lnTo>
                    <a:pt x="5" y="41"/>
                  </a:lnTo>
                  <a:lnTo>
                    <a:pt x="3" y="36"/>
                  </a:lnTo>
                  <a:lnTo>
                    <a:pt x="0" y="32"/>
                  </a:lnTo>
                  <a:lnTo>
                    <a:pt x="0" y="27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19"/>
                  </a:lnTo>
                  <a:lnTo>
                    <a:pt x="3" y="15"/>
                  </a:lnTo>
                  <a:lnTo>
                    <a:pt x="5" y="10"/>
                  </a:lnTo>
                  <a:lnTo>
                    <a:pt x="8" y="7"/>
                  </a:lnTo>
                  <a:lnTo>
                    <a:pt x="12" y="5"/>
                  </a:lnTo>
                  <a:lnTo>
                    <a:pt x="17" y="2"/>
                  </a:lnTo>
                  <a:lnTo>
                    <a:pt x="22" y="0"/>
                  </a:lnTo>
                  <a:lnTo>
                    <a:pt x="28" y="0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7" y="0"/>
                  </a:lnTo>
                  <a:lnTo>
                    <a:pt x="81" y="2"/>
                  </a:lnTo>
                  <a:lnTo>
                    <a:pt x="87" y="5"/>
                  </a:lnTo>
                  <a:lnTo>
                    <a:pt x="90" y="7"/>
                  </a:lnTo>
                  <a:lnTo>
                    <a:pt x="94" y="10"/>
                  </a:lnTo>
                  <a:lnTo>
                    <a:pt x="96" y="15"/>
                  </a:lnTo>
                  <a:lnTo>
                    <a:pt x="98" y="19"/>
                  </a:lnTo>
                  <a:lnTo>
                    <a:pt x="98" y="25"/>
                  </a:lnTo>
                  <a:lnTo>
                    <a:pt x="98" y="27"/>
                  </a:lnTo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en-US" sz="1013"/>
            </a:p>
          </p:txBody>
        </p:sp>
        <p:sp>
          <p:nvSpPr>
            <p:cNvPr id="35" name="Freeform 187">
              <a:extLst>
                <a:ext uri="{FF2B5EF4-FFF2-40B4-BE49-F238E27FC236}">
                  <a16:creationId xmlns:a16="http://schemas.microsoft.com/office/drawing/2014/main" id="{191B41A7-765A-4247-91A3-12C543C437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46363" y="688976"/>
              <a:ext cx="331788" cy="279400"/>
            </a:xfrm>
            <a:custGeom>
              <a:avLst/>
              <a:gdLst>
                <a:gd name="T0" fmla="*/ 0 w 209"/>
                <a:gd name="T1" fmla="*/ 72 h 176"/>
                <a:gd name="T2" fmla="*/ 0 w 209"/>
                <a:gd name="T3" fmla="*/ 82 h 176"/>
                <a:gd name="T4" fmla="*/ 5 w 209"/>
                <a:gd name="T5" fmla="*/ 102 h 176"/>
                <a:gd name="T6" fmla="*/ 12 w 209"/>
                <a:gd name="T7" fmla="*/ 122 h 176"/>
                <a:gd name="T8" fmla="*/ 24 w 209"/>
                <a:gd name="T9" fmla="*/ 138 h 176"/>
                <a:gd name="T10" fmla="*/ 38 w 209"/>
                <a:gd name="T11" fmla="*/ 153 h 176"/>
                <a:gd name="T12" fmla="*/ 55 w 209"/>
                <a:gd name="T13" fmla="*/ 164 h 176"/>
                <a:gd name="T14" fmla="*/ 73 w 209"/>
                <a:gd name="T15" fmla="*/ 172 h 176"/>
                <a:gd name="T16" fmla="*/ 93 w 209"/>
                <a:gd name="T17" fmla="*/ 175 h 176"/>
                <a:gd name="T18" fmla="*/ 105 w 209"/>
                <a:gd name="T19" fmla="*/ 176 h 176"/>
                <a:gd name="T20" fmla="*/ 125 w 209"/>
                <a:gd name="T21" fmla="*/ 174 h 176"/>
                <a:gd name="T22" fmla="*/ 146 w 209"/>
                <a:gd name="T23" fmla="*/ 168 h 176"/>
                <a:gd name="T24" fmla="*/ 163 w 209"/>
                <a:gd name="T25" fmla="*/ 158 h 176"/>
                <a:gd name="T26" fmla="*/ 179 w 209"/>
                <a:gd name="T27" fmla="*/ 146 h 176"/>
                <a:gd name="T28" fmla="*/ 191 w 209"/>
                <a:gd name="T29" fmla="*/ 130 h 176"/>
                <a:gd name="T30" fmla="*/ 201 w 209"/>
                <a:gd name="T31" fmla="*/ 113 h 176"/>
                <a:gd name="T32" fmla="*/ 207 w 209"/>
                <a:gd name="T33" fmla="*/ 92 h 176"/>
                <a:gd name="T34" fmla="*/ 209 w 209"/>
                <a:gd name="T35" fmla="*/ 72 h 176"/>
                <a:gd name="T36" fmla="*/ 0 w 209"/>
                <a:gd name="T37" fmla="*/ 0 h 176"/>
                <a:gd name="T38" fmla="*/ 133 w 209"/>
                <a:gd name="T39" fmla="*/ 82 h 176"/>
                <a:gd name="T40" fmla="*/ 132 w 209"/>
                <a:gd name="T41" fmla="*/ 84 h 176"/>
                <a:gd name="T42" fmla="*/ 130 w 209"/>
                <a:gd name="T43" fmla="*/ 91 h 176"/>
                <a:gd name="T44" fmla="*/ 134 w 209"/>
                <a:gd name="T45" fmla="*/ 115 h 176"/>
                <a:gd name="T46" fmla="*/ 134 w 209"/>
                <a:gd name="T47" fmla="*/ 117 h 176"/>
                <a:gd name="T48" fmla="*/ 132 w 209"/>
                <a:gd name="T49" fmla="*/ 120 h 176"/>
                <a:gd name="T50" fmla="*/ 110 w 209"/>
                <a:gd name="T51" fmla="*/ 108 h 176"/>
                <a:gd name="T52" fmla="*/ 108 w 209"/>
                <a:gd name="T53" fmla="*/ 107 h 176"/>
                <a:gd name="T54" fmla="*/ 101 w 209"/>
                <a:gd name="T55" fmla="*/ 107 h 176"/>
                <a:gd name="T56" fmla="*/ 80 w 209"/>
                <a:gd name="T57" fmla="*/ 118 h 176"/>
                <a:gd name="T58" fmla="*/ 77 w 209"/>
                <a:gd name="T59" fmla="*/ 120 h 176"/>
                <a:gd name="T60" fmla="*/ 75 w 209"/>
                <a:gd name="T61" fmla="*/ 117 h 176"/>
                <a:gd name="T62" fmla="*/ 80 w 209"/>
                <a:gd name="T63" fmla="*/ 95 h 176"/>
                <a:gd name="T64" fmla="*/ 80 w 209"/>
                <a:gd name="T65" fmla="*/ 91 h 176"/>
                <a:gd name="T66" fmla="*/ 77 w 209"/>
                <a:gd name="T67" fmla="*/ 84 h 176"/>
                <a:gd name="T68" fmla="*/ 60 w 209"/>
                <a:gd name="T69" fmla="*/ 68 h 176"/>
                <a:gd name="T70" fmla="*/ 58 w 209"/>
                <a:gd name="T71" fmla="*/ 66 h 176"/>
                <a:gd name="T72" fmla="*/ 59 w 209"/>
                <a:gd name="T73" fmla="*/ 63 h 176"/>
                <a:gd name="T74" fmla="*/ 83 w 209"/>
                <a:gd name="T75" fmla="*/ 60 h 176"/>
                <a:gd name="T76" fmla="*/ 85 w 209"/>
                <a:gd name="T77" fmla="*/ 59 h 176"/>
                <a:gd name="T78" fmla="*/ 91 w 209"/>
                <a:gd name="T79" fmla="*/ 55 h 176"/>
                <a:gd name="T80" fmla="*/ 101 w 209"/>
                <a:gd name="T81" fmla="*/ 33 h 176"/>
                <a:gd name="T82" fmla="*/ 102 w 209"/>
                <a:gd name="T83" fmla="*/ 31 h 176"/>
                <a:gd name="T84" fmla="*/ 106 w 209"/>
                <a:gd name="T85" fmla="*/ 31 h 176"/>
                <a:gd name="T86" fmla="*/ 116 w 209"/>
                <a:gd name="T87" fmla="*/ 52 h 176"/>
                <a:gd name="T88" fmla="*/ 118 w 209"/>
                <a:gd name="T89" fmla="*/ 55 h 176"/>
                <a:gd name="T90" fmla="*/ 123 w 209"/>
                <a:gd name="T91" fmla="*/ 59 h 176"/>
                <a:gd name="T92" fmla="*/ 147 w 209"/>
                <a:gd name="T93" fmla="*/ 63 h 176"/>
                <a:gd name="T94" fmla="*/ 150 w 209"/>
                <a:gd name="T95" fmla="*/ 63 h 176"/>
                <a:gd name="T96" fmla="*/ 150 w 209"/>
                <a:gd name="T97" fmla="*/ 6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09" h="176">
                  <a:moveTo>
                    <a:pt x="0" y="0"/>
                  </a:moveTo>
                  <a:lnTo>
                    <a:pt x="0" y="72"/>
                  </a:lnTo>
                  <a:lnTo>
                    <a:pt x="0" y="72"/>
                  </a:lnTo>
                  <a:lnTo>
                    <a:pt x="0" y="82"/>
                  </a:lnTo>
                  <a:lnTo>
                    <a:pt x="2" y="92"/>
                  </a:lnTo>
                  <a:lnTo>
                    <a:pt x="5" y="102"/>
                  </a:lnTo>
                  <a:lnTo>
                    <a:pt x="8" y="113"/>
                  </a:lnTo>
                  <a:lnTo>
                    <a:pt x="12" y="122"/>
                  </a:lnTo>
                  <a:lnTo>
                    <a:pt x="18" y="130"/>
                  </a:lnTo>
                  <a:lnTo>
                    <a:pt x="24" y="138"/>
                  </a:lnTo>
                  <a:lnTo>
                    <a:pt x="31" y="146"/>
                  </a:lnTo>
                  <a:lnTo>
                    <a:pt x="38" y="153"/>
                  </a:lnTo>
                  <a:lnTo>
                    <a:pt x="45" y="158"/>
                  </a:lnTo>
                  <a:lnTo>
                    <a:pt x="55" y="164"/>
                  </a:lnTo>
                  <a:lnTo>
                    <a:pt x="64" y="168"/>
                  </a:lnTo>
                  <a:lnTo>
                    <a:pt x="73" y="172"/>
                  </a:lnTo>
                  <a:lnTo>
                    <a:pt x="83" y="174"/>
                  </a:lnTo>
                  <a:lnTo>
                    <a:pt x="93" y="175"/>
                  </a:lnTo>
                  <a:lnTo>
                    <a:pt x="105" y="176"/>
                  </a:lnTo>
                  <a:lnTo>
                    <a:pt x="105" y="176"/>
                  </a:lnTo>
                  <a:lnTo>
                    <a:pt x="115" y="175"/>
                  </a:lnTo>
                  <a:lnTo>
                    <a:pt x="125" y="174"/>
                  </a:lnTo>
                  <a:lnTo>
                    <a:pt x="135" y="172"/>
                  </a:lnTo>
                  <a:lnTo>
                    <a:pt x="146" y="168"/>
                  </a:lnTo>
                  <a:lnTo>
                    <a:pt x="155" y="164"/>
                  </a:lnTo>
                  <a:lnTo>
                    <a:pt x="163" y="158"/>
                  </a:lnTo>
                  <a:lnTo>
                    <a:pt x="171" y="153"/>
                  </a:lnTo>
                  <a:lnTo>
                    <a:pt x="179" y="146"/>
                  </a:lnTo>
                  <a:lnTo>
                    <a:pt x="185" y="138"/>
                  </a:lnTo>
                  <a:lnTo>
                    <a:pt x="191" y="130"/>
                  </a:lnTo>
                  <a:lnTo>
                    <a:pt x="197" y="122"/>
                  </a:lnTo>
                  <a:lnTo>
                    <a:pt x="201" y="113"/>
                  </a:lnTo>
                  <a:lnTo>
                    <a:pt x="205" y="102"/>
                  </a:lnTo>
                  <a:lnTo>
                    <a:pt x="207" y="92"/>
                  </a:lnTo>
                  <a:lnTo>
                    <a:pt x="208" y="82"/>
                  </a:lnTo>
                  <a:lnTo>
                    <a:pt x="209" y="72"/>
                  </a:lnTo>
                  <a:lnTo>
                    <a:pt x="209" y="0"/>
                  </a:lnTo>
                  <a:lnTo>
                    <a:pt x="0" y="0"/>
                  </a:lnTo>
                  <a:close/>
                  <a:moveTo>
                    <a:pt x="149" y="68"/>
                  </a:moveTo>
                  <a:lnTo>
                    <a:pt x="133" y="82"/>
                  </a:lnTo>
                  <a:lnTo>
                    <a:pt x="133" y="82"/>
                  </a:lnTo>
                  <a:lnTo>
                    <a:pt x="132" y="84"/>
                  </a:lnTo>
                  <a:lnTo>
                    <a:pt x="131" y="88"/>
                  </a:lnTo>
                  <a:lnTo>
                    <a:pt x="130" y="91"/>
                  </a:lnTo>
                  <a:lnTo>
                    <a:pt x="130" y="95"/>
                  </a:lnTo>
                  <a:lnTo>
                    <a:pt x="134" y="115"/>
                  </a:lnTo>
                  <a:lnTo>
                    <a:pt x="134" y="115"/>
                  </a:lnTo>
                  <a:lnTo>
                    <a:pt x="134" y="117"/>
                  </a:lnTo>
                  <a:lnTo>
                    <a:pt x="133" y="118"/>
                  </a:lnTo>
                  <a:lnTo>
                    <a:pt x="132" y="120"/>
                  </a:lnTo>
                  <a:lnTo>
                    <a:pt x="130" y="118"/>
                  </a:lnTo>
                  <a:lnTo>
                    <a:pt x="110" y="108"/>
                  </a:lnTo>
                  <a:lnTo>
                    <a:pt x="110" y="108"/>
                  </a:lnTo>
                  <a:lnTo>
                    <a:pt x="108" y="107"/>
                  </a:lnTo>
                  <a:lnTo>
                    <a:pt x="105" y="107"/>
                  </a:lnTo>
                  <a:lnTo>
                    <a:pt x="101" y="107"/>
                  </a:lnTo>
                  <a:lnTo>
                    <a:pt x="98" y="108"/>
                  </a:lnTo>
                  <a:lnTo>
                    <a:pt x="80" y="118"/>
                  </a:lnTo>
                  <a:lnTo>
                    <a:pt x="80" y="118"/>
                  </a:lnTo>
                  <a:lnTo>
                    <a:pt x="77" y="120"/>
                  </a:lnTo>
                  <a:lnTo>
                    <a:pt x="76" y="118"/>
                  </a:lnTo>
                  <a:lnTo>
                    <a:pt x="75" y="117"/>
                  </a:lnTo>
                  <a:lnTo>
                    <a:pt x="75" y="115"/>
                  </a:lnTo>
                  <a:lnTo>
                    <a:pt x="80" y="95"/>
                  </a:lnTo>
                  <a:lnTo>
                    <a:pt x="80" y="95"/>
                  </a:lnTo>
                  <a:lnTo>
                    <a:pt x="80" y="91"/>
                  </a:lnTo>
                  <a:lnTo>
                    <a:pt x="78" y="88"/>
                  </a:lnTo>
                  <a:lnTo>
                    <a:pt x="77" y="84"/>
                  </a:lnTo>
                  <a:lnTo>
                    <a:pt x="75" y="82"/>
                  </a:lnTo>
                  <a:lnTo>
                    <a:pt x="60" y="68"/>
                  </a:lnTo>
                  <a:lnTo>
                    <a:pt x="60" y="68"/>
                  </a:lnTo>
                  <a:lnTo>
                    <a:pt x="58" y="66"/>
                  </a:lnTo>
                  <a:lnTo>
                    <a:pt x="58" y="64"/>
                  </a:lnTo>
                  <a:lnTo>
                    <a:pt x="59" y="63"/>
                  </a:lnTo>
                  <a:lnTo>
                    <a:pt x="61" y="63"/>
                  </a:lnTo>
                  <a:lnTo>
                    <a:pt x="83" y="60"/>
                  </a:lnTo>
                  <a:lnTo>
                    <a:pt x="83" y="60"/>
                  </a:lnTo>
                  <a:lnTo>
                    <a:pt x="85" y="59"/>
                  </a:lnTo>
                  <a:lnTo>
                    <a:pt x="89" y="57"/>
                  </a:lnTo>
                  <a:lnTo>
                    <a:pt x="91" y="55"/>
                  </a:lnTo>
                  <a:lnTo>
                    <a:pt x="92" y="52"/>
                  </a:lnTo>
                  <a:lnTo>
                    <a:pt x="101" y="33"/>
                  </a:lnTo>
                  <a:lnTo>
                    <a:pt x="101" y="33"/>
                  </a:lnTo>
                  <a:lnTo>
                    <a:pt x="102" y="31"/>
                  </a:lnTo>
                  <a:lnTo>
                    <a:pt x="105" y="31"/>
                  </a:lnTo>
                  <a:lnTo>
                    <a:pt x="106" y="31"/>
                  </a:lnTo>
                  <a:lnTo>
                    <a:pt x="107" y="33"/>
                  </a:lnTo>
                  <a:lnTo>
                    <a:pt x="116" y="52"/>
                  </a:lnTo>
                  <a:lnTo>
                    <a:pt x="116" y="52"/>
                  </a:lnTo>
                  <a:lnTo>
                    <a:pt x="118" y="55"/>
                  </a:lnTo>
                  <a:lnTo>
                    <a:pt x="121" y="57"/>
                  </a:lnTo>
                  <a:lnTo>
                    <a:pt x="123" y="59"/>
                  </a:lnTo>
                  <a:lnTo>
                    <a:pt x="126" y="60"/>
                  </a:lnTo>
                  <a:lnTo>
                    <a:pt x="147" y="63"/>
                  </a:lnTo>
                  <a:lnTo>
                    <a:pt x="147" y="63"/>
                  </a:lnTo>
                  <a:lnTo>
                    <a:pt x="150" y="63"/>
                  </a:lnTo>
                  <a:lnTo>
                    <a:pt x="150" y="64"/>
                  </a:lnTo>
                  <a:lnTo>
                    <a:pt x="150" y="66"/>
                  </a:lnTo>
                  <a:lnTo>
                    <a:pt x="149" y="6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en-US" sz="1013"/>
            </a:p>
          </p:txBody>
        </p:sp>
        <p:sp>
          <p:nvSpPr>
            <p:cNvPr id="36" name="Freeform 188">
              <a:extLst>
                <a:ext uri="{FF2B5EF4-FFF2-40B4-BE49-F238E27FC236}">
                  <a16:creationId xmlns:a16="http://schemas.microsoft.com/office/drawing/2014/main" id="{C3543862-0DB8-4374-9C72-7FE571900B46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6363" y="688976"/>
              <a:ext cx="331788" cy="279400"/>
            </a:xfrm>
            <a:custGeom>
              <a:avLst/>
              <a:gdLst>
                <a:gd name="T0" fmla="*/ 0 w 209"/>
                <a:gd name="T1" fmla="*/ 0 h 176"/>
                <a:gd name="T2" fmla="*/ 0 w 209"/>
                <a:gd name="T3" fmla="*/ 72 h 176"/>
                <a:gd name="T4" fmla="*/ 0 w 209"/>
                <a:gd name="T5" fmla="*/ 72 h 176"/>
                <a:gd name="T6" fmla="*/ 0 w 209"/>
                <a:gd name="T7" fmla="*/ 82 h 176"/>
                <a:gd name="T8" fmla="*/ 2 w 209"/>
                <a:gd name="T9" fmla="*/ 92 h 176"/>
                <a:gd name="T10" fmla="*/ 5 w 209"/>
                <a:gd name="T11" fmla="*/ 102 h 176"/>
                <a:gd name="T12" fmla="*/ 8 w 209"/>
                <a:gd name="T13" fmla="*/ 113 h 176"/>
                <a:gd name="T14" fmla="*/ 12 w 209"/>
                <a:gd name="T15" fmla="*/ 122 h 176"/>
                <a:gd name="T16" fmla="*/ 18 w 209"/>
                <a:gd name="T17" fmla="*/ 130 h 176"/>
                <a:gd name="T18" fmla="*/ 24 w 209"/>
                <a:gd name="T19" fmla="*/ 138 h 176"/>
                <a:gd name="T20" fmla="*/ 31 w 209"/>
                <a:gd name="T21" fmla="*/ 146 h 176"/>
                <a:gd name="T22" fmla="*/ 38 w 209"/>
                <a:gd name="T23" fmla="*/ 153 h 176"/>
                <a:gd name="T24" fmla="*/ 45 w 209"/>
                <a:gd name="T25" fmla="*/ 158 h 176"/>
                <a:gd name="T26" fmla="*/ 55 w 209"/>
                <a:gd name="T27" fmla="*/ 164 h 176"/>
                <a:gd name="T28" fmla="*/ 64 w 209"/>
                <a:gd name="T29" fmla="*/ 168 h 176"/>
                <a:gd name="T30" fmla="*/ 73 w 209"/>
                <a:gd name="T31" fmla="*/ 172 h 176"/>
                <a:gd name="T32" fmla="*/ 83 w 209"/>
                <a:gd name="T33" fmla="*/ 174 h 176"/>
                <a:gd name="T34" fmla="*/ 93 w 209"/>
                <a:gd name="T35" fmla="*/ 175 h 176"/>
                <a:gd name="T36" fmla="*/ 105 w 209"/>
                <a:gd name="T37" fmla="*/ 176 h 176"/>
                <a:gd name="T38" fmla="*/ 105 w 209"/>
                <a:gd name="T39" fmla="*/ 176 h 176"/>
                <a:gd name="T40" fmla="*/ 115 w 209"/>
                <a:gd name="T41" fmla="*/ 175 h 176"/>
                <a:gd name="T42" fmla="*/ 125 w 209"/>
                <a:gd name="T43" fmla="*/ 174 h 176"/>
                <a:gd name="T44" fmla="*/ 135 w 209"/>
                <a:gd name="T45" fmla="*/ 172 h 176"/>
                <a:gd name="T46" fmla="*/ 146 w 209"/>
                <a:gd name="T47" fmla="*/ 168 h 176"/>
                <a:gd name="T48" fmla="*/ 155 w 209"/>
                <a:gd name="T49" fmla="*/ 164 h 176"/>
                <a:gd name="T50" fmla="*/ 163 w 209"/>
                <a:gd name="T51" fmla="*/ 158 h 176"/>
                <a:gd name="T52" fmla="*/ 171 w 209"/>
                <a:gd name="T53" fmla="*/ 153 h 176"/>
                <a:gd name="T54" fmla="*/ 179 w 209"/>
                <a:gd name="T55" fmla="*/ 146 h 176"/>
                <a:gd name="T56" fmla="*/ 185 w 209"/>
                <a:gd name="T57" fmla="*/ 138 h 176"/>
                <a:gd name="T58" fmla="*/ 191 w 209"/>
                <a:gd name="T59" fmla="*/ 130 h 176"/>
                <a:gd name="T60" fmla="*/ 197 w 209"/>
                <a:gd name="T61" fmla="*/ 122 h 176"/>
                <a:gd name="T62" fmla="*/ 201 w 209"/>
                <a:gd name="T63" fmla="*/ 113 h 176"/>
                <a:gd name="T64" fmla="*/ 205 w 209"/>
                <a:gd name="T65" fmla="*/ 102 h 176"/>
                <a:gd name="T66" fmla="*/ 207 w 209"/>
                <a:gd name="T67" fmla="*/ 92 h 176"/>
                <a:gd name="T68" fmla="*/ 208 w 209"/>
                <a:gd name="T69" fmla="*/ 82 h 176"/>
                <a:gd name="T70" fmla="*/ 209 w 209"/>
                <a:gd name="T71" fmla="*/ 72 h 176"/>
                <a:gd name="T72" fmla="*/ 209 w 209"/>
                <a:gd name="T73" fmla="*/ 0 h 176"/>
                <a:gd name="T74" fmla="*/ 0 w 209"/>
                <a:gd name="T75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9" h="176">
                  <a:moveTo>
                    <a:pt x="0" y="0"/>
                  </a:moveTo>
                  <a:lnTo>
                    <a:pt x="0" y="72"/>
                  </a:lnTo>
                  <a:lnTo>
                    <a:pt x="0" y="72"/>
                  </a:lnTo>
                  <a:lnTo>
                    <a:pt x="0" y="82"/>
                  </a:lnTo>
                  <a:lnTo>
                    <a:pt x="2" y="92"/>
                  </a:lnTo>
                  <a:lnTo>
                    <a:pt x="5" y="102"/>
                  </a:lnTo>
                  <a:lnTo>
                    <a:pt x="8" y="113"/>
                  </a:lnTo>
                  <a:lnTo>
                    <a:pt x="12" y="122"/>
                  </a:lnTo>
                  <a:lnTo>
                    <a:pt x="18" y="130"/>
                  </a:lnTo>
                  <a:lnTo>
                    <a:pt x="24" y="138"/>
                  </a:lnTo>
                  <a:lnTo>
                    <a:pt x="31" y="146"/>
                  </a:lnTo>
                  <a:lnTo>
                    <a:pt x="38" y="153"/>
                  </a:lnTo>
                  <a:lnTo>
                    <a:pt x="45" y="158"/>
                  </a:lnTo>
                  <a:lnTo>
                    <a:pt x="55" y="164"/>
                  </a:lnTo>
                  <a:lnTo>
                    <a:pt x="64" y="168"/>
                  </a:lnTo>
                  <a:lnTo>
                    <a:pt x="73" y="172"/>
                  </a:lnTo>
                  <a:lnTo>
                    <a:pt x="83" y="174"/>
                  </a:lnTo>
                  <a:lnTo>
                    <a:pt x="93" y="175"/>
                  </a:lnTo>
                  <a:lnTo>
                    <a:pt x="105" y="176"/>
                  </a:lnTo>
                  <a:lnTo>
                    <a:pt x="105" y="176"/>
                  </a:lnTo>
                  <a:lnTo>
                    <a:pt x="115" y="175"/>
                  </a:lnTo>
                  <a:lnTo>
                    <a:pt x="125" y="174"/>
                  </a:lnTo>
                  <a:lnTo>
                    <a:pt x="135" y="172"/>
                  </a:lnTo>
                  <a:lnTo>
                    <a:pt x="146" y="168"/>
                  </a:lnTo>
                  <a:lnTo>
                    <a:pt x="155" y="164"/>
                  </a:lnTo>
                  <a:lnTo>
                    <a:pt x="163" y="158"/>
                  </a:lnTo>
                  <a:lnTo>
                    <a:pt x="171" y="153"/>
                  </a:lnTo>
                  <a:lnTo>
                    <a:pt x="179" y="146"/>
                  </a:lnTo>
                  <a:lnTo>
                    <a:pt x="185" y="138"/>
                  </a:lnTo>
                  <a:lnTo>
                    <a:pt x="191" y="130"/>
                  </a:lnTo>
                  <a:lnTo>
                    <a:pt x="197" y="122"/>
                  </a:lnTo>
                  <a:lnTo>
                    <a:pt x="201" y="113"/>
                  </a:lnTo>
                  <a:lnTo>
                    <a:pt x="205" y="102"/>
                  </a:lnTo>
                  <a:lnTo>
                    <a:pt x="207" y="92"/>
                  </a:lnTo>
                  <a:lnTo>
                    <a:pt x="208" y="82"/>
                  </a:lnTo>
                  <a:lnTo>
                    <a:pt x="209" y="72"/>
                  </a:lnTo>
                  <a:lnTo>
                    <a:pt x="209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en-US" sz="1013"/>
            </a:p>
          </p:txBody>
        </p:sp>
        <p:sp>
          <p:nvSpPr>
            <p:cNvPr id="37" name="Freeform 189">
              <a:extLst>
                <a:ext uri="{FF2B5EF4-FFF2-40B4-BE49-F238E27FC236}">
                  <a16:creationId xmlns:a16="http://schemas.microsoft.com/office/drawing/2014/main" id="{1A8EF897-D619-46A9-9BF4-EB4782F9EFC6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8438" y="738188"/>
              <a:ext cx="146050" cy="141288"/>
            </a:xfrm>
            <a:custGeom>
              <a:avLst/>
              <a:gdLst>
                <a:gd name="T0" fmla="*/ 91 w 92"/>
                <a:gd name="T1" fmla="*/ 37 h 89"/>
                <a:gd name="T2" fmla="*/ 75 w 92"/>
                <a:gd name="T3" fmla="*/ 51 h 89"/>
                <a:gd name="T4" fmla="*/ 75 w 92"/>
                <a:gd name="T5" fmla="*/ 51 h 89"/>
                <a:gd name="T6" fmla="*/ 74 w 92"/>
                <a:gd name="T7" fmla="*/ 53 h 89"/>
                <a:gd name="T8" fmla="*/ 73 w 92"/>
                <a:gd name="T9" fmla="*/ 57 h 89"/>
                <a:gd name="T10" fmla="*/ 72 w 92"/>
                <a:gd name="T11" fmla="*/ 60 h 89"/>
                <a:gd name="T12" fmla="*/ 72 w 92"/>
                <a:gd name="T13" fmla="*/ 64 h 89"/>
                <a:gd name="T14" fmla="*/ 76 w 92"/>
                <a:gd name="T15" fmla="*/ 84 h 89"/>
                <a:gd name="T16" fmla="*/ 76 w 92"/>
                <a:gd name="T17" fmla="*/ 84 h 89"/>
                <a:gd name="T18" fmla="*/ 76 w 92"/>
                <a:gd name="T19" fmla="*/ 86 h 89"/>
                <a:gd name="T20" fmla="*/ 75 w 92"/>
                <a:gd name="T21" fmla="*/ 87 h 89"/>
                <a:gd name="T22" fmla="*/ 74 w 92"/>
                <a:gd name="T23" fmla="*/ 89 h 89"/>
                <a:gd name="T24" fmla="*/ 72 w 92"/>
                <a:gd name="T25" fmla="*/ 87 h 89"/>
                <a:gd name="T26" fmla="*/ 52 w 92"/>
                <a:gd name="T27" fmla="*/ 77 h 89"/>
                <a:gd name="T28" fmla="*/ 52 w 92"/>
                <a:gd name="T29" fmla="*/ 77 h 89"/>
                <a:gd name="T30" fmla="*/ 50 w 92"/>
                <a:gd name="T31" fmla="*/ 76 h 89"/>
                <a:gd name="T32" fmla="*/ 47 w 92"/>
                <a:gd name="T33" fmla="*/ 76 h 89"/>
                <a:gd name="T34" fmla="*/ 43 w 92"/>
                <a:gd name="T35" fmla="*/ 76 h 89"/>
                <a:gd name="T36" fmla="*/ 40 w 92"/>
                <a:gd name="T37" fmla="*/ 77 h 89"/>
                <a:gd name="T38" fmla="*/ 22 w 92"/>
                <a:gd name="T39" fmla="*/ 87 h 89"/>
                <a:gd name="T40" fmla="*/ 22 w 92"/>
                <a:gd name="T41" fmla="*/ 87 h 89"/>
                <a:gd name="T42" fmla="*/ 19 w 92"/>
                <a:gd name="T43" fmla="*/ 89 h 89"/>
                <a:gd name="T44" fmla="*/ 18 w 92"/>
                <a:gd name="T45" fmla="*/ 87 h 89"/>
                <a:gd name="T46" fmla="*/ 17 w 92"/>
                <a:gd name="T47" fmla="*/ 86 h 89"/>
                <a:gd name="T48" fmla="*/ 17 w 92"/>
                <a:gd name="T49" fmla="*/ 84 h 89"/>
                <a:gd name="T50" fmla="*/ 22 w 92"/>
                <a:gd name="T51" fmla="*/ 64 h 89"/>
                <a:gd name="T52" fmla="*/ 22 w 92"/>
                <a:gd name="T53" fmla="*/ 64 h 89"/>
                <a:gd name="T54" fmla="*/ 22 w 92"/>
                <a:gd name="T55" fmla="*/ 60 h 89"/>
                <a:gd name="T56" fmla="*/ 20 w 92"/>
                <a:gd name="T57" fmla="*/ 57 h 89"/>
                <a:gd name="T58" fmla="*/ 19 w 92"/>
                <a:gd name="T59" fmla="*/ 53 h 89"/>
                <a:gd name="T60" fmla="*/ 17 w 92"/>
                <a:gd name="T61" fmla="*/ 51 h 89"/>
                <a:gd name="T62" fmla="*/ 2 w 92"/>
                <a:gd name="T63" fmla="*/ 37 h 89"/>
                <a:gd name="T64" fmla="*/ 2 w 92"/>
                <a:gd name="T65" fmla="*/ 37 h 89"/>
                <a:gd name="T66" fmla="*/ 0 w 92"/>
                <a:gd name="T67" fmla="*/ 35 h 89"/>
                <a:gd name="T68" fmla="*/ 0 w 92"/>
                <a:gd name="T69" fmla="*/ 33 h 89"/>
                <a:gd name="T70" fmla="*/ 1 w 92"/>
                <a:gd name="T71" fmla="*/ 32 h 89"/>
                <a:gd name="T72" fmla="*/ 3 w 92"/>
                <a:gd name="T73" fmla="*/ 32 h 89"/>
                <a:gd name="T74" fmla="*/ 25 w 92"/>
                <a:gd name="T75" fmla="*/ 29 h 89"/>
                <a:gd name="T76" fmla="*/ 25 w 92"/>
                <a:gd name="T77" fmla="*/ 29 h 89"/>
                <a:gd name="T78" fmla="*/ 27 w 92"/>
                <a:gd name="T79" fmla="*/ 28 h 89"/>
                <a:gd name="T80" fmla="*/ 31 w 92"/>
                <a:gd name="T81" fmla="*/ 26 h 89"/>
                <a:gd name="T82" fmla="*/ 33 w 92"/>
                <a:gd name="T83" fmla="*/ 24 h 89"/>
                <a:gd name="T84" fmla="*/ 34 w 92"/>
                <a:gd name="T85" fmla="*/ 21 h 89"/>
                <a:gd name="T86" fmla="*/ 43 w 92"/>
                <a:gd name="T87" fmla="*/ 2 h 89"/>
                <a:gd name="T88" fmla="*/ 43 w 92"/>
                <a:gd name="T89" fmla="*/ 2 h 89"/>
                <a:gd name="T90" fmla="*/ 44 w 92"/>
                <a:gd name="T91" fmla="*/ 0 h 89"/>
                <a:gd name="T92" fmla="*/ 47 w 92"/>
                <a:gd name="T93" fmla="*/ 0 h 89"/>
                <a:gd name="T94" fmla="*/ 48 w 92"/>
                <a:gd name="T95" fmla="*/ 0 h 89"/>
                <a:gd name="T96" fmla="*/ 49 w 92"/>
                <a:gd name="T97" fmla="*/ 2 h 89"/>
                <a:gd name="T98" fmla="*/ 58 w 92"/>
                <a:gd name="T99" fmla="*/ 21 h 89"/>
                <a:gd name="T100" fmla="*/ 58 w 92"/>
                <a:gd name="T101" fmla="*/ 21 h 89"/>
                <a:gd name="T102" fmla="*/ 60 w 92"/>
                <a:gd name="T103" fmla="*/ 24 h 89"/>
                <a:gd name="T104" fmla="*/ 63 w 92"/>
                <a:gd name="T105" fmla="*/ 26 h 89"/>
                <a:gd name="T106" fmla="*/ 65 w 92"/>
                <a:gd name="T107" fmla="*/ 28 h 89"/>
                <a:gd name="T108" fmla="*/ 68 w 92"/>
                <a:gd name="T109" fmla="*/ 29 h 89"/>
                <a:gd name="T110" fmla="*/ 89 w 92"/>
                <a:gd name="T111" fmla="*/ 32 h 89"/>
                <a:gd name="T112" fmla="*/ 89 w 92"/>
                <a:gd name="T113" fmla="*/ 32 h 89"/>
                <a:gd name="T114" fmla="*/ 92 w 92"/>
                <a:gd name="T115" fmla="*/ 32 h 89"/>
                <a:gd name="T116" fmla="*/ 92 w 92"/>
                <a:gd name="T117" fmla="*/ 33 h 89"/>
                <a:gd name="T118" fmla="*/ 92 w 92"/>
                <a:gd name="T119" fmla="*/ 35 h 89"/>
                <a:gd name="T120" fmla="*/ 91 w 92"/>
                <a:gd name="T121" fmla="*/ 3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2" h="89">
                  <a:moveTo>
                    <a:pt x="91" y="37"/>
                  </a:moveTo>
                  <a:lnTo>
                    <a:pt x="75" y="51"/>
                  </a:lnTo>
                  <a:lnTo>
                    <a:pt x="75" y="51"/>
                  </a:lnTo>
                  <a:lnTo>
                    <a:pt x="74" y="53"/>
                  </a:lnTo>
                  <a:lnTo>
                    <a:pt x="73" y="57"/>
                  </a:lnTo>
                  <a:lnTo>
                    <a:pt x="72" y="60"/>
                  </a:lnTo>
                  <a:lnTo>
                    <a:pt x="72" y="64"/>
                  </a:lnTo>
                  <a:lnTo>
                    <a:pt x="76" y="84"/>
                  </a:lnTo>
                  <a:lnTo>
                    <a:pt x="76" y="84"/>
                  </a:lnTo>
                  <a:lnTo>
                    <a:pt x="76" y="86"/>
                  </a:lnTo>
                  <a:lnTo>
                    <a:pt x="75" y="87"/>
                  </a:lnTo>
                  <a:lnTo>
                    <a:pt x="74" y="89"/>
                  </a:lnTo>
                  <a:lnTo>
                    <a:pt x="72" y="87"/>
                  </a:lnTo>
                  <a:lnTo>
                    <a:pt x="52" y="77"/>
                  </a:lnTo>
                  <a:lnTo>
                    <a:pt x="52" y="77"/>
                  </a:lnTo>
                  <a:lnTo>
                    <a:pt x="50" y="76"/>
                  </a:lnTo>
                  <a:lnTo>
                    <a:pt x="47" y="76"/>
                  </a:lnTo>
                  <a:lnTo>
                    <a:pt x="43" y="76"/>
                  </a:lnTo>
                  <a:lnTo>
                    <a:pt x="40" y="77"/>
                  </a:lnTo>
                  <a:lnTo>
                    <a:pt x="22" y="87"/>
                  </a:lnTo>
                  <a:lnTo>
                    <a:pt x="22" y="87"/>
                  </a:lnTo>
                  <a:lnTo>
                    <a:pt x="19" y="89"/>
                  </a:lnTo>
                  <a:lnTo>
                    <a:pt x="18" y="87"/>
                  </a:lnTo>
                  <a:lnTo>
                    <a:pt x="17" y="86"/>
                  </a:lnTo>
                  <a:lnTo>
                    <a:pt x="17" y="84"/>
                  </a:lnTo>
                  <a:lnTo>
                    <a:pt x="22" y="64"/>
                  </a:lnTo>
                  <a:lnTo>
                    <a:pt x="22" y="64"/>
                  </a:lnTo>
                  <a:lnTo>
                    <a:pt x="22" y="60"/>
                  </a:lnTo>
                  <a:lnTo>
                    <a:pt x="20" y="57"/>
                  </a:lnTo>
                  <a:lnTo>
                    <a:pt x="19" y="53"/>
                  </a:lnTo>
                  <a:lnTo>
                    <a:pt x="17" y="51"/>
                  </a:lnTo>
                  <a:lnTo>
                    <a:pt x="2" y="37"/>
                  </a:lnTo>
                  <a:lnTo>
                    <a:pt x="2" y="37"/>
                  </a:lnTo>
                  <a:lnTo>
                    <a:pt x="0" y="35"/>
                  </a:lnTo>
                  <a:lnTo>
                    <a:pt x="0" y="33"/>
                  </a:lnTo>
                  <a:lnTo>
                    <a:pt x="1" y="32"/>
                  </a:lnTo>
                  <a:lnTo>
                    <a:pt x="3" y="32"/>
                  </a:lnTo>
                  <a:lnTo>
                    <a:pt x="25" y="29"/>
                  </a:lnTo>
                  <a:lnTo>
                    <a:pt x="25" y="29"/>
                  </a:lnTo>
                  <a:lnTo>
                    <a:pt x="27" y="28"/>
                  </a:lnTo>
                  <a:lnTo>
                    <a:pt x="31" y="26"/>
                  </a:lnTo>
                  <a:lnTo>
                    <a:pt x="33" y="24"/>
                  </a:lnTo>
                  <a:lnTo>
                    <a:pt x="34" y="21"/>
                  </a:lnTo>
                  <a:lnTo>
                    <a:pt x="43" y="2"/>
                  </a:lnTo>
                  <a:lnTo>
                    <a:pt x="43" y="2"/>
                  </a:lnTo>
                  <a:lnTo>
                    <a:pt x="44" y="0"/>
                  </a:lnTo>
                  <a:lnTo>
                    <a:pt x="47" y="0"/>
                  </a:lnTo>
                  <a:lnTo>
                    <a:pt x="48" y="0"/>
                  </a:lnTo>
                  <a:lnTo>
                    <a:pt x="49" y="2"/>
                  </a:lnTo>
                  <a:lnTo>
                    <a:pt x="58" y="21"/>
                  </a:lnTo>
                  <a:lnTo>
                    <a:pt x="58" y="21"/>
                  </a:lnTo>
                  <a:lnTo>
                    <a:pt x="60" y="24"/>
                  </a:lnTo>
                  <a:lnTo>
                    <a:pt x="63" y="26"/>
                  </a:lnTo>
                  <a:lnTo>
                    <a:pt x="65" y="28"/>
                  </a:lnTo>
                  <a:lnTo>
                    <a:pt x="68" y="29"/>
                  </a:lnTo>
                  <a:lnTo>
                    <a:pt x="89" y="32"/>
                  </a:lnTo>
                  <a:lnTo>
                    <a:pt x="89" y="32"/>
                  </a:lnTo>
                  <a:lnTo>
                    <a:pt x="92" y="32"/>
                  </a:lnTo>
                  <a:lnTo>
                    <a:pt x="92" y="33"/>
                  </a:lnTo>
                  <a:lnTo>
                    <a:pt x="92" y="35"/>
                  </a:lnTo>
                  <a:lnTo>
                    <a:pt x="91" y="37"/>
                  </a:lnTo>
                </a:path>
              </a:pathLst>
            </a:custGeom>
            <a:solidFill>
              <a:srgbClr val="FFF5BD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en-US" sz="1013"/>
            </a:p>
          </p:txBody>
        </p:sp>
      </p:grpSp>
      <p:grpSp>
        <p:nvGrpSpPr>
          <p:cNvPr id="38" name="Group 74">
            <a:extLst>
              <a:ext uri="{FF2B5EF4-FFF2-40B4-BE49-F238E27FC236}">
                <a16:creationId xmlns:a16="http://schemas.microsoft.com/office/drawing/2014/main" id="{F85A7200-C668-44D8-86CF-B6AA90BFA43B}"/>
              </a:ext>
            </a:extLst>
          </p:cNvPr>
          <p:cNvGrpSpPr/>
          <p:nvPr/>
        </p:nvGrpSpPr>
        <p:grpSpPr>
          <a:xfrm>
            <a:off x="4818969" y="2301766"/>
            <a:ext cx="333173" cy="382001"/>
            <a:chOff x="5937631" y="5122489"/>
            <a:chExt cx="353206" cy="404969"/>
          </a:xfrm>
          <a:solidFill>
            <a:srgbClr val="FFF5BD"/>
          </a:solidFill>
        </p:grpSpPr>
        <p:sp>
          <p:nvSpPr>
            <p:cNvPr id="39" name="Freeform 11441">
              <a:extLst>
                <a:ext uri="{FF2B5EF4-FFF2-40B4-BE49-F238E27FC236}">
                  <a16:creationId xmlns:a16="http://schemas.microsoft.com/office/drawing/2014/main" id="{C25B3569-5633-4A3F-BCFB-3D12DD3FBFB2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1125" y="5293003"/>
              <a:ext cx="44151" cy="153767"/>
            </a:xfrm>
            <a:custGeom>
              <a:avLst/>
              <a:gdLst>
                <a:gd name="T0" fmla="*/ 115 w 115"/>
                <a:gd name="T1" fmla="*/ 0 h 403"/>
                <a:gd name="T2" fmla="*/ 0 w 115"/>
                <a:gd name="T3" fmla="*/ 18 h 403"/>
                <a:gd name="T4" fmla="*/ 0 w 115"/>
                <a:gd name="T5" fmla="*/ 403 h 403"/>
                <a:gd name="T6" fmla="*/ 115 w 115"/>
                <a:gd name="T7" fmla="*/ 403 h 403"/>
                <a:gd name="T8" fmla="*/ 115 w 115"/>
                <a:gd name="T9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403">
                  <a:moveTo>
                    <a:pt x="115" y="0"/>
                  </a:moveTo>
                  <a:lnTo>
                    <a:pt x="0" y="18"/>
                  </a:lnTo>
                  <a:lnTo>
                    <a:pt x="0" y="403"/>
                  </a:lnTo>
                  <a:lnTo>
                    <a:pt x="115" y="403"/>
                  </a:lnTo>
                  <a:lnTo>
                    <a:pt x="1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en-US" sz="1013"/>
            </a:p>
          </p:txBody>
        </p:sp>
        <p:sp>
          <p:nvSpPr>
            <p:cNvPr id="40" name="Freeform 11442">
              <a:extLst>
                <a:ext uri="{FF2B5EF4-FFF2-40B4-BE49-F238E27FC236}">
                  <a16:creationId xmlns:a16="http://schemas.microsoft.com/office/drawing/2014/main" id="{80E7C602-D83D-4DD4-9C0D-03269B1AB3CD}"/>
                </a:ext>
              </a:extLst>
            </p:cNvPr>
            <p:cNvSpPr>
              <a:spLocks/>
            </p:cNvSpPr>
            <p:nvPr/>
          </p:nvSpPr>
          <p:spPr bwMode="auto">
            <a:xfrm>
              <a:off x="6038112" y="5268644"/>
              <a:ext cx="44151" cy="178126"/>
            </a:xfrm>
            <a:custGeom>
              <a:avLst/>
              <a:gdLst>
                <a:gd name="T0" fmla="*/ 113 w 113"/>
                <a:gd name="T1" fmla="*/ 464 h 464"/>
                <a:gd name="T2" fmla="*/ 113 w 113"/>
                <a:gd name="T3" fmla="*/ 19 h 464"/>
                <a:gd name="T4" fmla="*/ 0 w 113"/>
                <a:gd name="T5" fmla="*/ 0 h 464"/>
                <a:gd name="T6" fmla="*/ 0 w 113"/>
                <a:gd name="T7" fmla="*/ 464 h 464"/>
                <a:gd name="T8" fmla="*/ 113 w 113"/>
                <a:gd name="T9" fmla="*/ 464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464">
                  <a:moveTo>
                    <a:pt x="113" y="464"/>
                  </a:moveTo>
                  <a:lnTo>
                    <a:pt x="113" y="19"/>
                  </a:lnTo>
                  <a:lnTo>
                    <a:pt x="0" y="0"/>
                  </a:lnTo>
                  <a:lnTo>
                    <a:pt x="0" y="464"/>
                  </a:lnTo>
                  <a:lnTo>
                    <a:pt x="113" y="46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en-US" sz="1013"/>
            </a:p>
          </p:txBody>
        </p:sp>
        <p:sp>
          <p:nvSpPr>
            <p:cNvPr id="41" name="Freeform 11443">
              <a:extLst>
                <a:ext uri="{FF2B5EF4-FFF2-40B4-BE49-F238E27FC236}">
                  <a16:creationId xmlns:a16="http://schemas.microsoft.com/office/drawing/2014/main" id="{2D6B02C3-3723-4A8A-B7BC-02B2DBE21488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1125" y="5122489"/>
              <a:ext cx="245113" cy="111138"/>
            </a:xfrm>
            <a:custGeom>
              <a:avLst/>
              <a:gdLst>
                <a:gd name="T0" fmla="*/ 467 w 643"/>
                <a:gd name="T1" fmla="*/ 228 h 289"/>
                <a:gd name="T2" fmla="*/ 643 w 643"/>
                <a:gd name="T3" fmla="*/ 47 h 289"/>
                <a:gd name="T4" fmla="*/ 452 w 643"/>
                <a:gd name="T5" fmla="*/ 0 h 289"/>
                <a:gd name="T6" fmla="*/ 452 w 643"/>
                <a:gd name="T7" fmla="*/ 66 h 289"/>
                <a:gd name="T8" fmla="*/ 0 w 643"/>
                <a:gd name="T9" fmla="*/ 164 h 289"/>
                <a:gd name="T10" fmla="*/ 0 w 643"/>
                <a:gd name="T11" fmla="*/ 289 h 289"/>
                <a:gd name="T12" fmla="*/ 467 w 643"/>
                <a:gd name="T13" fmla="*/ 139 h 289"/>
                <a:gd name="T14" fmla="*/ 467 w 643"/>
                <a:gd name="T15" fmla="*/ 22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3" h="289">
                  <a:moveTo>
                    <a:pt x="467" y="228"/>
                  </a:moveTo>
                  <a:lnTo>
                    <a:pt x="643" y="47"/>
                  </a:lnTo>
                  <a:lnTo>
                    <a:pt x="452" y="0"/>
                  </a:lnTo>
                  <a:lnTo>
                    <a:pt x="452" y="66"/>
                  </a:lnTo>
                  <a:lnTo>
                    <a:pt x="0" y="164"/>
                  </a:lnTo>
                  <a:lnTo>
                    <a:pt x="0" y="289"/>
                  </a:lnTo>
                  <a:lnTo>
                    <a:pt x="467" y="139"/>
                  </a:lnTo>
                  <a:lnTo>
                    <a:pt x="467" y="22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en-US" sz="1013"/>
            </a:p>
          </p:txBody>
        </p:sp>
        <p:sp>
          <p:nvSpPr>
            <p:cNvPr id="42" name="Freeform 11444">
              <a:extLst>
                <a:ext uri="{FF2B5EF4-FFF2-40B4-BE49-F238E27FC236}">
                  <a16:creationId xmlns:a16="http://schemas.microsoft.com/office/drawing/2014/main" id="{C3E29CC1-B9E7-4AA9-9C87-37A12581232C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6622" y="5241240"/>
              <a:ext cx="42628" cy="205530"/>
            </a:xfrm>
            <a:custGeom>
              <a:avLst/>
              <a:gdLst>
                <a:gd name="T0" fmla="*/ 114 w 114"/>
                <a:gd name="T1" fmla="*/ 536 h 536"/>
                <a:gd name="T2" fmla="*/ 114 w 114"/>
                <a:gd name="T3" fmla="*/ 0 h 536"/>
                <a:gd name="T4" fmla="*/ 0 w 114"/>
                <a:gd name="T5" fmla="*/ 18 h 536"/>
                <a:gd name="T6" fmla="*/ 0 w 114"/>
                <a:gd name="T7" fmla="*/ 536 h 536"/>
                <a:gd name="T8" fmla="*/ 114 w 114"/>
                <a:gd name="T9" fmla="*/ 536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536">
                  <a:moveTo>
                    <a:pt x="114" y="536"/>
                  </a:moveTo>
                  <a:lnTo>
                    <a:pt x="114" y="0"/>
                  </a:lnTo>
                  <a:lnTo>
                    <a:pt x="0" y="18"/>
                  </a:lnTo>
                  <a:lnTo>
                    <a:pt x="0" y="536"/>
                  </a:lnTo>
                  <a:lnTo>
                    <a:pt x="114" y="53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en-US" sz="1013"/>
            </a:p>
          </p:txBody>
        </p:sp>
        <p:sp>
          <p:nvSpPr>
            <p:cNvPr id="43" name="Freeform 11445">
              <a:extLst>
                <a:ext uri="{FF2B5EF4-FFF2-40B4-BE49-F238E27FC236}">
                  <a16:creationId xmlns:a16="http://schemas.microsoft.com/office/drawing/2014/main" id="{5D98C367-3D1E-498F-8A18-3DCCDC2A4226}"/>
                </a:ext>
              </a:extLst>
            </p:cNvPr>
            <p:cNvSpPr>
              <a:spLocks/>
            </p:cNvSpPr>
            <p:nvPr/>
          </p:nvSpPr>
          <p:spPr bwMode="auto">
            <a:xfrm>
              <a:off x="6172087" y="5174252"/>
              <a:ext cx="44151" cy="248158"/>
            </a:xfrm>
            <a:custGeom>
              <a:avLst/>
              <a:gdLst>
                <a:gd name="T0" fmla="*/ 115 w 115"/>
                <a:gd name="T1" fmla="*/ 587 h 651"/>
                <a:gd name="T2" fmla="*/ 115 w 115"/>
                <a:gd name="T3" fmla="*/ 0 h 651"/>
                <a:gd name="T4" fmla="*/ 0 w 115"/>
                <a:gd name="T5" fmla="*/ 117 h 651"/>
                <a:gd name="T6" fmla="*/ 0 w 115"/>
                <a:gd name="T7" fmla="*/ 651 h 651"/>
                <a:gd name="T8" fmla="*/ 0 w 115"/>
                <a:gd name="T9" fmla="*/ 651 h 651"/>
                <a:gd name="T10" fmla="*/ 12 w 115"/>
                <a:gd name="T11" fmla="*/ 639 h 651"/>
                <a:gd name="T12" fmla="*/ 24 w 115"/>
                <a:gd name="T13" fmla="*/ 627 h 651"/>
                <a:gd name="T14" fmla="*/ 37 w 115"/>
                <a:gd name="T15" fmla="*/ 618 h 651"/>
                <a:gd name="T16" fmla="*/ 51 w 115"/>
                <a:gd name="T17" fmla="*/ 609 h 651"/>
                <a:gd name="T18" fmla="*/ 65 w 115"/>
                <a:gd name="T19" fmla="*/ 601 h 651"/>
                <a:gd name="T20" fmla="*/ 81 w 115"/>
                <a:gd name="T21" fmla="*/ 596 h 651"/>
                <a:gd name="T22" fmla="*/ 98 w 115"/>
                <a:gd name="T23" fmla="*/ 591 h 651"/>
                <a:gd name="T24" fmla="*/ 115 w 115"/>
                <a:gd name="T25" fmla="*/ 587 h 651"/>
                <a:gd name="T26" fmla="*/ 115 w 115"/>
                <a:gd name="T27" fmla="*/ 587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5" h="651">
                  <a:moveTo>
                    <a:pt x="115" y="587"/>
                  </a:moveTo>
                  <a:lnTo>
                    <a:pt x="115" y="0"/>
                  </a:lnTo>
                  <a:lnTo>
                    <a:pt x="0" y="117"/>
                  </a:lnTo>
                  <a:lnTo>
                    <a:pt x="0" y="651"/>
                  </a:lnTo>
                  <a:lnTo>
                    <a:pt x="0" y="651"/>
                  </a:lnTo>
                  <a:lnTo>
                    <a:pt x="12" y="639"/>
                  </a:lnTo>
                  <a:lnTo>
                    <a:pt x="24" y="627"/>
                  </a:lnTo>
                  <a:lnTo>
                    <a:pt x="37" y="618"/>
                  </a:lnTo>
                  <a:lnTo>
                    <a:pt x="51" y="609"/>
                  </a:lnTo>
                  <a:lnTo>
                    <a:pt x="65" y="601"/>
                  </a:lnTo>
                  <a:lnTo>
                    <a:pt x="81" y="596"/>
                  </a:lnTo>
                  <a:lnTo>
                    <a:pt x="98" y="591"/>
                  </a:lnTo>
                  <a:lnTo>
                    <a:pt x="115" y="587"/>
                  </a:lnTo>
                  <a:lnTo>
                    <a:pt x="115" y="58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en-US" sz="1013"/>
            </a:p>
          </p:txBody>
        </p:sp>
        <p:sp>
          <p:nvSpPr>
            <p:cNvPr id="44" name="Freeform 11446">
              <a:extLst>
                <a:ext uri="{FF2B5EF4-FFF2-40B4-BE49-F238E27FC236}">
                  <a16:creationId xmlns:a16="http://schemas.microsoft.com/office/drawing/2014/main" id="{83C98703-D013-4B53-B9C3-2A48AA5474AC}"/>
                </a:ext>
              </a:extLst>
            </p:cNvPr>
            <p:cNvSpPr>
              <a:spLocks/>
            </p:cNvSpPr>
            <p:nvPr/>
          </p:nvSpPr>
          <p:spPr bwMode="auto">
            <a:xfrm>
              <a:off x="5937631" y="5468083"/>
              <a:ext cx="223799" cy="28926"/>
            </a:xfrm>
            <a:custGeom>
              <a:avLst/>
              <a:gdLst>
                <a:gd name="T0" fmla="*/ 573 w 590"/>
                <a:gd name="T1" fmla="*/ 0 h 75"/>
                <a:gd name="T2" fmla="*/ 0 w 590"/>
                <a:gd name="T3" fmla="*/ 0 h 75"/>
                <a:gd name="T4" fmla="*/ 0 w 590"/>
                <a:gd name="T5" fmla="*/ 75 h 75"/>
                <a:gd name="T6" fmla="*/ 590 w 590"/>
                <a:gd name="T7" fmla="*/ 75 h 75"/>
                <a:gd name="T8" fmla="*/ 590 w 590"/>
                <a:gd name="T9" fmla="*/ 75 h 75"/>
                <a:gd name="T10" fmla="*/ 585 w 590"/>
                <a:gd name="T11" fmla="*/ 60 h 75"/>
                <a:gd name="T12" fmla="*/ 580 w 590"/>
                <a:gd name="T13" fmla="*/ 47 h 75"/>
                <a:gd name="T14" fmla="*/ 580 w 590"/>
                <a:gd name="T15" fmla="*/ 47 h 75"/>
                <a:gd name="T16" fmla="*/ 577 w 590"/>
                <a:gd name="T17" fmla="*/ 36 h 75"/>
                <a:gd name="T18" fmla="*/ 575 w 590"/>
                <a:gd name="T19" fmla="*/ 24 h 75"/>
                <a:gd name="T20" fmla="*/ 573 w 590"/>
                <a:gd name="T21" fmla="*/ 12 h 75"/>
                <a:gd name="T22" fmla="*/ 573 w 590"/>
                <a:gd name="T23" fmla="*/ 0 h 75"/>
                <a:gd name="T24" fmla="*/ 573 w 590"/>
                <a:gd name="T25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0" h="75">
                  <a:moveTo>
                    <a:pt x="573" y="0"/>
                  </a:moveTo>
                  <a:lnTo>
                    <a:pt x="0" y="0"/>
                  </a:lnTo>
                  <a:lnTo>
                    <a:pt x="0" y="75"/>
                  </a:lnTo>
                  <a:lnTo>
                    <a:pt x="590" y="75"/>
                  </a:lnTo>
                  <a:lnTo>
                    <a:pt x="590" y="75"/>
                  </a:lnTo>
                  <a:lnTo>
                    <a:pt x="585" y="60"/>
                  </a:lnTo>
                  <a:lnTo>
                    <a:pt x="580" y="47"/>
                  </a:lnTo>
                  <a:lnTo>
                    <a:pt x="580" y="47"/>
                  </a:lnTo>
                  <a:lnTo>
                    <a:pt x="577" y="36"/>
                  </a:lnTo>
                  <a:lnTo>
                    <a:pt x="575" y="24"/>
                  </a:lnTo>
                  <a:lnTo>
                    <a:pt x="573" y="12"/>
                  </a:lnTo>
                  <a:lnTo>
                    <a:pt x="573" y="0"/>
                  </a:lnTo>
                  <a:lnTo>
                    <a:pt x="573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en-US" sz="1013"/>
            </a:p>
          </p:txBody>
        </p:sp>
        <p:sp>
          <p:nvSpPr>
            <p:cNvPr id="45" name="Freeform 11447">
              <a:extLst>
                <a:ext uri="{FF2B5EF4-FFF2-40B4-BE49-F238E27FC236}">
                  <a16:creationId xmlns:a16="http://schemas.microsoft.com/office/drawing/2014/main" id="{3211F311-C32D-4058-A877-FD080BDED5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72087" y="5408708"/>
              <a:ext cx="118750" cy="118750"/>
            </a:xfrm>
            <a:custGeom>
              <a:avLst/>
              <a:gdLst>
                <a:gd name="T0" fmla="*/ 303 w 310"/>
                <a:gd name="T1" fmla="*/ 113 h 309"/>
                <a:gd name="T2" fmla="*/ 287 w 310"/>
                <a:gd name="T3" fmla="*/ 77 h 309"/>
                <a:gd name="T4" fmla="*/ 264 w 310"/>
                <a:gd name="T5" fmla="*/ 46 h 309"/>
                <a:gd name="T6" fmla="*/ 232 w 310"/>
                <a:gd name="T7" fmla="*/ 21 h 309"/>
                <a:gd name="T8" fmla="*/ 196 w 310"/>
                <a:gd name="T9" fmla="*/ 5 h 309"/>
                <a:gd name="T10" fmla="*/ 154 w 310"/>
                <a:gd name="T11" fmla="*/ 0 h 309"/>
                <a:gd name="T12" fmla="*/ 123 w 310"/>
                <a:gd name="T13" fmla="*/ 4 h 309"/>
                <a:gd name="T14" fmla="*/ 81 w 310"/>
                <a:gd name="T15" fmla="*/ 18 h 309"/>
                <a:gd name="T16" fmla="*/ 44 w 310"/>
                <a:gd name="T17" fmla="*/ 46 h 309"/>
                <a:gd name="T18" fmla="*/ 18 w 310"/>
                <a:gd name="T19" fmla="*/ 81 h 309"/>
                <a:gd name="T20" fmla="*/ 3 w 310"/>
                <a:gd name="T21" fmla="*/ 124 h 309"/>
                <a:gd name="T22" fmla="*/ 0 w 310"/>
                <a:gd name="T23" fmla="*/ 155 h 309"/>
                <a:gd name="T24" fmla="*/ 4 w 310"/>
                <a:gd name="T25" fmla="*/ 193 h 309"/>
                <a:gd name="T26" fmla="*/ 18 w 310"/>
                <a:gd name="T27" fmla="*/ 230 h 309"/>
                <a:gd name="T28" fmla="*/ 41 w 310"/>
                <a:gd name="T29" fmla="*/ 260 h 309"/>
                <a:gd name="T30" fmla="*/ 69 w 310"/>
                <a:gd name="T31" fmla="*/ 285 h 309"/>
                <a:gd name="T32" fmla="*/ 103 w 310"/>
                <a:gd name="T33" fmla="*/ 300 h 309"/>
                <a:gd name="T34" fmla="*/ 141 w 310"/>
                <a:gd name="T35" fmla="*/ 309 h 309"/>
                <a:gd name="T36" fmla="*/ 170 w 310"/>
                <a:gd name="T37" fmla="*/ 309 h 309"/>
                <a:gd name="T38" fmla="*/ 214 w 310"/>
                <a:gd name="T39" fmla="*/ 298 h 309"/>
                <a:gd name="T40" fmla="*/ 252 w 310"/>
                <a:gd name="T41" fmla="*/ 274 h 309"/>
                <a:gd name="T42" fmla="*/ 282 w 310"/>
                <a:gd name="T43" fmla="*/ 241 h 309"/>
                <a:gd name="T44" fmla="*/ 302 w 310"/>
                <a:gd name="T45" fmla="*/ 201 h 309"/>
                <a:gd name="T46" fmla="*/ 310 w 310"/>
                <a:gd name="T47" fmla="*/ 155 h 309"/>
                <a:gd name="T48" fmla="*/ 307 w 310"/>
                <a:gd name="T49" fmla="*/ 128 h 309"/>
                <a:gd name="T50" fmla="*/ 235 w 310"/>
                <a:gd name="T51" fmla="*/ 168 h 309"/>
                <a:gd name="T52" fmla="*/ 230 w 310"/>
                <a:gd name="T53" fmla="*/ 177 h 309"/>
                <a:gd name="T54" fmla="*/ 171 w 310"/>
                <a:gd name="T55" fmla="*/ 234 h 309"/>
                <a:gd name="T56" fmla="*/ 168 w 310"/>
                <a:gd name="T57" fmla="*/ 240 h 309"/>
                <a:gd name="T58" fmla="*/ 145 w 310"/>
                <a:gd name="T59" fmla="*/ 243 h 309"/>
                <a:gd name="T60" fmla="*/ 138 w 310"/>
                <a:gd name="T61" fmla="*/ 240 h 309"/>
                <a:gd name="T62" fmla="*/ 136 w 310"/>
                <a:gd name="T63" fmla="*/ 179 h 309"/>
                <a:gd name="T64" fmla="*/ 77 w 310"/>
                <a:gd name="T65" fmla="*/ 177 h 309"/>
                <a:gd name="T66" fmla="*/ 71 w 310"/>
                <a:gd name="T67" fmla="*/ 168 h 309"/>
                <a:gd name="T68" fmla="*/ 72 w 310"/>
                <a:gd name="T69" fmla="*/ 149 h 309"/>
                <a:gd name="T70" fmla="*/ 81 w 310"/>
                <a:gd name="T71" fmla="*/ 142 h 309"/>
                <a:gd name="T72" fmla="*/ 136 w 310"/>
                <a:gd name="T73" fmla="*/ 89 h 309"/>
                <a:gd name="T74" fmla="*/ 141 w 310"/>
                <a:gd name="T75" fmla="*/ 79 h 309"/>
                <a:gd name="T76" fmla="*/ 162 w 310"/>
                <a:gd name="T77" fmla="*/ 78 h 309"/>
                <a:gd name="T78" fmla="*/ 171 w 310"/>
                <a:gd name="T79" fmla="*/ 85 h 309"/>
                <a:gd name="T80" fmla="*/ 226 w 310"/>
                <a:gd name="T81" fmla="*/ 142 h 309"/>
                <a:gd name="T82" fmla="*/ 232 w 310"/>
                <a:gd name="T83" fmla="*/ 146 h 309"/>
                <a:gd name="T84" fmla="*/ 235 w 310"/>
                <a:gd name="T85" fmla="*/ 168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10" h="309">
                  <a:moveTo>
                    <a:pt x="307" y="128"/>
                  </a:moveTo>
                  <a:lnTo>
                    <a:pt x="307" y="128"/>
                  </a:lnTo>
                  <a:lnTo>
                    <a:pt x="303" y="113"/>
                  </a:lnTo>
                  <a:lnTo>
                    <a:pt x="299" y="102"/>
                  </a:lnTo>
                  <a:lnTo>
                    <a:pt x="294" y="89"/>
                  </a:lnTo>
                  <a:lnTo>
                    <a:pt x="287" y="77"/>
                  </a:lnTo>
                  <a:lnTo>
                    <a:pt x="281" y="65"/>
                  </a:lnTo>
                  <a:lnTo>
                    <a:pt x="273" y="55"/>
                  </a:lnTo>
                  <a:lnTo>
                    <a:pt x="264" y="46"/>
                  </a:lnTo>
                  <a:lnTo>
                    <a:pt x="253" y="36"/>
                  </a:lnTo>
                  <a:lnTo>
                    <a:pt x="243" y="29"/>
                  </a:lnTo>
                  <a:lnTo>
                    <a:pt x="232" y="21"/>
                  </a:lnTo>
                  <a:lnTo>
                    <a:pt x="221" y="16"/>
                  </a:lnTo>
                  <a:lnTo>
                    <a:pt x="208" y="10"/>
                  </a:lnTo>
                  <a:lnTo>
                    <a:pt x="196" y="5"/>
                  </a:lnTo>
                  <a:lnTo>
                    <a:pt x="182" y="2"/>
                  </a:lnTo>
                  <a:lnTo>
                    <a:pt x="168" y="1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38" y="1"/>
                  </a:lnTo>
                  <a:lnTo>
                    <a:pt x="123" y="4"/>
                  </a:lnTo>
                  <a:lnTo>
                    <a:pt x="108" y="8"/>
                  </a:lnTo>
                  <a:lnTo>
                    <a:pt x="94" y="13"/>
                  </a:lnTo>
                  <a:lnTo>
                    <a:pt x="81" y="18"/>
                  </a:lnTo>
                  <a:lnTo>
                    <a:pt x="68" y="26"/>
                  </a:lnTo>
                  <a:lnTo>
                    <a:pt x="56" y="35"/>
                  </a:lnTo>
                  <a:lnTo>
                    <a:pt x="44" y="46"/>
                  </a:lnTo>
                  <a:lnTo>
                    <a:pt x="35" y="56"/>
                  </a:lnTo>
                  <a:lnTo>
                    <a:pt x="26" y="68"/>
                  </a:lnTo>
                  <a:lnTo>
                    <a:pt x="18" y="81"/>
                  </a:lnTo>
                  <a:lnTo>
                    <a:pt x="12" y="95"/>
                  </a:lnTo>
                  <a:lnTo>
                    <a:pt x="7" y="108"/>
                  </a:lnTo>
                  <a:lnTo>
                    <a:pt x="3" y="124"/>
                  </a:lnTo>
                  <a:lnTo>
                    <a:pt x="0" y="140"/>
                  </a:lnTo>
                  <a:lnTo>
                    <a:pt x="0" y="155"/>
                  </a:lnTo>
                  <a:lnTo>
                    <a:pt x="0" y="155"/>
                  </a:lnTo>
                  <a:lnTo>
                    <a:pt x="1" y="175"/>
                  </a:lnTo>
                  <a:lnTo>
                    <a:pt x="4" y="193"/>
                  </a:lnTo>
                  <a:lnTo>
                    <a:pt x="4" y="193"/>
                  </a:lnTo>
                  <a:lnTo>
                    <a:pt x="8" y="206"/>
                  </a:lnTo>
                  <a:lnTo>
                    <a:pt x="13" y="218"/>
                  </a:lnTo>
                  <a:lnTo>
                    <a:pt x="18" y="230"/>
                  </a:lnTo>
                  <a:lnTo>
                    <a:pt x="25" y="240"/>
                  </a:lnTo>
                  <a:lnTo>
                    <a:pt x="33" y="251"/>
                  </a:lnTo>
                  <a:lnTo>
                    <a:pt x="41" y="260"/>
                  </a:lnTo>
                  <a:lnTo>
                    <a:pt x="50" y="269"/>
                  </a:lnTo>
                  <a:lnTo>
                    <a:pt x="59" y="277"/>
                  </a:lnTo>
                  <a:lnTo>
                    <a:pt x="69" y="285"/>
                  </a:lnTo>
                  <a:lnTo>
                    <a:pt x="80" y="291"/>
                  </a:lnTo>
                  <a:lnTo>
                    <a:pt x="91" y="296"/>
                  </a:lnTo>
                  <a:lnTo>
                    <a:pt x="103" y="300"/>
                  </a:lnTo>
                  <a:lnTo>
                    <a:pt x="115" y="304"/>
                  </a:lnTo>
                  <a:lnTo>
                    <a:pt x="128" y="307"/>
                  </a:lnTo>
                  <a:lnTo>
                    <a:pt x="141" y="309"/>
                  </a:lnTo>
                  <a:lnTo>
                    <a:pt x="154" y="309"/>
                  </a:lnTo>
                  <a:lnTo>
                    <a:pt x="154" y="309"/>
                  </a:lnTo>
                  <a:lnTo>
                    <a:pt x="170" y="309"/>
                  </a:lnTo>
                  <a:lnTo>
                    <a:pt x="185" y="307"/>
                  </a:lnTo>
                  <a:lnTo>
                    <a:pt x="200" y="303"/>
                  </a:lnTo>
                  <a:lnTo>
                    <a:pt x="214" y="298"/>
                  </a:lnTo>
                  <a:lnTo>
                    <a:pt x="229" y="291"/>
                  </a:lnTo>
                  <a:lnTo>
                    <a:pt x="240" y="283"/>
                  </a:lnTo>
                  <a:lnTo>
                    <a:pt x="252" y="274"/>
                  </a:lnTo>
                  <a:lnTo>
                    <a:pt x="264" y="264"/>
                  </a:lnTo>
                  <a:lnTo>
                    <a:pt x="273" y="253"/>
                  </a:lnTo>
                  <a:lnTo>
                    <a:pt x="282" y="241"/>
                  </a:lnTo>
                  <a:lnTo>
                    <a:pt x="290" y="228"/>
                  </a:lnTo>
                  <a:lnTo>
                    <a:pt x="296" y="215"/>
                  </a:lnTo>
                  <a:lnTo>
                    <a:pt x="302" y="201"/>
                  </a:lnTo>
                  <a:lnTo>
                    <a:pt x="306" y="187"/>
                  </a:lnTo>
                  <a:lnTo>
                    <a:pt x="308" y="171"/>
                  </a:lnTo>
                  <a:lnTo>
                    <a:pt x="310" y="155"/>
                  </a:lnTo>
                  <a:lnTo>
                    <a:pt x="310" y="155"/>
                  </a:lnTo>
                  <a:lnTo>
                    <a:pt x="308" y="141"/>
                  </a:lnTo>
                  <a:lnTo>
                    <a:pt x="307" y="128"/>
                  </a:lnTo>
                  <a:lnTo>
                    <a:pt x="307" y="128"/>
                  </a:lnTo>
                  <a:close/>
                  <a:moveTo>
                    <a:pt x="235" y="168"/>
                  </a:moveTo>
                  <a:lnTo>
                    <a:pt x="235" y="168"/>
                  </a:lnTo>
                  <a:lnTo>
                    <a:pt x="235" y="172"/>
                  </a:lnTo>
                  <a:lnTo>
                    <a:pt x="232" y="176"/>
                  </a:lnTo>
                  <a:lnTo>
                    <a:pt x="230" y="177"/>
                  </a:lnTo>
                  <a:lnTo>
                    <a:pt x="226" y="179"/>
                  </a:lnTo>
                  <a:lnTo>
                    <a:pt x="171" y="179"/>
                  </a:lnTo>
                  <a:lnTo>
                    <a:pt x="171" y="234"/>
                  </a:lnTo>
                  <a:lnTo>
                    <a:pt x="171" y="234"/>
                  </a:lnTo>
                  <a:lnTo>
                    <a:pt x="171" y="238"/>
                  </a:lnTo>
                  <a:lnTo>
                    <a:pt x="168" y="240"/>
                  </a:lnTo>
                  <a:lnTo>
                    <a:pt x="166" y="243"/>
                  </a:lnTo>
                  <a:lnTo>
                    <a:pt x="162" y="243"/>
                  </a:lnTo>
                  <a:lnTo>
                    <a:pt x="145" y="243"/>
                  </a:lnTo>
                  <a:lnTo>
                    <a:pt x="145" y="243"/>
                  </a:lnTo>
                  <a:lnTo>
                    <a:pt x="141" y="243"/>
                  </a:lnTo>
                  <a:lnTo>
                    <a:pt x="138" y="240"/>
                  </a:lnTo>
                  <a:lnTo>
                    <a:pt x="136" y="238"/>
                  </a:lnTo>
                  <a:lnTo>
                    <a:pt x="136" y="234"/>
                  </a:lnTo>
                  <a:lnTo>
                    <a:pt x="136" y="179"/>
                  </a:lnTo>
                  <a:lnTo>
                    <a:pt x="81" y="179"/>
                  </a:lnTo>
                  <a:lnTo>
                    <a:pt x="81" y="179"/>
                  </a:lnTo>
                  <a:lnTo>
                    <a:pt x="77" y="177"/>
                  </a:lnTo>
                  <a:lnTo>
                    <a:pt x="74" y="176"/>
                  </a:lnTo>
                  <a:lnTo>
                    <a:pt x="72" y="172"/>
                  </a:lnTo>
                  <a:lnTo>
                    <a:pt x="71" y="168"/>
                  </a:lnTo>
                  <a:lnTo>
                    <a:pt x="71" y="153"/>
                  </a:lnTo>
                  <a:lnTo>
                    <a:pt x="71" y="153"/>
                  </a:lnTo>
                  <a:lnTo>
                    <a:pt x="72" y="149"/>
                  </a:lnTo>
                  <a:lnTo>
                    <a:pt x="74" y="146"/>
                  </a:lnTo>
                  <a:lnTo>
                    <a:pt x="77" y="143"/>
                  </a:lnTo>
                  <a:lnTo>
                    <a:pt x="81" y="142"/>
                  </a:lnTo>
                  <a:lnTo>
                    <a:pt x="136" y="142"/>
                  </a:lnTo>
                  <a:lnTo>
                    <a:pt x="136" y="89"/>
                  </a:lnTo>
                  <a:lnTo>
                    <a:pt x="136" y="89"/>
                  </a:lnTo>
                  <a:lnTo>
                    <a:pt x="136" y="85"/>
                  </a:lnTo>
                  <a:lnTo>
                    <a:pt x="138" y="81"/>
                  </a:lnTo>
                  <a:lnTo>
                    <a:pt x="141" y="79"/>
                  </a:lnTo>
                  <a:lnTo>
                    <a:pt x="145" y="78"/>
                  </a:lnTo>
                  <a:lnTo>
                    <a:pt x="162" y="78"/>
                  </a:lnTo>
                  <a:lnTo>
                    <a:pt x="162" y="78"/>
                  </a:lnTo>
                  <a:lnTo>
                    <a:pt x="166" y="79"/>
                  </a:lnTo>
                  <a:lnTo>
                    <a:pt x="168" y="81"/>
                  </a:lnTo>
                  <a:lnTo>
                    <a:pt x="171" y="85"/>
                  </a:lnTo>
                  <a:lnTo>
                    <a:pt x="171" y="89"/>
                  </a:lnTo>
                  <a:lnTo>
                    <a:pt x="171" y="142"/>
                  </a:lnTo>
                  <a:lnTo>
                    <a:pt x="226" y="142"/>
                  </a:lnTo>
                  <a:lnTo>
                    <a:pt x="226" y="142"/>
                  </a:lnTo>
                  <a:lnTo>
                    <a:pt x="230" y="143"/>
                  </a:lnTo>
                  <a:lnTo>
                    <a:pt x="232" y="146"/>
                  </a:lnTo>
                  <a:lnTo>
                    <a:pt x="235" y="149"/>
                  </a:lnTo>
                  <a:lnTo>
                    <a:pt x="235" y="153"/>
                  </a:lnTo>
                  <a:lnTo>
                    <a:pt x="235" y="16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en-US" sz="1013"/>
            </a:p>
          </p:txBody>
        </p:sp>
      </p:grpSp>
      <p:grpSp>
        <p:nvGrpSpPr>
          <p:cNvPr id="46" name="Group 82">
            <a:extLst>
              <a:ext uri="{FF2B5EF4-FFF2-40B4-BE49-F238E27FC236}">
                <a16:creationId xmlns:a16="http://schemas.microsoft.com/office/drawing/2014/main" id="{1EEB548F-9FC8-4E3F-A2A8-B42024B1B0E5}"/>
              </a:ext>
            </a:extLst>
          </p:cNvPr>
          <p:cNvGrpSpPr/>
          <p:nvPr/>
        </p:nvGrpSpPr>
        <p:grpSpPr>
          <a:xfrm>
            <a:off x="3593263" y="2566071"/>
            <a:ext cx="268331" cy="335699"/>
            <a:chOff x="7268245" y="5108787"/>
            <a:chExt cx="357774" cy="447598"/>
          </a:xfrm>
          <a:noFill/>
        </p:grpSpPr>
        <p:sp>
          <p:nvSpPr>
            <p:cNvPr id="47" name="Freeform 11482">
              <a:extLst>
                <a:ext uri="{FF2B5EF4-FFF2-40B4-BE49-F238E27FC236}">
                  <a16:creationId xmlns:a16="http://schemas.microsoft.com/office/drawing/2014/main" id="{BDBA5F4B-D998-431C-8810-D9701172B0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76820" y="5407186"/>
              <a:ext cx="149199" cy="149199"/>
            </a:xfrm>
            <a:custGeom>
              <a:avLst/>
              <a:gdLst>
                <a:gd name="T0" fmla="*/ 384 w 391"/>
                <a:gd name="T1" fmla="*/ 145 h 392"/>
                <a:gd name="T2" fmla="*/ 364 w 391"/>
                <a:gd name="T3" fmla="*/ 98 h 392"/>
                <a:gd name="T4" fmla="*/ 334 w 391"/>
                <a:gd name="T5" fmla="*/ 57 h 392"/>
                <a:gd name="T6" fmla="*/ 295 w 391"/>
                <a:gd name="T7" fmla="*/ 27 h 392"/>
                <a:gd name="T8" fmla="*/ 248 w 391"/>
                <a:gd name="T9" fmla="*/ 8 h 392"/>
                <a:gd name="T10" fmla="*/ 196 w 391"/>
                <a:gd name="T11" fmla="*/ 0 h 392"/>
                <a:gd name="T12" fmla="*/ 155 w 391"/>
                <a:gd name="T13" fmla="*/ 4 h 392"/>
                <a:gd name="T14" fmla="*/ 102 w 391"/>
                <a:gd name="T15" fmla="*/ 23 h 392"/>
                <a:gd name="T16" fmla="*/ 57 w 391"/>
                <a:gd name="T17" fmla="*/ 57 h 392"/>
                <a:gd name="T18" fmla="*/ 23 w 391"/>
                <a:gd name="T19" fmla="*/ 103 h 392"/>
                <a:gd name="T20" fmla="*/ 4 w 391"/>
                <a:gd name="T21" fmla="*/ 157 h 392"/>
                <a:gd name="T22" fmla="*/ 0 w 391"/>
                <a:gd name="T23" fmla="*/ 196 h 392"/>
                <a:gd name="T24" fmla="*/ 5 w 391"/>
                <a:gd name="T25" fmla="*/ 245 h 392"/>
                <a:gd name="T26" fmla="*/ 17 w 391"/>
                <a:gd name="T27" fmla="*/ 275 h 392"/>
                <a:gd name="T28" fmla="*/ 40 w 391"/>
                <a:gd name="T29" fmla="*/ 316 h 392"/>
                <a:gd name="T30" fmla="*/ 74 w 391"/>
                <a:gd name="T31" fmla="*/ 350 h 392"/>
                <a:gd name="T32" fmla="*/ 115 w 391"/>
                <a:gd name="T33" fmla="*/ 375 h 392"/>
                <a:gd name="T34" fmla="*/ 162 w 391"/>
                <a:gd name="T35" fmla="*/ 389 h 392"/>
                <a:gd name="T36" fmla="*/ 196 w 391"/>
                <a:gd name="T37" fmla="*/ 392 h 392"/>
                <a:gd name="T38" fmla="*/ 253 w 391"/>
                <a:gd name="T39" fmla="*/ 383 h 392"/>
                <a:gd name="T40" fmla="*/ 305 w 391"/>
                <a:gd name="T41" fmla="*/ 359 h 392"/>
                <a:gd name="T42" fmla="*/ 346 w 391"/>
                <a:gd name="T43" fmla="*/ 321 h 392"/>
                <a:gd name="T44" fmla="*/ 376 w 391"/>
                <a:gd name="T45" fmla="*/ 273 h 392"/>
                <a:gd name="T46" fmla="*/ 390 w 391"/>
                <a:gd name="T47" fmla="*/ 215 h 392"/>
                <a:gd name="T48" fmla="*/ 390 w 391"/>
                <a:gd name="T49" fmla="*/ 179 h 392"/>
                <a:gd name="T50" fmla="*/ 299 w 391"/>
                <a:gd name="T51" fmla="*/ 214 h 392"/>
                <a:gd name="T52" fmla="*/ 295 w 391"/>
                <a:gd name="T53" fmla="*/ 222 h 392"/>
                <a:gd name="T54" fmla="*/ 216 w 391"/>
                <a:gd name="T55" fmla="*/ 226 h 392"/>
                <a:gd name="T56" fmla="*/ 216 w 391"/>
                <a:gd name="T57" fmla="*/ 300 h 392"/>
                <a:gd name="T58" fmla="*/ 205 w 391"/>
                <a:gd name="T59" fmla="*/ 308 h 392"/>
                <a:gd name="T60" fmla="*/ 179 w 391"/>
                <a:gd name="T61" fmla="*/ 307 h 392"/>
                <a:gd name="T62" fmla="*/ 171 w 391"/>
                <a:gd name="T63" fmla="*/ 295 h 392"/>
                <a:gd name="T64" fmla="*/ 103 w 391"/>
                <a:gd name="T65" fmla="*/ 226 h 392"/>
                <a:gd name="T66" fmla="*/ 91 w 391"/>
                <a:gd name="T67" fmla="*/ 218 h 392"/>
                <a:gd name="T68" fmla="*/ 90 w 391"/>
                <a:gd name="T69" fmla="*/ 193 h 392"/>
                <a:gd name="T70" fmla="*/ 98 w 391"/>
                <a:gd name="T71" fmla="*/ 181 h 392"/>
                <a:gd name="T72" fmla="*/ 171 w 391"/>
                <a:gd name="T73" fmla="*/ 111 h 392"/>
                <a:gd name="T74" fmla="*/ 175 w 391"/>
                <a:gd name="T75" fmla="*/ 103 h 392"/>
                <a:gd name="T76" fmla="*/ 205 w 391"/>
                <a:gd name="T77" fmla="*/ 99 h 392"/>
                <a:gd name="T78" fmla="*/ 214 w 391"/>
                <a:gd name="T79" fmla="*/ 103 h 392"/>
                <a:gd name="T80" fmla="*/ 216 w 391"/>
                <a:gd name="T81" fmla="*/ 180 h 392"/>
                <a:gd name="T82" fmla="*/ 291 w 391"/>
                <a:gd name="T83" fmla="*/ 181 h 392"/>
                <a:gd name="T84" fmla="*/ 299 w 391"/>
                <a:gd name="T85" fmla="*/ 193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91" h="392">
                  <a:moveTo>
                    <a:pt x="388" y="162"/>
                  </a:moveTo>
                  <a:lnTo>
                    <a:pt x="388" y="162"/>
                  </a:lnTo>
                  <a:lnTo>
                    <a:pt x="384" y="145"/>
                  </a:lnTo>
                  <a:lnTo>
                    <a:pt x="378" y="128"/>
                  </a:lnTo>
                  <a:lnTo>
                    <a:pt x="372" y="112"/>
                  </a:lnTo>
                  <a:lnTo>
                    <a:pt x="364" y="98"/>
                  </a:lnTo>
                  <a:lnTo>
                    <a:pt x="355" y="83"/>
                  </a:lnTo>
                  <a:lnTo>
                    <a:pt x="346" y="70"/>
                  </a:lnTo>
                  <a:lnTo>
                    <a:pt x="334" y="57"/>
                  </a:lnTo>
                  <a:lnTo>
                    <a:pt x="321" y="47"/>
                  </a:lnTo>
                  <a:lnTo>
                    <a:pt x="308" y="36"/>
                  </a:lnTo>
                  <a:lnTo>
                    <a:pt x="295" y="27"/>
                  </a:lnTo>
                  <a:lnTo>
                    <a:pt x="279" y="20"/>
                  </a:lnTo>
                  <a:lnTo>
                    <a:pt x="264" y="13"/>
                  </a:lnTo>
                  <a:lnTo>
                    <a:pt x="248" y="8"/>
                  </a:lnTo>
                  <a:lnTo>
                    <a:pt x="231" y="4"/>
                  </a:lnTo>
                  <a:lnTo>
                    <a:pt x="213" y="1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75" y="1"/>
                  </a:lnTo>
                  <a:lnTo>
                    <a:pt x="155" y="4"/>
                  </a:lnTo>
                  <a:lnTo>
                    <a:pt x="137" y="9"/>
                  </a:lnTo>
                  <a:lnTo>
                    <a:pt x="119" y="16"/>
                  </a:lnTo>
                  <a:lnTo>
                    <a:pt x="102" y="23"/>
                  </a:lnTo>
                  <a:lnTo>
                    <a:pt x="86" y="34"/>
                  </a:lnTo>
                  <a:lnTo>
                    <a:pt x="70" y="44"/>
                  </a:lnTo>
                  <a:lnTo>
                    <a:pt x="57" y="57"/>
                  </a:lnTo>
                  <a:lnTo>
                    <a:pt x="44" y="72"/>
                  </a:lnTo>
                  <a:lnTo>
                    <a:pt x="32" y="86"/>
                  </a:lnTo>
                  <a:lnTo>
                    <a:pt x="23" y="103"/>
                  </a:lnTo>
                  <a:lnTo>
                    <a:pt x="15" y="120"/>
                  </a:lnTo>
                  <a:lnTo>
                    <a:pt x="8" y="138"/>
                  </a:lnTo>
                  <a:lnTo>
                    <a:pt x="4" y="157"/>
                  </a:lnTo>
                  <a:lnTo>
                    <a:pt x="0" y="176"/>
                  </a:lnTo>
                  <a:lnTo>
                    <a:pt x="0" y="196"/>
                  </a:lnTo>
                  <a:lnTo>
                    <a:pt x="0" y="196"/>
                  </a:lnTo>
                  <a:lnTo>
                    <a:pt x="0" y="209"/>
                  </a:lnTo>
                  <a:lnTo>
                    <a:pt x="1" y="221"/>
                  </a:lnTo>
                  <a:lnTo>
                    <a:pt x="5" y="245"/>
                  </a:lnTo>
                  <a:lnTo>
                    <a:pt x="5" y="245"/>
                  </a:lnTo>
                  <a:lnTo>
                    <a:pt x="10" y="261"/>
                  </a:lnTo>
                  <a:lnTo>
                    <a:pt x="17" y="275"/>
                  </a:lnTo>
                  <a:lnTo>
                    <a:pt x="23" y="290"/>
                  </a:lnTo>
                  <a:lnTo>
                    <a:pt x="31" y="304"/>
                  </a:lnTo>
                  <a:lnTo>
                    <a:pt x="40" y="316"/>
                  </a:lnTo>
                  <a:lnTo>
                    <a:pt x="51" y="329"/>
                  </a:lnTo>
                  <a:lnTo>
                    <a:pt x="62" y="339"/>
                  </a:lnTo>
                  <a:lnTo>
                    <a:pt x="74" y="350"/>
                  </a:lnTo>
                  <a:lnTo>
                    <a:pt x="87" y="359"/>
                  </a:lnTo>
                  <a:lnTo>
                    <a:pt x="100" y="368"/>
                  </a:lnTo>
                  <a:lnTo>
                    <a:pt x="115" y="375"/>
                  </a:lnTo>
                  <a:lnTo>
                    <a:pt x="130" y="381"/>
                  </a:lnTo>
                  <a:lnTo>
                    <a:pt x="146" y="385"/>
                  </a:lnTo>
                  <a:lnTo>
                    <a:pt x="162" y="389"/>
                  </a:lnTo>
                  <a:lnTo>
                    <a:pt x="179" y="392"/>
                  </a:lnTo>
                  <a:lnTo>
                    <a:pt x="196" y="392"/>
                  </a:lnTo>
                  <a:lnTo>
                    <a:pt x="196" y="392"/>
                  </a:lnTo>
                  <a:lnTo>
                    <a:pt x="215" y="390"/>
                  </a:lnTo>
                  <a:lnTo>
                    <a:pt x="235" y="388"/>
                  </a:lnTo>
                  <a:lnTo>
                    <a:pt x="253" y="383"/>
                  </a:lnTo>
                  <a:lnTo>
                    <a:pt x="271" y="376"/>
                  </a:lnTo>
                  <a:lnTo>
                    <a:pt x="288" y="368"/>
                  </a:lnTo>
                  <a:lnTo>
                    <a:pt x="305" y="359"/>
                  </a:lnTo>
                  <a:lnTo>
                    <a:pt x="320" y="347"/>
                  </a:lnTo>
                  <a:lnTo>
                    <a:pt x="334" y="334"/>
                  </a:lnTo>
                  <a:lnTo>
                    <a:pt x="346" y="321"/>
                  </a:lnTo>
                  <a:lnTo>
                    <a:pt x="358" y="306"/>
                  </a:lnTo>
                  <a:lnTo>
                    <a:pt x="368" y="290"/>
                  </a:lnTo>
                  <a:lnTo>
                    <a:pt x="376" y="273"/>
                  </a:lnTo>
                  <a:lnTo>
                    <a:pt x="382" y="255"/>
                  </a:lnTo>
                  <a:lnTo>
                    <a:pt x="388" y="235"/>
                  </a:lnTo>
                  <a:lnTo>
                    <a:pt x="390" y="215"/>
                  </a:lnTo>
                  <a:lnTo>
                    <a:pt x="391" y="196"/>
                  </a:lnTo>
                  <a:lnTo>
                    <a:pt x="391" y="196"/>
                  </a:lnTo>
                  <a:lnTo>
                    <a:pt x="390" y="179"/>
                  </a:lnTo>
                  <a:lnTo>
                    <a:pt x="388" y="162"/>
                  </a:lnTo>
                  <a:lnTo>
                    <a:pt x="388" y="162"/>
                  </a:lnTo>
                  <a:close/>
                  <a:moveTo>
                    <a:pt x="299" y="214"/>
                  </a:moveTo>
                  <a:lnTo>
                    <a:pt x="299" y="214"/>
                  </a:lnTo>
                  <a:lnTo>
                    <a:pt x="297" y="218"/>
                  </a:lnTo>
                  <a:lnTo>
                    <a:pt x="295" y="222"/>
                  </a:lnTo>
                  <a:lnTo>
                    <a:pt x="291" y="225"/>
                  </a:lnTo>
                  <a:lnTo>
                    <a:pt x="286" y="226"/>
                  </a:lnTo>
                  <a:lnTo>
                    <a:pt x="216" y="226"/>
                  </a:lnTo>
                  <a:lnTo>
                    <a:pt x="216" y="295"/>
                  </a:lnTo>
                  <a:lnTo>
                    <a:pt x="216" y="295"/>
                  </a:lnTo>
                  <a:lnTo>
                    <a:pt x="216" y="300"/>
                  </a:lnTo>
                  <a:lnTo>
                    <a:pt x="214" y="304"/>
                  </a:lnTo>
                  <a:lnTo>
                    <a:pt x="210" y="307"/>
                  </a:lnTo>
                  <a:lnTo>
                    <a:pt x="205" y="308"/>
                  </a:lnTo>
                  <a:lnTo>
                    <a:pt x="184" y="308"/>
                  </a:lnTo>
                  <a:lnTo>
                    <a:pt x="184" y="308"/>
                  </a:lnTo>
                  <a:lnTo>
                    <a:pt x="179" y="307"/>
                  </a:lnTo>
                  <a:lnTo>
                    <a:pt x="175" y="304"/>
                  </a:lnTo>
                  <a:lnTo>
                    <a:pt x="172" y="300"/>
                  </a:lnTo>
                  <a:lnTo>
                    <a:pt x="171" y="295"/>
                  </a:lnTo>
                  <a:lnTo>
                    <a:pt x="171" y="226"/>
                  </a:lnTo>
                  <a:lnTo>
                    <a:pt x="103" y="226"/>
                  </a:lnTo>
                  <a:lnTo>
                    <a:pt x="103" y="226"/>
                  </a:lnTo>
                  <a:lnTo>
                    <a:pt x="98" y="225"/>
                  </a:lnTo>
                  <a:lnTo>
                    <a:pt x="94" y="222"/>
                  </a:lnTo>
                  <a:lnTo>
                    <a:pt x="91" y="218"/>
                  </a:lnTo>
                  <a:lnTo>
                    <a:pt x="90" y="214"/>
                  </a:lnTo>
                  <a:lnTo>
                    <a:pt x="90" y="193"/>
                  </a:lnTo>
                  <a:lnTo>
                    <a:pt x="90" y="193"/>
                  </a:lnTo>
                  <a:lnTo>
                    <a:pt x="91" y="188"/>
                  </a:lnTo>
                  <a:lnTo>
                    <a:pt x="94" y="184"/>
                  </a:lnTo>
                  <a:lnTo>
                    <a:pt x="98" y="181"/>
                  </a:lnTo>
                  <a:lnTo>
                    <a:pt x="103" y="180"/>
                  </a:lnTo>
                  <a:lnTo>
                    <a:pt x="171" y="180"/>
                  </a:lnTo>
                  <a:lnTo>
                    <a:pt x="171" y="111"/>
                  </a:lnTo>
                  <a:lnTo>
                    <a:pt x="171" y="111"/>
                  </a:lnTo>
                  <a:lnTo>
                    <a:pt x="172" y="107"/>
                  </a:lnTo>
                  <a:lnTo>
                    <a:pt x="175" y="103"/>
                  </a:lnTo>
                  <a:lnTo>
                    <a:pt x="179" y="100"/>
                  </a:lnTo>
                  <a:lnTo>
                    <a:pt x="184" y="99"/>
                  </a:lnTo>
                  <a:lnTo>
                    <a:pt x="205" y="99"/>
                  </a:lnTo>
                  <a:lnTo>
                    <a:pt x="205" y="99"/>
                  </a:lnTo>
                  <a:lnTo>
                    <a:pt x="210" y="100"/>
                  </a:lnTo>
                  <a:lnTo>
                    <a:pt x="214" y="103"/>
                  </a:lnTo>
                  <a:lnTo>
                    <a:pt x="216" y="107"/>
                  </a:lnTo>
                  <a:lnTo>
                    <a:pt x="216" y="111"/>
                  </a:lnTo>
                  <a:lnTo>
                    <a:pt x="216" y="180"/>
                  </a:lnTo>
                  <a:lnTo>
                    <a:pt x="286" y="180"/>
                  </a:lnTo>
                  <a:lnTo>
                    <a:pt x="286" y="180"/>
                  </a:lnTo>
                  <a:lnTo>
                    <a:pt x="291" y="181"/>
                  </a:lnTo>
                  <a:lnTo>
                    <a:pt x="295" y="184"/>
                  </a:lnTo>
                  <a:lnTo>
                    <a:pt x="297" y="188"/>
                  </a:lnTo>
                  <a:lnTo>
                    <a:pt x="299" y="193"/>
                  </a:lnTo>
                  <a:lnTo>
                    <a:pt x="299" y="214"/>
                  </a:lnTo>
                  <a:close/>
                </a:path>
              </a:pathLst>
            </a:custGeom>
            <a:grpFill/>
            <a:ln>
              <a:solidFill>
                <a:srgbClr val="6B6C6D"/>
              </a:solidFill>
            </a:ln>
            <a:extLst/>
          </p:spPr>
          <p:txBody>
            <a:bodyPr/>
            <a:lstStyle/>
            <a:p>
              <a:pPr>
                <a:defRPr/>
              </a:pPr>
              <a:endParaRPr lang="en-US" sz="1013"/>
            </a:p>
          </p:txBody>
        </p:sp>
        <p:sp>
          <p:nvSpPr>
            <p:cNvPr id="48" name="Freeform 11483">
              <a:extLst>
                <a:ext uri="{FF2B5EF4-FFF2-40B4-BE49-F238E27FC236}">
                  <a16:creationId xmlns:a16="http://schemas.microsoft.com/office/drawing/2014/main" id="{9066CC43-9513-48D6-BAD4-B68C79AA0E4B}"/>
                </a:ext>
              </a:extLst>
            </p:cNvPr>
            <p:cNvSpPr>
              <a:spLocks/>
            </p:cNvSpPr>
            <p:nvPr/>
          </p:nvSpPr>
          <p:spPr bwMode="auto">
            <a:xfrm>
              <a:off x="7268245" y="5108787"/>
              <a:ext cx="315145" cy="408014"/>
            </a:xfrm>
            <a:custGeom>
              <a:avLst/>
              <a:gdLst>
                <a:gd name="T0" fmla="*/ 505 w 825"/>
                <a:gd name="T1" fmla="*/ 981 h 1070"/>
                <a:gd name="T2" fmla="*/ 369 w 825"/>
                <a:gd name="T3" fmla="*/ 980 h 1070"/>
                <a:gd name="T4" fmla="*/ 106 w 825"/>
                <a:gd name="T5" fmla="*/ 232 h 1070"/>
                <a:gd name="T6" fmla="*/ 202 w 825"/>
                <a:gd name="T7" fmla="*/ 231 h 1070"/>
                <a:gd name="T8" fmla="*/ 202 w 825"/>
                <a:gd name="T9" fmla="*/ 151 h 1070"/>
                <a:gd name="T10" fmla="*/ 189 w 825"/>
                <a:gd name="T11" fmla="*/ 101 h 1070"/>
                <a:gd name="T12" fmla="*/ 231 w 825"/>
                <a:gd name="T13" fmla="*/ 151 h 1070"/>
                <a:gd name="T14" fmla="*/ 219 w 825"/>
                <a:gd name="T15" fmla="*/ 231 h 1070"/>
                <a:gd name="T16" fmla="*/ 618 w 825"/>
                <a:gd name="T17" fmla="*/ 151 h 1070"/>
                <a:gd name="T18" fmla="*/ 606 w 825"/>
                <a:gd name="T19" fmla="*/ 101 h 1070"/>
                <a:gd name="T20" fmla="*/ 648 w 825"/>
                <a:gd name="T21" fmla="*/ 151 h 1070"/>
                <a:gd name="T22" fmla="*/ 635 w 825"/>
                <a:gd name="T23" fmla="*/ 231 h 1070"/>
                <a:gd name="T24" fmla="*/ 730 w 825"/>
                <a:gd name="T25" fmla="*/ 232 h 1070"/>
                <a:gd name="T26" fmla="*/ 730 w 825"/>
                <a:gd name="T27" fmla="*/ 576 h 1070"/>
                <a:gd name="T28" fmla="*/ 730 w 825"/>
                <a:gd name="T29" fmla="*/ 741 h 1070"/>
                <a:gd name="T30" fmla="*/ 747 w 825"/>
                <a:gd name="T31" fmla="*/ 741 h 1070"/>
                <a:gd name="T32" fmla="*/ 766 w 825"/>
                <a:gd name="T33" fmla="*/ 741 h 1070"/>
                <a:gd name="T34" fmla="*/ 807 w 825"/>
                <a:gd name="T35" fmla="*/ 748 h 1070"/>
                <a:gd name="T36" fmla="*/ 825 w 825"/>
                <a:gd name="T37" fmla="*/ 145 h 1070"/>
                <a:gd name="T38" fmla="*/ 684 w 825"/>
                <a:gd name="T39" fmla="*/ 145 h 1070"/>
                <a:gd name="T40" fmla="*/ 543 w 825"/>
                <a:gd name="T41" fmla="*/ 80 h 1070"/>
                <a:gd name="T42" fmla="*/ 543 w 825"/>
                <a:gd name="T43" fmla="*/ 77 h 1070"/>
                <a:gd name="T44" fmla="*/ 540 w 825"/>
                <a:gd name="T45" fmla="*/ 61 h 1070"/>
                <a:gd name="T46" fmla="*/ 533 w 825"/>
                <a:gd name="T47" fmla="*/ 47 h 1070"/>
                <a:gd name="T48" fmla="*/ 521 w 825"/>
                <a:gd name="T49" fmla="*/ 34 h 1070"/>
                <a:gd name="T50" fmla="*/ 505 w 825"/>
                <a:gd name="T51" fmla="*/ 22 h 1070"/>
                <a:gd name="T52" fmla="*/ 486 w 825"/>
                <a:gd name="T53" fmla="*/ 13 h 1070"/>
                <a:gd name="T54" fmla="*/ 463 w 825"/>
                <a:gd name="T55" fmla="*/ 7 h 1070"/>
                <a:gd name="T56" fmla="*/ 439 w 825"/>
                <a:gd name="T57" fmla="*/ 1 h 1070"/>
                <a:gd name="T58" fmla="*/ 413 w 825"/>
                <a:gd name="T59" fmla="*/ 0 h 1070"/>
                <a:gd name="T60" fmla="*/ 399 w 825"/>
                <a:gd name="T61" fmla="*/ 0 h 1070"/>
                <a:gd name="T62" fmla="*/ 375 w 825"/>
                <a:gd name="T63" fmla="*/ 4 h 1070"/>
                <a:gd name="T64" fmla="*/ 351 w 825"/>
                <a:gd name="T65" fmla="*/ 9 h 1070"/>
                <a:gd name="T66" fmla="*/ 330 w 825"/>
                <a:gd name="T67" fmla="*/ 18 h 1070"/>
                <a:gd name="T68" fmla="*/ 312 w 825"/>
                <a:gd name="T69" fmla="*/ 29 h 1070"/>
                <a:gd name="T70" fmla="*/ 299 w 825"/>
                <a:gd name="T71" fmla="*/ 40 h 1070"/>
                <a:gd name="T72" fmla="*/ 288 w 825"/>
                <a:gd name="T73" fmla="*/ 55 h 1070"/>
                <a:gd name="T74" fmla="*/ 283 w 825"/>
                <a:gd name="T75" fmla="*/ 69 h 1070"/>
                <a:gd name="T76" fmla="*/ 282 w 825"/>
                <a:gd name="T77" fmla="*/ 80 h 1070"/>
                <a:gd name="T78" fmla="*/ 142 w 825"/>
                <a:gd name="T79" fmla="*/ 145 h 1070"/>
                <a:gd name="T80" fmla="*/ 0 w 825"/>
                <a:gd name="T81" fmla="*/ 1070 h 1070"/>
                <a:gd name="T82" fmla="*/ 522 w 825"/>
                <a:gd name="T83" fmla="*/ 1070 h 1070"/>
                <a:gd name="T84" fmla="*/ 513 w 825"/>
                <a:gd name="T85" fmla="*/ 1041 h 1070"/>
                <a:gd name="T86" fmla="*/ 509 w 825"/>
                <a:gd name="T87" fmla="*/ 1027 h 1070"/>
                <a:gd name="T88" fmla="*/ 505 w 825"/>
                <a:gd name="T89" fmla="*/ 996 h 1070"/>
                <a:gd name="T90" fmla="*/ 505 w 825"/>
                <a:gd name="T91" fmla="*/ 981 h 10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25" h="1070">
                  <a:moveTo>
                    <a:pt x="505" y="981"/>
                  </a:moveTo>
                  <a:lnTo>
                    <a:pt x="505" y="981"/>
                  </a:lnTo>
                  <a:lnTo>
                    <a:pt x="505" y="980"/>
                  </a:lnTo>
                  <a:lnTo>
                    <a:pt x="369" y="980"/>
                  </a:lnTo>
                  <a:lnTo>
                    <a:pt x="106" y="696"/>
                  </a:lnTo>
                  <a:lnTo>
                    <a:pt x="106" y="232"/>
                  </a:lnTo>
                  <a:lnTo>
                    <a:pt x="202" y="232"/>
                  </a:lnTo>
                  <a:lnTo>
                    <a:pt x="202" y="231"/>
                  </a:lnTo>
                  <a:lnTo>
                    <a:pt x="202" y="231"/>
                  </a:lnTo>
                  <a:lnTo>
                    <a:pt x="202" y="151"/>
                  </a:lnTo>
                  <a:lnTo>
                    <a:pt x="189" y="151"/>
                  </a:lnTo>
                  <a:lnTo>
                    <a:pt x="189" y="101"/>
                  </a:lnTo>
                  <a:lnTo>
                    <a:pt x="231" y="101"/>
                  </a:lnTo>
                  <a:lnTo>
                    <a:pt x="231" y="151"/>
                  </a:lnTo>
                  <a:lnTo>
                    <a:pt x="219" y="151"/>
                  </a:lnTo>
                  <a:lnTo>
                    <a:pt x="219" y="231"/>
                  </a:lnTo>
                  <a:lnTo>
                    <a:pt x="618" y="231"/>
                  </a:lnTo>
                  <a:lnTo>
                    <a:pt x="618" y="151"/>
                  </a:lnTo>
                  <a:lnTo>
                    <a:pt x="606" y="151"/>
                  </a:lnTo>
                  <a:lnTo>
                    <a:pt x="606" y="101"/>
                  </a:lnTo>
                  <a:lnTo>
                    <a:pt x="648" y="101"/>
                  </a:lnTo>
                  <a:lnTo>
                    <a:pt x="648" y="151"/>
                  </a:lnTo>
                  <a:lnTo>
                    <a:pt x="635" y="151"/>
                  </a:lnTo>
                  <a:lnTo>
                    <a:pt x="635" y="231"/>
                  </a:lnTo>
                  <a:lnTo>
                    <a:pt x="635" y="232"/>
                  </a:lnTo>
                  <a:lnTo>
                    <a:pt x="730" y="232"/>
                  </a:lnTo>
                  <a:lnTo>
                    <a:pt x="730" y="521"/>
                  </a:lnTo>
                  <a:lnTo>
                    <a:pt x="730" y="576"/>
                  </a:lnTo>
                  <a:lnTo>
                    <a:pt x="730" y="631"/>
                  </a:lnTo>
                  <a:lnTo>
                    <a:pt x="730" y="741"/>
                  </a:lnTo>
                  <a:lnTo>
                    <a:pt x="730" y="741"/>
                  </a:lnTo>
                  <a:lnTo>
                    <a:pt x="747" y="741"/>
                  </a:lnTo>
                  <a:lnTo>
                    <a:pt x="747" y="741"/>
                  </a:lnTo>
                  <a:lnTo>
                    <a:pt x="766" y="741"/>
                  </a:lnTo>
                  <a:lnTo>
                    <a:pt x="787" y="743"/>
                  </a:lnTo>
                  <a:lnTo>
                    <a:pt x="807" y="748"/>
                  </a:lnTo>
                  <a:lnTo>
                    <a:pt x="825" y="754"/>
                  </a:lnTo>
                  <a:lnTo>
                    <a:pt x="825" y="145"/>
                  </a:lnTo>
                  <a:lnTo>
                    <a:pt x="685" y="145"/>
                  </a:lnTo>
                  <a:lnTo>
                    <a:pt x="684" y="145"/>
                  </a:lnTo>
                  <a:lnTo>
                    <a:pt x="684" y="80"/>
                  </a:lnTo>
                  <a:lnTo>
                    <a:pt x="543" y="80"/>
                  </a:lnTo>
                  <a:lnTo>
                    <a:pt x="543" y="77"/>
                  </a:lnTo>
                  <a:lnTo>
                    <a:pt x="543" y="77"/>
                  </a:lnTo>
                  <a:lnTo>
                    <a:pt x="543" y="69"/>
                  </a:lnTo>
                  <a:lnTo>
                    <a:pt x="540" y="61"/>
                  </a:lnTo>
                  <a:lnTo>
                    <a:pt x="538" y="55"/>
                  </a:lnTo>
                  <a:lnTo>
                    <a:pt x="533" y="47"/>
                  </a:lnTo>
                  <a:lnTo>
                    <a:pt x="527" y="40"/>
                  </a:lnTo>
                  <a:lnTo>
                    <a:pt x="521" y="34"/>
                  </a:lnTo>
                  <a:lnTo>
                    <a:pt x="513" y="29"/>
                  </a:lnTo>
                  <a:lnTo>
                    <a:pt x="505" y="22"/>
                  </a:lnTo>
                  <a:lnTo>
                    <a:pt x="496" y="18"/>
                  </a:lnTo>
                  <a:lnTo>
                    <a:pt x="486" y="13"/>
                  </a:lnTo>
                  <a:lnTo>
                    <a:pt x="475" y="9"/>
                  </a:lnTo>
                  <a:lnTo>
                    <a:pt x="463" y="7"/>
                  </a:lnTo>
                  <a:lnTo>
                    <a:pt x="452" y="4"/>
                  </a:lnTo>
                  <a:lnTo>
                    <a:pt x="439" y="1"/>
                  </a:lnTo>
                  <a:lnTo>
                    <a:pt x="426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399" y="0"/>
                  </a:lnTo>
                  <a:lnTo>
                    <a:pt x="386" y="1"/>
                  </a:lnTo>
                  <a:lnTo>
                    <a:pt x="375" y="4"/>
                  </a:lnTo>
                  <a:lnTo>
                    <a:pt x="362" y="7"/>
                  </a:lnTo>
                  <a:lnTo>
                    <a:pt x="351" y="9"/>
                  </a:lnTo>
                  <a:lnTo>
                    <a:pt x="339" y="13"/>
                  </a:lnTo>
                  <a:lnTo>
                    <a:pt x="330" y="18"/>
                  </a:lnTo>
                  <a:lnTo>
                    <a:pt x="321" y="22"/>
                  </a:lnTo>
                  <a:lnTo>
                    <a:pt x="312" y="29"/>
                  </a:lnTo>
                  <a:lnTo>
                    <a:pt x="305" y="34"/>
                  </a:lnTo>
                  <a:lnTo>
                    <a:pt x="299" y="40"/>
                  </a:lnTo>
                  <a:lnTo>
                    <a:pt x="292" y="47"/>
                  </a:lnTo>
                  <a:lnTo>
                    <a:pt x="288" y="55"/>
                  </a:lnTo>
                  <a:lnTo>
                    <a:pt x="286" y="61"/>
                  </a:lnTo>
                  <a:lnTo>
                    <a:pt x="283" y="69"/>
                  </a:lnTo>
                  <a:lnTo>
                    <a:pt x="282" y="77"/>
                  </a:lnTo>
                  <a:lnTo>
                    <a:pt x="282" y="80"/>
                  </a:lnTo>
                  <a:lnTo>
                    <a:pt x="142" y="80"/>
                  </a:lnTo>
                  <a:lnTo>
                    <a:pt x="142" y="145"/>
                  </a:lnTo>
                  <a:lnTo>
                    <a:pt x="0" y="145"/>
                  </a:lnTo>
                  <a:lnTo>
                    <a:pt x="0" y="1070"/>
                  </a:lnTo>
                  <a:lnTo>
                    <a:pt x="522" y="1070"/>
                  </a:lnTo>
                  <a:lnTo>
                    <a:pt x="522" y="1070"/>
                  </a:lnTo>
                  <a:lnTo>
                    <a:pt x="517" y="1055"/>
                  </a:lnTo>
                  <a:lnTo>
                    <a:pt x="513" y="1041"/>
                  </a:lnTo>
                  <a:lnTo>
                    <a:pt x="513" y="1041"/>
                  </a:lnTo>
                  <a:lnTo>
                    <a:pt x="509" y="1027"/>
                  </a:lnTo>
                  <a:lnTo>
                    <a:pt x="508" y="1012"/>
                  </a:lnTo>
                  <a:lnTo>
                    <a:pt x="505" y="996"/>
                  </a:lnTo>
                  <a:lnTo>
                    <a:pt x="505" y="981"/>
                  </a:lnTo>
                  <a:lnTo>
                    <a:pt x="505" y="981"/>
                  </a:lnTo>
                  <a:close/>
                </a:path>
              </a:pathLst>
            </a:custGeom>
            <a:grpFill/>
            <a:ln>
              <a:solidFill>
                <a:srgbClr val="6B6C6D"/>
              </a:solidFill>
            </a:ln>
            <a:extLst/>
          </p:spPr>
          <p:txBody>
            <a:bodyPr/>
            <a:lstStyle/>
            <a:p>
              <a:pPr>
                <a:defRPr/>
              </a:pPr>
              <a:endParaRPr lang="en-US" sz="1013"/>
            </a:p>
          </p:txBody>
        </p:sp>
        <p:sp>
          <p:nvSpPr>
            <p:cNvPr id="49" name="Freeform 11484">
              <a:extLst>
                <a:ext uri="{FF2B5EF4-FFF2-40B4-BE49-F238E27FC236}">
                  <a16:creationId xmlns:a16="http://schemas.microsoft.com/office/drawing/2014/main" id="{F401E3B8-0AFF-4B36-8342-FE77B188A7FC}"/>
                </a:ext>
              </a:extLst>
            </p:cNvPr>
            <p:cNvSpPr>
              <a:spLocks/>
            </p:cNvSpPr>
            <p:nvPr/>
          </p:nvSpPr>
          <p:spPr bwMode="auto">
            <a:xfrm>
              <a:off x="7327621" y="5219925"/>
              <a:ext cx="200962" cy="240546"/>
            </a:xfrm>
            <a:custGeom>
              <a:avLst/>
              <a:gdLst>
                <a:gd name="T0" fmla="*/ 530 w 530"/>
                <a:gd name="T1" fmla="*/ 458 h 633"/>
                <a:gd name="T2" fmla="*/ 530 w 530"/>
                <a:gd name="T3" fmla="*/ 286 h 633"/>
                <a:gd name="T4" fmla="*/ 530 w 530"/>
                <a:gd name="T5" fmla="*/ 231 h 633"/>
                <a:gd name="T6" fmla="*/ 530 w 530"/>
                <a:gd name="T7" fmla="*/ 0 h 633"/>
                <a:gd name="T8" fmla="*/ 0 w 530"/>
                <a:gd name="T9" fmla="*/ 0 h 633"/>
                <a:gd name="T10" fmla="*/ 0 w 530"/>
                <a:gd name="T11" fmla="*/ 396 h 633"/>
                <a:gd name="T12" fmla="*/ 231 w 530"/>
                <a:gd name="T13" fmla="*/ 396 h 633"/>
                <a:gd name="T14" fmla="*/ 231 w 530"/>
                <a:gd name="T15" fmla="*/ 633 h 633"/>
                <a:gd name="T16" fmla="*/ 359 w 530"/>
                <a:gd name="T17" fmla="*/ 633 h 633"/>
                <a:gd name="T18" fmla="*/ 359 w 530"/>
                <a:gd name="T19" fmla="*/ 633 h 633"/>
                <a:gd name="T20" fmla="*/ 364 w 530"/>
                <a:gd name="T21" fmla="*/ 618 h 633"/>
                <a:gd name="T22" fmla="*/ 369 w 530"/>
                <a:gd name="T23" fmla="*/ 602 h 633"/>
                <a:gd name="T24" fmla="*/ 376 w 530"/>
                <a:gd name="T25" fmla="*/ 588 h 633"/>
                <a:gd name="T26" fmla="*/ 382 w 530"/>
                <a:gd name="T27" fmla="*/ 573 h 633"/>
                <a:gd name="T28" fmla="*/ 391 w 530"/>
                <a:gd name="T29" fmla="*/ 560 h 633"/>
                <a:gd name="T30" fmla="*/ 401 w 530"/>
                <a:gd name="T31" fmla="*/ 547 h 633"/>
                <a:gd name="T32" fmla="*/ 410 w 530"/>
                <a:gd name="T33" fmla="*/ 534 h 633"/>
                <a:gd name="T34" fmla="*/ 421 w 530"/>
                <a:gd name="T35" fmla="*/ 522 h 633"/>
                <a:gd name="T36" fmla="*/ 432 w 530"/>
                <a:gd name="T37" fmla="*/ 512 h 633"/>
                <a:gd name="T38" fmla="*/ 445 w 530"/>
                <a:gd name="T39" fmla="*/ 501 h 633"/>
                <a:gd name="T40" fmla="*/ 458 w 530"/>
                <a:gd name="T41" fmla="*/ 492 h 633"/>
                <a:gd name="T42" fmla="*/ 471 w 530"/>
                <a:gd name="T43" fmla="*/ 483 h 633"/>
                <a:gd name="T44" fmla="*/ 485 w 530"/>
                <a:gd name="T45" fmla="*/ 475 h 633"/>
                <a:gd name="T46" fmla="*/ 500 w 530"/>
                <a:gd name="T47" fmla="*/ 469 h 633"/>
                <a:gd name="T48" fmla="*/ 514 w 530"/>
                <a:gd name="T49" fmla="*/ 464 h 633"/>
                <a:gd name="T50" fmla="*/ 530 w 530"/>
                <a:gd name="T51" fmla="*/ 458 h 633"/>
                <a:gd name="T52" fmla="*/ 530 w 530"/>
                <a:gd name="T53" fmla="*/ 458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0" h="633">
                  <a:moveTo>
                    <a:pt x="530" y="458"/>
                  </a:moveTo>
                  <a:lnTo>
                    <a:pt x="530" y="286"/>
                  </a:lnTo>
                  <a:lnTo>
                    <a:pt x="530" y="231"/>
                  </a:lnTo>
                  <a:lnTo>
                    <a:pt x="530" y="0"/>
                  </a:lnTo>
                  <a:lnTo>
                    <a:pt x="0" y="0"/>
                  </a:lnTo>
                  <a:lnTo>
                    <a:pt x="0" y="396"/>
                  </a:lnTo>
                  <a:lnTo>
                    <a:pt x="231" y="396"/>
                  </a:lnTo>
                  <a:lnTo>
                    <a:pt x="231" y="633"/>
                  </a:lnTo>
                  <a:lnTo>
                    <a:pt x="359" y="633"/>
                  </a:lnTo>
                  <a:lnTo>
                    <a:pt x="359" y="633"/>
                  </a:lnTo>
                  <a:lnTo>
                    <a:pt x="364" y="618"/>
                  </a:lnTo>
                  <a:lnTo>
                    <a:pt x="369" y="602"/>
                  </a:lnTo>
                  <a:lnTo>
                    <a:pt x="376" y="588"/>
                  </a:lnTo>
                  <a:lnTo>
                    <a:pt x="382" y="573"/>
                  </a:lnTo>
                  <a:lnTo>
                    <a:pt x="391" y="560"/>
                  </a:lnTo>
                  <a:lnTo>
                    <a:pt x="401" y="547"/>
                  </a:lnTo>
                  <a:lnTo>
                    <a:pt x="410" y="534"/>
                  </a:lnTo>
                  <a:lnTo>
                    <a:pt x="421" y="522"/>
                  </a:lnTo>
                  <a:lnTo>
                    <a:pt x="432" y="512"/>
                  </a:lnTo>
                  <a:lnTo>
                    <a:pt x="445" y="501"/>
                  </a:lnTo>
                  <a:lnTo>
                    <a:pt x="458" y="492"/>
                  </a:lnTo>
                  <a:lnTo>
                    <a:pt x="471" y="483"/>
                  </a:lnTo>
                  <a:lnTo>
                    <a:pt x="485" y="475"/>
                  </a:lnTo>
                  <a:lnTo>
                    <a:pt x="500" y="469"/>
                  </a:lnTo>
                  <a:lnTo>
                    <a:pt x="514" y="464"/>
                  </a:lnTo>
                  <a:lnTo>
                    <a:pt x="530" y="458"/>
                  </a:lnTo>
                  <a:lnTo>
                    <a:pt x="530" y="458"/>
                  </a:lnTo>
                  <a:close/>
                </a:path>
              </a:pathLst>
            </a:custGeom>
            <a:grpFill/>
            <a:ln>
              <a:solidFill>
                <a:srgbClr val="6B6C6D"/>
              </a:solidFill>
            </a:ln>
            <a:extLst/>
          </p:spPr>
          <p:txBody>
            <a:bodyPr/>
            <a:lstStyle/>
            <a:p>
              <a:pPr>
                <a:defRPr/>
              </a:pPr>
              <a:endParaRPr lang="en-US" sz="1013"/>
            </a:p>
          </p:txBody>
        </p:sp>
      </p:grpSp>
      <p:grpSp>
        <p:nvGrpSpPr>
          <p:cNvPr id="50" name="Group 86">
            <a:extLst>
              <a:ext uri="{FF2B5EF4-FFF2-40B4-BE49-F238E27FC236}">
                <a16:creationId xmlns:a16="http://schemas.microsoft.com/office/drawing/2014/main" id="{72C38860-FEDE-4317-9C8D-A7391EE0D2DB}"/>
              </a:ext>
            </a:extLst>
          </p:cNvPr>
          <p:cNvGrpSpPr/>
          <p:nvPr/>
        </p:nvGrpSpPr>
        <p:grpSpPr>
          <a:xfrm>
            <a:off x="6922260" y="2273313"/>
            <a:ext cx="344023" cy="375801"/>
            <a:chOff x="1886078" y="2616151"/>
            <a:chExt cx="379088" cy="414105"/>
          </a:xfrm>
          <a:solidFill>
            <a:srgbClr val="FFF5BD"/>
          </a:solidFill>
        </p:grpSpPr>
        <p:sp>
          <p:nvSpPr>
            <p:cNvPr id="51" name="Freeform 11008">
              <a:extLst>
                <a:ext uri="{FF2B5EF4-FFF2-40B4-BE49-F238E27FC236}">
                  <a16:creationId xmlns:a16="http://schemas.microsoft.com/office/drawing/2014/main" id="{4A481F0A-1C80-4DC5-903F-CB3EA58A7C8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86078" y="2807979"/>
              <a:ext cx="187260" cy="190305"/>
            </a:xfrm>
            <a:custGeom>
              <a:avLst/>
              <a:gdLst>
                <a:gd name="T0" fmla="*/ 477 w 494"/>
                <a:gd name="T1" fmla="*/ 148 h 498"/>
                <a:gd name="T2" fmla="*/ 429 w 494"/>
                <a:gd name="T3" fmla="*/ 142 h 498"/>
                <a:gd name="T4" fmla="*/ 408 w 494"/>
                <a:gd name="T5" fmla="*/ 114 h 498"/>
                <a:gd name="T6" fmla="*/ 413 w 494"/>
                <a:gd name="T7" fmla="*/ 75 h 498"/>
                <a:gd name="T8" fmla="*/ 387 w 494"/>
                <a:gd name="T9" fmla="*/ 41 h 498"/>
                <a:gd name="T10" fmla="*/ 354 w 494"/>
                <a:gd name="T11" fmla="*/ 52 h 498"/>
                <a:gd name="T12" fmla="*/ 314 w 494"/>
                <a:gd name="T13" fmla="*/ 54 h 498"/>
                <a:gd name="T14" fmla="*/ 282 w 494"/>
                <a:gd name="T15" fmla="*/ 27 h 498"/>
                <a:gd name="T16" fmla="*/ 216 w 494"/>
                <a:gd name="T17" fmla="*/ 0 h 498"/>
                <a:gd name="T18" fmla="*/ 207 w 494"/>
                <a:gd name="T19" fmla="*/ 35 h 498"/>
                <a:gd name="T20" fmla="*/ 173 w 494"/>
                <a:gd name="T21" fmla="*/ 56 h 498"/>
                <a:gd name="T22" fmla="*/ 131 w 494"/>
                <a:gd name="T23" fmla="*/ 47 h 498"/>
                <a:gd name="T24" fmla="*/ 93 w 494"/>
                <a:gd name="T25" fmla="*/ 50 h 498"/>
                <a:gd name="T26" fmla="*/ 77 w 494"/>
                <a:gd name="T27" fmla="*/ 72 h 498"/>
                <a:gd name="T28" fmla="*/ 89 w 494"/>
                <a:gd name="T29" fmla="*/ 107 h 498"/>
                <a:gd name="T30" fmla="*/ 72 w 494"/>
                <a:gd name="T31" fmla="*/ 140 h 498"/>
                <a:gd name="T32" fmla="*/ 29 w 494"/>
                <a:gd name="T33" fmla="*/ 149 h 498"/>
                <a:gd name="T34" fmla="*/ 0 w 494"/>
                <a:gd name="T35" fmla="*/ 201 h 498"/>
                <a:gd name="T36" fmla="*/ 33 w 494"/>
                <a:gd name="T37" fmla="*/ 225 h 498"/>
                <a:gd name="T38" fmla="*/ 37 w 494"/>
                <a:gd name="T39" fmla="*/ 264 h 498"/>
                <a:gd name="T40" fmla="*/ 9 w 494"/>
                <a:gd name="T41" fmla="*/ 294 h 498"/>
                <a:gd name="T42" fmla="*/ 19 w 494"/>
                <a:gd name="T43" fmla="*/ 350 h 498"/>
                <a:gd name="T44" fmla="*/ 66 w 494"/>
                <a:gd name="T45" fmla="*/ 354 h 498"/>
                <a:gd name="T46" fmla="*/ 88 w 494"/>
                <a:gd name="T47" fmla="*/ 384 h 498"/>
                <a:gd name="T48" fmla="*/ 81 w 494"/>
                <a:gd name="T49" fmla="*/ 423 h 498"/>
                <a:gd name="T50" fmla="*/ 107 w 494"/>
                <a:gd name="T51" fmla="*/ 457 h 498"/>
                <a:gd name="T52" fmla="*/ 141 w 494"/>
                <a:gd name="T53" fmla="*/ 445 h 498"/>
                <a:gd name="T54" fmla="*/ 182 w 494"/>
                <a:gd name="T55" fmla="*/ 443 h 498"/>
                <a:gd name="T56" fmla="*/ 212 w 494"/>
                <a:gd name="T57" fmla="*/ 470 h 498"/>
                <a:gd name="T58" fmla="*/ 278 w 494"/>
                <a:gd name="T59" fmla="*/ 498 h 498"/>
                <a:gd name="T60" fmla="*/ 288 w 494"/>
                <a:gd name="T61" fmla="*/ 461 h 498"/>
                <a:gd name="T62" fmla="*/ 323 w 494"/>
                <a:gd name="T63" fmla="*/ 442 h 498"/>
                <a:gd name="T64" fmla="*/ 365 w 494"/>
                <a:gd name="T65" fmla="*/ 451 h 498"/>
                <a:gd name="T66" fmla="*/ 402 w 494"/>
                <a:gd name="T67" fmla="*/ 448 h 498"/>
                <a:gd name="T68" fmla="*/ 418 w 494"/>
                <a:gd name="T69" fmla="*/ 426 h 498"/>
                <a:gd name="T70" fmla="*/ 406 w 494"/>
                <a:gd name="T71" fmla="*/ 389 h 498"/>
                <a:gd name="T72" fmla="*/ 423 w 494"/>
                <a:gd name="T73" fmla="*/ 358 h 498"/>
                <a:gd name="T74" fmla="*/ 465 w 494"/>
                <a:gd name="T75" fmla="*/ 347 h 498"/>
                <a:gd name="T76" fmla="*/ 494 w 494"/>
                <a:gd name="T77" fmla="*/ 295 h 498"/>
                <a:gd name="T78" fmla="*/ 460 w 494"/>
                <a:gd name="T79" fmla="*/ 270 h 498"/>
                <a:gd name="T80" fmla="*/ 457 w 494"/>
                <a:gd name="T81" fmla="*/ 234 h 498"/>
                <a:gd name="T82" fmla="*/ 485 w 494"/>
                <a:gd name="T83" fmla="*/ 205 h 498"/>
                <a:gd name="T84" fmla="*/ 238 w 494"/>
                <a:gd name="T85" fmla="*/ 342 h 498"/>
                <a:gd name="T86" fmla="*/ 195 w 494"/>
                <a:gd name="T87" fmla="*/ 327 h 498"/>
                <a:gd name="T88" fmla="*/ 165 w 494"/>
                <a:gd name="T89" fmla="*/ 293 h 498"/>
                <a:gd name="T90" fmla="*/ 154 w 494"/>
                <a:gd name="T91" fmla="*/ 248 h 498"/>
                <a:gd name="T92" fmla="*/ 161 w 494"/>
                <a:gd name="T93" fmla="*/ 212 h 498"/>
                <a:gd name="T94" fmla="*/ 188 w 494"/>
                <a:gd name="T95" fmla="*/ 176 h 498"/>
                <a:gd name="T96" fmla="*/ 229 w 494"/>
                <a:gd name="T97" fmla="*/ 157 h 498"/>
                <a:gd name="T98" fmla="*/ 267 w 494"/>
                <a:gd name="T99" fmla="*/ 157 h 498"/>
                <a:gd name="T100" fmla="*/ 307 w 494"/>
                <a:gd name="T101" fmla="*/ 176 h 498"/>
                <a:gd name="T102" fmla="*/ 333 w 494"/>
                <a:gd name="T103" fmla="*/ 212 h 498"/>
                <a:gd name="T104" fmla="*/ 341 w 494"/>
                <a:gd name="T105" fmla="*/ 248 h 498"/>
                <a:gd name="T106" fmla="*/ 329 w 494"/>
                <a:gd name="T107" fmla="*/ 293 h 498"/>
                <a:gd name="T108" fmla="*/ 299 w 494"/>
                <a:gd name="T109" fmla="*/ 327 h 498"/>
                <a:gd name="T110" fmla="*/ 258 w 494"/>
                <a:gd name="T111" fmla="*/ 342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94" h="498">
                  <a:moveTo>
                    <a:pt x="494" y="201"/>
                  </a:moveTo>
                  <a:lnTo>
                    <a:pt x="494" y="201"/>
                  </a:lnTo>
                  <a:lnTo>
                    <a:pt x="486" y="174"/>
                  </a:lnTo>
                  <a:lnTo>
                    <a:pt x="477" y="148"/>
                  </a:lnTo>
                  <a:lnTo>
                    <a:pt x="477" y="148"/>
                  </a:lnTo>
                  <a:lnTo>
                    <a:pt x="465" y="149"/>
                  </a:lnTo>
                  <a:lnTo>
                    <a:pt x="455" y="150"/>
                  </a:lnTo>
                  <a:lnTo>
                    <a:pt x="444" y="149"/>
                  </a:lnTo>
                  <a:lnTo>
                    <a:pt x="436" y="146"/>
                  </a:lnTo>
                  <a:lnTo>
                    <a:pt x="429" y="142"/>
                  </a:lnTo>
                  <a:lnTo>
                    <a:pt x="422" y="139"/>
                  </a:lnTo>
                  <a:lnTo>
                    <a:pt x="417" y="133"/>
                  </a:lnTo>
                  <a:lnTo>
                    <a:pt x="413" y="127"/>
                  </a:lnTo>
                  <a:lnTo>
                    <a:pt x="409" y="120"/>
                  </a:lnTo>
                  <a:lnTo>
                    <a:pt x="408" y="114"/>
                  </a:lnTo>
                  <a:lnTo>
                    <a:pt x="406" y="106"/>
                  </a:lnTo>
                  <a:lnTo>
                    <a:pt x="406" y="98"/>
                  </a:lnTo>
                  <a:lnTo>
                    <a:pt x="408" y="90"/>
                  </a:lnTo>
                  <a:lnTo>
                    <a:pt x="410" y="82"/>
                  </a:lnTo>
                  <a:lnTo>
                    <a:pt x="413" y="75"/>
                  </a:lnTo>
                  <a:lnTo>
                    <a:pt x="418" y="67"/>
                  </a:lnTo>
                  <a:lnTo>
                    <a:pt x="418" y="67"/>
                  </a:lnTo>
                  <a:lnTo>
                    <a:pt x="409" y="56"/>
                  </a:lnTo>
                  <a:lnTo>
                    <a:pt x="400" y="47"/>
                  </a:lnTo>
                  <a:lnTo>
                    <a:pt x="387" y="41"/>
                  </a:lnTo>
                  <a:lnTo>
                    <a:pt x="372" y="35"/>
                  </a:lnTo>
                  <a:lnTo>
                    <a:pt x="372" y="35"/>
                  </a:lnTo>
                  <a:lnTo>
                    <a:pt x="367" y="42"/>
                  </a:lnTo>
                  <a:lnTo>
                    <a:pt x="361" y="48"/>
                  </a:lnTo>
                  <a:lnTo>
                    <a:pt x="354" y="52"/>
                  </a:lnTo>
                  <a:lnTo>
                    <a:pt x="346" y="55"/>
                  </a:lnTo>
                  <a:lnTo>
                    <a:pt x="338" y="56"/>
                  </a:lnTo>
                  <a:lnTo>
                    <a:pt x="329" y="58"/>
                  </a:lnTo>
                  <a:lnTo>
                    <a:pt x="321" y="56"/>
                  </a:lnTo>
                  <a:lnTo>
                    <a:pt x="314" y="54"/>
                  </a:lnTo>
                  <a:lnTo>
                    <a:pt x="306" y="51"/>
                  </a:lnTo>
                  <a:lnTo>
                    <a:pt x="298" y="47"/>
                  </a:lnTo>
                  <a:lnTo>
                    <a:pt x="293" y="41"/>
                  </a:lnTo>
                  <a:lnTo>
                    <a:pt x="288" y="35"/>
                  </a:lnTo>
                  <a:lnTo>
                    <a:pt x="282" y="27"/>
                  </a:lnTo>
                  <a:lnTo>
                    <a:pt x="280" y="18"/>
                  </a:lnTo>
                  <a:lnTo>
                    <a:pt x="278" y="9"/>
                  </a:lnTo>
                  <a:lnTo>
                    <a:pt x="278" y="0"/>
                  </a:lnTo>
                  <a:lnTo>
                    <a:pt x="278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16" y="11"/>
                  </a:lnTo>
                  <a:lnTo>
                    <a:pt x="214" y="20"/>
                  </a:lnTo>
                  <a:lnTo>
                    <a:pt x="212" y="29"/>
                  </a:lnTo>
                  <a:lnTo>
                    <a:pt x="207" y="35"/>
                  </a:lnTo>
                  <a:lnTo>
                    <a:pt x="201" y="42"/>
                  </a:lnTo>
                  <a:lnTo>
                    <a:pt x="195" y="47"/>
                  </a:lnTo>
                  <a:lnTo>
                    <a:pt x="188" y="51"/>
                  </a:lnTo>
                  <a:lnTo>
                    <a:pt x="180" y="54"/>
                  </a:lnTo>
                  <a:lnTo>
                    <a:pt x="173" y="56"/>
                  </a:lnTo>
                  <a:lnTo>
                    <a:pt x="163" y="56"/>
                  </a:lnTo>
                  <a:lnTo>
                    <a:pt x="154" y="56"/>
                  </a:lnTo>
                  <a:lnTo>
                    <a:pt x="147" y="54"/>
                  </a:lnTo>
                  <a:lnTo>
                    <a:pt x="139" y="51"/>
                  </a:lnTo>
                  <a:lnTo>
                    <a:pt x="131" y="47"/>
                  </a:lnTo>
                  <a:lnTo>
                    <a:pt x="123" y="42"/>
                  </a:lnTo>
                  <a:lnTo>
                    <a:pt x="118" y="35"/>
                  </a:lnTo>
                  <a:lnTo>
                    <a:pt x="118" y="35"/>
                  </a:lnTo>
                  <a:lnTo>
                    <a:pt x="105" y="42"/>
                  </a:lnTo>
                  <a:lnTo>
                    <a:pt x="93" y="50"/>
                  </a:lnTo>
                  <a:lnTo>
                    <a:pt x="88" y="54"/>
                  </a:lnTo>
                  <a:lnTo>
                    <a:pt x="83" y="58"/>
                  </a:lnTo>
                  <a:lnTo>
                    <a:pt x="79" y="64"/>
                  </a:lnTo>
                  <a:lnTo>
                    <a:pt x="77" y="72"/>
                  </a:lnTo>
                  <a:lnTo>
                    <a:pt x="77" y="72"/>
                  </a:lnTo>
                  <a:lnTo>
                    <a:pt x="81" y="78"/>
                  </a:lnTo>
                  <a:lnTo>
                    <a:pt x="85" y="85"/>
                  </a:lnTo>
                  <a:lnTo>
                    <a:pt x="88" y="93"/>
                  </a:lnTo>
                  <a:lnTo>
                    <a:pt x="89" y="101"/>
                  </a:lnTo>
                  <a:lnTo>
                    <a:pt x="89" y="107"/>
                  </a:lnTo>
                  <a:lnTo>
                    <a:pt x="88" y="115"/>
                  </a:lnTo>
                  <a:lnTo>
                    <a:pt x="85" y="122"/>
                  </a:lnTo>
                  <a:lnTo>
                    <a:pt x="81" y="128"/>
                  </a:lnTo>
                  <a:lnTo>
                    <a:pt x="77" y="135"/>
                  </a:lnTo>
                  <a:lnTo>
                    <a:pt x="72" y="140"/>
                  </a:lnTo>
                  <a:lnTo>
                    <a:pt x="66" y="144"/>
                  </a:lnTo>
                  <a:lnTo>
                    <a:pt x="58" y="146"/>
                  </a:lnTo>
                  <a:lnTo>
                    <a:pt x="49" y="149"/>
                  </a:lnTo>
                  <a:lnTo>
                    <a:pt x="39" y="150"/>
                  </a:lnTo>
                  <a:lnTo>
                    <a:pt x="29" y="149"/>
                  </a:lnTo>
                  <a:lnTo>
                    <a:pt x="19" y="148"/>
                  </a:lnTo>
                  <a:lnTo>
                    <a:pt x="19" y="148"/>
                  </a:lnTo>
                  <a:lnTo>
                    <a:pt x="9" y="174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9" y="204"/>
                  </a:lnTo>
                  <a:lnTo>
                    <a:pt x="17" y="208"/>
                  </a:lnTo>
                  <a:lnTo>
                    <a:pt x="24" y="213"/>
                  </a:lnTo>
                  <a:lnTo>
                    <a:pt x="29" y="218"/>
                  </a:lnTo>
                  <a:lnTo>
                    <a:pt x="33" y="225"/>
                  </a:lnTo>
                  <a:lnTo>
                    <a:pt x="37" y="233"/>
                  </a:lnTo>
                  <a:lnTo>
                    <a:pt x="38" y="240"/>
                  </a:lnTo>
                  <a:lnTo>
                    <a:pt x="39" y="248"/>
                  </a:lnTo>
                  <a:lnTo>
                    <a:pt x="38" y="256"/>
                  </a:lnTo>
                  <a:lnTo>
                    <a:pt x="37" y="264"/>
                  </a:lnTo>
                  <a:lnTo>
                    <a:pt x="33" y="272"/>
                  </a:lnTo>
                  <a:lnTo>
                    <a:pt x="29" y="278"/>
                  </a:lnTo>
                  <a:lnTo>
                    <a:pt x="24" y="285"/>
                  </a:lnTo>
                  <a:lnTo>
                    <a:pt x="17" y="290"/>
                  </a:lnTo>
                  <a:lnTo>
                    <a:pt x="9" y="294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9" y="324"/>
                  </a:lnTo>
                  <a:lnTo>
                    <a:pt x="19" y="350"/>
                  </a:lnTo>
                  <a:lnTo>
                    <a:pt x="19" y="350"/>
                  </a:lnTo>
                  <a:lnTo>
                    <a:pt x="30" y="347"/>
                  </a:lnTo>
                  <a:lnTo>
                    <a:pt x="41" y="347"/>
                  </a:lnTo>
                  <a:lnTo>
                    <a:pt x="50" y="349"/>
                  </a:lnTo>
                  <a:lnTo>
                    <a:pt x="59" y="351"/>
                  </a:lnTo>
                  <a:lnTo>
                    <a:pt x="66" y="354"/>
                  </a:lnTo>
                  <a:lnTo>
                    <a:pt x="72" y="359"/>
                  </a:lnTo>
                  <a:lnTo>
                    <a:pt x="77" y="364"/>
                  </a:lnTo>
                  <a:lnTo>
                    <a:pt x="83" y="370"/>
                  </a:lnTo>
                  <a:lnTo>
                    <a:pt x="85" y="376"/>
                  </a:lnTo>
                  <a:lnTo>
                    <a:pt x="88" y="384"/>
                  </a:lnTo>
                  <a:lnTo>
                    <a:pt x="88" y="392"/>
                  </a:lnTo>
                  <a:lnTo>
                    <a:pt x="88" y="400"/>
                  </a:lnTo>
                  <a:lnTo>
                    <a:pt x="86" y="408"/>
                  </a:lnTo>
                  <a:lnTo>
                    <a:pt x="85" y="415"/>
                  </a:lnTo>
                  <a:lnTo>
                    <a:pt x="81" y="423"/>
                  </a:lnTo>
                  <a:lnTo>
                    <a:pt x="77" y="431"/>
                  </a:lnTo>
                  <a:lnTo>
                    <a:pt x="77" y="431"/>
                  </a:lnTo>
                  <a:lnTo>
                    <a:pt x="85" y="442"/>
                  </a:lnTo>
                  <a:lnTo>
                    <a:pt x="96" y="449"/>
                  </a:lnTo>
                  <a:lnTo>
                    <a:pt x="107" y="457"/>
                  </a:lnTo>
                  <a:lnTo>
                    <a:pt x="122" y="461"/>
                  </a:lnTo>
                  <a:lnTo>
                    <a:pt x="122" y="461"/>
                  </a:lnTo>
                  <a:lnTo>
                    <a:pt x="127" y="455"/>
                  </a:lnTo>
                  <a:lnTo>
                    <a:pt x="133" y="449"/>
                  </a:lnTo>
                  <a:lnTo>
                    <a:pt x="141" y="445"/>
                  </a:lnTo>
                  <a:lnTo>
                    <a:pt x="149" y="442"/>
                  </a:lnTo>
                  <a:lnTo>
                    <a:pt x="157" y="440"/>
                  </a:lnTo>
                  <a:lnTo>
                    <a:pt x="165" y="440"/>
                  </a:lnTo>
                  <a:lnTo>
                    <a:pt x="174" y="442"/>
                  </a:lnTo>
                  <a:lnTo>
                    <a:pt x="182" y="443"/>
                  </a:lnTo>
                  <a:lnTo>
                    <a:pt x="190" y="447"/>
                  </a:lnTo>
                  <a:lnTo>
                    <a:pt x="196" y="451"/>
                  </a:lnTo>
                  <a:lnTo>
                    <a:pt x="203" y="456"/>
                  </a:lnTo>
                  <a:lnTo>
                    <a:pt x="208" y="462"/>
                  </a:lnTo>
                  <a:lnTo>
                    <a:pt x="212" y="470"/>
                  </a:lnTo>
                  <a:lnTo>
                    <a:pt x="214" y="478"/>
                  </a:lnTo>
                  <a:lnTo>
                    <a:pt x="216" y="487"/>
                  </a:lnTo>
                  <a:lnTo>
                    <a:pt x="216" y="498"/>
                  </a:lnTo>
                  <a:lnTo>
                    <a:pt x="216" y="498"/>
                  </a:lnTo>
                  <a:lnTo>
                    <a:pt x="278" y="498"/>
                  </a:lnTo>
                  <a:lnTo>
                    <a:pt x="278" y="498"/>
                  </a:lnTo>
                  <a:lnTo>
                    <a:pt x="278" y="487"/>
                  </a:lnTo>
                  <a:lnTo>
                    <a:pt x="280" y="477"/>
                  </a:lnTo>
                  <a:lnTo>
                    <a:pt x="284" y="469"/>
                  </a:lnTo>
                  <a:lnTo>
                    <a:pt x="288" y="461"/>
                  </a:lnTo>
                  <a:lnTo>
                    <a:pt x="293" y="455"/>
                  </a:lnTo>
                  <a:lnTo>
                    <a:pt x="299" y="449"/>
                  </a:lnTo>
                  <a:lnTo>
                    <a:pt x="307" y="445"/>
                  </a:lnTo>
                  <a:lnTo>
                    <a:pt x="315" y="443"/>
                  </a:lnTo>
                  <a:lnTo>
                    <a:pt x="323" y="442"/>
                  </a:lnTo>
                  <a:lnTo>
                    <a:pt x="331" y="440"/>
                  </a:lnTo>
                  <a:lnTo>
                    <a:pt x="340" y="442"/>
                  </a:lnTo>
                  <a:lnTo>
                    <a:pt x="349" y="443"/>
                  </a:lnTo>
                  <a:lnTo>
                    <a:pt x="357" y="445"/>
                  </a:lnTo>
                  <a:lnTo>
                    <a:pt x="365" y="451"/>
                  </a:lnTo>
                  <a:lnTo>
                    <a:pt x="371" y="456"/>
                  </a:lnTo>
                  <a:lnTo>
                    <a:pt x="378" y="461"/>
                  </a:lnTo>
                  <a:lnTo>
                    <a:pt x="378" y="461"/>
                  </a:lnTo>
                  <a:lnTo>
                    <a:pt x="389" y="455"/>
                  </a:lnTo>
                  <a:lnTo>
                    <a:pt x="402" y="448"/>
                  </a:lnTo>
                  <a:lnTo>
                    <a:pt x="408" y="444"/>
                  </a:lnTo>
                  <a:lnTo>
                    <a:pt x="412" y="439"/>
                  </a:lnTo>
                  <a:lnTo>
                    <a:pt x="416" y="434"/>
                  </a:lnTo>
                  <a:lnTo>
                    <a:pt x="418" y="426"/>
                  </a:lnTo>
                  <a:lnTo>
                    <a:pt x="418" y="426"/>
                  </a:lnTo>
                  <a:lnTo>
                    <a:pt x="413" y="419"/>
                  </a:lnTo>
                  <a:lnTo>
                    <a:pt x="409" y="411"/>
                  </a:lnTo>
                  <a:lnTo>
                    <a:pt x="408" y="405"/>
                  </a:lnTo>
                  <a:lnTo>
                    <a:pt x="406" y="397"/>
                  </a:lnTo>
                  <a:lnTo>
                    <a:pt x="406" y="389"/>
                  </a:lnTo>
                  <a:lnTo>
                    <a:pt x="408" y="383"/>
                  </a:lnTo>
                  <a:lnTo>
                    <a:pt x="410" y="375"/>
                  </a:lnTo>
                  <a:lnTo>
                    <a:pt x="413" y="368"/>
                  </a:lnTo>
                  <a:lnTo>
                    <a:pt x="418" y="363"/>
                  </a:lnTo>
                  <a:lnTo>
                    <a:pt x="423" y="358"/>
                  </a:lnTo>
                  <a:lnTo>
                    <a:pt x="430" y="354"/>
                  </a:lnTo>
                  <a:lnTo>
                    <a:pt x="438" y="350"/>
                  </a:lnTo>
                  <a:lnTo>
                    <a:pt x="446" y="349"/>
                  </a:lnTo>
                  <a:lnTo>
                    <a:pt x="455" y="347"/>
                  </a:lnTo>
                  <a:lnTo>
                    <a:pt x="465" y="347"/>
                  </a:lnTo>
                  <a:lnTo>
                    <a:pt x="477" y="350"/>
                  </a:lnTo>
                  <a:lnTo>
                    <a:pt x="477" y="350"/>
                  </a:lnTo>
                  <a:lnTo>
                    <a:pt x="486" y="324"/>
                  </a:lnTo>
                  <a:lnTo>
                    <a:pt x="494" y="295"/>
                  </a:lnTo>
                  <a:lnTo>
                    <a:pt x="494" y="295"/>
                  </a:lnTo>
                  <a:lnTo>
                    <a:pt x="485" y="293"/>
                  </a:lnTo>
                  <a:lnTo>
                    <a:pt x="477" y="289"/>
                  </a:lnTo>
                  <a:lnTo>
                    <a:pt x="470" y="283"/>
                  </a:lnTo>
                  <a:lnTo>
                    <a:pt x="464" y="277"/>
                  </a:lnTo>
                  <a:lnTo>
                    <a:pt x="460" y="270"/>
                  </a:lnTo>
                  <a:lnTo>
                    <a:pt x="457" y="264"/>
                  </a:lnTo>
                  <a:lnTo>
                    <a:pt x="455" y="256"/>
                  </a:lnTo>
                  <a:lnTo>
                    <a:pt x="455" y="248"/>
                  </a:lnTo>
                  <a:lnTo>
                    <a:pt x="455" y="240"/>
                  </a:lnTo>
                  <a:lnTo>
                    <a:pt x="457" y="234"/>
                  </a:lnTo>
                  <a:lnTo>
                    <a:pt x="460" y="226"/>
                  </a:lnTo>
                  <a:lnTo>
                    <a:pt x="464" y="219"/>
                  </a:lnTo>
                  <a:lnTo>
                    <a:pt x="470" y="214"/>
                  </a:lnTo>
                  <a:lnTo>
                    <a:pt x="477" y="209"/>
                  </a:lnTo>
                  <a:lnTo>
                    <a:pt x="485" y="205"/>
                  </a:lnTo>
                  <a:lnTo>
                    <a:pt x="494" y="201"/>
                  </a:lnTo>
                  <a:lnTo>
                    <a:pt x="494" y="201"/>
                  </a:lnTo>
                  <a:close/>
                  <a:moveTo>
                    <a:pt x="247" y="342"/>
                  </a:moveTo>
                  <a:lnTo>
                    <a:pt x="247" y="342"/>
                  </a:lnTo>
                  <a:lnTo>
                    <a:pt x="238" y="342"/>
                  </a:lnTo>
                  <a:lnTo>
                    <a:pt x="229" y="340"/>
                  </a:lnTo>
                  <a:lnTo>
                    <a:pt x="220" y="338"/>
                  </a:lnTo>
                  <a:lnTo>
                    <a:pt x="210" y="334"/>
                  </a:lnTo>
                  <a:lnTo>
                    <a:pt x="203" y="330"/>
                  </a:lnTo>
                  <a:lnTo>
                    <a:pt x="195" y="327"/>
                  </a:lnTo>
                  <a:lnTo>
                    <a:pt x="188" y="321"/>
                  </a:lnTo>
                  <a:lnTo>
                    <a:pt x="182" y="315"/>
                  </a:lnTo>
                  <a:lnTo>
                    <a:pt x="175" y="308"/>
                  </a:lnTo>
                  <a:lnTo>
                    <a:pt x="170" y="300"/>
                  </a:lnTo>
                  <a:lnTo>
                    <a:pt x="165" y="293"/>
                  </a:lnTo>
                  <a:lnTo>
                    <a:pt x="161" y="285"/>
                  </a:lnTo>
                  <a:lnTo>
                    <a:pt x="158" y="277"/>
                  </a:lnTo>
                  <a:lnTo>
                    <a:pt x="156" y="268"/>
                  </a:lnTo>
                  <a:lnTo>
                    <a:pt x="154" y="259"/>
                  </a:lnTo>
                  <a:lnTo>
                    <a:pt x="154" y="248"/>
                  </a:lnTo>
                  <a:lnTo>
                    <a:pt x="154" y="248"/>
                  </a:lnTo>
                  <a:lnTo>
                    <a:pt x="154" y="239"/>
                  </a:lnTo>
                  <a:lnTo>
                    <a:pt x="156" y="230"/>
                  </a:lnTo>
                  <a:lnTo>
                    <a:pt x="158" y="221"/>
                  </a:lnTo>
                  <a:lnTo>
                    <a:pt x="161" y="212"/>
                  </a:lnTo>
                  <a:lnTo>
                    <a:pt x="165" y="204"/>
                  </a:lnTo>
                  <a:lnTo>
                    <a:pt x="170" y="196"/>
                  </a:lnTo>
                  <a:lnTo>
                    <a:pt x="175" y="189"/>
                  </a:lnTo>
                  <a:lnTo>
                    <a:pt x="182" y="183"/>
                  </a:lnTo>
                  <a:lnTo>
                    <a:pt x="188" y="176"/>
                  </a:lnTo>
                  <a:lnTo>
                    <a:pt x="195" y="171"/>
                  </a:lnTo>
                  <a:lnTo>
                    <a:pt x="203" y="166"/>
                  </a:lnTo>
                  <a:lnTo>
                    <a:pt x="210" y="162"/>
                  </a:lnTo>
                  <a:lnTo>
                    <a:pt x="220" y="159"/>
                  </a:lnTo>
                  <a:lnTo>
                    <a:pt x="229" y="157"/>
                  </a:lnTo>
                  <a:lnTo>
                    <a:pt x="238" y="155"/>
                  </a:lnTo>
                  <a:lnTo>
                    <a:pt x="247" y="155"/>
                  </a:lnTo>
                  <a:lnTo>
                    <a:pt x="247" y="155"/>
                  </a:lnTo>
                  <a:lnTo>
                    <a:pt x="258" y="155"/>
                  </a:lnTo>
                  <a:lnTo>
                    <a:pt x="267" y="157"/>
                  </a:lnTo>
                  <a:lnTo>
                    <a:pt x="276" y="159"/>
                  </a:lnTo>
                  <a:lnTo>
                    <a:pt x="284" y="162"/>
                  </a:lnTo>
                  <a:lnTo>
                    <a:pt x="291" y="166"/>
                  </a:lnTo>
                  <a:lnTo>
                    <a:pt x="299" y="171"/>
                  </a:lnTo>
                  <a:lnTo>
                    <a:pt x="307" y="176"/>
                  </a:lnTo>
                  <a:lnTo>
                    <a:pt x="314" y="183"/>
                  </a:lnTo>
                  <a:lnTo>
                    <a:pt x="320" y="189"/>
                  </a:lnTo>
                  <a:lnTo>
                    <a:pt x="325" y="196"/>
                  </a:lnTo>
                  <a:lnTo>
                    <a:pt x="329" y="204"/>
                  </a:lnTo>
                  <a:lnTo>
                    <a:pt x="333" y="212"/>
                  </a:lnTo>
                  <a:lnTo>
                    <a:pt x="337" y="221"/>
                  </a:lnTo>
                  <a:lnTo>
                    <a:pt x="338" y="230"/>
                  </a:lnTo>
                  <a:lnTo>
                    <a:pt x="341" y="239"/>
                  </a:lnTo>
                  <a:lnTo>
                    <a:pt x="341" y="248"/>
                  </a:lnTo>
                  <a:lnTo>
                    <a:pt x="341" y="248"/>
                  </a:lnTo>
                  <a:lnTo>
                    <a:pt x="341" y="259"/>
                  </a:lnTo>
                  <a:lnTo>
                    <a:pt x="338" y="268"/>
                  </a:lnTo>
                  <a:lnTo>
                    <a:pt x="337" y="277"/>
                  </a:lnTo>
                  <a:lnTo>
                    <a:pt x="333" y="285"/>
                  </a:lnTo>
                  <a:lnTo>
                    <a:pt x="329" y="293"/>
                  </a:lnTo>
                  <a:lnTo>
                    <a:pt x="325" y="300"/>
                  </a:lnTo>
                  <a:lnTo>
                    <a:pt x="320" y="308"/>
                  </a:lnTo>
                  <a:lnTo>
                    <a:pt x="314" y="315"/>
                  </a:lnTo>
                  <a:lnTo>
                    <a:pt x="307" y="321"/>
                  </a:lnTo>
                  <a:lnTo>
                    <a:pt x="299" y="327"/>
                  </a:lnTo>
                  <a:lnTo>
                    <a:pt x="291" y="330"/>
                  </a:lnTo>
                  <a:lnTo>
                    <a:pt x="284" y="334"/>
                  </a:lnTo>
                  <a:lnTo>
                    <a:pt x="276" y="338"/>
                  </a:lnTo>
                  <a:lnTo>
                    <a:pt x="267" y="340"/>
                  </a:lnTo>
                  <a:lnTo>
                    <a:pt x="258" y="342"/>
                  </a:lnTo>
                  <a:lnTo>
                    <a:pt x="247" y="342"/>
                  </a:lnTo>
                  <a:lnTo>
                    <a:pt x="247" y="34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en-US" sz="1013"/>
            </a:p>
          </p:txBody>
        </p:sp>
        <p:sp>
          <p:nvSpPr>
            <p:cNvPr id="52" name="Freeform 11009">
              <a:extLst>
                <a:ext uri="{FF2B5EF4-FFF2-40B4-BE49-F238E27FC236}">
                  <a16:creationId xmlns:a16="http://schemas.microsoft.com/office/drawing/2014/main" id="{6C61D9AA-F9B1-439E-B3AB-39501950A3B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56591" y="2926730"/>
              <a:ext cx="102004" cy="103526"/>
            </a:xfrm>
            <a:custGeom>
              <a:avLst/>
              <a:gdLst>
                <a:gd name="T0" fmla="*/ 265 w 268"/>
                <a:gd name="T1" fmla="*/ 110 h 269"/>
                <a:gd name="T2" fmla="*/ 250 w 268"/>
                <a:gd name="T3" fmla="*/ 96 h 269"/>
                <a:gd name="T4" fmla="*/ 234 w 268"/>
                <a:gd name="T5" fmla="*/ 88 h 269"/>
                <a:gd name="T6" fmla="*/ 227 w 268"/>
                <a:gd name="T7" fmla="*/ 64 h 269"/>
                <a:gd name="T8" fmla="*/ 237 w 268"/>
                <a:gd name="T9" fmla="*/ 49 h 269"/>
                <a:gd name="T10" fmla="*/ 221 w 268"/>
                <a:gd name="T11" fmla="*/ 33 h 269"/>
                <a:gd name="T12" fmla="*/ 210 w 268"/>
                <a:gd name="T13" fmla="*/ 33 h 269"/>
                <a:gd name="T14" fmla="*/ 199 w 268"/>
                <a:gd name="T15" fmla="*/ 38 h 269"/>
                <a:gd name="T16" fmla="*/ 174 w 268"/>
                <a:gd name="T17" fmla="*/ 30 h 269"/>
                <a:gd name="T18" fmla="*/ 166 w 268"/>
                <a:gd name="T19" fmla="*/ 15 h 269"/>
                <a:gd name="T20" fmla="*/ 166 w 268"/>
                <a:gd name="T21" fmla="*/ 4 h 269"/>
                <a:gd name="T22" fmla="*/ 132 w 268"/>
                <a:gd name="T23" fmla="*/ 7 h 269"/>
                <a:gd name="T24" fmla="*/ 127 w 268"/>
                <a:gd name="T25" fmla="*/ 20 h 269"/>
                <a:gd name="T26" fmla="*/ 111 w 268"/>
                <a:gd name="T27" fmla="*/ 28 h 269"/>
                <a:gd name="T28" fmla="*/ 85 w 268"/>
                <a:gd name="T29" fmla="*/ 21 h 269"/>
                <a:gd name="T30" fmla="*/ 65 w 268"/>
                <a:gd name="T31" fmla="*/ 20 h 269"/>
                <a:gd name="T32" fmla="*/ 55 w 268"/>
                <a:gd name="T33" fmla="*/ 30 h 269"/>
                <a:gd name="T34" fmla="*/ 59 w 268"/>
                <a:gd name="T35" fmla="*/ 46 h 269"/>
                <a:gd name="T36" fmla="*/ 48 w 268"/>
                <a:gd name="T37" fmla="*/ 66 h 269"/>
                <a:gd name="T38" fmla="*/ 20 w 268"/>
                <a:gd name="T39" fmla="*/ 67 h 269"/>
                <a:gd name="T40" fmla="*/ 7 w 268"/>
                <a:gd name="T41" fmla="*/ 94 h 269"/>
                <a:gd name="T42" fmla="*/ 15 w 268"/>
                <a:gd name="T43" fmla="*/ 98 h 269"/>
                <a:gd name="T44" fmla="*/ 24 w 268"/>
                <a:gd name="T45" fmla="*/ 113 h 269"/>
                <a:gd name="T46" fmla="*/ 17 w 268"/>
                <a:gd name="T47" fmla="*/ 137 h 269"/>
                <a:gd name="T48" fmla="*/ 5 w 268"/>
                <a:gd name="T49" fmla="*/ 144 h 269"/>
                <a:gd name="T50" fmla="*/ 3 w 268"/>
                <a:gd name="T51" fmla="*/ 160 h 269"/>
                <a:gd name="T52" fmla="*/ 18 w 268"/>
                <a:gd name="T53" fmla="*/ 174 h 269"/>
                <a:gd name="T54" fmla="*/ 35 w 268"/>
                <a:gd name="T55" fmla="*/ 182 h 269"/>
                <a:gd name="T56" fmla="*/ 41 w 268"/>
                <a:gd name="T57" fmla="*/ 205 h 269"/>
                <a:gd name="T58" fmla="*/ 33 w 268"/>
                <a:gd name="T59" fmla="*/ 221 h 269"/>
                <a:gd name="T60" fmla="*/ 47 w 268"/>
                <a:gd name="T61" fmla="*/ 237 h 269"/>
                <a:gd name="T62" fmla="*/ 58 w 268"/>
                <a:gd name="T63" fmla="*/ 237 h 269"/>
                <a:gd name="T64" fmla="*/ 71 w 268"/>
                <a:gd name="T65" fmla="*/ 231 h 269"/>
                <a:gd name="T66" fmla="*/ 94 w 268"/>
                <a:gd name="T67" fmla="*/ 238 h 269"/>
                <a:gd name="T68" fmla="*/ 103 w 268"/>
                <a:gd name="T69" fmla="*/ 255 h 269"/>
                <a:gd name="T70" fmla="*/ 102 w 268"/>
                <a:gd name="T71" fmla="*/ 265 h 269"/>
                <a:gd name="T72" fmla="*/ 136 w 268"/>
                <a:gd name="T73" fmla="*/ 263 h 269"/>
                <a:gd name="T74" fmla="*/ 143 w 268"/>
                <a:gd name="T75" fmla="*/ 250 h 269"/>
                <a:gd name="T76" fmla="*/ 158 w 268"/>
                <a:gd name="T77" fmla="*/ 242 h 269"/>
                <a:gd name="T78" fmla="*/ 184 w 268"/>
                <a:gd name="T79" fmla="*/ 248 h 269"/>
                <a:gd name="T80" fmla="*/ 204 w 268"/>
                <a:gd name="T81" fmla="*/ 250 h 269"/>
                <a:gd name="T82" fmla="*/ 214 w 268"/>
                <a:gd name="T83" fmla="*/ 239 h 269"/>
                <a:gd name="T84" fmla="*/ 209 w 268"/>
                <a:gd name="T85" fmla="*/ 224 h 269"/>
                <a:gd name="T86" fmla="*/ 221 w 268"/>
                <a:gd name="T87" fmla="*/ 204 h 269"/>
                <a:gd name="T88" fmla="*/ 250 w 268"/>
                <a:gd name="T89" fmla="*/ 203 h 269"/>
                <a:gd name="T90" fmla="*/ 263 w 268"/>
                <a:gd name="T91" fmla="*/ 175 h 269"/>
                <a:gd name="T92" fmla="*/ 254 w 268"/>
                <a:gd name="T93" fmla="*/ 170 h 269"/>
                <a:gd name="T94" fmla="*/ 244 w 268"/>
                <a:gd name="T95" fmla="*/ 156 h 269"/>
                <a:gd name="T96" fmla="*/ 251 w 268"/>
                <a:gd name="T97" fmla="*/ 133 h 269"/>
                <a:gd name="T98" fmla="*/ 263 w 268"/>
                <a:gd name="T99" fmla="*/ 126 h 269"/>
                <a:gd name="T100" fmla="*/ 128 w 268"/>
                <a:gd name="T101" fmla="*/ 184 h 269"/>
                <a:gd name="T102" fmla="*/ 110 w 268"/>
                <a:gd name="T103" fmla="*/ 178 h 269"/>
                <a:gd name="T104" fmla="*/ 90 w 268"/>
                <a:gd name="T105" fmla="*/ 157 h 269"/>
                <a:gd name="T106" fmla="*/ 85 w 268"/>
                <a:gd name="T107" fmla="*/ 130 h 269"/>
                <a:gd name="T108" fmla="*/ 92 w 268"/>
                <a:gd name="T109" fmla="*/ 110 h 269"/>
                <a:gd name="T110" fmla="*/ 111 w 268"/>
                <a:gd name="T111" fmla="*/ 90 h 269"/>
                <a:gd name="T112" fmla="*/ 140 w 268"/>
                <a:gd name="T113" fmla="*/ 85 h 269"/>
                <a:gd name="T114" fmla="*/ 159 w 268"/>
                <a:gd name="T115" fmla="*/ 92 h 269"/>
                <a:gd name="T116" fmla="*/ 179 w 268"/>
                <a:gd name="T117" fmla="*/ 111 h 269"/>
                <a:gd name="T118" fmla="*/ 184 w 268"/>
                <a:gd name="T119" fmla="*/ 140 h 269"/>
                <a:gd name="T120" fmla="*/ 178 w 268"/>
                <a:gd name="T121" fmla="*/ 160 h 269"/>
                <a:gd name="T122" fmla="*/ 157 w 268"/>
                <a:gd name="T123" fmla="*/ 179 h 269"/>
                <a:gd name="T124" fmla="*/ 128 w 268"/>
                <a:gd name="T125" fmla="*/ 184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8" h="269">
                  <a:moveTo>
                    <a:pt x="268" y="126"/>
                  </a:moveTo>
                  <a:lnTo>
                    <a:pt x="268" y="126"/>
                  </a:lnTo>
                  <a:lnTo>
                    <a:pt x="265" y="110"/>
                  </a:lnTo>
                  <a:lnTo>
                    <a:pt x="261" y="96"/>
                  </a:lnTo>
                  <a:lnTo>
                    <a:pt x="261" y="96"/>
                  </a:lnTo>
                  <a:lnTo>
                    <a:pt x="250" y="96"/>
                  </a:lnTo>
                  <a:lnTo>
                    <a:pt x="246" y="94"/>
                  </a:lnTo>
                  <a:lnTo>
                    <a:pt x="240" y="92"/>
                  </a:lnTo>
                  <a:lnTo>
                    <a:pt x="234" y="88"/>
                  </a:lnTo>
                  <a:lnTo>
                    <a:pt x="230" y="80"/>
                  </a:lnTo>
                  <a:lnTo>
                    <a:pt x="227" y="73"/>
                  </a:lnTo>
                  <a:lnTo>
                    <a:pt x="227" y="64"/>
                  </a:lnTo>
                  <a:lnTo>
                    <a:pt x="231" y="56"/>
                  </a:lnTo>
                  <a:lnTo>
                    <a:pt x="237" y="49"/>
                  </a:lnTo>
                  <a:lnTo>
                    <a:pt x="237" y="49"/>
                  </a:lnTo>
                  <a:lnTo>
                    <a:pt x="233" y="43"/>
                  </a:lnTo>
                  <a:lnTo>
                    <a:pt x="227" y="38"/>
                  </a:lnTo>
                  <a:lnTo>
                    <a:pt x="221" y="33"/>
                  </a:lnTo>
                  <a:lnTo>
                    <a:pt x="214" y="29"/>
                  </a:lnTo>
                  <a:lnTo>
                    <a:pt x="214" y="29"/>
                  </a:lnTo>
                  <a:lnTo>
                    <a:pt x="210" y="33"/>
                  </a:lnTo>
                  <a:lnTo>
                    <a:pt x="207" y="35"/>
                  </a:lnTo>
                  <a:lnTo>
                    <a:pt x="203" y="37"/>
                  </a:lnTo>
                  <a:lnTo>
                    <a:pt x="199" y="38"/>
                  </a:lnTo>
                  <a:lnTo>
                    <a:pt x="190" y="38"/>
                  </a:lnTo>
                  <a:lnTo>
                    <a:pt x="182" y="35"/>
                  </a:lnTo>
                  <a:lnTo>
                    <a:pt x="174" y="30"/>
                  </a:lnTo>
                  <a:lnTo>
                    <a:pt x="169" y="24"/>
                  </a:lnTo>
                  <a:lnTo>
                    <a:pt x="167" y="20"/>
                  </a:lnTo>
                  <a:lnTo>
                    <a:pt x="166" y="15"/>
                  </a:lnTo>
                  <a:lnTo>
                    <a:pt x="166" y="9"/>
                  </a:lnTo>
                  <a:lnTo>
                    <a:pt x="166" y="4"/>
                  </a:lnTo>
                  <a:lnTo>
                    <a:pt x="166" y="4"/>
                  </a:lnTo>
                  <a:lnTo>
                    <a:pt x="133" y="0"/>
                  </a:lnTo>
                  <a:lnTo>
                    <a:pt x="133" y="0"/>
                  </a:lnTo>
                  <a:lnTo>
                    <a:pt x="132" y="7"/>
                  </a:lnTo>
                  <a:lnTo>
                    <a:pt x="131" y="12"/>
                  </a:lnTo>
                  <a:lnTo>
                    <a:pt x="129" y="16"/>
                  </a:lnTo>
                  <a:lnTo>
                    <a:pt x="127" y="20"/>
                  </a:lnTo>
                  <a:lnTo>
                    <a:pt x="123" y="22"/>
                  </a:lnTo>
                  <a:lnTo>
                    <a:pt x="119" y="25"/>
                  </a:lnTo>
                  <a:lnTo>
                    <a:pt x="111" y="28"/>
                  </a:lnTo>
                  <a:lnTo>
                    <a:pt x="102" y="28"/>
                  </a:lnTo>
                  <a:lnTo>
                    <a:pt x="93" y="25"/>
                  </a:lnTo>
                  <a:lnTo>
                    <a:pt x="85" y="21"/>
                  </a:lnTo>
                  <a:lnTo>
                    <a:pt x="79" y="13"/>
                  </a:lnTo>
                  <a:lnTo>
                    <a:pt x="79" y="13"/>
                  </a:lnTo>
                  <a:lnTo>
                    <a:pt x="65" y="20"/>
                  </a:lnTo>
                  <a:lnTo>
                    <a:pt x="59" y="24"/>
                  </a:lnTo>
                  <a:lnTo>
                    <a:pt x="56" y="26"/>
                  </a:lnTo>
                  <a:lnTo>
                    <a:pt x="55" y="30"/>
                  </a:lnTo>
                  <a:lnTo>
                    <a:pt x="55" y="30"/>
                  </a:lnTo>
                  <a:lnTo>
                    <a:pt x="59" y="38"/>
                  </a:lnTo>
                  <a:lnTo>
                    <a:pt x="59" y="46"/>
                  </a:lnTo>
                  <a:lnTo>
                    <a:pt x="58" y="54"/>
                  </a:lnTo>
                  <a:lnTo>
                    <a:pt x="54" y="60"/>
                  </a:lnTo>
                  <a:lnTo>
                    <a:pt x="48" y="66"/>
                  </a:lnTo>
                  <a:lnTo>
                    <a:pt x="41" y="69"/>
                  </a:lnTo>
                  <a:lnTo>
                    <a:pt x="30" y="69"/>
                  </a:lnTo>
                  <a:lnTo>
                    <a:pt x="20" y="67"/>
                  </a:lnTo>
                  <a:lnTo>
                    <a:pt x="20" y="67"/>
                  </a:lnTo>
                  <a:lnTo>
                    <a:pt x="13" y="80"/>
                  </a:lnTo>
                  <a:lnTo>
                    <a:pt x="7" y="94"/>
                  </a:lnTo>
                  <a:lnTo>
                    <a:pt x="7" y="94"/>
                  </a:lnTo>
                  <a:lnTo>
                    <a:pt x="11" y="96"/>
                  </a:lnTo>
                  <a:lnTo>
                    <a:pt x="15" y="98"/>
                  </a:lnTo>
                  <a:lnTo>
                    <a:pt x="18" y="102"/>
                  </a:lnTo>
                  <a:lnTo>
                    <a:pt x="21" y="105"/>
                  </a:lnTo>
                  <a:lnTo>
                    <a:pt x="24" y="113"/>
                  </a:lnTo>
                  <a:lnTo>
                    <a:pt x="24" y="122"/>
                  </a:lnTo>
                  <a:lnTo>
                    <a:pt x="21" y="130"/>
                  </a:lnTo>
                  <a:lnTo>
                    <a:pt x="17" y="137"/>
                  </a:lnTo>
                  <a:lnTo>
                    <a:pt x="13" y="140"/>
                  </a:lnTo>
                  <a:lnTo>
                    <a:pt x="9" y="143"/>
                  </a:lnTo>
                  <a:lnTo>
                    <a:pt x="5" y="144"/>
                  </a:lnTo>
                  <a:lnTo>
                    <a:pt x="0" y="144"/>
                  </a:lnTo>
                  <a:lnTo>
                    <a:pt x="0" y="144"/>
                  </a:lnTo>
                  <a:lnTo>
                    <a:pt x="3" y="160"/>
                  </a:lnTo>
                  <a:lnTo>
                    <a:pt x="7" y="174"/>
                  </a:lnTo>
                  <a:lnTo>
                    <a:pt x="7" y="174"/>
                  </a:lnTo>
                  <a:lnTo>
                    <a:pt x="18" y="174"/>
                  </a:lnTo>
                  <a:lnTo>
                    <a:pt x="24" y="175"/>
                  </a:lnTo>
                  <a:lnTo>
                    <a:pt x="28" y="177"/>
                  </a:lnTo>
                  <a:lnTo>
                    <a:pt x="35" y="182"/>
                  </a:lnTo>
                  <a:lnTo>
                    <a:pt x="39" y="188"/>
                  </a:lnTo>
                  <a:lnTo>
                    <a:pt x="42" y="196"/>
                  </a:lnTo>
                  <a:lnTo>
                    <a:pt x="41" y="205"/>
                  </a:lnTo>
                  <a:lnTo>
                    <a:pt x="38" y="213"/>
                  </a:lnTo>
                  <a:lnTo>
                    <a:pt x="33" y="221"/>
                  </a:lnTo>
                  <a:lnTo>
                    <a:pt x="33" y="221"/>
                  </a:lnTo>
                  <a:lnTo>
                    <a:pt x="37" y="226"/>
                  </a:lnTo>
                  <a:lnTo>
                    <a:pt x="42" y="231"/>
                  </a:lnTo>
                  <a:lnTo>
                    <a:pt x="47" y="237"/>
                  </a:lnTo>
                  <a:lnTo>
                    <a:pt x="55" y="239"/>
                  </a:lnTo>
                  <a:lnTo>
                    <a:pt x="55" y="239"/>
                  </a:lnTo>
                  <a:lnTo>
                    <a:pt x="58" y="237"/>
                  </a:lnTo>
                  <a:lnTo>
                    <a:pt x="62" y="234"/>
                  </a:lnTo>
                  <a:lnTo>
                    <a:pt x="65" y="231"/>
                  </a:lnTo>
                  <a:lnTo>
                    <a:pt x="71" y="231"/>
                  </a:lnTo>
                  <a:lnTo>
                    <a:pt x="79" y="231"/>
                  </a:lnTo>
                  <a:lnTo>
                    <a:pt x="88" y="234"/>
                  </a:lnTo>
                  <a:lnTo>
                    <a:pt x="94" y="238"/>
                  </a:lnTo>
                  <a:lnTo>
                    <a:pt x="101" y="246"/>
                  </a:lnTo>
                  <a:lnTo>
                    <a:pt x="102" y="250"/>
                  </a:lnTo>
                  <a:lnTo>
                    <a:pt x="103" y="255"/>
                  </a:lnTo>
                  <a:lnTo>
                    <a:pt x="103" y="259"/>
                  </a:lnTo>
                  <a:lnTo>
                    <a:pt x="102" y="265"/>
                  </a:lnTo>
                  <a:lnTo>
                    <a:pt x="102" y="265"/>
                  </a:lnTo>
                  <a:lnTo>
                    <a:pt x="136" y="269"/>
                  </a:lnTo>
                  <a:lnTo>
                    <a:pt x="136" y="269"/>
                  </a:lnTo>
                  <a:lnTo>
                    <a:pt x="136" y="263"/>
                  </a:lnTo>
                  <a:lnTo>
                    <a:pt x="137" y="257"/>
                  </a:lnTo>
                  <a:lnTo>
                    <a:pt x="140" y="254"/>
                  </a:lnTo>
                  <a:lnTo>
                    <a:pt x="143" y="250"/>
                  </a:lnTo>
                  <a:lnTo>
                    <a:pt x="146" y="247"/>
                  </a:lnTo>
                  <a:lnTo>
                    <a:pt x="149" y="244"/>
                  </a:lnTo>
                  <a:lnTo>
                    <a:pt x="158" y="242"/>
                  </a:lnTo>
                  <a:lnTo>
                    <a:pt x="167" y="242"/>
                  </a:lnTo>
                  <a:lnTo>
                    <a:pt x="176" y="244"/>
                  </a:lnTo>
                  <a:lnTo>
                    <a:pt x="184" y="248"/>
                  </a:lnTo>
                  <a:lnTo>
                    <a:pt x="191" y="256"/>
                  </a:lnTo>
                  <a:lnTo>
                    <a:pt x="191" y="256"/>
                  </a:lnTo>
                  <a:lnTo>
                    <a:pt x="204" y="250"/>
                  </a:lnTo>
                  <a:lnTo>
                    <a:pt x="210" y="246"/>
                  </a:lnTo>
                  <a:lnTo>
                    <a:pt x="212" y="243"/>
                  </a:lnTo>
                  <a:lnTo>
                    <a:pt x="214" y="239"/>
                  </a:lnTo>
                  <a:lnTo>
                    <a:pt x="214" y="239"/>
                  </a:lnTo>
                  <a:lnTo>
                    <a:pt x="210" y="231"/>
                  </a:lnTo>
                  <a:lnTo>
                    <a:pt x="209" y="224"/>
                  </a:lnTo>
                  <a:lnTo>
                    <a:pt x="210" y="216"/>
                  </a:lnTo>
                  <a:lnTo>
                    <a:pt x="214" y="209"/>
                  </a:lnTo>
                  <a:lnTo>
                    <a:pt x="221" y="204"/>
                  </a:lnTo>
                  <a:lnTo>
                    <a:pt x="229" y="200"/>
                  </a:lnTo>
                  <a:lnTo>
                    <a:pt x="238" y="200"/>
                  </a:lnTo>
                  <a:lnTo>
                    <a:pt x="250" y="203"/>
                  </a:lnTo>
                  <a:lnTo>
                    <a:pt x="250" y="203"/>
                  </a:lnTo>
                  <a:lnTo>
                    <a:pt x="256" y="190"/>
                  </a:lnTo>
                  <a:lnTo>
                    <a:pt x="263" y="175"/>
                  </a:lnTo>
                  <a:lnTo>
                    <a:pt x="263" y="175"/>
                  </a:lnTo>
                  <a:lnTo>
                    <a:pt x="257" y="173"/>
                  </a:lnTo>
                  <a:lnTo>
                    <a:pt x="254" y="170"/>
                  </a:lnTo>
                  <a:lnTo>
                    <a:pt x="250" y="167"/>
                  </a:lnTo>
                  <a:lnTo>
                    <a:pt x="247" y="163"/>
                  </a:lnTo>
                  <a:lnTo>
                    <a:pt x="244" y="156"/>
                  </a:lnTo>
                  <a:lnTo>
                    <a:pt x="244" y="148"/>
                  </a:lnTo>
                  <a:lnTo>
                    <a:pt x="247" y="140"/>
                  </a:lnTo>
                  <a:lnTo>
                    <a:pt x="251" y="133"/>
                  </a:lnTo>
                  <a:lnTo>
                    <a:pt x="255" y="130"/>
                  </a:lnTo>
                  <a:lnTo>
                    <a:pt x="259" y="128"/>
                  </a:lnTo>
                  <a:lnTo>
                    <a:pt x="263" y="126"/>
                  </a:lnTo>
                  <a:lnTo>
                    <a:pt x="268" y="126"/>
                  </a:lnTo>
                  <a:lnTo>
                    <a:pt x="268" y="126"/>
                  </a:lnTo>
                  <a:close/>
                  <a:moveTo>
                    <a:pt x="128" y="184"/>
                  </a:moveTo>
                  <a:lnTo>
                    <a:pt x="128" y="184"/>
                  </a:lnTo>
                  <a:lnTo>
                    <a:pt x="119" y="182"/>
                  </a:lnTo>
                  <a:lnTo>
                    <a:pt x="110" y="178"/>
                  </a:lnTo>
                  <a:lnTo>
                    <a:pt x="102" y="173"/>
                  </a:lnTo>
                  <a:lnTo>
                    <a:pt x="95" y="166"/>
                  </a:lnTo>
                  <a:lnTo>
                    <a:pt x="90" y="157"/>
                  </a:lnTo>
                  <a:lnTo>
                    <a:pt x="86" y="149"/>
                  </a:lnTo>
                  <a:lnTo>
                    <a:pt x="85" y="139"/>
                  </a:lnTo>
                  <a:lnTo>
                    <a:pt x="85" y="130"/>
                  </a:lnTo>
                  <a:lnTo>
                    <a:pt x="85" y="130"/>
                  </a:lnTo>
                  <a:lnTo>
                    <a:pt x="88" y="119"/>
                  </a:lnTo>
                  <a:lnTo>
                    <a:pt x="92" y="110"/>
                  </a:lnTo>
                  <a:lnTo>
                    <a:pt x="97" y="102"/>
                  </a:lnTo>
                  <a:lnTo>
                    <a:pt x="103" y="96"/>
                  </a:lnTo>
                  <a:lnTo>
                    <a:pt x="111" y="90"/>
                  </a:lnTo>
                  <a:lnTo>
                    <a:pt x="120" y="86"/>
                  </a:lnTo>
                  <a:lnTo>
                    <a:pt x="129" y="85"/>
                  </a:lnTo>
                  <a:lnTo>
                    <a:pt x="140" y="85"/>
                  </a:lnTo>
                  <a:lnTo>
                    <a:pt x="140" y="85"/>
                  </a:lnTo>
                  <a:lnTo>
                    <a:pt x="150" y="88"/>
                  </a:lnTo>
                  <a:lnTo>
                    <a:pt x="159" y="92"/>
                  </a:lnTo>
                  <a:lnTo>
                    <a:pt x="167" y="97"/>
                  </a:lnTo>
                  <a:lnTo>
                    <a:pt x="174" y="103"/>
                  </a:lnTo>
                  <a:lnTo>
                    <a:pt x="179" y="111"/>
                  </a:lnTo>
                  <a:lnTo>
                    <a:pt x="182" y="120"/>
                  </a:lnTo>
                  <a:lnTo>
                    <a:pt x="184" y="131"/>
                  </a:lnTo>
                  <a:lnTo>
                    <a:pt x="184" y="140"/>
                  </a:lnTo>
                  <a:lnTo>
                    <a:pt x="184" y="140"/>
                  </a:lnTo>
                  <a:lnTo>
                    <a:pt x="182" y="150"/>
                  </a:lnTo>
                  <a:lnTo>
                    <a:pt x="178" y="160"/>
                  </a:lnTo>
                  <a:lnTo>
                    <a:pt x="173" y="167"/>
                  </a:lnTo>
                  <a:lnTo>
                    <a:pt x="165" y="174"/>
                  </a:lnTo>
                  <a:lnTo>
                    <a:pt x="157" y="179"/>
                  </a:lnTo>
                  <a:lnTo>
                    <a:pt x="148" y="183"/>
                  </a:lnTo>
                  <a:lnTo>
                    <a:pt x="139" y="184"/>
                  </a:lnTo>
                  <a:lnTo>
                    <a:pt x="128" y="184"/>
                  </a:lnTo>
                  <a:lnTo>
                    <a:pt x="128" y="18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en-US" sz="1013"/>
            </a:p>
          </p:txBody>
        </p:sp>
        <p:sp>
          <p:nvSpPr>
            <p:cNvPr id="53" name="Freeform 11010">
              <a:extLst>
                <a:ext uri="{FF2B5EF4-FFF2-40B4-BE49-F238E27FC236}">
                  <a16:creationId xmlns:a16="http://schemas.microsoft.com/office/drawing/2014/main" id="{80190080-521D-4E63-866C-A95B9CE6F33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3338" y="2667914"/>
              <a:ext cx="127885" cy="178126"/>
            </a:xfrm>
            <a:custGeom>
              <a:avLst/>
              <a:gdLst>
                <a:gd name="T0" fmla="*/ 340 w 340"/>
                <a:gd name="T1" fmla="*/ 178 h 468"/>
                <a:gd name="T2" fmla="*/ 336 w 340"/>
                <a:gd name="T3" fmla="*/ 143 h 468"/>
                <a:gd name="T4" fmla="*/ 327 w 340"/>
                <a:gd name="T5" fmla="*/ 109 h 468"/>
                <a:gd name="T6" fmla="*/ 311 w 340"/>
                <a:gd name="T7" fmla="*/ 79 h 468"/>
                <a:gd name="T8" fmla="*/ 290 w 340"/>
                <a:gd name="T9" fmla="*/ 53 h 468"/>
                <a:gd name="T10" fmla="*/ 265 w 340"/>
                <a:gd name="T11" fmla="*/ 32 h 468"/>
                <a:gd name="T12" fmla="*/ 237 w 340"/>
                <a:gd name="T13" fmla="*/ 15 h 468"/>
                <a:gd name="T14" fmla="*/ 204 w 340"/>
                <a:gd name="T15" fmla="*/ 4 h 468"/>
                <a:gd name="T16" fmla="*/ 170 w 340"/>
                <a:gd name="T17" fmla="*/ 0 h 468"/>
                <a:gd name="T18" fmla="*/ 153 w 340"/>
                <a:gd name="T19" fmla="*/ 2 h 468"/>
                <a:gd name="T20" fmla="*/ 120 w 340"/>
                <a:gd name="T21" fmla="*/ 10 h 468"/>
                <a:gd name="T22" fmla="*/ 89 w 340"/>
                <a:gd name="T23" fmla="*/ 23 h 468"/>
                <a:gd name="T24" fmla="*/ 63 w 340"/>
                <a:gd name="T25" fmla="*/ 41 h 468"/>
                <a:gd name="T26" fmla="*/ 39 w 340"/>
                <a:gd name="T27" fmla="*/ 66 h 468"/>
                <a:gd name="T28" fmla="*/ 21 w 340"/>
                <a:gd name="T29" fmla="*/ 94 h 468"/>
                <a:gd name="T30" fmla="*/ 8 w 340"/>
                <a:gd name="T31" fmla="*/ 126 h 468"/>
                <a:gd name="T32" fmla="*/ 2 w 340"/>
                <a:gd name="T33" fmla="*/ 160 h 468"/>
                <a:gd name="T34" fmla="*/ 0 w 340"/>
                <a:gd name="T35" fmla="*/ 178 h 468"/>
                <a:gd name="T36" fmla="*/ 4 w 340"/>
                <a:gd name="T37" fmla="*/ 213 h 468"/>
                <a:gd name="T38" fmla="*/ 13 w 340"/>
                <a:gd name="T39" fmla="*/ 247 h 468"/>
                <a:gd name="T40" fmla="*/ 29 w 340"/>
                <a:gd name="T41" fmla="*/ 277 h 468"/>
                <a:gd name="T42" fmla="*/ 51 w 340"/>
                <a:gd name="T43" fmla="*/ 305 h 468"/>
                <a:gd name="T44" fmla="*/ 60 w 340"/>
                <a:gd name="T45" fmla="*/ 323 h 468"/>
                <a:gd name="T46" fmla="*/ 76 w 340"/>
                <a:gd name="T47" fmla="*/ 362 h 468"/>
                <a:gd name="T48" fmla="*/ 80 w 340"/>
                <a:gd name="T49" fmla="*/ 384 h 468"/>
                <a:gd name="T50" fmla="*/ 79 w 340"/>
                <a:gd name="T51" fmla="*/ 392 h 468"/>
                <a:gd name="T52" fmla="*/ 79 w 340"/>
                <a:gd name="T53" fmla="*/ 413 h 468"/>
                <a:gd name="T54" fmla="*/ 86 w 340"/>
                <a:gd name="T55" fmla="*/ 434 h 468"/>
                <a:gd name="T56" fmla="*/ 97 w 340"/>
                <a:gd name="T57" fmla="*/ 448 h 468"/>
                <a:gd name="T58" fmla="*/ 103 w 340"/>
                <a:gd name="T59" fmla="*/ 454 h 468"/>
                <a:gd name="T60" fmla="*/ 119 w 340"/>
                <a:gd name="T61" fmla="*/ 461 h 468"/>
                <a:gd name="T62" fmla="*/ 137 w 340"/>
                <a:gd name="T63" fmla="*/ 467 h 468"/>
                <a:gd name="T64" fmla="*/ 162 w 340"/>
                <a:gd name="T65" fmla="*/ 468 h 468"/>
                <a:gd name="T66" fmla="*/ 179 w 340"/>
                <a:gd name="T67" fmla="*/ 468 h 468"/>
                <a:gd name="T68" fmla="*/ 216 w 340"/>
                <a:gd name="T69" fmla="*/ 460 h 468"/>
                <a:gd name="T70" fmla="*/ 235 w 340"/>
                <a:gd name="T71" fmla="*/ 454 h 468"/>
                <a:gd name="T72" fmla="*/ 235 w 340"/>
                <a:gd name="T73" fmla="*/ 454 h 468"/>
                <a:gd name="T74" fmla="*/ 246 w 340"/>
                <a:gd name="T75" fmla="*/ 445 h 468"/>
                <a:gd name="T76" fmla="*/ 256 w 340"/>
                <a:gd name="T77" fmla="*/ 426 h 468"/>
                <a:gd name="T78" fmla="*/ 261 w 340"/>
                <a:gd name="T79" fmla="*/ 408 h 468"/>
                <a:gd name="T80" fmla="*/ 260 w 340"/>
                <a:gd name="T81" fmla="*/ 392 h 468"/>
                <a:gd name="T82" fmla="*/ 259 w 340"/>
                <a:gd name="T83" fmla="*/ 384 h 468"/>
                <a:gd name="T84" fmla="*/ 263 w 340"/>
                <a:gd name="T85" fmla="*/ 362 h 468"/>
                <a:gd name="T86" fmla="*/ 278 w 340"/>
                <a:gd name="T87" fmla="*/ 324 h 468"/>
                <a:gd name="T88" fmla="*/ 286 w 340"/>
                <a:gd name="T89" fmla="*/ 307 h 468"/>
                <a:gd name="T90" fmla="*/ 310 w 340"/>
                <a:gd name="T91" fmla="*/ 280 h 468"/>
                <a:gd name="T92" fmla="*/ 325 w 340"/>
                <a:gd name="T93" fmla="*/ 249 h 468"/>
                <a:gd name="T94" fmla="*/ 336 w 340"/>
                <a:gd name="T95" fmla="*/ 215 h 468"/>
                <a:gd name="T96" fmla="*/ 340 w 340"/>
                <a:gd name="T97" fmla="*/ 178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40" h="468">
                  <a:moveTo>
                    <a:pt x="340" y="178"/>
                  </a:moveTo>
                  <a:lnTo>
                    <a:pt x="340" y="178"/>
                  </a:lnTo>
                  <a:lnTo>
                    <a:pt x="338" y="160"/>
                  </a:lnTo>
                  <a:lnTo>
                    <a:pt x="336" y="143"/>
                  </a:lnTo>
                  <a:lnTo>
                    <a:pt x="332" y="126"/>
                  </a:lnTo>
                  <a:lnTo>
                    <a:pt x="327" y="109"/>
                  </a:lnTo>
                  <a:lnTo>
                    <a:pt x="319" y="94"/>
                  </a:lnTo>
                  <a:lnTo>
                    <a:pt x="311" y="79"/>
                  </a:lnTo>
                  <a:lnTo>
                    <a:pt x="301" y="66"/>
                  </a:lnTo>
                  <a:lnTo>
                    <a:pt x="290" y="53"/>
                  </a:lnTo>
                  <a:lnTo>
                    <a:pt x="278" y="41"/>
                  </a:lnTo>
                  <a:lnTo>
                    <a:pt x="265" y="32"/>
                  </a:lnTo>
                  <a:lnTo>
                    <a:pt x="251" y="23"/>
                  </a:lnTo>
                  <a:lnTo>
                    <a:pt x="237" y="15"/>
                  </a:lnTo>
                  <a:lnTo>
                    <a:pt x="221" y="10"/>
                  </a:lnTo>
                  <a:lnTo>
                    <a:pt x="204" y="4"/>
                  </a:lnTo>
                  <a:lnTo>
                    <a:pt x="187" y="2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53" y="2"/>
                  </a:lnTo>
                  <a:lnTo>
                    <a:pt x="136" y="4"/>
                  </a:lnTo>
                  <a:lnTo>
                    <a:pt x="120" y="10"/>
                  </a:lnTo>
                  <a:lnTo>
                    <a:pt x="105" y="15"/>
                  </a:lnTo>
                  <a:lnTo>
                    <a:pt x="89" y="23"/>
                  </a:lnTo>
                  <a:lnTo>
                    <a:pt x="76" y="32"/>
                  </a:lnTo>
                  <a:lnTo>
                    <a:pt x="63" y="41"/>
                  </a:lnTo>
                  <a:lnTo>
                    <a:pt x="50" y="53"/>
                  </a:lnTo>
                  <a:lnTo>
                    <a:pt x="39" y="66"/>
                  </a:lnTo>
                  <a:lnTo>
                    <a:pt x="30" y="79"/>
                  </a:lnTo>
                  <a:lnTo>
                    <a:pt x="21" y="94"/>
                  </a:lnTo>
                  <a:lnTo>
                    <a:pt x="15" y="109"/>
                  </a:lnTo>
                  <a:lnTo>
                    <a:pt x="8" y="126"/>
                  </a:lnTo>
                  <a:lnTo>
                    <a:pt x="4" y="143"/>
                  </a:lnTo>
                  <a:lnTo>
                    <a:pt x="2" y="160"/>
                  </a:lnTo>
                  <a:lnTo>
                    <a:pt x="0" y="178"/>
                  </a:lnTo>
                  <a:lnTo>
                    <a:pt x="0" y="178"/>
                  </a:lnTo>
                  <a:lnTo>
                    <a:pt x="2" y="196"/>
                  </a:lnTo>
                  <a:lnTo>
                    <a:pt x="4" y="213"/>
                  </a:lnTo>
                  <a:lnTo>
                    <a:pt x="8" y="230"/>
                  </a:lnTo>
                  <a:lnTo>
                    <a:pt x="13" y="247"/>
                  </a:lnTo>
                  <a:lnTo>
                    <a:pt x="21" y="263"/>
                  </a:lnTo>
                  <a:lnTo>
                    <a:pt x="29" y="277"/>
                  </a:lnTo>
                  <a:lnTo>
                    <a:pt x="39" y="292"/>
                  </a:lnTo>
                  <a:lnTo>
                    <a:pt x="51" y="305"/>
                  </a:lnTo>
                  <a:lnTo>
                    <a:pt x="51" y="305"/>
                  </a:lnTo>
                  <a:lnTo>
                    <a:pt x="60" y="323"/>
                  </a:lnTo>
                  <a:lnTo>
                    <a:pt x="67" y="337"/>
                  </a:lnTo>
                  <a:lnTo>
                    <a:pt x="76" y="362"/>
                  </a:lnTo>
                  <a:lnTo>
                    <a:pt x="80" y="378"/>
                  </a:lnTo>
                  <a:lnTo>
                    <a:pt x="80" y="384"/>
                  </a:lnTo>
                  <a:lnTo>
                    <a:pt x="80" y="384"/>
                  </a:lnTo>
                  <a:lnTo>
                    <a:pt x="79" y="392"/>
                  </a:lnTo>
                  <a:lnTo>
                    <a:pt x="79" y="400"/>
                  </a:lnTo>
                  <a:lnTo>
                    <a:pt x="79" y="413"/>
                  </a:lnTo>
                  <a:lnTo>
                    <a:pt x="83" y="425"/>
                  </a:lnTo>
                  <a:lnTo>
                    <a:pt x="86" y="434"/>
                  </a:lnTo>
                  <a:lnTo>
                    <a:pt x="92" y="442"/>
                  </a:lnTo>
                  <a:lnTo>
                    <a:pt x="97" y="448"/>
                  </a:lnTo>
                  <a:lnTo>
                    <a:pt x="103" y="454"/>
                  </a:lnTo>
                  <a:lnTo>
                    <a:pt x="103" y="454"/>
                  </a:lnTo>
                  <a:lnTo>
                    <a:pt x="107" y="456"/>
                  </a:lnTo>
                  <a:lnTo>
                    <a:pt x="119" y="461"/>
                  </a:lnTo>
                  <a:lnTo>
                    <a:pt x="127" y="464"/>
                  </a:lnTo>
                  <a:lnTo>
                    <a:pt x="137" y="467"/>
                  </a:lnTo>
                  <a:lnTo>
                    <a:pt x="149" y="468"/>
                  </a:lnTo>
                  <a:lnTo>
                    <a:pt x="162" y="468"/>
                  </a:lnTo>
                  <a:lnTo>
                    <a:pt x="162" y="468"/>
                  </a:lnTo>
                  <a:lnTo>
                    <a:pt x="179" y="468"/>
                  </a:lnTo>
                  <a:lnTo>
                    <a:pt x="197" y="465"/>
                  </a:lnTo>
                  <a:lnTo>
                    <a:pt x="216" y="460"/>
                  </a:lnTo>
                  <a:lnTo>
                    <a:pt x="234" y="455"/>
                  </a:lnTo>
                  <a:lnTo>
                    <a:pt x="235" y="454"/>
                  </a:lnTo>
                  <a:lnTo>
                    <a:pt x="235" y="454"/>
                  </a:lnTo>
                  <a:lnTo>
                    <a:pt x="235" y="454"/>
                  </a:lnTo>
                  <a:lnTo>
                    <a:pt x="241" y="450"/>
                  </a:lnTo>
                  <a:lnTo>
                    <a:pt x="246" y="445"/>
                  </a:lnTo>
                  <a:lnTo>
                    <a:pt x="251" y="437"/>
                  </a:lnTo>
                  <a:lnTo>
                    <a:pt x="256" y="426"/>
                  </a:lnTo>
                  <a:lnTo>
                    <a:pt x="260" y="414"/>
                  </a:lnTo>
                  <a:lnTo>
                    <a:pt x="261" y="408"/>
                  </a:lnTo>
                  <a:lnTo>
                    <a:pt x="261" y="400"/>
                  </a:lnTo>
                  <a:lnTo>
                    <a:pt x="260" y="392"/>
                  </a:lnTo>
                  <a:lnTo>
                    <a:pt x="259" y="384"/>
                  </a:lnTo>
                  <a:lnTo>
                    <a:pt x="259" y="384"/>
                  </a:lnTo>
                  <a:lnTo>
                    <a:pt x="260" y="378"/>
                  </a:lnTo>
                  <a:lnTo>
                    <a:pt x="263" y="362"/>
                  </a:lnTo>
                  <a:lnTo>
                    <a:pt x="272" y="339"/>
                  </a:lnTo>
                  <a:lnTo>
                    <a:pt x="278" y="324"/>
                  </a:lnTo>
                  <a:lnTo>
                    <a:pt x="286" y="307"/>
                  </a:lnTo>
                  <a:lnTo>
                    <a:pt x="286" y="307"/>
                  </a:lnTo>
                  <a:lnTo>
                    <a:pt x="298" y="294"/>
                  </a:lnTo>
                  <a:lnTo>
                    <a:pt x="310" y="280"/>
                  </a:lnTo>
                  <a:lnTo>
                    <a:pt x="318" y="264"/>
                  </a:lnTo>
                  <a:lnTo>
                    <a:pt x="325" y="249"/>
                  </a:lnTo>
                  <a:lnTo>
                    <a:pt x="332" y="232"/>
                  </a:lnTo>
                  <a:lnTo>
                    <a:pt x="336" y="215"/>
                  </a:lnTo>
                  <a:lnTo>
                    <a:pt x="338" y="196"/>
                  </a:lnTo>
                  <a:lnTo>
                    <a:pt x="340" y="178"/>
                  </a:lnTo>
                  <a:lnTo>
                    <a:pt x="340" y="17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en-US" sz="1013"/>
            </a:p>
          </p:txBody>
        </p:sp>
        <p:sp>
          <p:nvSpPr>
            <p:cNvPr id="54" name="Freeform 11011">
              <a:extLst>
                <a:ext uri="{FF2B5EF4-FFF2-40B4-BE49-F238E27FC236}">
                  <a16:creationId xmlns:a16="http://schemas.microsoft.com/office/drawing/2014/main" id="{7C0A6EA4-16EE-4FFC-81A4-3CB60A232601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7489" y="2853652"/>
              <a:ext cx="39583" cy="31971"/>
            </a:xfrm>
            <a:custGeom>
              <a:avLst/>
              <a:gdLst>
                <a:gd name="T0" fmla="*/ 51 w 104"/>
                <a:gd name="T1" fmla="*/ 9 h 85"/>
                <a:gd name="T2" fmla="*/ 51 w 104"/>
                <a:gd name="T3" fmla="*/ 9 h 85"/>
                <a:gd name="T4" fmla="*/ 39 w 104"/>
                <a:gd name="T5" fmla="*/ 9 h 85"/>
                <a:gd name="T6" fmla="*/ 27 w 104"/>
                <a:gd name="T7" fmla="*/ 7 h 85"/>
                <a:gd name="T8" fmla="*/ 15 w 104"/>
                <a:gd name="T9" fmla="*/ 5 h 85"/>
                <a:gd name="T10" fmla="*/ 5 w 104"/>
                <a:gd name="T11" fmla="*/ 2 h 85"/>
                <a:gd name="T12" fmla="*/ 0 w 104"/>
                <a:gd name="T13" fmla="*/ 0 h 85"/>
                <a:gd name="T14" fmla="*/ 5 w 104"/>
                <a:gd name="T15" fmla="*/ 60 h 85"/>
                <a:gd name="T16" fmla="*/ 34 w 104"/>
                <a:gd name="T17" fmla="*/ 85 h 85"/>
                <a:gd name="T18" fmla="*/ 68 w 104"/>
                <a:gd name="T19" fmla="*/ 85 h 85"/>
                <a:gd name="T20" fmla="*/ 98 w 104"/>
                <a:gd name="T21" fmla="*/ 58 h 85"/>
                <a:gd name="T22" fmla="*/ 104 w 104"/>
                <a:gd name="T23" fmla="*/ 0 h 85"/>
                <a:gd name="T24" fmla="*/ 98 w 104"/>
                <a:gd name="T25" fmla="*/ 2 h 85"/>
                <a:gd name="T26" fmla="*/ 98 w 104"/>
                <a:gd name="T27" fmla="*/ 2 h 85"/>
                <a:gd name="T28" fmla="*/ 85 w 104"/>
                <a:gd name="T29" fmla="*/ 5 h 85"/>
                <a:gd name="T30" fmla="*/ 69 w 104"/>
                <a:gd name="T31" fmla="*/ 7 h 85"/>
                <a:gd name="T32" fmla="*/ 51 w 104"/>
                <a:gd name="T33" fmla="*/ 9 h 85"/>
                <a:gd name="T34" fmla="*/ 51 w 104"/>
                <a:gd name="T35" fmla="*/ 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4" h="85">
                  <a:moveTo>
                    <a:pt x="51" y="9"/>
                  </a:moveTo>
                  <a:lnTo>
                    <a:pt x="51" y="9"/>
                  </a:lnTo>
                  <a:lnTo>
                    <a:pt x="39" y="9"/>
                  </a:lnTo>
                  <a:lnTo>
                    <a:pt x="27" y="7"/>
                  </a:lnTo>
                  <a:lnTo>
                    <a:pt x="15" y="5"/>
                  </a:lnTo>
                  <a:lnTo>
                    <a:pt x="5" y="2"/>
                  </a:lnTo>
                  <a:lnTo>
                    <a:pt x="0" y="0"/>
                  </a:lnTo>
                  <a:lnTo>
                    <a:pt x="5" y="60"/>
                  </a:lnTo>
                  <a:lnTo>
                    <a:pt x="34" y="85"/>
                  </a:lnTo>
                  <a:lnTo>
                    <a:pt x="68" y="85"/>
                  </a:lnTo>
                  <a:lnTo>
                    <a:pt x="98" y="58"/>
                  </a:lnTo>
                  <a:lnTo>
                    <a:pt x="104" y="0"/>
                  </a:lnTo>
                  <a:lnTo>
                    <a:pt x="98" y="2"/>
                  </a:lnTo>
                  <a:lnTo>
                    <a:pt x="98" y="2"/>
                  </a:lnTo>
                  <a:lnTo>
                    <a:pt x="85" y="5"/>
                  </a:lnTo>
                  <a:lnTo>
                    <a:pt x="69" y="7"/>
                  </a:lnTo>
                  <a:lnTo>
                    <a:pt x="51" y="9"/>
                  </a:lnTo>
                  <a:lnTo>
                    <a:pt x="51" y="9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en-US" sz="1013"/>
            </a:p>
          </p:txBody>
        </p:sp>
        <p:sp>
          <p:nvSpPr>
            <p:cNvPr id="55" name="Freeform 11012">
              <a:extLst>
                <a:ext uri="{FF2B5EF4-FFF2-40B4-BE49-F238E27FC236}">
                  <a16:creationId xmlns:a16="http://schemas.microsoft.com/office/drawing/2014/main" id="{D53835B7-B8E4-42C3-8AF0-2D894EF2C03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9396" y="2739469"/>
              <a:ext cx="25882" cy="16747"/>
            </a:xfrm>
            <a:custGeom>
              <a:avLst/>
              <a:gdLst>
                <a:gd name="T0" fmla="*/ 67 w 67"/>
                <a:gd name="T1" fmla="*/ 0 h 47"/>
                <a:gd name="T2" fmla="*/ 0 w 67"/>
                <a:gd name="T3" fmla="*/ 0 h 47"/>
                <a:gd name="T4" fmla="*/ 0 w 67"/>
                <a:gd name="T5" fmla="*/ 47 h 47"/>
                <a:gd name="T6" fmla="*/ 67 w 67"/>
                <a:gd name="T7" fmla="*/ 47 h 47"/>
                <a:gd name="T8" fmla="*/ 67 w 67"/>
                <a:gd name="T9" fmla="*/ 47 h 47"/>
                <a:gd name="T10" fmla="*/ 66 w 67"/>
                <a:gd name="T11" fmla="*/ 35 h 47"/>
                <a:gd name="T12" fmla="*/ 64 w 67"/>
                <a:gd name="T13" fmla="*/ 24 h 47"/>
                <a:gd name="T14" fmla="*/ 64 w 67"/>
                <a:gd name="T15" fmla="*/ 24 h 47"/>
                <a:gd name="T16" fmla="*/ 66 w 67"/>
                <a:gd name="T17" fmla="*/ 12 h 47"/>
                <a:gd name="T18" fmla="*/ 67 w 67"/>
                <a:gd name="T19" fmla="*/ 0 h 47"/>
                <a:gd name="T20" fmla="*/ 67 w 67"/>
                <a:gd name="T2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47">
                  <a:moveTo>
                    <a:pt x="67" y="0"/>
                  </a:moveTo>
                  <a:lnTo>
                    <a:pt x="0" y="0"/>
                  </a:lnTo>
                  <a:lnTo>
                    <a:pt x="0" y="47"/>
                  </a:lnTo>
                  <a:lnTo>
                    <a:pt x="67" y="47"/>
                  </a:lnTo>
                  <a:lnTo>
                    <a:pt x="67" y="47"/>
                  </a:lnTo>
                  <a:lnTo>
                    <a:pt x="66" y="35"/>
                  </a:lnTo>
                  <a:lnTo>
                    <a:pt x="64" y="24"/>
                  </a:lnTo>
                  <a:lnTo>
                    <a:pt x="64" y="24"/>
                  </a:lnTo>
                  <a:lnTo>
                    <a:pt x="66" y="12"/>
                  </a:lnTo>
                  <a:lnTo>
                    <a:pt x="67" y="0"/>
                  </a:lnTo>
                  <a:lnTo>
                    <a:pt x="67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en-US" sz="1013"/>
            </a:p>
          </p:txBody>
        </p:sp>
        <p:sp>
          <p:nvSpPr>
            <p:cNvPr id="56" name="Freeform 11013">
              <a:extLst>
                <a:ext uri="{FF2B5EF4-FFF2-40B4-BE49-F238E27FC236}">
                  <a16:creationId xmlns:a16="http://schemas.microsoft.com/office/drawing/2014/main" id="{8B6ADCC2-89D5-4D88-81AA-814EE8B7D96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39284" y="2739469"/>
              <a:ext cx="25882" cy="16747"/>
            </a:xfrm>
            <a:custGeom>
              <a:avLst/>
              <a:gdLst>
                <a:gd name="T0" fmla="*/ 0 w 68"/>
                <a:gd name="T1" fmla="*/ 47 h 47"/>
                <a:gd name="T2" fmla="*/ 68 w 68"/>
                <a:gd name="T3" fmla="*/ 47 h 47"/>
                <a:gd name="T4" fmla="*/ 68 w 68"/>
                <a:gd name="T5" fmla="*/ 0 h 47"/>
                <a:gd name="T6" fmla="*/ 0 w 68"/>
                <a:gd name="T7" fmla="*/ 0 h 47"/>
                <a:gd name="T8" fmla="*/ 0 w 68"/>
                <a:gd name="T9" fmla="*/ 0 h 47"/>
                <a:gd name="T10" fmla="*/ 1 w 68"/>
                <a:gd name="T11" fmla="*/ 12 h 47"/>
                <a:gd name="T12" fmla="*/ 3 w 68"/>
                <a:gd name="T13" fmla="*/ 24 h 47"/>
                <a:gd name="T14" fmla="*/ 3 w 68"/>
                <a:gd name="T15" fmla="*/ 24 h 47"/>
                <a:gd name="T16" fmla="*/ 1 w 68"/>
                <a:gd name="T17" fmla="*/ 35 h 47"/>
                <a:gd name="T18" fmla="*/ 0 w 68"/>
                <a:gd name="T19" fmla="*/ 47 h 47"/>
                <a:gd name="T20" fmla="*/ 0 w 68"/>
                <a:gd name="T21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8" h="47">
                  <a:moveTo>
                    <a:pt x="0" y="47"/>
                  </a:moveTo>
                  <a:lnTo>
                    <a:pt x="68" y="47"/>
                  </a:lnTo>
                  <a:lnTo>
                    <a:pt x="6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12"/>
                  </a:lnTo>
                  <a:lnTo>
                    <a:pt x="3" y="24"/>
                  </a:lnTo>
                  <a:lnTo>
                    <a:pt x="3" y="24"/>
                  </a:lnTo>
                  <a:lnTo>
                    <a:pt x="1" y="35"/>
                  </a:lnTo>
                  <a:lnTo>
                    <a:pt x="0" y="47"/>
                  </a:lnTo>
                  <a:lnTo>
                    <a:pt x="0" y="4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en-US" sz="1013"/>
            </a:p>
          </p:txBody>
        </p:sp>
        <p:sp>
          <p:nvSpPr>
            <p:cNvPr id="57" name="Freeform 11014">
              <a:extLst>
                <a:ext uri="{FF2B5EF4-FFF2-40B4-BE49-F238E27FC236}">
                  <a16:creationId xmlns:a16="http://schemas.microsoft.com/office/drawing/2014/main" id="{7A550727-B37D-4D4A-A7F2-DCA5FA99F37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34236" y="2616151"/>
              <a:ext cx="18269" cy="28926"/>
            </a:xfrm>
            <a:custGeom>
              <a:avLst/>
              <a:gdLst>
                <a:gd name="T0" fmla="*/ 47 w 47"/>
                <a:gd name="T1" fmla="*/ 77 h 77"/>
                <a:gd name="T2" fmla="*/ 47 w 47"/>
                <a:gd name="T3" fmla="*/ 0 h 77"/>
                <a:gd name="T4" fmla="*/ 0 w 47"/>
                <a:gd name="T5" fmla="*/ 0 h 77"/>
                <a:gd name="T6" fmla="*/ 0 w 47"/>
                <a:gd name="T7" fmla="*/ 73 h 77"/>
                <a:gd name="T8" fmla="*/ 0 w 47"/>
                <a:gd name="T9" fmla="*/ 73 h 77"/>
                <a:gd name="T10" fmla="*/ 8 w 47"/>
                <a:gd name="T11" fmla="*/ 73 h 77"/>
                <a:gd name="T12" fmla="*/ 8 w 47"/>
                <a:gd name="T13" fmla="*/ 73 h 77"/>
                <a:gd name="T14" fmla="*/ 28 w 47"/>
                <a:gd name="T15" fmla="*/ 74 h 77"/>
                <a:gd name="T16" fmla="*/ 47 w 47"/>
                <a:gd name="T17" fmla="*/ 77 h 77"/>
                <a:gd name="T18" fmla="*/ 47 w 47"/>
                <a:gd name="T19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77">
                  <a:moveTo>
                    <a:pt x="47" y="77"/>
                  </a:moveTo>
                  <a:lnTo>
                    <a:pt x="47" y="0"/>
                  </a:lnTo>
                  <a:lnTo>
                    <a:pt x="0" y="0"/>
                  </a:lnTo>
                  <a:lnTo>
                    <a:pt x="0" y="73"/>
                  </a:lnTo>
                  <a:lnTo>
                    <a:pt x="0" y="73"/>
                  </a:lnTo>
                  <a:lnTo>
                    <a:pt x="8" y="73"/>
                  </a:lnTo>
                  <a:lnTo>
                    <a:pt x="8" y="73"/>
                  </a:lnTo>
                  <a:lnTo>
                    <a:pt x="28" y="74"/>
                  </a:lnTo>
                  <a:lnTo>
                    <a:pt x="47" y="77"/>
                  </a:lnTo>
                  <a:lnTo>
                    <a:pt x="47" y="7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en-US" sz="1013"/>
            </a:p>
          </p:txBody>
        </p:sp>
        <p:sp>
          <p:nvSpPr>
            <p:cNvPr id="58" name="Freeform 11015">
              <a:extLst>
                <a:ext uri="{FF2B5EF4-FFF2-40B4-BE49-F238E27FC236}">
                  <a16:creationId xmlns:a16="http://schemas.microsoft.com/office/drawing/2014/main" id="{98E7F936-E9B6-4CCC-80D2-58274BBB7A73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6800" y="2651168"/>
              <a:ext cx="33494" cy="31971"/>
            </a:xfrm>
            <a:custGeom>
              <a:avLst/>
              <a:gdLst>
                <a:gd name="T0" fmla="*/ 84 w 84"/>
                <a:gd name="T1" fmla="*/ 51 h 85"/>
                <a:gd name="T2" fmla="*/ 33 w 84"/>
                <a:gd name="T3" fmla="*/ 0 h 85"/>
                <a:gd name="T4" fmla="*/ 0 w 84"/>
                <a:gd name="T5" fmla="*/ 33 h 85"/>
                <a:gd name="T6" fmla="*/ 52 w 84"/>
                <a:gd name="T7" fmla="*/ 85 h 85"/>
                <a:gd name="T8" fmla="*/ 52 w 84"/>
                <a:gd name="T9" fmla="*/ 85 h 85"/>
                <a:gd name="T10" fmla="*/ 67 w 84"/>
                <a:gd name="T11" fmla="*/ 67 h 85"/>
                <a:gd name="T12" fmla="*/ 84 w 84"/>
                <a:gd name="T13" fmla="*/ 51 h 85"/>
                <a:gd name="T14" fmla="*/ 84 w 84"/>
                <a:gd name="T15" fmla="*/ 51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85">
                  <a:moveTo>
                    <a:pt x="84" y="51"/>
                  </a:moveTo>
                  <a:lnTo>
                    <a:pt x="33" y="0"/>
                  </a:lnTo>
                  <a:lnTo>
                    <a:pt x="0" y="33"/>
                  </a:lnTo>
                  <a:lnTo>
                    <a:pt x="52" y="85"/>
                  </a:lnTo>
                  <a:lnTo>
                    <a:pt x="52" y="85"/>
                  </a:lnTo>
                  <a:lnTo>
                    <a:pt x="67" y="67"/>
                  </a:lnTo>
                  <a:lnTo>
                    <a:pt x="84" y="51"/>
                  </a:lnTo>
                  <a:lnTo>
                    <a:pt x="84" y="5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en-US" sz="1013"/>
            </a:p>
          </p:txBody>
        </p:sp>
        <p:sp>
          <p:nvSpPr>
            <p:cNvPr id="59" name="Freeform 11016">
              <a:extLst>
                <a:ext uri="{FF2B5EF4-FFF2-40B4-BE49-F238E27FC236}">
                  <a16:creationId xmlns:a16="http://schemas.microsoft.com/office/drawing/2014/main" id="{6568B13A-9DD2-437A-865D-9B298162480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2746" y="2651168"/>
              <a:ext cx="31971" cy="30449"/>
            </a:xfrm>
            <a:custGeom>
              <a:avLst/>
              <a:gdLst>
                <a:gd name="T0" fmla="*/ 32 w 81"/>
                <a:gd name="T1" fmla="*/ 81 h 81"/>
                <a:gd name="T2" fmla="*/ 81 w 81"/>
                <a:gd name="T3" fmla="*/ 33 h 81"/>
                <a:gd name="T4" fmla="*/ 47 w 81"/>
                <a:gd name="T5" fmla="*/ 0 h 81"/>
                <a:gd name="T6" fmla="*/ 0 w 81"/>
                <a:gd name="T7" fmla="*/ 47 h 81"/>
                <a:gd name="T8" fmla="*/ 0 w 81"/>
                <a:gd name="T9" fmla="*/ 47 h 81"/>
                <a:gd name="T10" fmla="*/ 17 w 81"/>
                <a:gd name="T11" fmla="*/ 63 h 81"/>
                <a:gd name="T12" fmla="*/ 32 w 81"/>
                <a:gd name="T13" fmla="*/ 81 h 81"/>
                <a:gd name="T14" fmla="*/ 32 w 81"/>
                <a:gd name="T15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" h="81">
                  <a:moveTo>
                    <a:pt x="32" y="81"/>
                  </a:moveTo>
                  <a:lnTo>
                    <a:pt x="81" y="33"/>
                  </a:lnTo>
                  <a:lnTo>
                    <a:pt x="47" y="0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17" y="63"/>
                  </a:lnTo>
                  <a:lnTo>
                    <a:pt x="32" y="81"/>
                  </a:lnTo>
                  <a:lnTo>
                    <a:pt x="32" y="8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en-US" sz="1013"/>
            </a:p>
          </p:txBody>
        </p:sp>
      </p:grpSp>
      <p:sp>
        <p:nvSpPr>
          <p:cNvPr id="60" name="Freeform 2890">
            <a:extLst>
              <a:ext uri="{FF2B5EF4-FFF2-40B4-BE49-F238E27FC236}">
                <a16:creationId xmlns:a16="http://schemas.microsoft.com/office/drawing/2014/main" id="{21B7ED5D-53C9-4708-94A1-7D6DD23283A6}"/>
              </a:ext>
            </a:extLst>
          </p:cNvPr>
          <p:cNvSpPr>
            <a:spLocks noEditPoints="1"/>
          </p:cNvSpPr>
          <p:nvPr/>
        </p:nvSpPr>
        <p:spPr bwMode="auto">
          <a:xfrm>
            <a:off x="8324661" y="2683767"/>
            <a:ext cx="263129" cy="216694"/>
          </a:xfrm>
          <a:custGeom>
            <a:avLst/>
            <a:gdLst>
              <a:gd name="T0" fmla="*/ 498 w 719"/>
              <a:gd name="T1" fmla="*/ 263 h 586"/>
              <a:gd name="T2" fmla="*/ 480 w 719"/>
              <a:gd name="T3" fmla="*/ 248 h 586"/>
              <a:gd name="T4" fmla="*/ 474 w 719"/>
              <a:gd name="T5" fmla="*/ 227 h 586"/>
              <a:gd name="T6" fmla="*/ 480 w 719"/>
              <a:gd name="T7" fmla="*/ 206 h 586"/>
              <a:gd name="T8" fmla="*/ 498 w 719"/>
              <a:gd name="T9" fmla="*/ 191 h 586"/>
              <a:gd name="T10" fmla="*/ 520 w 719"/>
              <a:gd name="T11" fmla="*/ 189 h 586"/>
              <a:gd name="T12" fmla="*/ 540 w 719"/>
              <a:gd name="T13" fmla="*/ 200 h 586"/>
              <a:gd name="T14" fmla="*/ 551 w 719"/>
              <a:gd name="T15" fmla="*/ 219 h 586"/>
              <a:gd name="T16" fmla="*/ 549 w 719"/>
              <a:gd name="T17" fmla="*/ 242 h 586"/>
              <a:gd name="T18" fmla="*/ 534 w 719"/>
              <a:gd name="T19" fmla="*/ 259 h 586"/>
              <a:gd name="T20" fmla="*/ 513 w 719"/>
              <a:gd name="T21" fmla="*/ 266 h 586"/>
              <a:gd name="T22" fmla="*/ 367 w 719"/>
              <a:gd name="T23" fmla="*/ 265 h 586"/>
              <a:gd name="T24" fmla="*/ 348 w 719"/>
              <a:gd name="T25" fmla="*/ 254 h 586"/>
              <a:gd name="T26" fmla="*/ 337 w 719"/>
              <a:gd name="T27" fmla="*/ 235 h 586"/>
              <a:gd name="T28" fmla="*/ 339 w 719"/>
              <a:gd name="T29" fmla="*/ 212 h 586"/>
              <a:gd name="T30" fmla="*/ 354 w 719"/>
              <a:gd name="T31" fmla="*/ 195 h 586"/>
              <a:gd name="T32" fmla="*/ 375 w 719"/>
              <a:gd name="T33" fmla="*/ 188 h 586"/>
              <a:gd name="T34" fmla="*/ 397 w 719"/>
              <a:gd name="T35" fmla="*/ 195 h 586"/>
              <a:gd name="T36" fmla="*/ 411 w 719"/>
              <a:gd name="T37" fmla="*/ 212 h 586"/>
              <a:gd name="T38" fmla="*/ 413 w 719"/>
              <a:gd name="T39" fmla="*/ 235 h 586"/>
              <a:gd name="T40" fmla="*/ 402 w 719"/>
              <a:gd name="T41" fmla="*/ 254 h 586"/>
              <a:gd name="T42" fmla="*/ 383 w 719"/>
              <a:gd name="T43" fmla="*/ 265 h 586"/>
              <a:gd name="T44" fmla="*/ 237 w 719"/>
              <a:gd name="T45" fmla="*/ 266 h 586"/>
              <a:gd name="T46" fmla="*/ 216 w 719"/>
              <a:gd name="T47" fmla="*/ 259 h 586"/>
              <a:gd name="T48" fmla="*/ 201 w 719"/>
              <a:gd name="T49" fmla="*/ 242 h 586"/>
              <a:gd name="T50" fmla="*/ 199 w 719"/>
              <a:gd name="T51" fmla="*/ 219 h 586"/>
              <a:gd name="T52" fmla="*/ 210 w 719"/>
              <a:gd name="T53" fmla="*/ 200 h 586"/>
              <a:gd name="T54" fmla="*/ 229 w 719"/>
              <a:gd name="T55" fmla="*/ 189 h 586"/>
              <a:gd name="T56" fmla="*/ 253 w 719"/>
              <a:gd name="T57" fmla="*/ 191 h 586"/>
              <a:gd name="T58" fmla="*/ 269 w 719"/>
              <a:gd name="T59" fmla="*/ 206 h 586"/>
              <a:gd name="T60" fmla="*/ 276 w 719"/>
              <a:gd name="T61" fmla="*/ 227 h 586"/>
              <a:gd name="T62" fmla="*/ 269 w 719"/>
              <a:gd name="T63" fmla="*/ 248 h 586"/>
              <a:gd name="T64" fmla="*/ 253 w 719"/>
              <a:gd name="T65" fmla="*/ 263 h 586"/>
              <a:gd name="T66" fmla="*/ 237 w 719"/>
              <a:gd name="T67" fmla="*/ 266 h 586"/>
              <a:gd name="T68" fmla="*/ 34 w 719"/>
              <a:gd name="T69" fmla="*/ 0 h 586"/>
              <a:gd name="T70" fmla="*/ 12 w 719"/>
              <a:gd name="T71" fmla="*/ 13 h 586"/>
              <a:gd name="T72" fmla="*/ 2 w 719"/>
              <a:gd name="T73" fmla="*/ 37 h 586"/>
              <a:gd name="T74" fmla="*/ 2 w 719"/>
              <a:gd name="T75" fmla="*/ 445 h 586"/>
              <a:gd name="T76" fmla="*/ 13 w 719"/>
              <a:gd name="T77" fmla="*/ 466 h 586"/>
              <a:gd name="T78" fmla="*/ 34 w 719"/>
              <a:gd name="T79" fmla="*/ 478 h 586"/>
              <a:gd name="T80" fmla="*/ 73 w 719"/>
              <a:gd name="T81" fmla="*/ 574 h 586"/>
              <a:gd name="T82" fmla="*/ 77 w 719"/>
              <a:gd name="T83" fmla="*/ 583 h 586"/>
              <a:gd name="T84" fmla="*/ 85 w 719"/>
              <a:gd name="T85" fmla="*/ 586 h 586"/>
              <a:gd name="T86" fmla="*/ 228 w 719"/>
              <a:gd name="T87" fmla="*/ 478 h 586"/>
              <a:gd name="T88" fmla="*/ 694 w 719"/>
              <a:gd name="T89" fmla="*/ 476 h 586"/>
              <a:gd name="T90" fmla="*/ 712 w 719"/>
              <a:gd name="T91" fmla="*/ 460 h 586"/>
              <a:gd name="T92" fmla="*/ 719 w 719"/>
              <a:gd name="T93" fmla="*/ 436 h 586"/>
              <a:gd name="T94" fmla="*/ 716 w 719"/>
              <a:gd name="T95" fmla="*/ 27 h 586"/>
              <a:gd name="T96" fmla="*/ 702 w 719"/>
              <a:gd name="T97" fmla="*/ 7 h 586"/>
              <a:gd name="T98" fmla="*/ 677 w 719"/>
              <a:gd name="T99" fmla="*/ 0 h 5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719" h="586">
                <a:moveTo>
                  <a:pt x="513" y="266"/>
                </a:moveTo>
                <a:lnTo>
                  <a:pt x="505" y="265"/>
                </a:lnTo>
                <a:lnTo>
                  <a:pt x="498" y="263"/>
                </a:lnTo>
                <a:lnTo>
                  <a:pt x="490" y="259"/>
                </a:lnTo>
                <a:lnTo>
                  <a:pt x="485" y="254"/>
                </a:lnTo>
                <a:lnTo>
                  <a:pt x="480" y="248"/>
                </a:lnTo>
                <a:lnTo>
                  <a:pt x="476" y="242"/>
                </a:lnTo>
                <a:lnTo>
                  <a:pt x="474" y="235"/>
                </a:lnTo>
                <a:lnTo>
                  <a:pt x="474" y="227"/>
                </a:lnTo>
                <a:lnTo>
                  <a:pt x="474" y="219"/>
                </a:lnTo>
                <a:lnTo>
                  <a:pt x="476" y="212"/>
                </a:lnTo>
                <a:lnTo>
                  <a:pt x="480" y="206"/>
                </a:lnTo>
                <a:lnTo>
                  <a:pt x="485" y="200"/>
                </a:lnTo>
                <a:lnTo>
                  <a:pt x="490" y="195"/>
                </a:lnTo>
                <a:lnTo>
                  <a:pt x="498" y="191"/>
                </a:lnTo>
                <a:lnTo>
                  <a:pt x="505" y="189"/>
                </a:lnTo>
                <a:lnTo>
                  <a:pt x="513" y="188"/>
                </a:lnTo>
                <a:lnTo>
                  <a:pt x="520" y="189"/>
                </a:lnTo>
                <a:lnTo>
                  <a:pt x="527" y="191"/>
                </a:lnTo>
                <a:lnTo>
                  <a:pt x="534" y="195"/>
                </a:lnTo>
                <a:lnTo>
                  <a:pt x="540" y="200"/>
                </a:lnTo>
                <a:lnTo>
                  <a:pt x="545" y="206"/>
                </a:lnTo>
                <a:lnTo>
                  <a:pt x="549" y="212"/>
                </a:lnTo>
                <a:lnTo>
                  <a:pt x="551" y="219"/>
                </a:lnTo>
                <a:lnTo>
                  <a:pt x="551" y="227"/>
                </a:lnTo>
                <a:lnTo>
                  <a:pt x="551" y="235"/>
                </a:lnTo>
                <a:lnTo>
                  <a:pt x="549" y="242"/>
                </a:lnTo>
                <a:lnTo>
                  <a:pt x="545" y="248"/>
                </a:lnTo>
                <a:lnTo>
                  <a:pt x="540" y="254"/>
                </a:lnTo>
                <a:lnTo>
                  <a:pt x="534" y="259"/>
                </a:lnTo>
                <a:lnTo>
                  <a:pt x="527" y="263"/>
                </a:lnTo>
                <a:lnTo>
                  <a:pt x="520" y="265"/>
                </a:lnTo>
                <a:lnTo>
                  <a:pt x="513" y="266"/>
                </a:lnTo>
                <a:lnTo>
                  <a:pt x="513" y="266"/>
                </a:lnTo>
                <a:close/>
                <a:moveTo>
                  <a:pt x="375" y="266"/>
                </a:moveTo>
                <a:lnTo>
                  <a:pt x="367" y="265"/>
                </a:lnTo>
                <a:lnTo>
                  <a:pt x="360" y="263"/>
                </a:lnTo>
                <a:lnTo>
                  <a:pt x="354" y="259"/>
                </a:lnTo>
                <a:lnTo>
                  <a:pt x="348" y="254"/>
                </a:lnTo>
                <a:lnTo>
                  <a:pt x="343" y="248"/>
                </a:lnTo>
                <a:lnTo>
                  <a:pt x="339" y="242"/>
                </a:lnTo>
                <a:lnTo>
                  <a:pt x="337" y="235"/>
                </a:lnTo>
                <a:lnTo>
                  <a:pt x="336" y="227"/>
                </a:lnTo>
                <a:lnTo>
                  <a:pt x="337" y="219"/>
                </a:lnTo>
                <a:lnTo>
                  <a:pt x="339" y="212"/>
                </a:lnTo>
                <a:lnTo>
                  <a:pt x="343" y="206"/>
                </a:lnTo>
                <a:lnTo>
                  <a:pt x="348" y="200"/>
                </a:lnTo>
                <a:lnTo>
                  <a:pt x="354" y="195"/>
                </a:lnTo>
                <a:lnTo>
                  <a:pt x="360" y="191"/>
                </a:lnTo>
                <a:lnTo>
                  <a:pt x="367" y="189"/>
                </a:lnTo>
                <a:lnTo>
                  <a:pt x="375" y="188"/>
                </a:lnTo>
                <a:lnTo>
                  <a:pt x="383" y="189"/>
                </a:lnTo>
                <a:lnTo>
                  <a:pt x="391" y="191"/>
                </a:lnTo>
                <a:lnTo>
                  <a:pt x="397" y="195"/>
                </a:lnTo>
                <a:lnTo>
                  <a:pt x="402" y="200"/>
                </a:lnTo>
                <a:lnTo>
                  <a:pt x="407" y="206"/>
                </a:lnTo>
                <a:lnTo>
                  <a:pt x="411" y="212"/>
                </a:lnTo>
                <a:lnTo>
                  <a:pt x="413" y="219"/>
                </a:lnTo>
                <a:lnTo>
                  <a:pt x="414" y="227"/>
                </a:lnTo>
                <a:lnTo>
                  <a:pt x="413" y="235"/>
                </a:lnTo>
                <a:lnTo>
                  <a:pt x="411" y="242"/>
                </a:lnTo>
                <a:lnTo>
                  <a:pt x="407" y="248"/>
                </a:lnTo>
                <a:lnTo>
                  <a:pt x="402" y="254"/>
                </a:lnTo>
                <a:lnTo>
                  <a:pt x="397" y="259"/>
                </a:lnTo>
                <a:lnTo>
                  <a:pt x="391" y="263"/>
                </a:lnTo>
                <a:lnTo>
                  <a:pt x="383" y="265"/>
                </a:lnTo>
                <a:lnTo>
                  <a:pt x="375" y="266"/>
                </a:lnTo>
                <a:lnTo>
                  <a:pt x="375" y="266"/>
                </a:lnTo>
                <a:close/>
                <a:moveTo>
                  <a:pt x="237" y="266"/>
                </a:moveTo>
                <a:lnTo>
                  <a:pt x="229" y="265"/>
                </a:lnTo>
                <a:lnTo>
                  <a:pt x="222" y="263"/>
                </a:lnTo>
                <a:lnTo>
                  <a:pt x="216" y="259"/>
                </a:lnTo>
                <a:lnTo>
                  <a:pt x="210" y="254"/>
                </a:lnTo>
                <a:lnTo>
                  <a:pt x="205" y="248"/>
                </a:lnTo>
                <a:lnTo>
                  <a:pt x="201" y="242"/>
                </a:lnTo>
                <a:lnTo>
                  <a:pt x="199" y="235"/>
                </a:lnTo>
                <a:lnTo>
                  <a:pt x="198" y="227"/>
                </a:lnTo>
                <a:lnTo>
                  <a:pt x="199" y="219"/>
                </a:lnTo>
                <a:lnTo>
                  <a:pt x="201" y="212"/>
                </a:lnTo>
                <a:lnTo>
                  <a:pt x="205" y="206"/>
                </a:lnTo>
                <a:lnTo>
                  <a:pt x="210" y="200"/>
                </a:lnTo>
                <a:lnTo>
                  <a:pt x="216" y="195"/>
                </a:lnTo>
                <a:lnTo>
                  <a:pt x="222" y="191"/>
                </a:lnTo>
                <a:lnTo>
                  <a:pt x="229" y="189"/>
                </a:lnTo>
                <a:lnTo>
                  <a:pt x="237" y="188"/>
                </a:lnTo>
                <a:lnTo>
                  <a:pt x="245" y="189"/>
                </a:lnTo>
                <a:lnTo>
                  <a:pt x="253" y="191"/>
                </a:lnTo>
                <a:lnTo>
                  <a:pt x="259" y="195"/>
                </a:lnTo>
                <a:lnTo>
                  <a:pt x="264" y="200"/>
                </a:lnTo>
                <a:lnTo>
                  <a:pt x="269" y="206"/>
                </a:lnTo>
                <a:lnTo>
                  <a:pt x="273" y="212"/>
                </a:lnTo>
                <a:lnTo>
                  <a:pt x="275" y="219"/>
                </a:lnTo>
                <a:lnTo>
                  <a:pt x="276" y="227"/>
                </a:lnTo>
                <a:lnTo>
                  <a:pt x="275" y="235"/>
                </a:lnTo>
                <a:lnTo>
                  <a:pt x="273" y="242"/>
                </a:lnTo>
                <a:lnTo>
                  <a:pt x="269" y="248"/>
                </a:lnTo>
                <a:lnTo>
                  <a:pt x="264" y="254"/>
                </a:lnTo>
                <a:lnTo>
                  <a:pt x="259" y="259"/>
                </a:lnTo>
                <a:lnTo>
                  <a:pt x="253" y="263"/>
                </a:lnTo>
                <a:lnTo>
                  <a:pt x="245" y="265"/>
                </a:lnTo>
                <a:lnTo>
                  <a:pt x="237" y="266"/>
                </a:lnTo>
                <a:lnTo>
                  <a:pt x="237" y="266"/>
                </a:lnTo>
                <a:close/>
                <a:moveTo>
                  <a:pt x="677" y="0"/>
                </a:moveTo>
                <a:lnTo>
                  <a:pt x="43" y="0"/>
                </a:lnTo>
                <a:lnTo>
                  <a:pt x="34" y="0"/>
                </a:lnTo>
                <a:lnTo>
                  <a:pt x="25" y="2"/>
                </a:lnTo>
                <a:lnTo>
                  <a:pt x="18" y="7"/>
                </a:lnTo>
                <a:lnTo>
                  <a:pt x="12" y="13"/>
                </a:lnTo>
                <a:lnTo>
                  <a:pt x="8" y="19"/>
                </a:lnTo>
                <a:lnTo>
                  <a:pt x="4" y="27"/>
                </a:lnTo>
                <a:lnTo>
                  <a:pt x="2" y="37"/>
                </a:lnTo>
                <a:lnTo>
                  <a:pt x="0" y="47"/>
                </a:lnTo>
                <a:lnTo>
                  <a:pt x="0" y="436"/>
                </a:lnTo>
                <a:lnTo>
                  <a:pt x="2" y="445"/>
                </a:lnTo>
                <a:lnTo>
                  <a:pt x="4" y="453"/>
                </a:lnTo>
                <a:lnTo>
                  <a:pt x="8" y="460"/>
                </a:lnTo>
                <a:lnTo>
                  <a:pt x="13" y="466"/>
                </a:lnTo>
                <a:lnTo>
                  <a:pt x="19" y="471"/>
                </a:lnTo>
                <a:lnTo>
                  <a:pt x="27" y="476"/>
                </a:lnTo>
                <a:lnTo>
                  <a:pt x="34" y="478"/>
                </a:lnTo>
                <a:lnTo>
                  <a:pt x="43" y="478"/>
                </a:lnTo>
                <a:lnTo>
                  <a:pt x="73" y="478"/>
                </a:lnTo>
                <a:lnTo>
                  <a:pt x="73" y="574"/>
                </a:lnTo>
                <a:lnTo>
                  <a:pt x="73" y="578"/>
                </a:lnTo>
                <a:lnTo>
                  <a:pt x="74" y="580"/>
                </a:lnTo>
                <a:lnTo>
                  <a:pt x="77" y="583"/>
                </a:lnTo>
                <a:lnTo>
                  <a:pt x="79" y="585"/>
                </a:lnTo>
                <a:lnTo>
                  <a:pt x="81" y="586"/>
                </a:lnTo>
                <a:lnTo>
                  <a:pt x="85" y="586"/>
                </a:lnTo>
                <a:lnTo>
                  <a:pt x="88" y="586"/>
                </a:lnTo>
                <a:lnTo>
                  <a:pt x="92" y="584"/>
                </a:lnTo>
                <a:lnTo>
                  <a:pt x="228" y="478"/>
                </a:lnTo>
                <a:lnTo>
                  <a:pt x="677" y="478"/>
                </a:lnTo>
                <a:lnTo>
                  <a:pt x="686" y="478"/>
                </a:lnTo>
                <a:lnTo>
                  <a:pt x="694" y="476"/>
                </a:lnTo>
                <a:lnTo>
                  <a:pt x="701" y="471"/>
                </a:lnTo>
                <a:lnTo>
                  <a:pt x="707" y="466"/>
                </a:lnTo>
                <a:lnTo>
                  <a:pt x="712" y="460"/>
                </a:lnTo>
                <a:lnTo>
                  <a:pt x="716" y="453"/>
                </a:lnTo>
                <a:lnTo>
                  <a:pt x="719" y="445"/>
                </a:lnTo>
                <a:lnTo>
                  <a:pt x="719" y="436"/>
                </a:lnTo>
                <a:lnTo>
                  <a:pt x="719" y="47"/>
                </a:lnTo>
                <a:lnTo>
                  <a:pt x="719" y="37"/>
                </a:lnTo>
                <a:lnTo>
                  <a:pt x="716" y="27"/>
                </a:lnTo>
                <a:lnTo>
                  <a:pt x="713" y="19"/>
                </a:lnTo>
                <a:lnTo>
                  <a:pt x="708" y="12"/>
                </a:lnTo>
                <a:lnTo>
                  <a:pt x="702" y="7"/>
                </a:lnTo>
                <a:lnTo>
                  <a:pt x="695" y="2"/>
                </a:lnTo>
                <a:lnTo>
                  <a:pt x="687" y="0"/>
                </a:lnTo>
                <a:lnTo>
                  <a:pt x="677" y="0"/>
                </a:lnTo>
                <a:close/>
              </a:path>
            </a:pathLst>
          </a:custGeom>
          <a:noFill/>
          <a:ln>
            <a:solidFill>
              <a:srgbClr val="6B6C6D"/>
            </a:solidFill>
          </a:ln>
          <a:extLst/>
        </p:spPr>
        <p:txBody>
          <a:bodyPr/>
          <a:lstStyle/>
          <a:p>
            <a:pPr eaLnBrk="1" hangingPunct="1">
              <a:defRPr/>
            </a:pPr>
            <a:endParaRPr lang="en-US" altLang="zh-CN" sz="1013"/>
          </a:p>
        </p:txBody>
      </p:sp>
      <p:sp>
        <p:nvSpPr>
          <p:cNvPr id="61" name="Freeform 2890">
            <a:extLst>
              <a:ext uri="{FF2B5EF4-FFF2-40B4-BE49-F238E27FC236}">
                <a16:creationId xmlns:a16="http://schemas.microsoft.com/office/drawing/2014/main" id="{BC2213D1-AA1D-4D9A-BB60-F3159407A51C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8036531" y="2625427"/>
            <a:ext cx="264319" cy="216694"/>
          </a:xfrm>
          <a:custGeom>
            <a:avLst/>
            <a:gdLst>
              <a:gd name="T0" fmla="*/ 498 w 719"/>
              <a:gd name="T1" fmla="*/ 263 h 586"/>
              <a:gd name="T2" fmla="*/ 480 w 719"/>
              <a:gd name="T3" fmla="*/ 248 h 586"/>
              <a:gd name="T4" fmla="*/ 474 w 719"/>
              <a:gd name="T5" fmla="*/ 227 h 586"/>
              <a:gd name="T6" fmla="*/ 480 w 719"/>
              <a:gd name="T7" fmla="*/ 206 h 586"/>
              <a:gd name="T8" fmla="*/ 498 w 719"/>
              <a:gd name="T9" fmla="*/ 191 h 586"/>
              <a:gd name="T10" fmla="*/ 520 w 719"/>
              <a:gd name="T11" fmla="*/ 189 h 586"/>
              <a:gd name="T12" fmla="*/ 540 w 719"/>
              <a:gd name="T13" fmla="*/ 200 h 586"/>
              <a:gd name="T14" fmla="*/ 551 w 719"/>
              <a:gd name="T15" fmla="*/ 219 h 586"/>
              <a:gd name="T16" fmla="*/ 549 w 719"/>
              <a:gd name="T17" fmla="*/ 242 h 586"/>
              <a:gd name="T18" fmla="*/ 534 w 719"/>
              <a:gd name="T19" fmla="*/ 259 h 586"/>
              <a:gd name="T20" fmla="*/ 513 w 719"/>
              <a:gd name="T21" fmla="*/ 266 h 586"/>
              <a:gd name="T22" fmla="*/ 367 w 719"/>
              <a:gd name="T23" fmla="*/ 265 h 586"/>
              <a:gd name="T24" fmla="*/ 348 w 719"/>
              <a:gd name="T25" fmla="*/ 254 h 586"/>
              <a:gd name="T26" fmla="*/ 337 w 719"/>
              <a:gd name="T27" fmla="*/ 235 h 586"/>
              <a:gd name="T28" fmla="*/ 339 w 719"/>
              <a:gd name="T29" fmla="*/ 212 h 586"/>
              <a:gd name="T30" fmla="*/ 354 w 719"/>
              <a:gd name="T31" fmla="*/ 195 h 586"/>
              <a:gd name="T32" fmla="*/ 375 w 719"/>
              <a:gd name="T33" fmla="*/ 188 h 586"/>
              <a:gd name="T34" fmla="*/ 397 w 719"/>
              <a:gd name="T35" fmla="*/ 195 h 586"/>
              <a:gd name="T36" fmla="*/ 411 w 719"/>
              <a:gd name="T37" fmla="*/ 212 h 586"/>
              <a:gd name="T38" fmla="*/ 413 w 719"/>
              <a:gd name="T39" fmla="*/ 235 h 586"/>
              <a:gd name="T40" fmla="*/ 402 w 719"/>
              <a:gd name="T41" fmla="*/ 254 h 586"/>
              <a:gd name="T42" fmla="*/ 383 w 719"/>
              <a:gd name="T43" fmla="*/ 265 h 586"/>
              <a:gd name="T44" fmla="*/ 237 w 719"/>
              <a:gd name="T45" fmla="*/ 266 h 586"/>
              <a:gd name="T46" fmla="*/ 216 w 719"/>
              <a:gd name="T47" fmla="*/ 259 h 586"/>
              <a:gd name="T48" fmla="*/ 201 w 719"/>
              <a:gd name="T49" fmla="*/ 242 h 586"/>
              <a:gd name="T50" fmla="*/ 199 w 719"/>
              <a:gd name="T51" fmla="*/ 219 h 586"/>
              <a:gd name="T52" fmla="*/ 210 w 719"/>
              <a:gd name="T53" fmla="*/ 200 h 586"/>
              <a:gd name="T54" fmla="*/ 229 w 719"/>
              <a:gd name="T55" fmla="*/ 189 h 586"/>
              <a:gd name="T56" fmla="*/ 253 w 719"/>
              <a:gd name="T57" fmla="*/ 191 h 586"/>
              <a:gd name="T58" fmla="*/ 269 w 719"/>
              <a:gd name="T59" fmla="*/ 206 h 586"/>
              <a:gd name="T60" fmla="*/ 276 w 719"/>
              <a:gd name="T61" fmla="*/ 227 h 586"/>
              <a:gd name="T62" fmla="*/ 269 w 719"/>
              <a:gd name="T63" fmla="*/ 248 h 586"/>
              <a:gd name="T64" fmla="*/ 253 w 719"/>
              <a:gd name="T65" fmla="*/ 263 h 586"/>
              <a:gd name="T66" fmla="*/ 237 w 719"/>
              <a:gd name="T67" fmla="*/ 266 h 586"/>
              <a:gd name="T68" fmla="*/ 34 w 719"/>
              <a:gd name="T69" fmla="*/ 0 h 586"/>
              <a:gd name="T70" fmla="*/ 12 w 719"/>
              <a:gd name="T71" fmla="*/ 13 h 586"/>
              <a:gd name="T72" fmla="*/ 2 w 719"/>
              <a:gd name="T73" fmla="*/ 37 h 586"/>
              <a:gd name="T74" fmla="*/ 2 w 719"/>
              <a:gd name="T75" fmla="*/ 445 h 586"/>
              <a:gd name="T76" fmla="*/ 13 w 719"/>
              <a:gd name="T77" fmla="*/ 466 h 586"/>
              <a:gd name="T78" fmla="*/ 34 w 719"/>
              <a:gd name="T79" fmla="*/ 478 h 586"/>
              <a:gd name="T80" fmla="*/ 73 w 719"/>
              <a:gd name="T81" fmla="*/ 574 h 586"/>
              <a:gd name="T82" fmla="*/ 77 w 719"/>
              <a:gd name="T83" fmla="*/ 583 h 586"/>
              <a:gd name="T84" fmla="*/ 85 w 719"/>
              <a:gd name="T85" fmla="*/ 586 h 586"/>
              <a:gd name="T86" fmla="*/ 228 w 719"/>
              <a:gd name="T87" fmla="*/ 478 h 586"/>
              <a:gd name="T88" fmla="*/ 694 w 719"/>
              <a:gd name="T89" fmla="*/ 476 h 586"/>
              <a:gd name="T90" fmla="*/ 712 w 719"/>
              <a:gd name="T91" fmla="*/ 460 h 586"/>
              <a:gd name="T92" fmla="*/ 719 w 719"/>
              <a:gd name="T93" fmla="*/ 436 h 586"/>
              <a:gd name="T94" fmla="*/ 716 w 719"/>
              <a:gd name="T95" fmla="*/ 27 h 586"/>
              <a:gd name="T96" fmla="*/ 702 w 719"/>
              <a:gd name="T97" fmla="*/ 7 h 586"/>
              <a:gd name="T98" fmla="*/ 677 w 719"/>
              <a:gd name="T99" fmla="*/ 0 h 5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719" h="586">
                <a:moveTo>
                  <a:pt x="513" y="266"/>
                </a:moveTo>
                <a:lnTo>
                  <a:pt x="505" y="265"/>
                </a:lnTo>
                <a:lnTo>
                  <a:pt x="498" y="263"/>
                </a:lnTo>
                <a:lnTo>
                  <a:pt x="490" y="259"/>
                </a:lnTo>
                <a:lnTo>
                  <a:pt x="485" y="254"/>
                </a:lnTo>
                <a:lnTo>
                  <a:pt x="480" y="248"/>
                </a:lnTo>
                <a:lnTo>
                  <a:pt x="476" y="242"/>
                </a:lnTo>
                <a:lnTo>
                  <a:pt x="474" y="235"/>
                </a:lnTo>
                <a:lnTo>
                  <a:pt x="474" y="227"/>
                </a:lnTo>
                <a:lnTo>
                  <a:pt x="474" y="219"/>
                </a:lnTo>
                <a:lnTo>
                  <a:pt x="476" y="212"/>
                </a:lnTo>
                <a:lnTo>
                  <a:pt x="480" y="206"/>
                </a:lnTo>
                <a:lnTo>
                  <a:pt x="485" y="200"/>
                </a:lnTo>
                <a:lnTo>
                  <a:pt x="490" y="195"/>
                </a:lnTo>
                <a:lnTo>
                  <a:pt x="498" y="191"/>
                </a:lnTo>
                <a:lnTo>
                  <a:pt x="505" y="189"/>
                </a:lnTo>
                <a:lnTo>
                  <a:pt x="513" y="188"/>
                </a:lnTo>
                <a:lnTo>
                  <a:pt x="520" y="189"/>
                </a:lnTo>
                <a:lnTo>
                  <a:pt x="527" y="191"/>
                </a:lnTo>
                <a:lnTo>
                  <a:pt x="534" y="195"/>
                </a:lnTo>
                <a:lnTo>
                  <a:pt x="540" y="200"/>
                </a:lnTo>
                <a:lnTo>
                  <a:pt x="545" y="206"/>
                </a:lnTo>
                <a:lnTo>
                  <a:pt x="549" y="212"/>
                </a:lnTo>
                <a:lnTo>
                  <a:pt x="551" y="219"/>
                </a:lnTo>
                <a:lnTo>
                  <a:pt x="551" y="227"/>
                </a:lnTo>
                <a:lnTo>
                  <a:pt x="551" y="235"/>
                </a:lnTo>
                <a:lnTo>
                  <a:pt x="549" y="242"/>
                </a:lnTo>
                <a:lnTo>
                  <a:pt x="545" y="248"/>
                </a:lnTo>
                <a:lnTo>
                  <a:pt x="540" y="254"/>
                </a:lnTo>
                <a:lnTo>
                  <a:pt x="534" y="259"/>
                </a:lnTo>
                <a:lnTo>
                  <a:pt x="527" y="263"/>
                </a:lnTo>
                <a:lnTo>
                  <a:pt x="520" y="265"/>
                </a:lnTo>
                <a:lnTo>
                  <a:pt x="513" y="266"/>
                </a:lnTo>
                <a:lnTo>
                  <a:pt x="513" y="266"/>
                </a:lnTo>
                <a:close/>
                <a:moveTo>
                  <a:pt x="375" y="266"/>
                </a:moveTo>
                <a:lnTo>
                  <a:pt x="367" y="265"/>
                </a:lnTo>
                <a:lnTo>
                  <a:pt x="360" y="263"/>
                </a:lnTo>
                <a:lnTo>
                  <a:pt x="354" y="259"/>
                </a:lnTo>
                <a:lnTo>
                  <a:pt x="348" y="254"/>
                </a:lnTo>
                <a:lnTo>
                  <a:pt x="343" y="248"/>
                </a:lnTo>
                <a:lnTo>
                  <a:pt x="339" y="242"/>
                </a:lnTo>
                <a:lnTo>
                  <a:pt x="337" y="235"/>
                </a:lnTo>
                <a:lnTo>
                  <a:pt x="336" y="227"/>
                </a:lnTo>
                <a:lnTo>
                  <a:pt x="337" y="219"/>
                </a:lnTo>
                <a:lnTo>
                  <a:pt x="339" y="212"/>
                </a:lnTo>
                <a:lnTo>
                  <a:pt x="343" y="206"/>
                </a:lnTo>
                <a:lnTo>
                  <a:pt x="348" y="200"/>
                </a:lnTo>
                <a:lnTo>
                  <a:pt x="354" y="195"/>
                </a:lnTo>
                <a:lnTo>
                  <a:pt x="360" y="191"/>
                </a:lnTo>
                <a:lnTo>
                  <a:pt x="367" y="189"/>
                </a:lnTo>
                <a:lnTo>
                  <a:pt x="375" y="188"/>
                </a:lnTo>
                <a:lnTo>
                  <a:pt x="383" y="189"/>
                </a:lnTo>
                <a:lnTo>
                  <a:pt x="391" y="191"/>
                </a:lnTo>
                <a:lnTo>
                  <a:pt x="397" y="195"/>
                </a:lnTo>
                <a:lnTo>
                  <a:pt x="402" y="200"/>
                </a:lnTo>
                <a:lnTo>
                  <a:pt x="407" y="206"/>
                </a:lnTo>
                <a:lnTo>
                  <a:pt x="411" y="212"/>
                </a:lnTo>
                <a:lnTo>
                  <a:pt x="413" y="219"/>
                </a:lnTo>
                <a:lnTo>
                  <a:pt x="414" y="227"/>
                </a:lnTo>
                <a:lnTo>
                  <a:pt x="413" y="235"/>
                </a:lnTo>
                <a:lnTo>
                  <a:pt x="411" y="242"/>
                </a:lnTo>
                <a:lnTo>
                  <a:pt x="407" y="248"/>
                </a:lnTo>
                <a:lnTo>
                  <a:pt x="402" y="254"/>
                </a:lnTo>
                <a:lnTo>
                  <a:pt x="397" y="259"/>
                </a:lnTo>
                <a:lnTo>
                  <a:pt x="391" y="263"/>
                </a:lnTo>
                <a:lnTo>
                  <a:pt x="383" y="265"/>
                </a:lnTo>
                <a:lnTo>
                  <a:pt x="375" y="266"/>
                </a:lnTo>
                <a:lnTo>
                  <a:pt x="375" y="266"/>
                </a:lnTo>
                <a:close/>
                <a:moveTo>
                  <a:pt x="237" y="266"/>
                </a:moveTo>
                <a:lnTo>
                  <a:pt x="229" y="265"/>
                </a:lnTo>
                <a:lnTo>
                  <a:pt x="222" y="263"/>
                </a:lnTo>
                <a:lnTo>
                  <a:pt x="216" y="259"/>
                </a:lnTo>
                <a:lnTo>
                  <a:pt x="210" y="254"/>
                </a:lnTo>
                <a:lnTo>
                  <a:pt x="205" y="248"/>
                </a:lnTo>
                <a:lnTo>
                  <a:pt x="201" y="242"/>
                </a:lnTo>
                <a:lnTo>
                  <a:pt x="199" y="235"/>
                </a:lnTo>
                <a:lnTo>
                  <a:pt x="198" y="227"/>
                </a:lnTo>
                <a:lnTo>
                  <a:pt x="199" y="219"/>
                </a:lnTo>
                <a:lnTo>
                  <a:pt x="201" y="212"/>
                </a:lnTo>
                <a:lnTo>
                  <a:pt x="205" y="206"/>
                </a:lnTo>
                <a:lnTo>
                  <a:pt x="210" y="200"/>
                </a:lnTo>
                <a:lnTo>
                  <a:pt x="216" y="195"/>
                </a:lnTo>
                <a:lnTo>
                  <a:pt x="222" y="191"/>
                </a:lnTo>
                <a:lnTo>
                  <a:pt x="229" y="189"/>
                </a:lnTo>
                <a:lnTo>
                  <a:pt x="237" y="188"/>
                </a:lnTo>
                <a:lnTo>
                  <a:pt x="245" y="189"/>
                </a:lnTo>
                <a:lnTo>
                  <a:pt x="253" y="191"/>
                </a:lnTo>
                <a:lnTo>
                  <a:pt x="259" y="195"/>
                </a:lnTo>
                <a:lnTo>
                  <a:pt x="264" y="200"/>
                </a:lnTo>
                <a:lnTo>
                  <a:pt x="269" y="206"/>
                </a:lnTo>
                <a:lnTo>
                  <a:pt x="273" y="212"/>
                </a:lnTo>
                <a:lnTo>
                  <a:pt x="275" y="219"/>
                </a:lnTo>
                <a:lnTo>
                  <a:pt x="276" y="227"/>
                </a:lnTo>
                <a:lnTo>
                  <a:pt x="275" y="235"/>
                </a:lnTo>
                <a:lnTo>
                  <a:pt x="273" y="242"/>
                </a:lnTo>
                <a:lnTo>
                  <a:pt x="269" y="248"/>
                </a:lnTo>
                <a:lnTo>
                  <a:pt x="264" y="254"/>
                </a:lnTo>
                <a:lnTo>
                  <a:pt x="259" y="259"/>
                </a:lnTo>
                <a:lnTo>
                  <a:pt x="253" y="263"/>
                </a:lnTo>
                <a:lnTo>
                  <a:pt x="245" y="265"/>
                </a:lnTo>
                <a:lnTo>
                  <a:pt x="237" y="266"/>
                </a:lnTo>
                <a:lnTo>
                  <a:pt x="237" y="266"/>
                </a:lnTo>
                <a:close/>
                <a:moveTo>
                  <a:pt x="677" y="0"/>
                </a:moveTo>
                <a:lnTo>
                  <a:pt x="43" y="0"/>
                </a:lnTo>
                <a:lnTo>
                  <a:pt x="34" y="0"/>
                </a:lnTo>
                <a:lnTo>
                  <a:pt x="25" y="2"/>
                </a:lnTo>
                <a:lnTo>
                  <a:pt x="18" y="7"/>
                </a:lnTo>
                <a:lnTo>
                  <a:pt x="12" y="13"/>
                </a:lnTo>
                <a:lnTo>
                  <a:pt x="8" y="19"/>
                </a:lnTo>
                <a:lnTo>
                  <a:pt x="4" y="27"/>
                </a:lnTo>
                <a:lnTo>
                  <a:pt x="2" y="37"/>
                </a:lnTo>
                <a:lnTo>
                  <a:pt x="0" y="47"/>
                </a:lnTo>
                <a:lnTo>
                  <a:pt x="0" y="436"/>
                </a:lnTo>
                <a:lnTo>
                  <a:pt x="2" y="445"/>
                </a:lnTo>
                <a:lnTo>
                  <a:pt x="4" y="453"/>
                </a:lnTo>
                <a:lnTo>
                  <a:pt x="8" y="460"/>
                </a:lnTo>
                <a:lnTo>
                  <a:pt x="13" y="466"/>
                </a:lnTo>
                <a:lnTo>
                  <a:pt x="19" y="471"/>
                </a:lnTo>
                <a:lnTo>
                  <a:pt x="27" y="476"/>
                </a:lnTo>
                <a:lnTo>
                  <a:pt x="34" y="478"/>
                </a:lnTo>
                <a:lnTo>
                  <a:pt x="43" y="478"/>
                </a:lnTo>
                <a:lnTo>
                  <a:pt x="73" y="478"/>
                </a:lnTo>
                <a:lnTo>
                  <a:pt x="73" y="574"/>
                </a:lnTo>
                <a:lnTo>
                  <a:pt x="73" y="578"/>
                </a:lnTo>
                <a:lnTo>
                  <a:pt x="74" y="580"/>
                </a:lnTo>
                <a:lnTo>
                  <a:pt x="77" y="583"/>
                </a:lnTo>
                <a:lnTo>
                  <a:pt x="79" y="585"/>
                </a:lnTo>
                <a:lnTo>
                  <a:pt x="81" y="586"/>
                </a:lnTo>
                <a:lnTo>
                  <a:pt x="85" y="586"/>
                </a:lnTo>
                <a:lnTo>
                  <a:pt x="88" y="586"/>
                </a:lnTo>
                <a:lnTo>
                  <a:pt x="92" y="584"/>
                </a:lnTo>
                <a:lnTo>
                  <a:pt x="228" y="478"/>
                </a:lnTo>
                <a:lnTo>
                  <a:pt x="677" y="478"/>
                </a:lnTo>
                <a:lnTo>
                  <a:pt x="686" y="478"/>
                </a:lnTo>
                <a:lnTo>
                  <a:pt x="694" y="476"/>
                </a:lnTo>
                <a:lnTo>
                  <a:pt x="701" y="471"/>
                </a:lnTo>
                <a:lnTo>
                  <a:pt x="707" y="466"/>
                </a:lnTo>
                <a:lnTo>
                  <a:pt x="712" y="460"/>
                </a:lnTo>
                <a:lnTo>
                  <a:pt x="716" y="453"/>
                </a:lnTo>
                <a:lnTo>
                  <a:pt x="719" y="445"/>
                </a:lnTo>
                <a:lnTo>
                  <a:pt x="719" y="436"/>
                </a:lnTo>
                <a:lnTo>
                  <a:pt x="719" y="47"/>
                </a:lnTo>
                <a:lnTo>
                  <a:pt x="719" y="37"/>
                </a:lnTo>
                <a:lnTo>
                  <a:pt x="716" y="27"/>
                </a:lnTo>
                <a:lnTo>
                  <a:pt x="713" y="19"/>
                </a:lnTo>
                <a:lnTo>
                  <a:pt x="708" y="12"/>
                </a:lnTo>
                <a:lnTo>
                  <a:pt x="702" y="7"/>
                </a:lnTo>
                <a:lnTo>
                  <a:pt x="695" y="2"/>
                </a:lnTo>
                <a:lnTo>
                  <a:pt x="687" y="0"/>
                </a:lnTo>
                <a:lnTo>
                  <a:pt x="677" y="0"/>
                </a:lnTo>
                <a:close/>
              </a:path>
            </a:pathLst>
          </a:custGeom>
          <a:noFill/>
          <a:ln>
            <a:solidFill>
              <a:srgbClr val="6B6C6D"/>
            </a:solidFill>
          </a:ln>
          <a:extLst/>
        </p:spPr>
        <p:txBody>
          <a:bodyPr/>
          <a:lstStyle/>
          <a:p>
            <a:pPr eaLnBrk="1" hangingPunct="1">
              <a:defRPr/>
            </a:pPr>
            <a:endParaRPr lang="en-US" altLang="zh-CN" sz="1013"/>
          </a:p>
        </p:txBody>
      </p:sp>
    </p:spTree>
    <p:extLst>
      <p:ext uri="{BB962C8B-B14F-4D97-AF65-F5344CB8AC3E}">
        <p14:creationId xmlns:p14="http://schemas.microsoft.com/office/powerpoint/2010/main" val="1231918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8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9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2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4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8" fill="hold">
                      <p:stCondLst>
                        <p:cond delay="indefinite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/>
      <p:bldP spid="9" grpId="0" animBg="1"/>
      <p:bldP spid="10" grpId="0"/>
      <p:bldP spid="11" grpId="0" animBg="1"/>
      <p:bldP spid="12" grpId="0"/>
      <p:bldP spid="13" grpId="0" animBg="1"/>
      <p:bldP spid="14" grpId="0"/>
      <p:bldP spid="15" grpId="0" animBg="1"/>
      <p:bldP spid="16" grpId="0"/>
      <p:bldP spid="17" grpId="0"/>
      <p:bldP spid="18" grpId="0" animBg="1"/>
      <p:bldP spid="19" grpId="0"/>
      <p:bldP spid="20" grpId="0" animBg="1"/>
      <p:bldP spid="21" grpId="0"/>
      <p:bldP spid="22" grpId="0" animBg="1"/>
      <p:bldP spid="23" grpId="0"/>
      <p:bldP spid="24" grpId="0" animBg="1"/>
      <p:bldP spid="25" grpId="0"/>
      <p:bldP spid="26" grpId="0" animBg="1"/>
      <p:bldP spid="60" grpId="0" animBg="1"/>
      <p:bldP spid="6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B958A12D-1AE9-4C33-84B5-54C1CA6B03AE}"/>
              </a:ext>
            </a:extLst>
          </p:cNvPr>
          <p:cNvSpPr/>
          <p:nvPr/>
        </p:nvSpPr>
        <p:spPr>
          <a:xfrm>
            <a:off x="4676031" y="2093990"/>
            <a:ext cx="4158462" cy="1087664"/>
          </a:xfrm>
          <a:prstGeom prst="rect">
            <a:avLst/>
          </a:prstGeom>
          <a:solidFill>
            <a:srgbClr val="FFF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rgbClr val="ADA095"/>
              </a:solidFill>
            </a:endParaRPr>
          </a:p>
        </p:txBody>
      </p:sp>
      <p:sp>
        <p:nvSpPr>
          <p:cNvPr id="11" name="等腰三角形 5">
            <a:extLst>
              <a:ext uri="{FF2B5EF4-FFF2-40B4-BE49-F238E27FC236}">
                <a16:creationId xmlns:a16="http://schemas.microsoft.com/office/drawing/2014/main" id="{AB1F1CDA-106E-4A69-A2A2-A08BC80FCAB3}"/>
              </a:ext>
            </a:extLst>
          </p:cNvPr>
          <p:cNvSpPr/>
          <p:nvPr/>
        </p:nvSpPr>
        <p:spPr>
          <a:xfrm rot="5400000">
            <a:off x="3371763" y="1940096"/>
            <a:ext cx="1087664" cy="1395452"/>
          </a:xfrm>
          <a:custGeom>
            <a:avLst/>
            <a:gdLst/>
            <a:ahLst/>
            <a:cxnLst/>
            <a:rect l="l" t="t" r="r" b="b"/>
            <a:pathLst>
              <a:path w="1450218" h="1860602">
                <a:moveTo>
                  <a:pt x="0" y="1860602"/>
                </a:moveTo>
                <a:lnTo>
                  <a:pt x="0" y="132410"/>
                </a:lnTo>
                <a:lnTo>
                  <a:pt x="582757" y="132410"/>
                </a:lnTo>
                <a:lnTo>
                  <a:pt x="725109" y="0"/>
                </a:lnTo>
                <a:lnTo>
                  <a:pt x="867461" y="132410"/>
                </a:lnTo>
                <a:lnTo>
                  <a:pt x="1450218" y="132410"/>
                </a:lnTo>
                <a:lnTo>
                  <a:pt x="1450218" y="1860602"/>
                </a:lnTo>
                <a:close/>
              </a:path>
            </a:pathLst>
          </a:custGeom>
          <a:solidFill>
            <a:srgbClr val="6B6C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rgbClr val="ADA095"/>
              </a:solidFill>
            </a:endParaRPr>
          </a:p>
        </p:txBody>
      </p:sp>
      <p:sp>
        <p:nvSpPr>
          <p:cNvPr id="12" name="TextBox 28">
            <a:extLst>
              <a:ext uri="{FF2B5EF4-FFF2-40B4-BE49-F238E27FC236}">
                <a16:creationId xmlns:a16="http://schemas.microsoft.com/office/drawing/2014/main" id="{B64A74CA-769D-4C09-B9B9-84349BE621FD}"/>
              </a:ext>
            </a:extLst>
          </p:cNvPr>
          <p:cNvSpPr txBox="1"/>
          <p:nvPr/>
        </p:nvSpPr>
        <p:spPr>
          <a:xfrm>
            <a:off x="5002955" y="2383907"/>
            <a:ext cx="3564396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750" dirty="0">
                <a:solidFill>
                  <a:srgbClr val="6B6C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详写内容</a:t>
            </a:r>
            <a:r>
              <a:rPr lang="en-US" altLang="zh-CN" sz="750" dirty="0">
                <a:solidFill>
                  <a:srgbClr val="6B6C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750" dirty="0">
                <a:solidFill>
                  <a:srgbClr val="6B6C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点击输入本栏的具体文字，简明扼要的说明分项内容，此为概念图解，请根据您的具体内容酌情修改。详写内容</a:t>
            </a:r>
            <a:r>
              <a:rPr lang="en-US" altLang="zh-CN" sz="750" dirty="0">
                <a:solidFill>
                  <a:srgbClr val="6B6C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750" dirty="0">
                <a:solidFill>
                  <a:srgbClr val="6B6C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750" dirty="0">
              <a:solidFill>
                <a:srgbClr val="6B6C6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750" dirty="0">
              <a:solidFill>
                <a:srgbClr val="6B6C6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750" b="1" dirty="0">
                <a:solidFill>
                  <a:srgbClr val="6B6C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字号请根据你的内容多少，及演示需要调整大小。</a:t>
            </a:r>
            <a:endParaRPr lang="en-US" altLang="zh-CN" sz="750" b="1" dirty="0">
              <a:solidFill>
                <a:srgbClr val="6B6C6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29">
            <a:extLst>
              <a:ext uri="{FF2B5EF4-FFF2-40B4-BE49-F238E27FC236}">
                <a16:creationId xmlns:a16="http://schemas.microsoft.com/office/drawing/2014/main" id="{B263658D-B9CE-4E94-99BF-F9C97F09C806}"/>
              </a:ext>
            </a:extLst>
          </p:cNvPr>
          <p:cNvSpPr txBox="1"/>
          <p:nvPr/>
        </p:nvSpPr>
        <p:spPr>
          <a:xfrm>
            <a:off x="3537740" y="2369509"/>
            <a:ext cx="656402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1800" b="1" spc="225" dirty="0">
                <a:solidFill>
                  <a:srgbClr val="FFF5BD"/>
                </a:solidFill>
              </a:rPr>
              <a:t>添加标题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29CA8E10-E4B4-461A-B9DE-E5E7A7A39173}"/>
              </a:ext>
            </a:extLst>
          </p:cNvPr>
          <p:cNvSpPr/>
          <p:nvPr/>
        </p:nvSpPr>
        <p:spPr>
          <a:xfrm>
            <a:off x="3217869" y="3424713"/>
            <a:ext cx="4158462" cy="1087664"/>
          </a:xfrm>
          <a:prstGeom prst="rect">
            <a:avLst/>
          </a:prstGeom>
          <a:solidFill>
            <a:srgbClr val="6B6C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30">
            <a:extLst>
              <a:ext uri="{FF2B5EF4-FFF2-40B4-BE49-F238E27FC236}">
                <a16:creationId xmlns:a16="http://schemas.microsoft.com/office/drawing/2014/main" id="{E13D289E-F4AA-43AD-84E9-25810AA0F929}"/>
              </a:ext>
            </a:extLst>
          </p:cNvPr>
          <p:cNvSpPr/>
          <p:nvPr/>
        </p:nvSpPr>
        <p:spPr>
          <a:xfrm rot="16200000" flipH="1">
            <a:off x="7592935" y="3270818"/>
            <a:ext cx="1087664" cy="1395452"/>
          </a:xfrm>
          <a:custGeom>
            <a:avLst/>
            <a:gdLst/>
            <a:ahLst/>
            <a:cxnLst/>
            <a:rect l="l" t="t" r="r" b="b"/>
            <a:pathLst>
              <a:path w="1450218" h="1860602">
                <a:moveTo>
                  <a:pt x="0" y="132410"/>
                </a:moveTo>
                <a:lnTo>
                  <a:pt x="0" y="1860602"/>
                </a:lnTo>
                <a:lnTo>
                  <a:pt x="1450218" y="1860602"/>
                </a:lnTo>
                <a:lnTo>
                  <a:pt x="1450218" y="132410"/>
                </a:lnTo>
                <a:lnTo>
                  <a:pt x="867461" y="132410"/>
                </a:lnTo>
                <a:lnTo>
                  <a:pt x="725109" y="0"/>
                </a:lnTo>
                <a:lnTo>
                  <a:pt x="582757" y="132410"/>
                </a:lnTo>
                <a:close/>
              </a:path>
            </a:pathLst>
          </a:custGeom>
          <a:solidFill>
            <a:srgbClr val="FFF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32">
            <a:extLst>
              <a:ext uri="{FF2B5EF4-FFF2-40B4-BE49-F238E27FC236}">
                <a16:creationId xmlns:a16="http://schemas.microsoft.com/office/drawing/2014/main" id="{0EC132F6-D8EF-42F9-B8F4-720DF61E3519}"/>
              </a:ext>
            </a:extLst>
          </p:cNvPr>
          <p:cNvSpPr txBox="1"/>
          <p:nvPr/>
        </p:nvSpPr>
        <p:spPr>
          <a:xfrm>
            <a:off x="7858220" y="3700231"/>
            <a:ext cx="656402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1800" b="1" spc="225" dirty="0">
                <a:solidFill>
                  <a:srgbClr val="6B6C6D"/>
                </a:solidFill>
              </a:rPr>
              <a:t>添加标题</a:t>
            </a:r>
          </a:p>
        </p:txBody>
      </p:sp>
      <p:sp>
        <p:nvSpPr>
          <p:cNvPr id="17" name="TextBox 33">
            <a:extLst>
              <a:ext uri="{FF2B5EF4-FFF2-40B4-BE49-F238E27FC236}">
                <a16:creationId xmlns:a16="http://schemas.microsoft.com/office/drawing/2014/main" id="{EEDE8508-E3FE-46DF-9F2A-1E276A4FDFD3}"/>
              </a:ext>
            </a:extLst>
          </p:cNvPr>
          <p:cNvSpPr txBox="1"/>
          <p:nvPr/>
        </p:nvSpPr>
        <p:spPr>
          <a:xfrm>
            <a:off x="3487899" y="3680004"/>
            <a:ext cx="3726414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7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详写内容</a:t>
            </a:r>
            <a:r>
              <a:rPr lang="en-US" altLang="zh-CN" sz="7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7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点击输入本栏的具体文字，简明扼要的说明分项内容，此为概念图解，请根据您的具体内容酌情修改。详写内容</a:t>
            </a:r>
            <a:r>
              <a:rPr lang="en-US" altLang="zh-CN" sz="7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7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7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7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75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字号请根据你的内容多少，及演示需要调整大小。</a:t>
            </a:r>
            <a:endParaRPr lang="en-US" altLang="zh-CN" sz="75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04084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/>
      <p:bldP spid="13" grpId="0"/>
      <p:bldP spid="14" grpId="0" animBg="1"/>
      <p:bldP spid="15" grpId="0" animBg="1"/>
      <p:bldP spid="16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4">
            <a:extLst>
              <a:ext uri="{FF2B5EF4-FFF2-40B4-BE49-F238E27FC236}">
                <a16:creationId xmlns:a16="http://schemas.microsoft.com/office/drawing/2014/main" id="{730941CD-E9A0-4866-8E6E-FE4D575798F4}"/>
              </a:ext>
            </a:extLst>
          </p:cNvPr>
          <p:cNvSpPr/>
          <p:nvPr/>
        </p:nvSpPr>
        <p:spPr>
          <a:xfrm>
            <a:off x="2043843" y="1894123"/>
            <a:ext cx="7345680" cy="1395596"/>
          </a:xfrm>
          <a:prstGeom prst="roundRect">
            <a:avLst>
              <a:gd name="adj" fmla="val 0"/>
            </a:avLst>
          </a:prstGeom>
          <a:noFill/>
          <a:ln w="3175">
            <a:solidFill>
              <a:srgbClr val="ADA09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38">
            <a:extLst>
              <a:ext uri="{FF2B5EF4-FFF2-40B4-BE49-F238E27FC236}">
                <a16:creationId xmlns:a16="http://schemas.microsoft.com/office/drawing/2014/main" id="{AE4E360C-335A-4EB8-924F-EB8929DE5163}"/>
              </a:ext>
            </a:extLst>
          </p:cNvPr>
          <p:cNvSpPr txBox="1"/>
          <p:nvPr/>
        </p:nvSpPr>
        <p:spPr>
          <a:xfrm>
            <a:off x="2341308" y="2137591"/>
            <a:ext cx="6750750" cy="8863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写内容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点击输入本栏的具体文字，简明扼要的说明分项内容，此为概念图解，请根据您的具体内容酌情修改。写内容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点击输入本栏的具体文字，简明扼要的说明分项内容，此为概念图解，请根据您的具体内容酌情修改。写内容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93">
            <a:extLst>
              <a:ext uri="{FF2B5EF4-FFF2-40B4-BE49-F238E27FC236}">
                <a16:creationId xmlns:a16="http://schemas.microsoft.com/office/drawing/2014/main" id="{6B2C9B65-8E89-48A5-A2F2-C1B317C71D63}"/>
              </a:ext>
            </a:extLst>
          </p:cNvPr>
          <p:cNvSpPr/>
          <p:nvPr/>
        </p:nvSpPr>
        <p:spPr>
          <a:xfrm>
            <a:off x="2006175" y="1849559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rgbClr val="6B6C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93">
            <a:extLst>
              <a:ext uri="{FF2B5EF4-FFF2-40B4-BE49-F238E27FC236}">
                <a16:creationId xmlns:a16="http://schemas.microsoft.com/office/drawing/2014/main" id="{52E17ED8-9F43-43E4-ABC5-DA2EEE28CE14}"/>
              </a:ext>
            </a:extLst>
          </p:cNvPr>
          <p:cNvSpPr/>
          <p:nvPr/>
        </p:nvSpPr>
        <p:spPr>
          <a:xfrm rot="10800000">
            <a:off x="9141154" y="3046063"/>
            <a:ext cx="288032" cy="288032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rgbClr val="6B6C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BD0F504B-3E05-4C0A-BDA4-EBDDE8CBE337}"/>
              </a:ext>
            </a:extLst>
          </p:cNvPr>
          <p:cNvSpPr/>
          <p:nvPr/>
        </p:nvSpPr>
        <p:spPr bwMode="auto">
          <a:xfrm>
            <a:off x="4149659" y="3649759"/>
            <a:ext cx="1467988" cy="1323555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rgbClr val="FFF5BD"/>
          </a:solidFill>
          <a:ln w="952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" name="TextBox 42">
            <a:extLst>
              <a:ext uri="{FF2B5EF4-FFF2-40B4-BE49-F238E27FC236}">
                <a16:creationId xmlns:a16="http://schemas.microsoft.com/office/drawing/2014/main" id="{8A85FFBC-E7B7-4D3C-A647-3BF86A31B1A6}"/>
              </a:ext>
            </a:extLst>
          </p:cNvPr>
          <p:cNvSpPr txBox="1"/>
          <p:nvPr/>
        </p:nvSpPr>
        <p:spPr>
          <a:xfrm>
            <a:off x="4382619" y="4031865"/>
            <a:ext cx="969036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1800" b="1" dirty="0">
                <a:solidFill>
                  <a:srgbClr val="6B6C6D"/>
                </a:solidFill>
              </a:rPr>
              <a:t>添加</a:t>
            </a:r>
            <a:endParaRPr lang="en-US" altLang="zh-CN" sz="1800" b="1" dirty="0">
              <a:solidFill>
                <a:srgbClr val="6B6C6D"/>
              </a:solidFill>
            </a:endParaRPr>
          </a:p>
          <a:p>
            <a:pPr algn="ctr"/>
            <a:r>
              <a:rPr lang="zh-CN" altLang="en-US" sz="1800" b="1" dirty="0">
                <a:solidFill>
                  <a:srgbClr val="6B6C6D"/>
                </a:solidFill>
              </a:rPr>
              <a:t>关键字</a:t>
            </a:r>
          </a:p>
        </p:txBody>
      </p:sp>
      <p:sp>
        <p:nvSpPr>
          <p:cNvPr id="8" name="Freeform 5">
            <a:extLst>
              <a:ext uri="{FF2B5EF4-FFF2-40B4-BE49-F238E27FC236}">
                <a16:creationId xmlns:a16="http://schemas.microsoft.com/office/drawing/2014/main" id="{1287C2A3-040A-470E-8012-E47096889FA2}"/>
              </a:ext>
            </a:extLst>
          </p:cNvPr>
          <p:cNvSpPr/>
          <p:nvPr/>
        </p:nvSpPr>
        <p:spPr bwMode="auto">
          <a:xfrm>
            <a:off x="2555607" y="3649759"/>
            <a:ext cx="1467988" cy="1323555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rgbClr val="6B6C6D"/>
          </a:solidFill>
          <a:ln w="952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Freeform 5">
            <a:extLst>
              <a:ext uri="{FF2B5EF4-FFF2-40B4-BE49-F238E27FC236}">
                <a16:creationId xmlns:a16="http://schemas.microsoft.com/office/drawing/2014/main" id="{DB5B2FFC-FC36-4673-8171-C5C012FBD24A}"/>
              </a:ext>
            </a:extLst>
          </p:cNvPr>
          <p:cNvSpPr/>
          <p:nvPr/>
        </p:nvSpPr>
        <p:spPr bwMode="auto">
          <a:xfrm>
            <a:off x="5743711" y="3649759"/>
            <a:ext cx="1467988" cy="1323555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rgbClr val="6B6C6D"/>
          </a:solidFill>
          <a:ln w="952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" name="Freeform 5">
            <a:extLst>
              <a:ext uri="{FF2B5EF4-FFF2-40B4-BE49-F238E27FC236}">
                <a16:creationId xmlns:a16="http://schemas.microsoft.com/office/drawing/2014/main" id="{3FC66132-AD74-4BEB-89FD-98D309DDAF2C}"/>
              </a:ext>
            </a:extLst>
          </p:cNvPr>
          <p:cNvSpPr/>
          <p:nvPr/>
        </p:nvSpPr>
        <p:spPr bwMode="auto">
          <a:xfrm>
            <a:off x="7337763" y="3649759"/>
            <a:ext cx="1467988" cy="1323555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rgbClr val="FFF5BD"/>
          </a:solidFill>
          <a:ln w="952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" name="TextBox 46">
            <a:extLst>
              <a:ext uri="{FF2B5EF4-FFF2-40B4-BE49-F238E27FC236}">
                <a16:creationId xmlns:a16="http://schemas.microsoft.com/office/drawing/2014/main" id="{76FE14A2-9A36-4D3F-8759-543211362E25}"/>
              </a:ext>
            </a:extLst>
          </p:cNvPr>
          <p:cNvSpPr txBox="1"/>
          <p:nvPr/>
        </p:nvSpPr>
        <p:spPr>
          <a:xfrm>
            <a:off x="2805083" y="4031865"/>
            <a:ext cx="969036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1800" b="1" dirty="0"/>
              <a:t>添加</a:t>
            </a:r>
            <a:endParaRPr lang="en-US" altLang="zh-CN" sz="1800" b="1" dirty="0"/>
          </a:p>
          <a:p>
            <a:pPr algn="ctr"/>
            <a:r>
              <a:rPr lang="zh-CN" altLang="en-US" sz="1800" b="1" dirty="0"/>
              <a:t>关键字</a:t>
            </a:r>
          </a:p>
        </p:txBody>
      </p:sp>
      <p:sp>
        <p:nvSpPr>
          <p:cNvPr id="12" name="TextBox 47">
            <a:extLst>
              <a:ext uri="{FF2B5EF4-FFF2-40B4-BE49-F238E27FC236}">
                <a16:creationId xmlns:a16="http://schemas.microsoft.com/office/drawing/2014/main" id="{E41DE44D-0F92-420D-80D0-AC9EC3953E16}"/>
              </a:ext>
            </a:extLst>
          </p:cNvPr>
          <p:cNvSpPr txBox="1"/>
          <p:nvPr/>
        </p:nvSpPr>
        <p:spPr>
          <a:xfrm>
            <a:off x="5993187" y="4031865"/>
            <a:ext cx="969036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1800" b="1" dirty="0"/>
              <a:t>添加</a:t>
            </a:r>
            <a:endParaRPr lang="en-US" altLang="zh-CN" sz="1800" b="1" dirty="0"/>
          </a:p>
          <a:p>
            <a:pPr algn="ctr"/>
            <a:r>
              <a:rPr lang="zh-CN" altLang="en-US" sz="1800" b="1" dirty="0"/>
              <a:t>关键字</a:t>
            </a:r>
          </a:p>
        </p:txBody>
      </p:sp>
      <p:sp>
        <p:nvSpPr>
          <p:cNvPr id="13" name="TextBox 48">
            <a:extLst>
              <a:ext uri="{FF2B5EF4-FFF2-40B4-BE49-F238E27FC236}">
                <a16:creationId xmlns:a16="http://schemas.microsoft.com/office/drawing/2014/main" id="{FA608F3D-4DBF-4DDF-BC4C-EF46DAA20CCD}"/>
              </a:ext>
            </a:extLst>
          </p:cNvPr>
          <p:cNvSpPr txBox="1"/>
          <p:nvPr/>
        </p:nvSpPr>
        <p:spPr>
          <a:xfrm>
            <a:off x="7587239" y="4031865"/>
            <a:ext cx="969036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1800" b="1" dirty="0">
                <a:solidFill>
                  <a:srgbClr val="6B6C6D"/>
                </a:solidFill>
              </a:rPr>
              <a:t>添加</a:t>
            </a:r>
            <a:endParaRPr lang="en-US" altLang="zh-CN" sz="1800" b="1" dirty="0">
              <a:solidFill>
                <a:srgbClr val="6B6C6D"/>
              </a:solidFill>
            </a:endParaRPr>
          </a:p>
          <a:p>
            <a:pPr algn="ctr"/>
            <a:r>
              <a:rPr lang="zh-CN" altLang="en-US" sz="1800" b="1" dirty="0">
                <a:solidFill>
                  <a:srgbClr val="6B6C6D"/>
                </a:solidFill>
              </a:rPr>
              <a:t>关键字</a:t>
            </a:r>
          </a:p>
        </p:txBody>
      </p:sp>
    </p:spTree>
    <p:extLst>
      <p:ext uri="{BB962C8B-B14F-4D97-AF65-F5344CB8AC3E}">
        <p14:creationId xmlns:p14="http://schemas.microsoft.com/office/powerpoint/2010/main" val="4142646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  <p:bldP spid="5" grpId="0" animBg="1"/>
      <p:bldP spid="6" grpId="0" animBg="1"/>
      <p:bldP spid="7" grpId="0"/>
      <p:bldP spid="8" grpId="0" animBg="1"/>
      <p:bldP spid="9" grpId="0" animBg="1"/>
      <p:bldP spid="10" grpId="0" animBg="1"/>
      <p:bldP spid="11" grpId="0"/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339f4c9a-3ea0-46e5-bc78-cbdfe9d75c7e">
            <a:extLst>
              <a:ext uri="{FF2B5EF4-FFF2-40B4-BE49-F238E27FC236}">
                <a16:creationId xmlns:a16="http://schemas.microsoft.com/office/drawing/2014/main" id="{D5B733B7-214B-45D8-A7B5-5AC9F6E1BBB3}"/>
              </a:ext>
            </a:extLst>
          </p:cNvPr>
          <p:cNvGrpSpPr>
            <a:grpSpLocks noChangeAspect="1"/>
          </p:cNvGrpSpPr>
          <p:nvPr/>
        </p:nvGrpSpPr>
        <p:grpSpPr>
          <a:xfrm>
            <a:off x="2266875" y="2406868"/>
            <a:ext cx="7409718" cy="2114550"/>
            <a:chOff x="1094643" y="2019300"/>
            <a:chExt cx="9879622" cy="2819400"/>
          </a:xfrm>
        </p:grpSpPr>
        <p:sp>
          <p:nvSpPr>
            <p:cNvPr id="3" name="Oval 4">
              <a:extLst>
                <a:ext uri="{FF2B5EF4-FFF2-40B4-BE49-F238E27FC236}">
                  <a16:creationId xmlns:a16="http://schemas.microsoft.com/office/drawing/2014/main" id="{DA04091C-5424-447A-B9E6-4FCA4055C3E3}"/>
                </a:ext>
              </a:extLst>
            </p:cNvPr>
            <p:cNvSpPr/>
            <p:nvPr/>
          </p:nvSpPr>
          <p:spPr>
            <a:xfrm>
              <a:off x="9240715" y="2562225"/>
              <a:ext cx="1733550" cy="1733551"/>
            </a:xfrm>
            <a:prstGeom prst="ellipse">
              <a:avLst/>
            </a:prstGeom>
            <a:solidFill>
              <a:srgbClr val="6B6C6D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anchor="ctr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800"/>
                <a:t>此部分内容作为文字排版占位显示 </a:t>
              </a:r>
              <a:br>
                <a:rPr lang="zh-CN" altLang="en-US" sz="800"/>
              </a:br>
              <a:r>
                <a:rPr lang="zh-CN" altLang="en-US" sz="800"/>
                <a:t>（建议使用主题字体）</a:t>
              </a:r>
            </a:p>
          </p:txBody>
        </p: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8AB5F305-7C73-45D4-BE71-F002BDC5ABE3}"/>
                </a:ext>
              </a:extLst>
            </p:cNvPr>
            <p:cNvSpPr/>
            <p:nvPr/>
          </p:nvSpPr>
          <p:spPr>
            <a:xfrm>
              <a:off x="7189909" y="2276475"/>
              <a:ext cx="2305050" cy="2305050"/>
            </a:xfrm>
            <a:prstGeom prst="ellipse">
              <a:avLst/>
            </a:prstGeom>
            <a:solidFill>
              <a:srgbClr val="FFF5BD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900">
                  <a:solidFill>
                    <a:srgbClr val="6B6C6D"/>
                  </a:solidFill>
                </a:rPr>
                <a:t>此部分内容作为文字</a:t>
              </a:r>
              <a:br>
                <a:rPr lang="zh-CN" altLang="en-US" sz="900">
                  <a:solidFill>
                    <a:srgbClr val="6B6C6D"/>
                  </a:solidFill>
                </a:rPr>
              </a:br>
              <a:r>
                <a:rPr lang="zh-CN" altLang="en-US" sz="900">
                  <a:solidFill>
                    <a:srgbClr val="6B6C6D"/>
                  </a:solidFill>
                </a:rPr>
                <a:t>排版占位显示 </a:t>
              </a:r>
              <a:br>
                <a:rPr lang="zh-CN" altLang="en-US" sz="900">
                  <a:solidFill>
                    <a:srgbClr val="6B6C6D"/>
                  </a:solidFill>
                </a:rPr>
              </a:br>
              <a:r>
                <a:rPr lang="zh-CN" altLang="en-US" sz="900">
                  <a:solidFill>
                    <a:srgbClr val="6B6C6D"/>
                  </a:solidFill>
                </a:rPr>
                <a:t>（建议使用主题字体）</a:t>
              </a:r>
            </a:p>
          </p:txBody>
        </p:sp>
        <p:sp>
          <p:nvSpPr>
            <p:cNvPr id="5" name="Oval 1">
              <a:extLst>
                <a:ext uri="{FF2B5EF4-FFF2-40B4-BE49-F238E27FC236}">
                  <a16:creationId xmlns:a16="http://schemas.microsoft.com/office/drawing/2014/main" id="{6B2DEAA6-17EA-4247-BE57-FB66D06490D4}"/>
                </a:ext>
              </a:extLst>
            </p:cNvPr>
            <p:cNvSpPr/>
            <p:nvPr/>
          </p:nvSpPr>
          <p:spPr>
            <a:xfrm>
              <a:off x="4624753" y="2019300"/>
              <a:ext cx="2819400" cy="2819400"/>
            </a:xfrm>
            <a:prstGeom prst="ellipse">
              <a:avLst/>
            </a:prstGeom>
            <a:solidFill>
              <a:srgbClr val="6B6C6D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anchor="ctr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200"/>
                <a:t>此部分内容作为文字</a:t>
              </a:r>
              <a:br>
                <a:rPr lang="zh-CN" altLang="en-US" sz="1200"/>
              </a:br>
              <a:r>
                <a:rPr lang="zh-CN" altLang="en-US" sz="1200"/>
                <a:t>排版占位显示 </a:t>
              </a:r>
              <a:br>
                <a:rPr lang="zh-CN" altLang="en-US" sz="1200"/>
              </a:br>
              <a:r>
                <a:rPr lang="zh-CN" altLang="en-US" sz="1200"/>
                <a:t>（建议使用主题字体）</a:t>
              </a:r>
            </a:p>
          </p:txBody>
        </p:sp>
        <p:sp>
          <p:nvSpPr>
            <p:cNvPr id="6" name="Rectangle 7">
              <a:extLst>
                <a:ext uri="{FF2B5EF4-FFF2-40B4-BE49-F238E27FC236}">
                  <a16:creationId xmlns:a16="http://schemas.microsoft.com/office/drawing/2014/main" id="{0499A679-944A-4692-B5CB-0EDED2B7F080}"/>
                </a:ext>
              </a:extLst>
            </p:cNvPr>
            <p:cNvSpPr/>
            <p:nvPr/>
          </p:nvSpPr>
          <p:spPr>
            <a:xfrm>
              <a:off x="5237163" y="2562562"/>
              <a:ext cx="1594580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 fontScale="92500" lnSpcReduction="20000"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sz="20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7" name="Oval 8">
              <a:extLst>
                <a:ext uri="{FF2B5EF4-FFF2-40B4-BE49-F238E27FC236}">
                  <a16:creationId xmlns:a16="http://schemas.microsoft.com/office/drawing/2014/main" id="{EB00047D-6588-4278-BCA6-EF2C0CAAEF0A}"/>
                </a:ext>
              </a:extLst>
            </p:cNvPr>
            <p:cNvSpPr/>
            <p:nvPr/>
          </p:nvSpPr>
          <p:spPr>
            <a:xfrm>
              <a:off x="2573948" y="2276475"/>
              <a:ext cx="2305050" cy="2305050"/>
            </a:xfrm>
            <a:prstGeom prst="ellipse">
              <a:avLst/>
            </a:prstGeom>
            <a:solidFill>
              <a:srgbClr val="FFF5BD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900">
                  <a:solidFill>
                    <a:srgbClr val="6B6C6D"/>
                  </a:solidFill>
                </a:rPr>
                <a:t>此部分内容作为文字</a:t>
              </a:r>
              <a:br>
                <a:rPr lang="zh-CN" altLang="en-US" sz="900">
                  <a:solidFill>
                    <a:srgbClr val="6B6C6D"/>
                  </a:solidFill>
                </a:rPr>
              </a:br>
              <a:r>
                <a:rPr lang="zh-CN" altLang="en-US" sz="900">
                  <a:solidFill>
                    <a:srgbClr val="6B6C6D"/>
                  </a:solidFill>
                </a:rPr>
                <a:t>排版占位显示 </a:t>
              </a:r>
              <a:br>
                <a:rPr lang="zh-CN" altLang="en-US" sz="900">
                  <a:solidFill>
                    <a:srgbClr val="6B6C6D"/>
                  </a:solidFill>
                </a:rPr>
              </a:br>
              <a:r>
                <a:rPr lang="zh-CN" altLang="en-US" sz="900">
                  <a:solidFill>
                    <a:srgbClr val="6B6C6D"/>
                  </a:solidFill>
                </a:rPr>
                <a:t>（建议使用主题字体）</a:t>
              </a:r>
            </a:p>
          </p:txBody>
        </p:sp>
        <p:sp>
          <p:nvSpPr>
            <p:cNvPr id="8" name="Oval 9">
              <a:extLst>
                <a:ext uri="{FF2B5EF4-FFF2-40B4-BE49-F238E27FC236}">
                  <a16:creationId xmlns:a16="http://schemas.microsoft.com/office/drawing/2014/main" id="{50632608-9F30-41EC-B110-B36BE95CD2AD}"/>
                </a:ext>
              </a:extLst>
            </p:cNvPr>
            <p:cNvSpPr/>
            <p:nvPr/>
          </p:nvSpPr>
          <p:spPr>
            <a:xfrm>
              <a:off x="1094643" y="2562225"/>
              <a:ext cx="1733550" cy="1733550"/>
            </a:xfrm>
            <a:prstGeom prst="ellipse">
              <a:avLst/>
            </a:prstGeom>
            <a:solidFill>
              <a:srgbClr val="6B6C6D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anchor="ctr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800"/>
                <a:t>此部分内容作为文字排版占位显示 </a:t>
              </a:r>
              <a:br>
                <a:rPr lang="zh-CN" altLang="en-US" sz="800"/>
              </a:br>
              <a:r>
                <a:rPr lang="zh-CN" altLang="en-US" sz="800"/>
                <a:t>（建议使用主题字体）</a:t>
              </a:r>
            </a:p>
          </p:txBody>
        </p:sp>
        <p:sp>
          <p:nvSpPr>
            <p:cNvPr id="9" name="Rectangle 10">
              <a:extLst>
                <a:ext uri="{FF2B5EF4-FFF2-40B4-BE49-F238E27FC236}">
                  <a16:creationId xmlns:a16="http://schemas.microsoft.com/office/drawing/2014/main" id="{DB0928EE-92CC-4231-97E8-30FFC900DDCD}"/>
                </a:ext>
              </a:extLst>
            </p:cNvPr>
            <p:cNvSpPr/>
            <p:nvPr/>
          </p:nvSpPr>
          <p:spPr>
            <a:xfrm>
              <a:off x="7545144" y="2742851"/>
              <a:ext cx="1594580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sz="1400" b="1" dirty="0">
                  <a:solidFill>
                    <a:srgbClr val="6B6C6D"/>
                  </a:solidFill>
                </a:rPr>
                <a:t>标题文本预设</a:t>
              </a:r>
            </a:p>
          </p:txBody>
        </p:sp>
        <p:sp>
          <p:nvSpPr>
            <p:cNvPr id="10" name="Rectangle 11">
              <a:extLst>
                <a:ext uri="{FF2B5EF4-FFF2-40B4-BE49-F238E27FC236}">
                  <a16:creationId xmlns:a16="http://schemas.microsoft.com/office/drawing/2014/main" id="{5B784713-569B-43D6-9C3C-95221225D9BB}"/>
                </a:ext>
              </a:extLst>
            </p:cNvPr>
            <p:cNvSpPr/>
            <p:nvPr/>
          </p:nvSpPr>
          <p:spPr>
            <a:xfrm>
              <a:off x="2929182" y="2742851"/>
              <a:ext cx="1594580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sz="1400" b="1" dirty="0">
                  <a:solidFill>
                    <a:srgbClr val="6B6C6D"/>
                  </a:solidFill>
                </a:rPr>
                <a:t>标题文本预设</a:t>
              </a:r>
            </a:p>
          </p:txBody>
        </p:sp>
        <p:sp>
          <p:nvSpPr>
            <p:cNvPr id="11" name="Rectangle 12">
              <a:extLst>
                <a:ext uri="{FF2B5EF4-FFF2-40B4-BE49-F238E27FC236}">
                  <a16:creationId xmlns:a16="http://schemas.microsoft.com/office/drawing/2014/main" id="{B59F8C14-4E8E-42EE-BB7B-DA8E12CB10EE}"/>
                </a:ext>
              </a:extLst>
            </p:cNvPr>
            <p:cNvSpPr/>
            <p:nvPr/>
          </p:nvSpPr>
          <p:spPr>
            <a:xfrm>
              <a:off x="1158211" y="2795603"/>
              <a:ext cx="1594580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sz="1100" b="1" dirty="0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12" name="Rectangle 13">
              <a:extLst>
                <a:ext uri="{FF2B5EF4-FFF2-40B4-BE49-F238E27FC236}">
                  <a16:creationId xmlns:a16="http://schemas.microsoft.com/office/drawing/2014/main" id="{F2E24134-C90F-4B72-99AD-6FA2920E1C80}"/>
                </a:ext>
              </a:extLst>
            </p:cNvPr>
            <p:cNvSpPr/>
            <p:nvPr/>
          </p:nvSpPr>
          <p:spPr>
            <a:xfrm>
              <a:off x="9310199" y="2795603"/>
              <a:ext cx="1594580" cy="325411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sz="1100" b="1" dirty="0">
                  <a:solidFill>
                    <a:schemeClr val="bg1"/>
                  </a:solidFill>
                </a:rPr>
                <a:t>标题文本预设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83061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048 0.68599 L 0 0 E" pathEditMode="relative" ptsTypes="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  <p:from x="6803" y="20432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建筑物, 墙壁, 室内&#10;&#10;已生成高可信度的说明">
            <a:extLst>
              <a:ext uri="{FF2B5EF4-FFF2-40B4-BE49-F238E27FC236}">
                <a16:creationId xmlns:a16="http://schemas.microsoft.com/office/drawing/2014/main" id="{16DD1120-AE54-4827-BE1F-4E20CE4AA4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3795FF0A-3228-41DD-8DBB-D78E98E63CFF}"/>
              </a:ext>
            </a:extLst>
          </p:cNvPr>
          <p:cNvGrpSpPr/>
          <p:nvPr/>
        </p:nvGrpSpPr>
        <p:grpSpPr>
          <a:xfrm>
            <a:off x="0" y="4728327"/>
            <a:ext cx="12191999" cy="2129673"/>
            <a:chOff x="0" y="4728327"/>
            <a:chExt cx="12191999" cy="2129673"/>
          </a:xfrm>
        </p:grpSpPr>
        <p:pic>
          <p:nvPicPr>
            <p:cNvPr id="6" name="图形 5">
              <a:extLst>
                <a:ext uri="{FF2B5EF4-FFF2-40B4-BE49-F238E27FC236}">
                  <a16:creationId xmlns:a16="http://schemas.microsoft.com/office/drawing/2014/main" id="{E342EFFB-4744-491F-B447-A748BBFCC91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r="42768"/>
            <a:stretch/>
          </p:blipFill>
          <p:spPr>
            <a:xfrm rot="5400000">
              <a:off x="2539663" y="2188665"/>
              <a:ext cx="2129672" cy="7208998"/>
            </a:xfrm>
            <a:prstGeom prst="rect">
              <a:avLst/>
            </a:prstGeom>
          </p:spPr>
        </p:pic>
        <p:pic>
          <p:nvPicPr>
            <p:cNvPr id="7" name="图形 6">
              <a:extLst>
                <a:ext uri="{FF2B5EF4-FFF2-40B4-BE49-F238E27FC236}">
                  <a16:creationId xmlns:a16="http://schemas.microsoft.com/office/drawing/2014/main" id="{47A8422A-C7DB-4D3A-9019-C93AEF165E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t="1201" r="42768"/>
            <a:stretch/>
          </p:blipFill>
          <p:spPr>
            <a:xfrm rot="5400000">
              <a:off x="7565965" y="2231966"/>
              <a:ext cx="2129673" cy="7122395"/>
            </a:xfrm>
            <a:prstGeom prst="rect">
              <a:avLst/>
            </a:prstGeom>
          </p:spPr>
        </p:pic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1DBD3A24-68EC-4FEA-A287-A5A4BFC5CAC4}"/>
              </a:ext>
            </a:extLst>
          </p:cNvPr>
          <p:cNvGrpSpPr/>
          <p:nvPr/>
        </p:nvGrpSpPr>
        <p:grpSpPr>
          <a:xfrm>
            <a:off x="4175124" y="310631"/>
            <a:ext cx="4105276" cy="4107065"/>
            <a:chOff x="131047" y="1723474"/>
            <a:chExt cx="3003552" cy="3004861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1E54D722-7448-4E98-B611-38D680F16E6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31047" y="1723474"/>
              <a:ext cx="3003552" cy="3004861"/>
            </a:xfrm>
            <a:prstGeom prst="rect">
              <a:avLst/>
            </a:prstGeom>
          </p:spPr>
        </p:pic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213DEF81-8CB7-47FF-853A-6B6A20E0B0E6}"/>
                </a:ext>
              </a:extLst>
            </p:cNvPr>
            <p:cNvSpPr/>
            <p:nvPr/>
          </p:nvSpPr>
          <p:spPr>
            <a:xfrm>
              <a:off x="1068986" y="2680401"/>
              <a:ext cx="1091005" cy="1091005"/>
            </a:xfrm>
            <a:prstGeom prst="ellipse">
              <a:avLst/>
            </a:prstGeom>
            <a:solidFill>
              <a:srgbClr val="6B6C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C86F88F8-6783-4FF6-A6E5-1FC1F98D3813}"/>
                </a:ext>
              </a:extLst>
            </p:cNvPr>
            <p:cNvSpPr/>
            <p:nvPr/>
          </p:nvSpPr>
          <p:spPr>
            <a:xfrm>
              <a:off x="994905" y="2919233"/>
              <a:ext cx="1239166" cy="6079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FFF5B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05824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1CF8654F-4369-4534-BD79-71EF584FDBA3}"/>
              </a:ext>
            </a:extLst>
          </p:cNvPr>
          <p:cNvGrpSpPr/>
          <p:nvPr/>
        </p:nvGrpSpPr>
        <p:grpSpPr>
          <a:xfrm>
            <a:off x="2531682" y="1960696"/>
            <a:ext cx="2924908" cy="3024336"/>
            <a:chOff x="1497013" y="1556792"/>
            <a:chExt cx="3899877" cy="4032448"/>
          </a:xfrm>
        </p:grpSpPr>
        <p:sp>
          <p:nvSpPr>
            <p:cNvPr id="3" name="等腰三角形 2">
              <a:extLst>
                <a:ext uri="{FF2B5EF4-FFF2-40B4-BE49-F238E27FC236}">
                  <a16:creationId xmlns:a16="http://schemas.microsoft.com/office/drawing/2014/main" id="{8AFEA907-080D-4E8B-919B-486BACDC3663}"/>
                </a:ext>
              </a:extLst>
            </p:cNvPr>
            <p:cNvSpPr/>
            <p:nvPr/>
          </p:nvSpPr>
          <p:spPr bwMode="auto">
            <a:xfrm>
              <a:off x="2278463" y="1556792"/>
              <a:ext cx="1559214" cy="1344149"/>
            </a:xfrm>
            <a:prstGeom prst="triangle">
              <a:avLst/>
            </a:prstGeom>
            <a:noFill/>
            <a:ln w="19050">
              <a:solidFill>
                <a:srgbClr val="ADA095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" name="等腰三角形 3">
              <a:extLst>
                <a:ext uri="{FF2B5EF4-FFF2-40B4-BE49-F238E27FC236}">
                  <a16:creationId xmlns:a16="http://schemas.microsoft.com/office/drawing/2014/main" id="{27ACFF8B-6941-4D85-B5B8-969128EF5AC8}"/>
                </a:ext>
              </a:extLst>
            </p:cNvPr>
            <p:cNvSpPr/>
            <p:nvPr/>
          </p:nvSpPr>
          <p:spPr bwMode="auto">
            <a:xfrm flipV="1">
              <a:off x="2278463" y="2900941"/>
              <a:ext cx="1559214" cy="1344149"/>
            </a:xfrm>
            <a:prstGeom prst="triangle">
              <a:avLst/>
            </a:prstGeom>
            <a:noFill/>
            <a:ln w="19050">
              <a:solidFill>
                <a:srgbClr val="ADA095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等腰三角形 4">
              <a:extLst>
                <a:ext uri="{FF2B5EF4-FFF2-40B4-BE49-F238E27FC236}">
                  <a16:creationId xmlns:a16="http://schemas.microsoft.com/office/drawing/2014/main" id="{375E8568-DA0F-4A29-B385-CB5107010BF6}"/>
                </a:ext>
              </a:extLst>
            </p:cNvPr>
            <p:cNvSpPr/>
            <p:nvPr/>
          </p:nvSpPr>
          <p:spPr bwMode="auto">
            <a:xfrm>
              <a:off x="1497013" y="2900941"/>
              <a:ext cx="1559214" cy="1344149"/>
            </a:xfrm>
            <a:prstGeom prst="triangle">
              <a:avLst/>
            </a:prstGeom>
            <a:solidFill>
              <a:srgbClr val="6B6C6D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等腰三角形 5">
              <a:extLst>
                <a:ext uri="{FF2B5EF4-FFF2-40B4-BE49-F238E27FC236}">
                  <a16:creationId xmlns:a16="http://schemas.microsoft.com/office/drawing/2014/main" id="{E617DE69-8BDD-49E4-8DFD-604A7F5C7CB5}"/>
                </a:ext>
              </a:extLst>
            </p:cNvPr>
            <p:cNvSpPr/>
            <p:nvPr/>
          </p:nvSpPr>
          <p:spPr bwMode="auto">
            <a:xfrm>
              <a:off x="3058070" y="2900941"/>
              <a:ext cx="1559214" cy="1344149"/>
            </a:xfrm>
            <a:prstGeom prst="triangle">
              <a:avLst/>
            </a:prstGeom>
            <a:solidFill>
              <a:srgbClr val="6B6C6D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等腰三角形 6">
              <a:extLst>
                <a:ext uri="{FF2B5EF4-FFF2-40B4-BE49-F238E27FC236}">
                  <a16:creationId xmlns:a16="http://schemas.microsoft.com/office/drawing/2014/main" id="{93AE6EA6-73BC-4B45-A7D1-4012F549A70B}"/>
                </a:ext>
              </a:extLst>
            </p:cNvPr>
            <p:cNvSpPr/>
            <p:nvPr/>
          </p:nvSpPr>
          <p:spPr bwMode="auto">
            <a:xfrm flipV="1">
              <a:off x="1497013" y="1556792"/>
              <a:ext cx="1559214" cy="1344149"/>
            </a:xfrm>
            <a:prstGeom prst="triangle">
              <a:avLst/>
            </a:prstGeom>
            <a:solidFill>
              <a:srgbClr val="FFF5BD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solidFill>
                  <a:srgbClr val="6B6C6D"/>
                </a:solidFill>
              </a:endParaRPr>
            </a:p>
          </p:txBody>
        </p:sp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4AEAC798-3CA4-4D1D-A99D-39F38E186B0E}"/>
                </a:ext>
              </a:extLst>
            </p:cNvPr>
            <p:cNvSpPr/>
            <p:nvPr/>
          </p:nvSpPr>
          <p:spPr bwMode="auto">
            <a:xfrm flipV="1">
              <a:off x="1497013" y="4245091"/>
              <a:ext cx="1559214" cy="1344149"/>
            </a:xfrm>
            <a:prstGeom prst="triangle">
              <a:avLst/>
            </a:prstGeom>
            <a:noFill/>
            <a:ln w="19050">
              <a:solidFill>
                <a:srgbClr val="ADA095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等腰三角形 8">
              <a:extLst>
                <a:ext uri="{FF2B5EF4-FFF2-40B4-BE49-F238E27FC236}">
                  <a16:creationId xmlns:a16="http://schemas.microsoft.com/office/drawing/2014/main" id="{A4309BC7-CA04-4CA9-B28E-92F2C157E865}"/>
                </a:ext>
              </a:extLst>
            </p:cNvPr>
            <p:cNvSpPr/>
            <p:nvPr/>
          </p:nvSpPr>
          <p:spPr bwMode="auto">
            <a:xfrm flipV="1">
              <a:off x="3837676" y="2900941"/>
              <a:ext cx="1559214" cy="1344149"/>
            </a:xfrm>
            <a:prstGeom prst="triangle">
              <a:avLst/>
            </a:prstGeom>
            <a:solidFill>
              <a:srgbClr val="FFF5BD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文本框 8">
              <a:extLst>
                <a:ext uri="{FF2B5EF4-FFF2-40B4-BE49-F238E27FC236}">
                  <a16:creationId xmlns:a16="http://schemas.microsoft.com/office/drawing/2014/main" id="{753E88F8-5252-48EF-B554-98F608B89B47}"/>
                </a:ext>
              </a:extLst>
            </p:cNvPr>
            <p:cNvSpPr txBox="1"/>
            <p:nvPr/>
          </p:nvSpPr>
          <p:spPr>
            <a:xfrm>
              <a:off x="2078488" y="1868791"/>
              <a:ext cx="396262" cy="369332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en-US" altLang="zh-CN" dirty="0">
                  <a:solidFill>
                    <a:srgbClr val="6B6C6D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11" name="文本框 9">
              <a:extLst>
                <a:ext uri="{FF2B5EF4-FFF2-40B4-BE49-F238E27FC236}">
                  <a16:creationId xmlns:a16="http://schemas.microsoft.com/office/drawing/2014/main" id="{B3354A08-46E7-4CCA-980C-599AF76B139F}"/>
                </a:ext>
              </a:extLst>
            </p:cNvPr>
            <p:cNvSpPr txBox="1"/>
            <p:nvPr/>
          </p:nvSpPr>
          <p:spPr>
            <a:xfrm>
              <a:off x="4405526" y="3274038"/>
              <a:ext cx="423514" cy="369332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en-US" altLang="zh-CN" dirty="0">
                  <a:solidFill>
                    <a:srgbClr val="6B6C6D"/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sp>
          <p:nvSpPr>
            <p:cNvPr id="12" name="文本框 10">
              <a:extLst>
                <a:ext uri="{FF2B5EF4-FFF2-40B4-BE49-F238E27FC236}">
                  <a16:creationId xmlns:a16="http://schemas.microsoft.com/office/drawing/2014/main" id="{7D6932DB-5A63-4351-90E5-50A79EF8A8D5}"/>
                </a:ext>
              </a:extLst>
            </p:cNvPr>
            <p:cNvSpPr txBox="1"/>
            <p:nvPr/>
          </p:nvSpPr>
          <p:spPr>
            <a:xfrm>
              <a:off x="2061657" y="4594535"/>
              <a:ext cx="429925" cy="369332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2144B5AB-722C-464B-8DFE-211D0BCF1964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4483" y="3622844"/>
              <a:ext cx="386387" cy="386386"/>
            </a:xfrm>
            <a:custGeom>
              <a:avLst/>
              <a:gdLst>
                <a:gd name="T0" fmla="*/ 116 w 232"/>
                <a:gd name="T1" fmla="*/ 0 h 232"/>
                <a:gd name="T2" fmla="*/ 0 w 232"/>
                <a:gd name="T3" fmla="*/ 116 h 232"/>
                <a:gd name="T4" fmla="*/ 116 w 232"/>
                <a:gd name="T5" fmla="*/ 232 h 232"/>
                <a:gd name="T6" fmla="*/ 232 w 232"/>
                <a:gd name="T7" fmla="*/ 116 h 232"/>
                <a:gd name="T8" fmla="*/ 116 w 232"/>
                <a:gd name="T9" fmla="*/ 0 h 232"/>
                <a:gd name="T10" fmla="*/ 129 w 232"/>
                <a:gd name="T11" fmla="*/ 208 h 232"/>
                <a:gd name="T12" fmla="*/ 129 w 232"/>
                <a:gd name="T13" fmla="*/ 190 h 232"/>
                <a:gd name="T14" fmla="*/ 117 w 232"/>
                <a:gd name="T15" fmla="*/ 178 h 232"/>
                <a:gd name="T16" fmla="*/ 105 w 232"/>
                <a:gd name="T17" fmla="*/ 190 h 232"/>
                <a:gd name="T18" fmla="*/ 105 w 232"/>
                <a:gd name="T19" fmla="*/ 208 h 232"/>
                <a:gd name="T20" fmla="*/ 25 w 232"/>
                <a:gd name="T21" fmla="*/ 129 h 232"/>
                <a:gd name="T22" fmla="*/ 42 w 232"/>
                <a:gd name="T23" fmla="*/ 129 h 232"/>
                <a:gd name="T24" fmla="*/ 53 w 232"/>
                <a:gd name="T25" fmla="*/ 117 h 232"/>
                <a:gd name="T26" fmla="*/ 42 w 232"/>
                <a:gd name="T27" fmla="*/ 105 h 232"/>
                <a:gd name="T28" fmla="*/ 24 w 232"/>
                <a:gd name="T29" fmla="*/ 105 h 232"/>
                <a:gd name="T30" fmla="*/ 104 w 232"/>
                <a:gd name="T31" fmla="*/ 25 h 232"/>
                <a:gd name="T32" fmla="*/ 104 w 232"/>
                <a:gd name="T33" fmla="*/ 41 h 232"/>
                <a:gd name="T34" fmla="*/ 116 w 232"/>
                <a:gd name="T35" fmla="*/ 53 h 232"/>
                <a:gd name="T36" fmla="*/ 128 w 232"/>
                <a:gd name="T37" fmla="*/ 41 h 232"/>
                <a:gd name="T38" fmla="*/ 128 w 232"/>
                <a:gd name="T39" fmla="*/ 25 h 232"/>
                <a:gd name="T40" fmla="*/ 208 w 232"/>
                <a:gd name="T41" fmla="*/ 104 h 232"/>
                <a:gd name="T42" fmla="*/ 190 w 232"/>
                <a:gd name="T43" fmla="*/ 104 h 232"/>
                <a:gd name="T44" fmla="*/ 179 w 232"/>
                <a:gd name="T45" fmla="*/ 116 h 232"/>
                <a:gd name="T46" fmla="*/ 190 w 232"/>
                <a:gd name="T47" fmla="*/ 128 h 232"/>
                <a:gd name="T48" fmla="*/ 208 w 232"/>
                <a:gd name="T49" fmla="*/ 128 h 232"/>
                <a:gd name="T50" fmla="*/ 129 w 232"/>
                <a:gd name="T51" fmla="*/ 208 h 232"/>
                <a:gd name="T52" fmla="*/ 124 w 232"/>
                <a:gd name="T53" fmla="*/ 94 h 232"/>
                <a:gd name="T54" fmla="*/ 70 w 232"/>
                <a:gd name="T55" fmla="*/ 69 h 232"/>
                <a:gd name="T56" fmla="*/ 94 w 232"/>
                <a:gd name="T57" fmla="*/ 124 h 232"/>
                <a:gd name="T58" fmla="*/ 109 w 232"/>
                <a:gd name="T59" fmla="*/ 138 h 232"/>
                <a:gd name="T60" fmla="*/ 163 w 232"/>
                <a:gd name="T61" fmla="*/ 163 h 232"/>
                <a:gd name="T62" fmla="*/ 138 w 232"/>
                <a:gd name="T63" fmla="*/ 108 h 232"/>
                <a:gd name="T64" fmla="*/ 124 w 232"/>
                <a:gd name="T65" fmla="*/ 94 h 232"/>
                <a:gd name="T66" fmla="*/ 123 w 232"/>
                <a:gd name="T67" fmla="*/ 123 h 232"/>
                <a:gd name="T68" fmla="*/ 110 w 232"/>
                <a:gd name="T69" fmla="*/ 123 h 232"/>
                <a:gd name="T70" fmla="*/ 110 w 232"/>
                <a:gd name="T71" fmla="*/ 109 h 232"/>
                <a:gd name="T72" fmla="*/ 123 w 232"/>
                <a:gd name="T73" fmla="*/ 109 h 232"/>
                <a:gd name="T74" fmla="*/ 123 w 232"/>
                <a:gd name="T75" fmla="*/ 12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2" h="232">
                  <a:moveTo>
                    <a:pt x="116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lose/>
                  <a:moveTo>
                    <a:pt x="129" y="208"/>
                  </a:moveTo>
                  <a:cubicBezTo>
                    <a:pt x="129" y="190"/>
                    <a:pt x="129" y="190"/>
                    <a:pt x="129" y="190"/>
                  </a:cubicBezTo>
                  <a:cubicBezTo>
                    <a:pt x="129" y="183"/>
                    <a:pt x="123" y="178"/>
                    <a:pt x="117" y="178"/>
                  </a:cubicBezTo>
                  <a:cubicBezTo>
                    <a:pt x="110" y="178"/>
                    <a:pt x="105" y="183"/>
                    <a:pt x="105" y="190"/>
                  </a:cubicBezTo>
                  <a:cubicBezTo>
                    <a:pt x="105" y="208"/>
                    <a:pt x="105" y="208"/>
                    <a:pt x="105" y="208"/>
                  </a:cubicBezTo>
                  <a:cubicBezTo>
                    <a:pt x="63" y="203"/>
                    <a:pt x="30" y="170"/>
                    <a:pt x="25" y="129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48" y="129"/>
                    <a:pt x="53" y="123"/>
                    <a:pt x="53" y="117"/>
                  </a:cubicBezTo>
                  <a:cubicBezTo>
                    <a:pt x="53" y="110"/>
                    <a:pt x="48" y="105"/>
                    <a:pt x="42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9" y="63"/>
                    <a:pt x="63" y="30"/>
                    <a:pt x="104" y="25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7"/>
                    <a:pt x="109" y="53"/>
                    <a:pt x="116" y="53"/>
                  </a:cubicBezTo>
                  <a:cubicBezTo>
                    <a:pt x="122" y="53"/>
                    <a:pt x="128" y="47"/>
                    <a:pt x="128" y="41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69" y="30"/>
                    <a:pt x="202" y="63"/>
                    <a:pt x="208" y="104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84" y="104"/>
                    <a:pt x="179" y="109"/>
                    <a:pt x="179" y="116"/>
                  </a:cubicBezTo>
                  <a:cubicBezTo>
                    <a:pt x="179" y="122"/>
                    <a:pt x="184" y="128"/>
                    <a:pt x="190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3" y="169"/>
                    <a:pt x="170" y="202"/>
                    <a:pt x="129" y="208"/>
                  </a:cubicBezTo>
                  <a:close/>
                  <a:moveTo>
                    <a:pt x="124" y="94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7" y="129"/>
                    <a:pt x="103" y="136"/>
                    <a:pt x="109" y="138"/>
                  </a:cubicBezTo>
                  <a:cubicBezTo>
                    <a:pt x="163" y="163"/>
                    <a:pt x="163" y="163"/>
                    <a:pt x="163" y="163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6" y="103"/>
                    <a:pt x="130" y="96"/>
                    <a:pt x="124" y="94"/>
                  </a:cubicBezTo>
                  <a:close/>
                  <a:moveTo>
                    <a:pt x="123" y="123"/>
                  </a:moveTo>
                  <a:cubicBezTo>
                    <a:pt x="119" y="126"/>
                    <a:pt x="113" y="126"/>
                    <a:pt x="110" y="123"/>
                  </a:cubicBezTo>
                  <a:cubicBezTo>
                    <a:pt x="106" y="119"/>
                    <a:pt x="106" y="113"/>
                    <a:pt x="110" y="109"/>
                  </a:cubicBezTo>
                  <a:cubicBezTo>
                    <a:pt x="113" y="106"/>
                    <a:pt x="119" y="106"/>
                    <a:pt x="123" y="109"/>
                  </a:cubicBezTo>
                  <a:cubicBezTo>
                    <a:pt x="127" y="113"/>
                    <a:pt x="127" y="119"/>
                    <a:pt x="123" y="1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6E04865C-611C-4B66-8139-FADDE5E401E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9617" y="2198637"/>
              <a:ext cx="386387" cy="386386"/>
            </a:xfrm>
            <a:custGeom>
              <a:avLst/>
              <a:gdLst>
                <a:gd name="T0" fmla="*/ 41 w 45"/>
                <a:gd name="T1" fmla="*/ 48 h 48"/>
                <a:gd name="T2" fmla="*/ 0 w 45"/>
                <a:gd name="T3" fmla="*/ 44 h 48"/>
                <a:gd name="T4" fmla="*/ 3 w 45"/>
                <a:gd name="T5" fmla="*/ 7 h 48"/>
                <a:gd name="T6" fmla="*/ 7 w 45"/>
                <a:gd name="T7" fmla="*/ 4 h 48"/>
                <a:gd name="T8" fmla="*/ 13 w 45"/>
                <a:gd name="T9" fmla="*/ 0 h 48"/>
                <a:gd name="T10" fmla="*/ 17 w 45"/>
                <a:gd name="T11" fmla="*/ 7 h 48"/>
                <a:gd name="T12" fmla="*/ 27 w 45"/>
                <a:gd name="T13" fmla="*/ 4 h 48"/>
                <a:gd name="T14" fmla="*/ 33 w 45"/>
                <a:gd name="T15" fmla="*/ 0 h 48"/>
                <a:gd name="T16" fmla="*/ 38 w 45"/>
                <a:gd name="T17" fmla="*/ 7 h 48"/>
                <a:gd name="T18" fmla="*/ 45 w 45"/>
                <a:gd name="T19" fmla="*/ 10 h 48"/>
                <a:gd name="T20" fmla="*/ 11 w 45"/>
                <a:gd name="T21" fmla="*/ 25 h 48"/>
                <a:gd name="T22" fmla="*/ 3 w 45"/>
                <a:gd name="T23" fmla="*/ 17 h 48"/>
                <a:gd name="T24" fmla="*/ 11 w 45"/>
                <a:gd name="T25" fmla="*/ 25 h 48"/>
                <a:gd name="T26" fmla="*/ 11 w 45"/>
                <a:gd name="T27" fmla="*/ 26 h 48"/>
                <a:gd name="T28" fmla="*/ 3 w 45"/>
                <a:gd name="T29" fmla="*/ 35 h 48"/>
                <a:gd name="T30" fmla="*/ 11 w 45"/>
                <a:gd name="T31" fmla="*/ 44 h 48"/>
                <a:gd name="T32" fmla="*/ 3 w 45"/>
                <a:gd name="T33" fmla="*/ 37 h 48"/>
                <a:gd name="T34" fmla="*/ 11 w 45"/>
                <a:gd name="T35" fmla="*/ 44 h 48"/>
                <a:gd name="T36" fmla="*/ 13 w 45"/>
                <a:gd name="T37" fmla="*/ 3 h 48"/>
                <a:gd name="T38" fmla="*/ 10 w 45"/>
                <a:gd name="T39" fmla="*/ 4 h 48"/>
                <a:gd name="T40" fmla="*/ 11 w 45"/>
                <a:gd name="T41" fmla="*/ 13 h 48"/>
                <a:gd name="T42" fmla="*/ 14 w 45"/>
                <a:gd name="T43" fmla="*/ 12 h 48"/>
                <a:gd name="T44" fmla="*/ 21 w 45"/>
                <a:gd name="T45" fmla="*/ 25 h 48"/>
                <a:gd name="T46" fmla="*/ 13 w 45"/>
                <a:gd name="T47" fmla="*/ 17 h 48"/>
                <a:gd name="T48" fmla="*/ 21 w 45"/>
                <a:gd name="T49" fmla="*/ 25 h 48"/>
                <a:gd name="T50" fmla="*/ 21 w 45"/>
                <a:gd name="T51" fmla="*/ 26 h 48"/>
                <a:gd name="T52" fmla="*/ 13 w 45"/>
                <a:gd name="T53" fmla="*/ 35 h 48"/>
                <a:gd name="T54" fmla="*/ 21 w 45"/>
                <a:gd name="T55" fmla="*/ 44 h 48"/>
                <a:gd name="T56" fmla="*/ 13 w 45"/>
                <a:gd name="T57" fmla="*/ 37 h 48"/>
                <a:gd name="T58" fmla="*/ 21 w 45"/>
                <a:gd name="T59" fmla="*/ 44 h 48"/>
                <a:gd name="T60" fmla="*/ 32 w 45"/>
                <a:gd name="T61" fmla="*/ 17 h 48"/>
                <a:gd name="T62" fmla="*/ 23 w 45"/>
                <a:gd name="T63" fmla="*/ 25 h 48"/>
                <a:gd name="T64" fmla="*/ 32 w 45"/>
                <a:gd name="T65" fmla="*/ 35 h 48"/>
                <a:gd name="T66" fmla="*/ 23 w 45"/>
                <a:gd name="T67" fmla="*/ 26 h 48"/>
                <a:gd name="T68" fmla="*/ 32 w 45"/>
                <a:gd name="T69" fmla="*/ 35 h 48"/>
                <a:gd name="T70" fmla="*/ 32 w 45"/>
                <a:gd name="T71" fmla="*/ 37 h 48"/>
                <a:gd name="T72" fmla="*/ 23 w 45"/>
                <a:gd name="T73" fmla="*/ 44 h 48"/>
                <a:gd name="T74" fmla="*/ 34 w 45"/>
                <a:gd name="T75" fmla="*/ 4 h 48"/>
                <a:gd name="T76" fmla="*/ 32 w 45"/>
                <a:gd name="T77" fmla="*/ 3 h 48"/>
                <a:gd name="T78" fmla="*/ 31 w 45"/>
                <a:gd name="T79" fmla="*/ 12 h 48"/>
                <a:gd name="T80" fmla="*/ 33 w 45"/>
                <a:gd name="T81" fmla="*/ 13 h 48"/>
                <a:gd name="T82" fmla="*/ 34 w 45"/>
                <a:gd name="T83" fmla="*/ 4 h 48"/>
                <a:gd name="T84" fmla="*/ 41 w 45"/>
                <a:gd name="T85" fmla="*/ 17 h 48"/>
                <a:gd name="T86" fmla="*/ 33 w 45"/>
                <a:gd name="T87" fmla="*/ 25 h 48"/>
                <a:gd name="T88" fmla="*/ 41 w 45"/>
                <a:gd name="T89" fmla="*/ 35 h 48"/>
                <a:gd name="T90" fmla="*/ 33 w 45"/>
                <a:gd name="T91" fmla="*/ 26 h 48"/>
                <a:gd name="T92" fmla="*/ 41 w 45"/>
                <a:gd name="T93" fmla="*/ 35 h 48"/>
                <a:gd name="T94" fmla="*/ 41 w 45"/>
                <a:gd name="T95" fmla="*/ 37 h 48"/>
                <a:gd name="T96" fmla="*/ 33 w 45"/>
                <a:gd name="T97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5" h="48">
                  <a:moveTo>
                    <a:pt x="45" y="44"/>
                  </a:moveTo>
                  <a:cubicBezTo>
                    <a:pt x="45" y="46"/>
                    <a:pt x="43" y="48"/>
                    <a:pt x="41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1" y="48"/>
                    <a:pt x="0" y="46"/>
                    <a:pt x="0" y="4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8"/>
                    <a:pt x="1" y="7"/>
                    <a:pt x="3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9" y="0"/>
                    <a:pt x="1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5" y="0"/>
                    <a:pt x="17" y="2"/>
                    <a:pt x="17" y="4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9" y="0"/>
                    <a:pt x="32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6" y="0"/>
                    <a:pt x="38" y="2"/>
                    <a:pt x="38" y="4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3" y="7"/>
                    <a:pt x="45" y="8"/>
                    <a:pt x="45" y="10"/>
                  </a:cubicBezTo>
                  <a:lnTo>
                    <a:pt x="45" y="44"/>
                  </a:lnTo>
                  <a:close/>
                  <a:moveTo>
                    <a:pt x="11" y="25"/>
                  </a:moveTo>
                  <a:cubicBezTo>
                    <a:pt x="11" y="17"/>
                    <a:pt x="11" y="17"/>
                    <a:pt x="11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25"/>
                    <a:pt x="3" y="25"/>
                    <a:pt x="3" y="25"/>
                  </a:cubicBezTo>
                  <a:lnTo>
                    <a:pt x="11" y="25"/>
                  </a:lnTo>
                  <a:close/>
                  <a:moveTo>
                    <a:pt x="11" y="35"/>
                  </a:moveTo>
                  <a:cubicBezTo>
                    <a:pt x="11" y="26"/>
                    <a:pt x="11" y="26"/>
                    <a:pt x="11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35"/>
                    <a:pt x="3" y="35"/>
                    <a:pt x="3" y="35"/>
                  </a:cubicBezTo>
                  <a:lnTo>
                    <a:pt x="11" y="35"/>
                  </a:lnTo>
                  <a:close/>
                  <a:moveTo>
                    <a:pt x="11" y="44"/>
                  </a:moveTo>
                  <a:cubicBezTo>
                    <a:pt x="11" y="37"/>
                    <a:pt x="11" y="37"/>
                    <a:pt x="11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44"/>
                    <a:pt x="3" y="44"/>
                    <a:pt x="3" y="44"/>
                  </a:cubicBezTo>
                  <a:lnTo>
                    <a:pt x="11" y="44"/>
                  </a:lnTo>
                  <a:close/>
                  <a:moveTo>
                    <a:pt x="14" y="4"/>
                  </a:moveTo>
                  <a:cubicBezTo>
                    <a:pt x="14" y="4"/>
                    <a:pt x="13" y="3"/>
                    <a:pt x="13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0" y="4"/>
                    <a:pt x="10" y="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1" y="13"/>
                    <a:pt x="11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4" y="12"/>
                    <a:pt x="14" y="12"/>
                  </a:cubicBezTo>
                  <a:lnTo>
                    <a:pt x="14" y="4"/>
                  </a:lnTo>
                  <a:close/>
                  <a:moveTo>
                    <a:pt x="21" y="25"/>
                  </a:moveTo>
                  <a:cubicBezTo>
                    <a:pt x="21" y="17"/>
                    <a:pt x="21" y="17"/>
                    <a:pt x="21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25"/>
                    <a:pt x="13" y="25"/>
                    <a:pt x="13" y="25"/>
                  </a:cubicBezTo>
                  <a:lnTo>
                    <a:pt x="21" y="25"/>
                  </a:lnTo>
                  <a:close/>
                  <a:moveTo>
                    <a:pt x="21" y="35"/>
                  </a:moveTo>
                  <a:cubicBezTo>
                    <a:pt x="21" y="26"/>
                    <a:pt x="21" y="26"/>
                    <a:pt x="2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35"/>
                    <a:pt x="13" y="35"/>
                    <a:pt x="13" y="35"/>
                  </a:cubicBezTo>
                  <a:lnTo>
                    <a:pt x="21" y="35"/>
                  </a:lnTo>
                  <a:close/>
                  <a:moveTo>
                    <a:pt x="21" y="44"/>
                  </a:moveTo>
                  <a:cubicBezTo>
                    <a:pt x="21" y="37"/>
                    <a:pt x="21" y="37"/>
                    <a:pt x="21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44"/>
                    <a:pt x="13" y="44"/>
                    <a:pt x="13" y="44"/>
                  </a:cubicBezTo>
                  <a:lnTo>
                    <a:pt x="21" y="44"/>
                  </a:lnTo>
                  <a:close/>
                  <a:moveTo>
                    <a:pt x="32" y="25"/>
                  </a:moveTo>
                  <a:cubicBezTo>
                    <a:pt x="32" y="17"/>
                    <a:pt x="32" y="17"/>
                    <a:pt x="32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25"/>
                    <a:pt x="23" y="25"/>
                    <a:pt x="23" y="25"/>
                  </a:cubicBezTo>
                  <a:lnTo>
                    <a:pt x="32" y="25"/>
                  </a:lnTo>
                  <a:close/>
                  <a:moveTo>
                    <a:pt x="32" y="35"/>
                  </a:moveTo>
                  <a:cubicBezTo>
                    <a:pt x="32" y="26"/>
                    <a:pt x="32" y="26"/>
                    <a:pt x="32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3" y="35"/>
                    <a:pt x="23" y="35"/>
                    <a:pt x="23" y="35"/>
                  </a:cubicBezTo>
                  <a:lnTo>
                    <a:pt x="32" y="35"/>
                  </a:lnTo>
                  <a:close/>
                  <a:moveTo>
                    <a:pt x="32" y="44"/>
                  </a:moveTo>
                  <a:cubicBezTo>
                    <a:pt x="32" y="37"/>
                    <a:pt x="32" y="37"/>
                    <a:pt x="32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44"/>
                    <a:pt x="23" y="44"/>
                    <a:pt x="23" y="44"/>
                  </a:cubicBezTo>
                  <a:lnTo>
                    <a:pt x="32" y="44"/>
                  </a:lnTo>
                  <a:close/>
                  <a:moveTo>
                    <a:pt x="34" y="4"/>
                  </a:moveTo>
                  <a:cubicBezTo>
                    <a:pt x="34" y="4"/>
                    <a:pt x="34" y="3"/>
                    <a:pt x="33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1" y="3"/>
                    <a:pt x="31" y="4"/>
                    <a:pt x="31" y="4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3"/>
                    <a:pt x="32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4" y="13"/>
                    <a:pt x="34" y="12"/>
                    <a:pt x="34" y="12"/>
                  </a:cubicBezTo>
                  <a:lnTo>
                    <a:pt x="34" y="4"/>
                  </a:lnTo>
                  <a:close/>
                  <a:moveTo>
                    <a:pt x="41" y="25"/>
                  </a:moveTo>
                  <a:cubicBezTo>
                    <a:pt x="41" y="17"/>
                    <a:pt x="41" y="17"/>
                    <a:pt x="41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25"/>
                    <a:pt x="33" y="25"/>
                    <a:pt x="33" y="25"/>
                  </a:cubicBezTo>
                  <a:lnTo>
                    <a:pt x="41" y="25"/>
                  </a:lnTo>
                  <a:close/>
                  <a:moveTo>
                    <a:pt x="41" y="35"/>
                  </a:moveTo>
                  <a:cubicBezTo>
                    <a:pt x="41" y="26"/>
                    <a:pt x="41" y="26"/>
                    <a:pt x="41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35"/>
                    <a:pt x="33" y="35"/>
                    <a:pt x="33" y="35"/>
                  </a:cubicBezTo>
                  <a:lnTo>
                    <a:pt x="41" y="35"/>
                  </a:lnTo>
                  <a:close/>
                  <a:moveTo>
                    <a:pt x="41" y="44"/>
                  </a:moveTo>
                  <a:cubicBezTo>
                    <a:pt x="41" y="37"/>
                    <a:pt x="41" y="37"/>
                    <a:pt x="41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44"/>
                    <a:pt x="33" y="44"/>
                    <a:pt x="33" y="44"/>
                  </a:cubicBezTo>
                  <a:lnTo>
                    <a:pt x="41" y="44"/>
                  </a:lnTo>
                  <a:close/>
                </a:path>
              </a:pathLst>
            </a:custGeom>
            <a:solidFill>
              <a:srgbClr val="6B6C6D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6669DB07-34DA-4160-8CF1-9C26FE22A8A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3427" y="3613255"/>
              <a:ext cx="386387" cy="38638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3413" y="19459"/>
                  </a:moveTo>
                  <a:cubicBezTo>
                    <a:pt x="3413" y="20724"/>
                    <a:pt x="4778" y="21600"/>
                    <a:pt x="6046" y="21600"/>
                  </a:cubicBezTo>
                  <a:cubicBezTo>
                    <a:pt x="7363" y="21600"/>
                    <a:pt x="8191" y="20724"/>
                    <a:pt x="8191" y="19459"/>
                  </a:cubicBezTo>
                  <a:cubicBezTo>
                    <a:pt x="8191" y="18146"/>
                    <a:pt x="7363" y="16832"/>
                    <a:pt x="6046" y="16832"/>
                  </a:cubicBezTo>
                  <a:cubicBezTo>
                    <a:pt x="4778" y="16832"/>
                    <a:pt x="3413" y="18146"/>
                    <a:pt x="3413" y="19459"/>
                  </a:cubicBezTo>
                  <a:close/>
                  <a:moveTo>
                    <a:pt x="15554" y="19459"/>
                  </a:moveTo>
                  <a:cubicBezTo>
                    <a:pt x="15554" y="20724"/>
                    <a:pt x="16822" y="21600"/>
                    <a:pt x="18138" y="21600"/>
                  </a:cubicBezTo>
                  <a:cubicBezTo>
                    <a:pt x="19455" y="21600"/>
                    <a:pt x="20332" y="20724"/>
                    <a:pt x="20332" y="19459"/>
                  </a:cubicBezTo>
                  <a:cubicBezTo>
                    <a:pt x="20332" y="18146"/>
                    <a:pt x="19455" y="16832"/>
                    <a:pt x="18138" y="16832"/>
                  </a:cubicBezTo>
                  <a:cubicBezTo>
                    <a:pt x="16822" y="16832"/>
                    <a:pt x="15554" y="18146"/>
                    <a:pt x="15554" y="19459"/>
                  </a:cubicBezTo>
                  <a:close/>
                  <a:moveTo>
                    <a:pt x="7753" y="13816"/>
                  </a:moveTo>
                  <a:cubicBezTo>
                    <a:pt x="21161" y="9924"/>
                    <a:pt x="21161" y="9924"/>
                    <a:pt x="21161" y="9924"/>
                  </a:cubicBezTo>
                  <a:cubicBezTo>
                    <a:pt x="21600" y="9924"/>
                    <a:pt x="21600" y="9486"/>
                    <a:pt x="21600" y="9097"/>
                  </a:cubicBezTo>
                  <a:cubicBezTo>
                    <a:pt x="21600" y="2627"/>
                    <a:pt x="21600" y="2627"/>
                    <a:pt x="21600" y="2627"/>
                  </a:cubicBezTo>
                  <a:cubicBezTo>
                    <a:pt x="4778" y="2627"/>
                    <a:pt x="4778" y="2627"/>
                    <a:pt x="4778" y="2627"/>
                  </a:cubicBezTo>
                  <a:cubicBezTo>
                    <a:pt x="4778" y="486"/>
                    <a:pt x="4778" y="486"/>
                    <a:pt x="4778" y="486"/>
                  </a:cubicBezTo>
                  <a:lnTo>
                    <a:pt x="4340" y="0"/>
                  </a:lnTo>
                  <a:cubicBezTo>
                    <a:pt x="439" y="0"/>
                    <a:pt x="439" y="0"/>
                    <a:pt x="439" y="0"/>
                  </a:cubicBezTo>
                  <a:cubicBezTo>
                    <a:pt x="0" y="0"/>
                    <a:pt x="0" y="486"/>
                    <a:pt x="0" y="486"/>
                  </a:cubicBezTo>
                  <a:cubicBezTo>
                    <a:pt x="0" y="2627"/>
                    <a:pt x="0" y="2627"/>
                    <a:pt x="0" y="2627"/>
                  </a:cubicBezTo>
                  <a:cubicBezTo>
                    <a:pt x="2194" y="2627"/>
                    <a:pt x="2194" y="2627"/>
                    <a:pt x="2194" y="2627"/>
                  </a:cubicBezTo>
                  <a:cubicBezTo>
                    <a:pt x="4778" y="13378"/>
                    <a:pt x="4778" y="13378"/>
                    <a:pt x="4778" y="13378"/>
                  </a:cubicBezTo>
                  <a:cubicBezTo>
                    <a:pt x="4778" y="14692"/>
                    <a:pt x="4778" y="14692"/>
                    <a:pt x="4778" y="14692"/>
                  </a:cubicBezTo>
                  <a:cubicBezTo>
                    <a:pt x="4778" y="16443"/>
                    <a:pt x="4778" y="16443"/>
                    <a:pt x="4778" y="16443"/>
                  </a:cubicBezTo>
                  <a:cubicBezTo>
                    <a:pt x="4778" y="16832"/>
                    <a:pt x="5168" y="16832"/>
                    <a:pt x="5168" y="16832"/>
                  </a:cubicBezTo>
                  <a:cubicBezTo>
                    <a:pt x="6046" y="16832"/>
                    <a:pt x="6046" y="16832"/>
                    <a:pt x="6046" y="16832"/>
                  </a:cubicBezTo>
                  <a:cubicBezTo>
                    <a:pt x="18138" y="16832"/>
                    <a:pt x="18138" y="16832"/>
                    <a:pt x="18138" y="16832"/>
                  </a:cubicBezTo>
                  <a:cubicBezTo>
                    <a:pt x="21161" y="16832"/>
                    <a:pt x="21161" y="16832"/>
                    <a:pt x="21161" y="16832"/>
                  </a:cubicBezTo>
                  <a:cubicBezTo>
                    <a:pt x="21600" y="16832"/>
                    <a:pt x="21600" y="16832"/>
                    <a:pt x="21600" y="16443"/>
                  </a:cubicBezTo>
                  <a:cubicBezTo>
                    <a:pt x="21600" y="14692"/>
                    <a:pt x="21600" y="14692"/>
                    <a:pt x="21600" y="14692"/>
                  </a:cubicBezTo>
                  <a:cubicBezTo>
                    <a:pt x="8191" y="14692"/>
                    <a:pt x="8191" y="14692"/>
                    <a:pt x="8191" y="14692"/>
                  </a:cubicBezTo>
                  <a:cubicBezTo>
                    <a:pt x="6485" y="14692"/>
                    <a:pt x="6485" y="13816"/>
                    <a:pt x="7753" y="138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31D181C6-009B-4C21-BE89-E2EEBA545643}"/>
                </a:ext>
              </a:extLst>
            </p:cNvPr>
            <p:cNvSpPr>
              <a:spLocks/>
            </p:cNvSpPr>
            <p:nvPr/>
          </p:nvSpPr>
          <p:spPr>
            <a:xfrm>
              <a:off x="2788506" y="3104647"/>
              <a:ext cx="508610" cy="5086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896" y="15577"/>
                  </a:moveTo>
                  <a:cubicBezTo>
                    <a:pt x="12144" y="16865"/>
                    <a:pt x="9844" y="18851"/>
                    <a:pt x="8177" y="21278"/>
                  </a:cubicBezTo>
                  <a:cubicBezTo>
                    <a:pt x="9017" y="21487"/>
                    <a:pt x="9895" y="21600"/>
                    <a:pt x="10801" y="21600"/>
                  </a:cubicBezTo>
                  <a:cubicBezTo>
                    <a:pt x="12429" y="21600"/>
                    <a:pt x="13973" y="21237"/>
                    <a:pt x="15358" y="20591"/>
                  </a:cubicBezTo>
                  <a:cubicBezTo>
                    <a:pt x="15580" y="19502"/>
                    <a:pt x="15699" y="18376"/>
                    <a:pt x="15699" y="17222"/>
                  </a:cubicBezTo>
                  <a:cubicBezTo>
                    <a:pt x="15699" y="16807"/>
                    <a:pt x="15679" y="16394"/>
                    <a:pt x="15648" y="15985"/>
                  </a:cubicBezTo>
                  <a:cubicBezTo>
                    <a:pt x="15371" y="15896"/>
                    <a:pt x="15116" y="15757"/>
                    <a:pt x="14896" y="15577"/>
                  </a:cubicBezTo>
                  <a:close/>
                  <a:moveTo>
                    <a:pt x="18049" y="2796"/>
                  </a:moveTo>
                  <a:cubicBezTo>
                    <a:pt x="16319" y="2963"/>
                    <a:pt x="14667" y="3397"/>
                    <a:pt x="13127" y="4050"/>
                  </a:cubicBezTo>
                  <a:cubicBezTo>
                    <a:pt x="13136" y="4125"/>
                    <a:pt x="13139" y="4202"/>
                    <a:pt x="13139" y="4280"/>
                  </a:cubicBezTo>
                  <a:cubicBezTo>
                    <a:pt x="13139" y="4642"/>
                    <a:pt x="13052" y="4984"/>
                    <a:pt x="12904" y="5289"/>
                  </a:cubicBezTo>
                  <a:cubicBezTo>
                    <a:pt x="14441" y="7094"/>
                    <a:pt x="15635" y="9198"/>
                    <a:pt x="16388" y="11500"/>
                  </a:cubicBezTo>
                  <a:cubicBezTo>
                    <a:pt x="17323" y="11517"/>
                    <a:pt x="18121" y="12090"/>
                    <a:pt x="18465" y="12903"/>
                  </a:cubicBezTo>
                  <a:cubicBezTo>
                    <a:pt x="19505" y="12797"/>
                    <a:pt x="20517" y="12599"/>
                    <a:pt x="21493" y="12312"/>
                  </a:cubicBezTo>
                  <a:cubicBezTo>
                    <a:pt x="21562" y="11817"/>
                    <a:pt x="21600" y="11314"/>
                    <a:pt x="21600" y="10799"/>
                  </a:cubicBezTo>
                  <a:cubicBezTo>
                    <a:pt x="21600" y="7626"/>
                    <a:pt x="20230" y="4772"/>
                    <a:pt x="18049" y="2796"/>
                  </a:cubicBezTo>
                  <a:close/>
                  <a:moveTo>
                    <a:pt x="13739" y="14349"/>
                  </a:moveTo>
                  <a:cubicBezTo>
                    <a:pt x="11074" y="13908"/>
                    <a:pt x="8601" y="12890"/>
                    <a:pt x="6450" y="11433"/>
                  </a:cubicBezTo>
                  <a:cubicBezTo>
                    <a:pt x="6101" y="11646"/>
                    <a:pt x="5691" y="11773"/>
                    <a:pt x="5251" y="11773"/>
                  </a:cubicBezTo>
                  <a:cubicBezTo>
                    <a:pt x="5090" y="11773"/>
                    <a:pt x="4933" y="11755"/>
                    <a:pt x="4781" y="11724"/>
                  </a:cubicBezTo>
                  <a:cubicBezTo>
                    <a:pt x="3750" y="13677"/>
                    <a:pt x="3093" y="15854"/>
                    <a:pt x="2903" y="18164"/>
                  </a:cubicBezTo>
                  <a:cubicBezTo>
                    <a:pt x="3931" y="19266"/>
                    <a:pt x="5186" y="20154"/>
                    <a:pt x="6595" y="20750"/>
                  </a:cubicBezTo>
                  <a:cubicBezTo>
                    <a:pt x="8345" y="18059"/>
                    <a:pt x="10792" y="15833"/>
                    <a:pt x="13739" y="14349"/>
                  </a:cubicBezTo>
                  <a:close/>
                  <a:moveTo>
                    <a:pt x="17258" y="15906"/>
                  </a:moveTo>
                  <a:cubicBezTo>
                    <a:pt x="17290" y="16340"/>
                    <a:pt x="17306" y="16780"/>
                    <a:pt x="17306" y="17222"/>
                  </a:cubicBezTo>
                  <a:cubicBezTo>
                    <a:pt x="17306" y="18003"/>
                    <a:pt x="17256" y="18770"/>
                    <a:pt x="17163" y="19525"/>
                  </a:cubicBezTo>
                  <a:cubicBezTo>
                    <a:pt x="18993" y="18186"/>
                    <a:pt x="20389" y="16288"/>
                    <a:pt x="21091" y="14080"/>
                  </a:cubicBezTo>
                  <a:cubicBezTo>
                    <a:pt x="20259" y="14281"/>
                    <a:pt x="19403" y="14425"/>
                    <a:pt x="18531" y="14508"/>
                  </a:cubicBezTo>
                  <a:cubicBezTo>
                    <a:pt x="18326" y="15137"/>
                    <a:pt x="17860" y="15646"/>
                    <a:pt x="17258" y="15906"/>
                  </a:cubicBezTo>
                  <a:close/>
                  <a:moveTo>
                    <a:pt x="14278" y="12804"/>
                  </a:moveTo>
                  <a:cubicBezTo>
                    <a:pt x="14421" y="12507"/>
                    <a:pt x="14624" y="12244"/>
                    <a:pt x="14874" y="12035"/>
                  </a:cubicBezTo>
                  <a:cubicBezTo>
                    <a:pt x="14196" y="9947"/>
                    <a:pt x="13122" y="8037"/>
                    <a:pt x="11738" y="6396"/>
                  </a:cubicBezTo>
                  <a:cubicBezTo>
                    <a:pt x="11462" y="6512"/>
                    <a:pt x="11160" y="6577"/>
                    <a:pt x="10842" y="6577"/>
                  </a:cubicBezTo>
                  <a:cubicBezTo>
                    <a:pt x="10343" y="6577"/>
                    <a:pt x="9883" y="6417"/>
                    <a:pt x="9507" y="6147"/>
                  </a:cubicBezTo>
                  <a:cubicBezTo>
                    <a:pt x="8673" y="6781"/>
                    <a:pt x="7903" y="7490"/>
                    <a:pt x="7202" y="8265"/>
                  </a:cubicBezTo>
                  <a:cubicBezTo>
                    <a:pt x="7421" y="8615"/>
                    <a:pt x="7550" y="9030"/>
                    <a:pt x="7550" y="9475"/>
                  </a:cubicBezTo>
                  <a:cubicBezTo>
                    <a:pt x="7550" y="9715"/>
                    <a:pt x="7513" y="9946"/>
                    <a:pt x="7444" y="10163"/>
                  </a:cubicBezTo>
                  <a:cubicBezTo>
                    <a:pt x="9459" y="11510"/>
                    <a:pt x="11779" y="12433"/>
                    <a:pt x="14278" y="12804"/>
                  </a:cubicBezTo>
                  <a:close/>
                  <a:moveTo>
                    <a:pt x="10842" y="1982"/>
                  </a:moveTo>
                  <a:cubicBezTo>
                    <a:pt x="11448" y="1982"/>
                    <a:pt x="11999" y="2219"/>
                    <a:pt x="12409" y="2604"/>
                  </a:cubicBezTo>
                  <a:cubicBezTo>
                    <a:pt x="13608" y="2088"/>
                    <a:pt x="14870" y="1692"/>
                    <a:pt x="16183" y="1439"/>
                  </a:cubicBezTo>
                  <a:cubicBezTo>
                    <a:pt x="14599" y="526"/>
                    <a:pt x="12761" y="0"/>
                    <a:pt x="10801" y="0"/>
                  </a:cubicBezTo>
                  <a:cubicBezTo>
                    <a:pt x="9464" y="0"/>
                    <a:pt x="8183" y="245"/>
                    <a:pt x="7001" y="690"/>
                  </a:cubicBezTo>
                  <a:cubicBezTo>
                    <a:pt x="7940" y="1152"/>
                    <a:pt x="8833" y="1693"/>
                    <a:pt x="9674" y="2303"/>
                  </a:cubicBezTo>
                  <a:cubicBezTo>
                    <a:pt x="10018" y="2100"/>
                    <a:pt x="10415" y="1982"/>
                    <a:pt x="10842" y="1982"/>
                  </a:cubicBezTo>
                  <a:close/>
                  <a:moveTo>
                    <a:pt x="2954" y="9475"/>
                  </a:moveTo>
                  <a:cubicBezTo>
                    <a:pt x="2954" y="9153"/>
                    <a:pt x="3021" y="8844"/>
                    <a:pt x="3141" y="8566"/>
                  </a:cubicBezTo>
                  <a:cubicBezTo>
                    <a:pt x="2404" y="7757"/>
                    <a:pt x="1736" y="6884"/>
                    <a:pt x="1151" y="5952"/>
                  </a:cubicBezTo>
                  <a:cubicBezTo>
                    <a:pt x="417" y="7410"/>
                    <a:pt x="0" y="9056"/>
                    <a:pt x="0" y="10799"/>
                  </a:cubicBezTo>
                  <a:cubicBezTo>
                    <a:pt x="0" y="12819"/>
                    <a:pt x="556" y="14708"/>
                    <a:pt x="1521" y="16325"/>
                  </a:cubicBezTo>
                  <a:cubicBezTo>
                    <a:pt x="1866" y="14381"/>
                    <a:pt x="2520" y="12545"/>
                    <a:pt x="3424" y="10861"/>
                  </a:cubicBezTo>
                  <a:cubicBezTo>
                    <a:pt x="3130" y="10477"/>
                    <a:pt x="2954" y="9996"/>
                    <a:pt x="2954" y="9475"/>
                  </a:cubicBezTo>
                  <a:close/>
                  <a:moveTo>
                    <a:pt x="5251" y="7176"/>
                  </a:moveTo>
                  <a:cubicBezTo>
                    <a:pt x="5487" y="7176"/>
                    <a:pt x="5715" y="7213"/>
                    <a:pt x="5930" y="7278"/>
                  </a:cubicBezTo>
                  <a:cubicBezTo>
                    <a:pt x="6738" y="6372"/>
                    <a:pt x="7636" y="5547"/>
                    <a:pt x="8608" y="4813"/>
                  </a:cubicBezTo>
                  <a:cubicBezTo>
                    <a:pt x="8567" y="4642"/>
                    <a:pt x="8543" y="4464"/>
                    <a:pt x="8543" y="4280"/>
                  </a:cubicBezTo>
                  <a:cubicBezTo>
                    <a:pt x="8543" y="4026"/>
                    <a:pt x="8587" y="3781"/>
                    <a:pt x="8663" y="3552"/>
                  </a:cubicBezTo>
                  <a:cubicBezTo>
                    <a:pt x="7575" y="2771"/>
                    <a:pt x="6391" y="2115"/>
                    <a:pt x="5131" y="1609"/>
                  </a:cubicBezTo>
                  <a:cubicBezTo>
                    <a:pt x="3949" y="2338"/>
                    <a:pt x="2920" y="3289"/>
                    <a:pt x="2099" y="4405"/>
                  </a:cubicBezTo>
                  <a:cubicBezTo>
                    <a:pt x="2708" y="5484"/>
                    <a:pt x="3433" y="6491"/>
                    <a:pt x="4256" y="7407"/>
                  </a:cubicBezTo>
                  <a:cubicBezTo>
                    <a:pt x="4557" y="7261"/>
                    <a:pt x="4895" y="7176"/>
                    <a:pt x="5251" y="7176"/>
                  </a:cubicBezTo>
                  <a:close/>
                </a:path>
              </a:pathLst>
            </a:custGeom>
            <a:solidFill>
              <a:srgbClr val="6B6C6D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7C69D401-6896-4F9B-A615-AD71CCD8A178}"/>
              </a:ext>
            </a:extLst>
          </p:cNvPr>
          <p:cNvGrpSpPr/>
          <p:nvPr/>
        </p:nvGrpSpPr>
        <p:grpSpPr>
          <a:xfrm>
            <a:off x="6345311" y="2173053"/>
            <a:ext cx="2825669" cy="632714"/>
            <a:chOff x="5871033" y="1810977"/>
            <a:chExt cx="3767559" cy="843618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19CB3BE9-BB1C-48CC-9D55-F6BA5153743A}"/>
                </a:ext>
              </a:extLst>
            </p:cNvPr>
            <p:cNvSpPr/>
            <p:nvPr/>
          </p:nvSpPr>
          <p:spPr>
            <a:xfrm>
              <a:off x="5871033" y="2155997"/>
              <a:ext cx="3681352" cy="498598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rgbClr val="6B6C6D"/>
                  </a:solidFill>
                </a:rPr>
                <a:t>此部分内容作为文字排版占位显示</a:t>
              </a:r>
              <a:br>
                <a:rPr lang="zh-CN" altLang="en-US" sz="1100" dirty="0">
                  <a:solidFill>
                    <a:srgbClr val="6B6C6D"/>
                  </a:solidFill>
                </a:rPr>
              </a:br>
              <a:r>
                <a:rPr lang="zh-CN" altLang="en-US" sz="1100" dirty="0">
                  <a:solidFill>
                    <a:srgbClr val="6B6C6D"/>
                  </a:solidFill>
                </a:rPr>
                <a:t>（建议使用主题字体）</a:t>
              </a:r>
            </a:p>
          </p:txBody>
        </p:sp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8372300B-02BB-4384-B127-D859B4FB8351}"/>
                </a:ext>
              </a:extLst>
            </p:cNvPr>
            <p:cNvSpPr/>
            <p:nvPr/>
          </p:nvSpPr>
          <p:spPr>
            <a:xfrm>
              <a:off x="5871033" y="1810977"/>
              <a:ext cx="3767559" cy="349726"/>
            </a:xfrm>
            <a:prstGeom prst="roundRect">
              <a:avLst>
                <a:gd name="adj" fmla="val 50000"/>
              </a:avLst>
            </a:prstGeom>
            <a:solidFill>
              <a:srgbClr val="FFF5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Autofit/>
            </a:bodyPr>
            <a:lstStyle/>
            <a:p>
              <a:r>
                <a:rPr lang="zh-CN" altLang="en-US" sz="1400" b="1" dirty="0">
                  <a:solidFill>
                    <a:srgbClr val="6B6C6D"/>
                  </a:solidFill>
                </a:rPr>
                <a:t>标题文本预设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69AE0A15-4DF1-4EE6-9CB9-F65669BA1D26}"/>
              </a:ext>
            </a:extLst>
          </p:cNvPr>
          <p:cNvGrpSpPr/>
          <p:nvPr/>
        </p:nvGrpSpPr>
        <p:grpSpPr>
          <a:xfrm>
            <a:off x="6345311" y="3076452"/>
            <a:ext cx="2825669" cy="632714"/>
            <a:chOff x="5871033" y="1810977"/>
            <a:chExt cx="3767559" cy="843618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7E879E29-23B5-4358-AFCE-515467049218}"/>
                </a:ext>
              </a:extLst>
            </p:cNvPr>
            <p:cNvSpPr/>
            <p:nvPr/>
          </p:nvSpPr>
          <p:spPr>
            <a:xfrm>
              <a:off x="5871033" y="2155997"/>
              <a:ext cx="3681352" cy="498598"/>
            </a:xfrm>
            <a:prstGeom prst="rect">
              <a:avLst/>
            </a:prstGeom>
          </p:spPr>
          <p:txBody>
            <a:bodyPr wrap="square">
              <a:normAutofit fontScale="85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/>
                <a:t>此部分内容作为文字排版占位显示</a:t>
              </a:r>
              <a:br>
                <a:rPr lang="zh-CN" altLang="en-US" sz="1100"/>
              </a:br>
              <a:r>
                <a:rPr lang="zh-CN" altLang="en-US" sz="1100"/>
                <a:t>（建议使用主题字体）</a:t>
              </a:r>
            </a:p>
          </p:txBody>
        </p:sp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E6D43A82-5552-46FD-8235-49B27D9647AE}"/>
                </a:ext>
              </a:extLst>
            </p:cNvPr>
            <p:cNvSpPr/>
            <p:nvPr/>
          </p:nvSpPr>
          <p:spPr>
            <a:xfrm>
              <a:off x="5871033" y="1810977"/>
              <a:ext cx="3767559" cy="349726"/>
            </a:xfrm>
            <a:prstGeom prst="roundRect">
              <a:avLst>
                <a:gd name="adj" fmla="val 50000"/>
              </a:avLst>
            </a:prstGeom>
            <a:solidFill>
              <a:srgbClr val="6B6C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47500" lnSpcReduction="20000"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</a:rPr>
                <a:t>标题文本预设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BEC7F77E-1A43-41C1-8FEE-DD37B87B5499}"/>
              </a:ext>
            </a:extLst>
          </p:cNvPr>
          <p:cNvGrpSpPr/>
          <p:nvPr/>
        </p:nvGrpSpPr>
        <p:grpSpPr>
          <a:xfrm>
            <a:off x="6345311" y="3979850"/>
            <a:ext cx="2825669" cy="619586"/>
            <a:chOff x="5871033" y="1810977"/>
            <a:chExt cx="3767559" cy="826114"/>
          </a:xfrm>
        </p:grpSpPr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2F000FF1-3AA8-4BD8-AC04-35959E70EA4A}"/>
                </a:ext>
              </a:extLst>
            </p:cNvPr>
            <p:cNvSpPr/>
            <p:nvPr/>
          </p:nvSpPr>
          <p:spPr>
            <a:xfrm>
              <a:off x="5871033" y="2155997"/>
              <a:ext cx="3681352" cy="481094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solidFill>
                    <a:srgbClr val="6B6C6D"/>
                  </a:solidFill>
                </a:rPr>
                <a:t>此部分内容作为文字排版占位显示</a:t>
              </a:r>
              <a:br>
                <a:rPr lang="zh-CN" altLang="en-US" sz="1100">
                  <a:solidFill>
                    <a:srgbClr val="6B6C6D"/>
                  </a:solidFill>
                </a:rPr>
              </a:br>
              <a:r>
                <a:rPr lang="zh-CN" altLang="en-US" sz="1100">
                  <a:solidFill>
                    <a:srgbClr val="6B6C6D"/>
                  </a:solidFill>
                </a:rPr>
                <a:t>（建议使用主题字体）</a:t>
              </a:r>
            </a:p>
          </p:txBody>
        </p:sp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DBCF1E15-8874-427B-BF87-DB9A263AD4A6}"/>
                </a:ext>
              </a:extLst>
            </p:cNvPr>
            <p:cNvSpPr/>
            <p:nvPr/>
          </p:nvSpPr>
          <p:spPr>
            <a:xfrm>
              <a:off x="5871033" y="1810977"/>
              <a:ext cx="3767559" cy="349726"/>
            </a:xfrm>
            <a:prstGeom prst="roundRect">
              <a:avLst>
                <a:gd name="adj" fmla="val 50000"/>
              </a:avLst>
            </a:prstGeom>
            <a:solidFill>
              <a:srgbClr val="FFF5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Autofit/>
            </a:bodyPr>
            <a:lstStyle/>
            <a:p>
              <a:r>
                <a:rPr lang="zh-CN" altLang="en-US" sz="1400" b="1">
                  <a:solidFill>
                    <a:srgbClr val="6B6C6D"/>
                  </a:solidFill>
                </a:rPr>
                <a:t>标题文本预设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5279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>
            <a:extLst>
              <a:ext uri="{FF2B5EF4-FFF2-40B4-BE49-F238E27FC236}">
                <a16:creationId xmlns:a16="http://schemas.microsoft.com/office/drawing/2014/main" id="{D6C7FEDB-F9BE-41E7-8C26-BD4A10023968}"/>
              </a:ext>
            </a:extLst>
          </p:cNvPr>
          <p:cNvSpPr/>
          <p:nvPr/>
        </p:nvSpPr>
        <p:spPr bwMode="auto">
          <a:xfrm>
            <a:off x="8603771" y="2833219"/>
            <a:ext cx="374764" cy="779979"/>
          </a:xfrm>
          <a:custGeom>
            <a:avLst/>
            <a:gdLst>
              <a:gd name="T0" fmla="*/ 280 w 280"/>
              <a:gd name="T1" fmla="*/ 278 h 862"/>
              <a:gd name="T2" fmla="*/ 280 w 280"/>
              <a:gd name="T3" fmla="*/ 862 h 862"/>
              <a:gd name="T4" fmla="*/ 0 w 280"/>
              <a:gd name="T5" fmla="*/ 582 h 862"/>
              <a:gd name="T6" fmla="*/ 0 w 280"/>
              <a:gd name="T7" fmla="*/ 0 h 862"/>
              <a:gd name="T8" fmla="*/ 3 w 280"/>
              <a:gd name="T9" fmla="*/ 0 h 862"/>
              <a:gd name="T10" fmla="*/ 280 w 280"/>
              <a:gd name="T11" fmla="*/ 278 h 8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0" h="862">
                <a:moveTo>
                  <a:pt x="280" y="278"/>
                </a:moveTo>
                <a:lnTo>
                  <a:pt x="280" y="862"/>
                </a:lnTo>
                <a:lnTo>
                  <a:pt x="0" y="582"/>
                </a:lnTo>
                <a:lnTo>
                  <a:pt x="0" y="0"/>
                </a:lnTo>
                <a:lnTo>
                  <a:pt x="3" y="0"/>
                </a:lnTo>
                <a:lnTo>
                  <a:pt x="280" y="278"/>
                </a:lnTo>
                <a:close/>
              </a:path>
            </a:pathLst>
          </a:custGeom>
          <a:noFill/>
          <a:ln>
            <a:solidFill>
              <a:srgbClr val="ADA095"/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6B6C6D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3" name="Freeform 8">
            <a:extLst>
              <a:ext uri="{FF2B5EF4-FFF2-40B4-BE49-F238E27FC236}">
                <a16:creationId xmlns:a16="http://schemas.microsoft.com/office/drawing/2014/main" id="{89FCF18E-D559-4B12-B381-6655E7B782B1}"/>
              </a:ext>
            </a:extLst>
          </p:cNvPr>
          <p:cNvSpPr/>
          <p:nvPr/>
        </p:nvSpPr>
        <p:spPr bwMode="auto">
          <a:xfrm>
            <a:off x="7455386" y="2833219"/>
            <a:ext cx="376103" cy="1016144"/>
          </a:xfrm>
          <a:custGeom>
            <a:avLst/>
            <a:gdLst>
              <a:gd name="T0" fmla="*/ 281 w 281"/>
              <a:gd name="T1" fmla="*/ 278 h 1123"/>
              <a:gd name="T2" fmla="*/ 281 w 281"/>
              <a:gd name="T3" fmla="*/ 1123 h 1123"/>
              <a:gd name="T4" fmla="*/ 0 w 281"/>
              <a:gd name="T5" fmla="*/ 842 h 1123"/>
              <a:gd name="T6" fmla="*/ 0 w 281"/>
              <a:gd name="T7" fmla="*/ 0 h 1123"/>
              <a:gd name="T8" fmla="*/ 279 w 281"/>
              <a:gd name="T9" fmla="*/ 278 h 1123"/>
              <a:gd name="T10" fmla="*/ 281 w 281"/>
              <a:gd name="T11" fmla="*/ 278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1" h="1123">
                <a:moveTo>
                  <a:pt x="281" y="278"/>
                </a:moveTo>
                <a:lnTo>
                  <a:pt x="281" y="1123"/>
                </a:lnTo>
                <a:lnTo>
                  <a:pt x="0" y="842"/>
                </a:lnTo>
                <a:lnTo>
                  <a:pt x="0" y="0"/>
                </a:lnTo>
                <a:lnTo>
                  <a:pt x="279" y="278"/>
                </a:lnTo>
                <a:lnTo>
                  <a:pt x="281" y="278"/>
                </a:lnTo>
                <a:close/>
              </a:path>
            </a:pathLst>
          </a:custGeom>
          <a:solidFill>
            <a:srgbClr val="ADA09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6B6C6D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4" name="Freeform 10">
            <a:extLst>
              <a:ext uri="{FF2B5EF4-FFF2-40B4-BE49-F238E27FC236}">
                <a16:creationId xmlns:a16="http://schemas.microsoft.com/office/drawing/2014/main" id="{05B6E31E-76F8-43FC-95C1-D27420A17FEE}"/>
              </a:ext>
            </a:extLst>
          </p:cNvPr>
          <p:cNvSpPr/>
          <p:nvPr/>
        </p:nvSpPr>
        <p:spPr bwMode="auto">
          <a:xfrm>
            <a:off x="6308339" y="2833219"/>
            <a:ext cx="376103" cy="1016144"/>
          </a:xfrm>
          <a:custGeom>
            <a:avLst/>
            <a:gdLst>
              <a:gd name="T0" fmla="*/ 281 w 281"/>
              <a:gd name="T1" fmla="*/ 278 h 1123"/>
              <a:gd name="T2" fmla="*/ 281 w 281"/>
              <a:gd name="T3" fmla="*/ 1123 h 1123"/>
              <a:gd name="T4" fmla="*/ 0 w 281"/>
              <a:gd name="T5" fmla="*/ 842 h 1123"/>
              <a:gd name="T6" fmla="*/ 0 w 281"/>
              <a:gd name="T7" fmla="*/ 0 h 1123"/>
              <a:gd name="T8" fmla="*/ 278 w 281"/>
              <a:gd name="T9" fmla="*/ 278 h 1123"/>
              <a:gd name="T10" fmla="*/ 281 w 281"/>
              <a:gd name="T11" fmla="*/ 278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1" h="1123">
                <a:moveTo>
                  <a:pt x="281" y="278"/>
                </a:moveTo>
                <a:lnTo>
                  <a:pt x="281" y="1123"/>
                </a:lnTo>
                <a:lnTo>
                  <a:pt x="0" y="842"/>
                </a:lnTo>
                <a:lnTo>
                  <a:pt x="0" y="0"/>
                </a:lnTo>
                <a:lnTo>
                  <a:pt x="278" y="278"/>
                </a:lnTo>
                <a:lnTo>
                  <a:pt x="281" y="278"/>
                </a:lnTo>
                <a:close/>
              </a:path>
            </a:pathLst>
          </a:custGeom>
          <a:noFill/>
          <a:ln>
            <a:solidFill>
              <a:srgbClr val="ADA095"/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6B6C6D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5" name="Freeform 12">
            <a:extLst>
              <a:ext uri="{FF2B5EF4-FFF2-40B4-BE49-F238E27FC236}">
                <a16:creationId xmlns:a16="http://schemas.microsoft.com/office/drawing/2014/main" id="{08DBF026-1A79-4CD7-87AD-2A4C4A4D2974}"/>
              </a:ext>
            </a:extLst>
          </p:cNvPr>
          <p:cNvSpPr/>
          <p:nvPr/>
        </p:nvSpPr>
        <p:spPr bwMode="auto">
          <a:xfrm>
            <a:off x="5161292" y="2833219"/>
            <a:ext cx="374764" cy="1016144"/>
          </a:xfrm>
          <a:custGeom>
            <a:avLst/>
            <a:gdLst>
              <a:gd name="T0" fmla="*/ 280 w 280"/>
              <a:gd name="T1" fmla="*/ 278 h 1123"/>
              <a:gd name="T2" fmla="*/ 280 w 280"/>
              <a:gd name="T3" fmla="*/ 1123 h 1123"/>
              <a:gd name="T4" fmla="*/ 0 w 280"/>
              <a:gd name="T5" fmla="*/ 842 h 1123"/>
              <a:gd name="T6" fmla="*/ 0 w 280"/>
              <a:gd name="T7" fmla="*/ 0 h 1123"/>
              <a:gd name="T8" fmla="*/ 278 w 280"/>
              <a:gd name="T9" fmla="*/ 278 h 1123"/>
              <a:gd name="T10" fmla="*/ 280 w 280"/>
              <a:gd name="T11" fmla="*/ 278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0" h="1123">
                <a:moveTo>
                  <a:pt x="280" y="278"/>
                </a:moveTo>
                <a:lnTo>
                  <a:pt x="280" y="1123"/>
                </a:lnTo>
                <a:lnTo>
                  <a:pt x="0" y="842"/>
                </a:lnTo>
                <a:lnTo>
                  <a:pt x="0" y="0"/>
                </a:lnTo>
                <a:lnTo>
                  <a:pt x="278" y="278"/>
                </a:lnTo>
                <a:lnTo>
                  <a:pt x="280" y="278"/>
                </a:lnTo>
                <a:close/>
              </a:path>
            </a:pathLst>
          </a:custGeom>
          <a:solidFill>
            <a:srgbClr val="ADA09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6B6C6D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6" name="Freeform 14">
            <a:extLst>
              <a:ext uri="{FF2B5EF4-FFF2-40B4-BE49-F238E27FC236}">
                <a16:creationId xmlns:a16="http://schemas.microsoft.com/office/drawing/2014/main" id="{0CA048BA-4ABA-4215-9136-5374C9E78F42}"/>
              </a:ext>
            </a:extLst>
          </p:cNvPr>
          <p:cNvSpPr/>
          <p:nvPr/>
        </p:nvSpPr>
        <p:spPr bwMode="auto">
          <a:xfrm>
            <a:off x="4014245" y="2833219"/>
            <a:ext cx="374764" cy="1016144"/>
          </a:xfrm>
          <a:custGeom>
            <a:avLst/>
            <a:gdLst>
              <a:gd name="T0" fmla="*/ 280 w 280"/>
              <a:gd name="T1" fmla="*/ 278 h 1123"/>
              <a:gd name="T2" fmla="*/ 280 w 280"/>
              <a:gd name="T3" fmla="*/ 1123 h 1123"/>
              <a:gd name="T4" fmla="*/ 0 w 280"/>
              <a:gd name="T5" fmla="*/ 842 h 1123"/>
              <a:gd name="T6" fmla="*/ 0 w 280"/>
              <a:gd name="T7" fmla="*/ 0 h 1123"/>
              <a:gd name="T8" fmla="*/ 278 w 280"/>
              <a:gd name="T9" fmla="*/ 278 h 1123"/>
              <a:gd name="T10" fmla="*/ 280 w 280"/>
              <a:gd name="T11" fmla="*/ 278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0" h="1123">
                <a:moveTo>
                  <a:pt x="280" y="278"/>
                </a:moveTo>
                <a:lnTo>
                  <a:pt x="280" y="1123"/>
                </a:lnTo>
                <a:lnTo>
                  <a:pt x="0" y="842"/>
                </a:lnTo>
                <a:lnTo>
                  <a:pt x="0" y="0"/>
                </a:lnTo>
                <a:lnTo>
                  <a:pt x="278" y="278"/>
                </a:lnTo>
                <a:lnTo>
                  <a:pt x="280" y="278"/>
                </a:lnTo>
                <a:close/>
              </a:path>
            </a:pathLst>
          </a:custGeom>
          <a:noFill/>
          <a:ln>
            <a:solidFill>
              <a:srgbClr val="ADA095"/>
            </a:solidFill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6B6C6D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7" name="Freeform 16">
            <a:extLst>
              <a:ext uri="{FF2B5EF4-FFF2-40B4-BE49-F238E27FC236}">
                <a16:creationId xmlns:a16="http://schemas.microsoft.com/office/drawing/2014/main" id="{B3BF2785-0856-4AD0-81E9-AF04298B5975}"/>
              </a:ext>
            </a:extLst>
          </p:cNvPr>
          <p:cNvSpPr/>
          <p:nvPr/>
        </p:nvSpPr>
        <p:spPr bwMode="auto">
          <a:xfrm>
            <a:off x="2867198" y="2833219"/>
            <a:ext cx="374764" cy="1016144"/>
          </a:xfrm>
          <a:custGeom>
            <a:avLst/>
            <a:gdLst>
              <a:gd name="T0" fmla="*/ 280 w 280"/>
              <a:gd name="T1" fmla="*/ 278 h 1123"/>
              <a:gd name="T2" fmla="*/ 280 w 280"/>
              <a:gd name="T3" fmla="*/ 1123 h 1123"/>
              <a:gd name="T4" fmla="*/ 0 w 280"/>
              <a:gd name="T5" fmla="*/ 842 h 1123"/>
              <a:gd name="T6" fmla="*/ 0 w 280"/>
              <a:gd name="T7" fmla="*/ 0 h 1123"/>
              <a:gd name="T8" fmla="*/ 278 w 280"/>
              <a:gd name="T9" fmla="*/ 278 h 1123"/>
              <a:gd name="T10" fmla="*/ 280 w 280"/>
              <a:gd name="T11" fmla="*/ 278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0" h="1123">
                <a:moveTo>
                  <a:pt x="280" y="278"/>
                </a:moveTo>
                <a:lnTo>
                  <a:pt x="280" y="1123"/>
                </a:lnTo>
                <a:lnTo>
                  <a:pt x="0" y="842"/>
                </a:lnTo>
                <a:lnTo>
                  <a:pt x="0" y="0"/>
                </a:lnTo>
                <a:lnTo>
                  <a:pt x="278" y="278"/>
                </a:lnTo>
                <a:lnTo>
                  <a:pt x="280" y="278"/>
                </a:lnTo>
                <a:close/>
              </a:path>
            </a:pathLst>
          </a:custGeom>
          <a:solidFill>
            <a:srgbClr val="ADA09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6B6C6D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8" name="Freeform 17">
            <a:extLst>
              <a:ext uri="{FF2B5EF4-FFF2-40B4-BE49-F238E27FC236}">
                <a16:creationId xmlns:a16="http://schemas.microsoft.com/office/drawing/2014/main" id="{5C61B7E0-7D11-4E3E-860F-B46F358618C8}"/>
              </a:ext>
            </a:extLst>
          </p:cNvPr>
          <p:cNvSpPr/>
          <p:nvPr/>
        </p:nvSpPr>
        <p:spPr bwMode="auto">
          <a:xfrm>
            <a:off x="8978536" y="2964422"/>
            <a:ext cx="825820" cy="768216"/>
          </a:xfrm>
          <a:custGeom>
            <a:avLst/>
            <a:gdLst>
              <a:gd name="T0" fmla="*/ 210 w 617"/>
              <a:gd name="T1" fmla="*/ 849 h 849"/>
              <a:gd name="T2" fmla="*/ 210 w 617"/>
              <a:gd name="T3" fmla="*/ 717 h 849"/>
              <a:gd name="T4" fmla="*/ 0 w 617"/>
              <a:gd name="T5" fmla="*/ 717 h 849"/>
              <a:gd name="T6" fmla="*/ 0 w 617"/>
              <a:gd name="T7" fmla="*/ 133 h 849"/>
              <a:gd name="T8" fmla="*/ 210 w 617"/>
              <a:gd name="T9" fmla="*/ 133 h 849"/>
              <a:gd name="T10" fmla="*/ 210 w 617"/>
              <a:gd name="T11" fmla="*/ 0 h 849"/>
              <a:gd name="T12" fmla="*/ 617 w 617"/>
              <a:gd name="T13" fmla="*/ 424 h 849"/>
              <a:gd name="T14" fmla="*/ 210 w 617"/>
              <a:gd name="T15" fmla="*/ 849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17" h="849">
                <a:moveTo>
                  <a:pt x="210" y="849"/>
                </a:moveTo>
                <a:lnTo>
                  <a:pt x="210" y="717"/>
                </a:lnTo>
                <a:lnTo>
                  <a:pt x="0" y="717"/>
                </a:lnTo>
                <a:lnTo>
                  <a:pt x="0" y="133"/>
                </a:lnTo>
                <a:lnTo>
                  <a:pt x="210" y="133"/>
                </a:lnTo>
                <a:lnTo>
                  <a:pt x="210" y="0"/>
                </a:lnTo>
                <a:lnTo>
                  <a:pt x="617" y="424"/>
                </a:lnTo>
                <a:lnTo>
                  <a:pt x="210" y="849"/>
                </a:lnTo>
                <a:close/>
              </a:path>
            </a:pathLst>
          </a:custGeom>
          <a:solidFill>
            <a:srgbClr val="FFF5B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solidFill>
                <a:srgbClr val="6B6C6D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1EF2CEBD-FA2A-4690-804B-8CC90514F551}"/>
              </a:ext>
            </a:extLst>
          </p:cNvPr>
          <p:cNvGrpSpPr/>
          <p:nvPr/>
        </p:nvGrpSpPr>
        <p:grpSpPr>
          <a:xfrm>
            <a:off x="2010391" y="2833219"/>
            <a:ext cx="959665" cy="1012525"/>
            <a:chOff x="882491" y="2261909"/>
            <a:chExt cx="959665" cy="1012525"/>
          </a:xfrm>
        </p:grpSpPr>
        <p:sp>
          <p:nvSpPr>
            <p:cNvPr id="10" name="Freeform 15">
              <a:extLst>
                <a:ext uri="{FF2B5EF4-FFF2-40B4-BE49-F238E27FC236}">
                  <a16:creationId xmlns:a16="http://schemas.microsoft.com/office/drawing/2014/main" id="{442BB06C-B449-482F-A62B-B7BCD7DB62B8}"/>
                </a:ext>
              </a:extLst>
            </p:cNvPr>
            <p:cNvSpPr/>
            <p:nvPr userDrawn="1"/>
          </p:nvSpPr>
          <p:spPr bwMode="auto">
            <a:xfrm>
              <a:off x="967016" y="2261909"/>
              <a:ext cx="772282" cy="1012525"/>
            </a:xfrm>
            <a:custGeom>
              <a:avLst/>
              <a:gdLst>
                <a:gd name="T0" fmla="*/ 577 w 577"/>
                <a:gd name="T1" fmla="*/ 0 h 1119"/>
                <a:gd name="T2" fmla="*/ 577 w 577"/>
                <a:gd name="T3" fmla="*/ 1119 h 1119"/>
                <a:gd name="T4" fmla="*/ 288 w 577"/>
                <a:gd name="T5" fmla="*/ 840 h 1119"/>
                <a:gd name="T6" fmla="*/ 0 w 577"/>
                <a:gd name="T7" fmla="*/ 1118 h 1119"/>
                <a:gd name="T8" fmla="*/ 0 w 577"/>
                <a:gd name="T9" fmla="*/ 0 h 1119"/>
                <a:gd name="T10" fmla="*/ 577 w 577"/>
                <a:gd name="T1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7" h="1119">
                  <a:moveTo>
                    <a:pt x="577" y="0"/>
                  </a:moveTo>
                  <a:lnTo>
                    <a:pt x="577" y="1119"/>
                  </a:lnTo>
                  <a:lnTo>
                    <a:pt x="288" y="840"/>
                  </a:lnTo>
                  <a:lnTo>
                    <a:pt x="0" y="1118"/>
                  </a:lnTo>
                  <a:lnTo>
                    <a:pt x="0" y="0"/>
                  </a:lnTo>
                  <a:lnTo>
                    <a:pt x="577" y="0"/>
                  </a:lnTo>
                  <a:close/>
                </a:path>
              </a:pathLst>
            </a:custGeom>
            <a:solidFill>
              <a:srgbClr val="FFF5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rgbClr val="6B6C6D"/>
                </a:solidFill>
                <a:latin typeface="Roboto Light" panose="02000000000000000000" pitchFamily="2" charset="0"/>
                <a:ea typeface="Roboto Light" panose="02000000000000000000" pitchFamily="2" charset="0"/>
              </a:endParaRPr>
            </a:p>
          </p:txBody>
        </p:sp>
        <p:sp>
          <p:nvSpPr>
            <p:cNvPr id="11" name="Text Placeholder 59">
              <a:extLst>
                <a:ext uri="{FF2B5EF4-FFF2-40B4-BE49-F238E27FC236}">
                  <a16:creationId xmlns:a16="http://schemas.microsoft.com/office/drawing/2014/main" id="{0B8E8A5D-CD33-41E0-95C9-13C21D489E49}"/>
                </a:ext>
              </a:extLst>
            </p:cNvPr>
            <p:cNvSpPr txBox="1"/>
            <p:nvPr/>
          </p:nvSpPr>
          <p:spPr>
            <a:xfrm>
              <a:off x="882491" y="2383410"/>
              <a:ext cx="959665" cy="677314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b="0" kern="120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dirty="0">
                  <a:solidFill>
                    <a:srgbClr val="6B6C6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2015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51C6DD5E-C55C-4351-B4BA-EF64469DED88}"/>
              </a:ext>
            </a:extLst>
          </p:cNvPr>
          <p:cNvGrpSpPr/>
          <p:nvPr/>
        </p:nvGrpSpPr>
        <p:grpSpPr>
          <a:xfrm>
            <a:off x="3157438" y="2833219"/>
            <a:ext cx="959665" cy="1016144"/>
            <a:chOff x="2029538" y="2261909"/>
            <a:chExt cx="959665" cy="1016144"/>
          </a:xfrm>
        </p:grpSpPr>
        <p:sp>
          <p:nvSpPr>
            <p:cNvPr id="13" name="Rectangle 13">
              <a:extLst>
                <a:ext uri="{FF2B5EF4-FFF2-40B4-BE49-F238E27FC236}">
                  <a16:creationId xmlns:a16="http://schemas.microsoft.com/office/drawing/2014/main" id="{33916AC5-5F8E-4565-9A0E-C9D71BF12E5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114063" y="2261909"/>
              <a:ext cx="772282" cy="1016144"/>
            </a:xfrm>
            <a:prstGeom prst="rect">
              <a:avLst/>
            </a:prstGeom>
            <a:solidFill>
              <a:srgbClr val="6B6C6D"/>
            </a:solidFill>
            <a:ln w="9525">
              <a:noFill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rgbClr val="FFF5BD"/>
                </a:solidFill>
                <a:latin typeface="Roboto Light" panose="02000000000000000000" pitchFamily="2" charset="0"/>
                <a:ea typeface="Roboto Light" panose="02000000000000000000" pitchFamily="2" charset="0"/>
              </a:endParaRPr>
            </a:p>
          </p:txBody>
        </p:sp>
        <p:sp>
          <p:nvSpPr>
            <p:cNvPr id="14" name="Text Placeholder 59">
              <a:extLst>
                <a:ext uri="{FF2B5EF4-FFF2-40B4-BE49-F238E27FC236}">
                  <a16:creationId xmlns:a16="http://schemas.microsoft.com/office/drawing/2014/main" id="{9CA43C40-AAC9-4A3C-89CD-BBFC06548440}"/>
                </a:ext>
              </a:extLst>
            </p:cNvPr>
            <p:cNvSpPr txBox="1"/>
            <p:nvPr/>
          </p:nvSpPr>
          <p:spPr>
            <a:xfrm>
              <a:off x="2029538" y="2383410"/>
              <a:ext cx="959665" cy="677314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b="0" kern="120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dirty="0">
                  <a:solidFill>
                    <a:srgbClr val="FFF5B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2016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400B061C-60A7-49C1-A8A7-291AA8EF439C}"/>
              </a:ext>
            </a:extLst>
          </p:cNvPr>
          <p:cNvGrpSpPr/>
          <p:nvPr/>
        </p:nvGrpSpPr>
        <p:grpSpPr>
          <a:xfrm>
            <a:off x="4304485" y="2833219"/>
            <a:ext cx="959665" cy="1016144"/>
            <a:chOff x="3176585" y="2261909"/>
            <a:chExt cx="959665" cy="1016144"/>
          </a:xfrm>
        </p:grpSpPr>
        <p:sp>
          <p:nvSpPr>
            <p:cNvPr id="16" name="Rectangle 11">
              <a:extLst>
                <a:ext uri="{FF2B5EF4-FFF2-40B4-BE49-F238E27FC236}">
                  <a16:creationId xmlns:a16="http://schemas.microsoft.com/office/drawing/2014/main" id="{B67466D1-34AE-4EF0-80AC-1E1C19F6FF2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261110" y="2261909"/>
              <a:ext cx="772282" cy="1016144"/>
            </a:xfrm>
            <a:prstGeom prst="rect">
              <a:avLst/>
            </a:prstGeom>
            <a:solidFill>
              <a:srgbClr val="FFF5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rgbClr val="6B6C6D"/>
                </a:solidFill>
                <a:latin typeface="Roboto Light" panose="02000000000000000000" pitchFamily="2" charset="0"/>
                <a:ea typeface="Roboto Light" panose="02000000000000000000" pitchFamily="2" charset="0"/>
              </a:endParaRPr>
            </a:p>
          </p:txBody>
        </p:sp>
        <p:sp>
          <p:nvSpPr>
            <p:cNvPr id="17" name="Text Placeholder 59">
              <a:extLst>
                <a:ext uri="{FF2B5EF4-FFF2-40B4-BE49-F238E27FC236}">
                  <a16:creationId xmlns:a16="http://schemas.microsoft.com/office/drawing/2014/main" id="{23CB7CC0-986A-4BFE-A829-99C13C811E72}"/>
                </a:ext>
              </a:extLst>
            </p:cNvPr>
            <p:cNvSpPr txBox="1"/>
            <p:nvPr/>
          </p:nvSpPr>
          <p:spPr>
            <a:xfrm>
              <a:off x="3176585" y="2383410"/>
              <a:ext cx="959665" cy="677314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b="0" kern="120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dirty="0">
                  <a:solidFill>
                    <a:srgbClr val="6B6C6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2017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3A965E35-82EB-4A3E-BFF5-021187CCEBCE}"/>
              </a:ext>
            </a:extLst>
          </p:cNvPr>
          <p:cNvGrpSpPr/>
          <p:nvPr/>
        </p:nvGrpSpPr>
        <p:grpSpPr>
          <a:xfrm>
            <a:off x="5451532" y="2833219"/>
            <a:ext cx="959665" cy="1016144"/>
            <a:chOff x="4323632" y="2261909"/>
            <a:chExt cx="959665" cy="1016144"/>
          </a:xfrm>
          <a:noFill/>
        </p:grpSpPr>
        <p:sp>
          <p:nvSpPr>
            <p:cNvPr id="19" name="Rectangle 9">
              <a:extLst>
                <a:ext uri="{FF2B5EF4-FFF2-40B4-BE49-F238E27FC236}">
                  <a16:creationId xmlns:a16="http://schemas.microsoft.com/office/drawing/2014/main" id="{DE075397-2C07-4EF8-A25E-1AE0C596527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408157" y="2261909"/>
              <a:ext cx="772282" cy="1016144"/>
            </a:xfrm>
            <a:prstGeom prst="rect">
              <a:avLst/>
            </a:prstGeom>
            <a:solidFill>
              <a:srgbClr val="6B6C6D"/>
            </a:solidFill>
            <a:ln w="9525">
              <a:noFill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FFF5BD"/>
                </a:solidFill>
                <a:latin typeface="Roboto Light" panose="02000000000000000000" pitchFamily="2" charset="0"/>
                <a:ea typeface="Roboto Light" panose="02000000000000000000" pitchFamily="2" charset="0"/>
              </a:endParaRPr>
            </a:p>
          </p:txBody>
        </p:sp>
        <p:sp>
          <p:nvSpPr>
            <p:cNvPr id="20" name="Text Placeholder 59">
              <a:extLst>
                <a:ext uri="{FF2B5EF4-FFF2-40B4-BE49-F238E27FC236}">
                  <a16:creationId xmlns:a16="http://schemas.microsoft.com/office/drawing/2014/main" id="{00258A15-2F51-4B25-AB05-AE519DADE0CD}"/>
                </a:ext>
              </a:extLst>
            </p:cNvPr>
            <p:cNvSpPr txBox="1"/>
            <p:nvPr/>
          </p:nvSpPr>
          <p:spPr>
            <a:xfrm>
              <a:off x="4323632" y="2383410"/>
              <a:ext cx="959665" cy="677314"/>
            </a:xfrm>
            <a:prstGeom prst="rect">
              <a:avLst/>
            </a:prstGeom>
            <a:grpFill/>
            <a:ln>
              <a:noFill/>
            </a:ln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b="0" kern="1200">
                  <a:solidFill>
                    <a:schemeClr val="accent5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dirty="0">
                  <a:solidFill>
                    <a:srgbClr val="FFF5B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2018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C6C070EF-4751-489F-BD0C-8BA08089C66C}"/>
              </a:ext>
            </a:extLst>
          </p:cNvPr>
          <p:cNvGrpSpPr/>
          <p:nvPr/>
        </p:nvGrpSpPr>
        <p:grpSpPr>
          <a:xfrm>
            <a:off x="6596057" y="2833219"/>
            <a:ext cx="959665" cy="1016144"/>
            <a:chOff x="5468157" y="2261909"/>
            <a:chExt cx="959665" cy="1016144"/>
          </a:xfrm>
        </p:grpSpPr>
        <p:sp>
          <p:nvSpPr>
            <p:cNvPr id="22" name="Rectangle 7">
              <a:extLst>
                <a:ext uri="{FF2B5EF4-FFF2-40B4-BE49-F238E27FC236}">
                  <a16:creationId xmlns:a16="http://schemas.microsoft.com/office/drawing/2014/main" id="{E2F84622-C31A-4436-86F3-75EA157C649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556542" y="2261909"/>
              <a:ext cx="770944" cy="1016144"/>
            </a:xfrm>
            <a:prstGeom prst="rect">
              <a:avLst/>
            </a:prstGeom>
            <a:solidFill>
              <a:srgbClr val="FFF5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rgbClr val="6B6C6D"/>
                </a:solidFill>
                <a:latin typeface="Roboto Light" panose="02000000000000000000" pitchFamily="2" charset="0"/>
                <a:ea typeface="Roboto Light" panose="02000000000000000000" pitchFamily="2" charset="0"/>
              </a:endParaRPr>
            </a:p>
          </p:txBody>
        </p:sp>
        <p:sp>
          <p:nvSpPr>
            <p:cNvPr id="23" name="Text Placeholder 59">
              <a:extLst>
                <a:ext uri="{FF2B5EF4-FFF2-40B4-BE49-F238E27FC236}">
                  <a16:creationId xmlns:a16="http://schemas.microsoft.com/office/drawing/2014/main" id="{53530D81-0773-4B12-9687-04729D35C9F5}"/>
                </a:ext>
              </a:extLst>
            </p:cNvPr>
            <p:cNvSpPr txBox="1"/>
            <p:nvPr/>
          </p:nvSpPr>
          <p:spPr>
            <a:xfrm>
              <a:off x="5468157" y="2383410"/>
              <a:ext cx="959665" cy="677314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b="0" kern="120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>
                  <a:solidFill>
                    <a:srgbClr val="6B6C6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2019</a:t>
              </a:r>
              <a:endParaRPr lang="en-US" dirty="0">
                <a:solidFill>
                  <a:srgbClr val="6B6C6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E984EA1C-3DA7-4755-9886-F4291FE1872F}"/>
              </a:ext>
            </a:extLst>
          </p:cNvPr>
          <p:cNvGrpSpPr/>
          <p:nvPr/>
        </p:nvGrpSpPr>
        <p:grpSpPr>
          <a:xfrm>
            <a:off x="7746964" y="2833219"/>
            <a:ext cx="959665" cy="1016144"/>
            <a:chOff x="6619064" y="2261909"/>
            <a:chExt cx="959665" cy="1016144"/>
          </a:xfrm>
        </p:grpSpPr>
        <p:sp>
          <p:nvSpPr>
            <p:cNvPr id="25" name="Rectangle 6">
              <a:extLst>
                <a:ext uri="{FF2B5EF4-FFF2-40B4-BE49-F238E27FC236}">
                  <a16:creationId xmlns:a16="http://schemas.microsoft.com/office/drawing/2014/main" id="{48CE57A3-8FDC-4CF3-B368-C9A7CCD325C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703589" y="2261909"/>
              <a:ext cx="772282" cy="1016144"/>
            </a:xfrm>
            <a:prstGeom prst="rect">
              <a:avLst/>
            </a:prstGeom>
            <a:solidFill>
              <a:srgbClr val="6B6C6D"/>
            </a:solidFill>
            <a:ln w="9525">
              <a:noFill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rgbClr val="FFF5BD"/>
                </a:solidFill>
                <a:latin typeface="Roboto Light" panose="02000000000000000000" pitchFamily="2" charset="0"/>
                <a:ea typeface="Roboto Light" panose="02000000000000000000" pitchFamily="2" charset="0"/>
              </a:endParaRPr>
            </a:p>
          </p:txBody>
        </p:sp>
        <p:sp>
          <p:nvSpPr>
            <p:cNvPr id="26" name="Text Placeholder 59">
              <a:extLst>
                <a:ext uri="{FF2B5EF4-FFF2-40B4-BE49-F238E27FC236}">
                  <a16:creationId xmlns:a16="http://schemas.microsoft.com/office/drawing/2014/main" id="{E8A048C2-89E5-40A7-A30E-E95785AC1DDF}"/>
                </a:ext>
              </a:extLst>
            </p:cNvPr>
            <p:cNvSpPr txBox="1"/>
            <p:nvPr/>
          </p:nvSpPr>
          <p:spPr>
            <a:xfrm>
              <a:off x="6619064" y="2383410"/>
              <a:ext cx="959665" cy="677314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b="0" kern="120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dirty="0">
                  <a:solidFill>
                    <a:srgbClr val="FFF5B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2020</a:t>
              </a:r>
            </a:p>
          </p:txBody>
        </p:sp>
      </p:grpSp>
      <p:sp>
        <p:nvSpPr>
          <p:cNvPr id="27" name="Text Placeholder 59">
            <a:extLst>
              <a:ext uri="{FF2B5EF4-FFF2-40B4-BE49-F238E27FC236}">
                <a16:creationId xmlns:a16="http://schemas.microsoft.com/office/drawing/2014/main" id="{23B26BFE-1331-4DA1-9E88-61CDDA978484}"/>
              </a:ext>
            </a:extLst>
          </p:cNvPr>
          <p:cNvSpPr txBox="1"/>
          <p:nvPr/>
        </p:nvSpPr>
        <p:spPr>
          <a:xfrm>
            <a:off x="3241962" y="4100171"/>
            <a:ext cx="1919329" cy="936104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b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b="1" dirty="0">
                <a:solidFill>
                  <a:srgbClr val="6B6C6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添加标题内容</a:t>
            </a:r>
          </a:p>
          <a:p>
            <a:r>
              <a:rPr lang="zh-CN" altLang="en-US" sz="1000" dirty="0">
                <a:solidFill>
                  <a:srgbClr val="6B6C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详写内容</a:t>
            </a:r>
            <a:r>
              <a:rPr lang="en-US" altLang="zh-CN" sz="1000" dirty="0">
                <a:solidFill>
                  <a:srgbClr val="6B6C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000" dirty="0">
                <a:solidFill>
                  <a:srgbClr val="6B6C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点击输入本栏的具体文字，简明扼要的说明分项内容，此为概念图解，请根据您的具体内容酌情修改。</a:t>
            </a:r>
            <a:endParaRPr lang="en-US" sz="1000" dirty="0">
              <a:solidFill>
                <a:srgbClr val="6B6C6D"/>
              </a:solidFill>
            </a:endParaRPr>
          </a:p>
        </p:txBody>
      </p:sp>
      <p:cxnSp>
        <p:nvCxnSpPr>
          <p:cNvPr id="28" name="Straight Connector 54">
            <a:extLst>
              <a:ext uri="{FF2B5EF4-FFF2-40B4-BE49-F238E27FC236}">
                <a16:creationId xmlns:a16="http://schemas.microsoft.com/office/drawing/2014/main" id="{AD1D26C8-23C5-41E3-A51E-13D34C022CF1}"/>
              </a:ext>
            </a:extLst>
          </p:cNvPr>
          <p:cNvCxnSpPr/>
          <p:nvPr/>
        </p:nvCxnSpPr>
        <p:spPr>
          <a:xfrm>
            <a:off x="3241963" y="3844009"/>
            <a:ext cx="0" cy="109925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 Placeholder 59">
            <a:extLst>
              <a:ext uri="{FF2B5EF4-FFF2-40B4-BE49-F238E27FC236}">
                <a16:creationId xmlns:a16="http://schemas.microsoft.com/office/drawing/2014/main" id="{BEE73A8F-CC56-46F7-BECC-B81F2137B57D}"/>
              </a:ext>
            </a:extLst>
          </p:cNvPr>
          <p:cNvSpPr txBox="1"/>
          <p:nvPr/>
        </p:nvSpPr>
        <p:spPr>
          <a:xfrm>
            <a:off x="5535488" y="4100171"/>
            <a:ext cx="1919329" cy="936104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b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b="1" dirty="0">
                <a:solidFill>
                  <a:srgbClr val="6B6C6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添加标题内容</a:t>
            </a:r>
          </a:p>
          <a:p>
            <a:r>
              <a:rPr lang="zh-CN" altLang="en-US" sz="1000" dirty="0">
                <a:solidFill>
                  <a:srgbClr val="6B6C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详写内容</a:t>
            </a:r>
            <a:r>
              <a:rPr lang="en-US" altLang="zh-CN" sz="1000" dirty="0">
                <a:solidFill>
                  <a:srgbClr val="6B6C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000" dirty="0">
                <a:solidFill>
                  <a:srgbClr val="6B6C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点击输入本栏的具体文字，简明扼要的说明分项内容，此为概念图解，请根据您的具体内容酌情修改。</a:t>
            </a:r>
            <a:endParaRPr lang="en-US" sz="1000" dirty="0">
              <a:solidFill>
                <a:srgbClr val="6B6C6D"/>
              </a:solidFill>
            </a:endParaRPr>
          </a:p>
        </p:txBody>
      </p:sp>
      <p:cxnSp>
        <p:nvCxnSpPr>
          <p:cNvPr id="30" name="Straight Connector 56">
            <a:extLst>
              <a:ext uri="{FF2B5EF4-FFF2-40B4-BE49-F238E27FC236}">
                <a16:creationId xmlns:a16="http://schemas.microsoft.com/office/drawing/2014/main" id="{D7F51323-46FE-4D73-8DEF-45E4D6D4D4BF}"/>
              </a:ext>
            </a:extLst>
          </p:cNvPr>
          <p:cNvCxnSpPr/>
          <p:nvPr/>
        </p:nvCxnSpPr>
        <p:spPr>
          <a:xfrm>
            <a:off x="5535489" y="3844009"/>
            <a:ext cx="0" cy="109925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 Placeholder 59">
            <a:extLst>
              <a:ext uri="{FF2B5EF4-FFF2-40B4-BE49-F238E27FC236}">
                <a16:creationId xmlns:a16="http://schemas.microsoft.com/office/drawing/2014/main" id="{47CFDC57-C0C2-4F20-BD72-E2656D765955}"/>
              </a:ext>
            </a:extLst>
          </p:cNvPr>
          <p:cNvSpPr txBox="1"/>
          <p:nvPr/>
        </p:nvSpPr>
        <p:spPr>
          <a:xfrm>
            <a:off x="7831488" y="4100171"/>
            <a:ext cx="1919329" cy="936104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b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b="1" dirty="0">
                <a:solidFill>
                  <a:srgbClr val="6B6C6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添加标题内容</a:t>
            </a:r>
          </a:p>
          <a:p>
            <a:r>
              <a:rPr lang="zh-CN" altLang="en-US" sz="1000" dirty="0">
                <a:solidFill>
                  <a:srgbClr val="6B6C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详写内容</a:t>
            </a:r>
            <a:r>
              <a:rPr lang="en-US" altLang="zh-CN" sz="1000" dirty="0">
                <a:solidFill>
                  <a:srgbClr val="6B6C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000" dirty="0">
                <a:solidFill>
                  <a:srgbClr val="6B6C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点击输入本栏的具体文字，简明扼要的说明分项内容，此为概念图解，请根据您的具体内容酌情修改。</a:t>
            </a:r>
            <a:endParaRPr lang="en-US" sz="1000" dirty="0">
              <a:solidFill>
                <a:srgbClr val="6B6C6D"/>
              </a:solidFill>
            </a:endParaRPr>
          </a:p>
        </p:txBody>
      </p:sp>
      <p:cxnSp>
        <p:nvCxnSpPr>
          <p:cNvPr id="32" name="Straight Connector 58">
            <a:extLst>
              <a:ext uri="{FF2B5EF4-FFF2-40B4-BE49-F238E27FC236}">
                <a16:creationId xmlns:a16="http://schemas.microsoft.com/office/drawing/2014/main" id="{E964BCDA-4C1A-4938-BC0A-35AC1824327C}"/>
              </a:ext>
            </a:extLst>
          </p:cNvPr>
          <p:cNvCxnSpPr/>
          <p:nvPr/>
        </p:nvCxnSpPr>
        <p:spPr>
          <a:xfrm>
            <a:off x="7831489" y="3844009"/>
            <a:ext cx="0" cy="109925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 Placeholder 59">
            <a:extLst>
              <a:ext uri="{FF2B5EF4-FFF2-40B4-BE49-F238E27FC236}">
                <a16:creationId xmlns:a16="http://schemas.microsoft.com/office/drawing/2014/main" id="{EAE25509-CE3F-4E46-8EA3-4BB48F265E0E}"/>
              </a:ext>
            </a:extLst>
          </p:cNvPr>
          <p:cNvSpPr txBox="1"/>
          <p:nvPr/>
        </p:nvSpPr>
        <p:spPr>
          <a:xfrm>
            <a:off x="2094915" y="1667801"/>
            <a:ext cx="1919329" cy="936104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b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b="1" dirty="0">
                <a:solidFill>
                  <a:srgbClr val="6B6C6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添加标题内容</a:t>
            </a:r>
          </a:p>
          <a:p>
            <a:r>
              <a:rPr lang="zh-CN" altLang="en-US" sz="1000" dirty="0">
                <a:solidFill>
                  <a:srgbClr val="6B6C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详写内容</a:t>
            </a:r>
            <a:r>
              <a:rPr lang="en-US" altLang="zh-CN" sz="1000" dirty="0">
                <a:solidFill>
                  <a:srgbClr val="6B6C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000" dirty="0">
                <a:solidFill>
                  <a:srgbClr val="6B6C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点击输入本栏的具体文字，简明扼要的说明分项内容，此为概念图解，请根据您的具体内容酌情修改。</a:t>
            </a:r>
            <a:endParaRPr lang="en-US" sz="1000" dirty="0">
              <a:solidFill>
                <a:srgbClr val="6B6C6D"/>
              </a:solidFill>
            </a:endParaRPr>
          </a:p>
        </p:txBody>
      </p:sp>
      <p:sp>
        <p:nvSpPr>
          <p:cNvPr id="34" name="Text Placeholder 59">
            <a:extLst>
              <a:ext uri="{FF2B5EF4-FFF2-40B4-BE49-F238E27FC236}">
                <a16:creationId xmlns:a16="http://schemas.microsoft.com/office/drawing/2014/main" id="{AB9B09AE-C94C-41BE-A482-B2A4BF84CFDB}"/>
              </a:ext>
            </a:extLst>
          </p:cNvPr>
          <p:cNvSpPr txBox="1"/>
          <p:nvPr/>
        </p:nvSpPr>
        <p:spPr>
          <a:xfrm>
            <a:off x="4388441" y="1667801"/>
            <a:ext cx="1919329" cy="936104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b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b="1" dirty="0">
                <a:solidFill>
                  <a:srgbClr val="6B6C6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添加标题内容</a:t>
            </a:r>
          </a:p>
          <a:p>
            <a:r>
              <a:rPr lang="zh-CN" altLang="en-US" sz="1000" dirty="0">
                <a:solidFill>
                  <a:srgbClr val="6B6C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详写内容</a:t>
            </a:r>
            <a:r>
              <a:rPr lang="en-US" altLang="zh-CN" sz="1000" dirty="0">
                <a:solidFill>
                  <a:srgbClr val="6B6C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000" dirty="0">
                <a:solidFill>
                  <a:srgbClr val="6B6C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点击输入本栏的具体文字，简明扼要的说明分项内容，此为概念图解，请根据您的具体内容酌情修改。</a:t>
            </a:r>
            <a:endParaRPr lang="en-US" sz="1000" dirty="0">
              <a:solidFill>
                <a:srgbClr val="6B6C6D"/>
              </a:solidFill>
            </a:endParaRPr>
          </a:p>
        </p:txBody>
      </p:sp>
      <p:sp>
        <p:nvSpPr>
          <p:cNvPr id="35" name="Text Placeholder 59">
            <a:extLst>
              <a:ext uri="{FF2B5EF4-FFF2-40B4-BE49-F238E27FC236}">
                <a16:creationId xmlns:a16="http://schemas.microsoft.com/office/drawing/2014/main" id="{3BF149EF-9D99-48FF-855E-84FEAE8612BA}"/>
              </a:ext>
            </a:extLst>
          </p:cNvPr>
          <p:cNvSpPr txBox="1"/>
          <p:nvPr/>
        </p:nvSpPr>
        <p:spPr>
          <a:xfrm>
            <a:off x="6684441" y="1667801"/>
            <a:ext cx="1919329" cy="936104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b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b="1" dirty="0">
                <a:solidFill>
                  <a:srgbClr val="6B6C6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添加标题内容</a:t>
            </a:r>
          </a:p>
          <a:p>
            <a:r>
              <a:rPr lang="zh-CN" altLang="en-US" sz="1000" dirty="0">
                <a:solidFill>
                  <a:srgbClr val="6B6C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详写内容</a:t>
            </a:r>
            <a:r>
              <a:rPr lang="en-US" altLang="zh-CN" sz="1000" dirty="0">
                <a:solidFill>
                  <a:srgbClr val="6B6C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000" dirty="0">
                <a:solidFill>
                  <a:srgbClr val="6B6C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点击输入本栏的具体文字，简明扼要的说明分项内容，此为概念图解，请根据您的具体内容酌情修改。</a:t>
            </a:r>
            <a:endParaRPr lang="en-US" sz="1000" dirty="0">
              <a:solidFill>
                <a:srgbClr val="6B6C6D"/>
              </a:solidFill>
            </a:endParaRPr>
          </a:p>
        </p:txBody>
      </p:sp>
      <p:cxnSp>
        <p:nvCxnSpPr>
          <p:cNvPr id="36" name="Straight Connector 62">
            <a:extLst>
              <a:ext uri="{FF2B5EF4-FFF2-40B4-BE49-F238E27FC236}">
                <a16:creationId xmlns:a16="http://schemas.microsoft.com/office/drawing/2014/main" id="{AE895004-C942-4296-AAB8-053ACF3BC95A}"/>
              </a:ext>
            </a:extLst>
          </p:cNvPr>
          <p:cNvCxnSpPr/>
          <p:nvPr/>
        </p:nvCxnSpPr>
        <p:spPr>
          <a:xfrm>
            <a:off x="2102824" y="1739809"/>
            <a:ext cx="0" cy="109925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63">
            <a:extLst>
              <a:ext uri="{FF2B5EF4-FFF2-40B4-BE49-F238E27FC236}">
                <a16:creationId xmlns:a16="http://schemas.microsoft.com/office/drawing/2014/main" id="{022673A4-B64E-4758-88CD-7C0E1E09CC5E}"/>
              </a:ext>
            </a:extLst>
          </p:cNvPr>
          <p:cNvCxnSpPr/>
          <p:nvPr/>
        </p:nvCxnSpPr>
        <p:spPr>
          <a:xfrm>
            <a:off x="4396024" y="1739809"/>
            <a:ext cx="0" cy="109925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64">
            <a:extLst>
              <a:ext uri="{FF2B5EF4-FFF2-40B4-BE49-F238E27FC236}">
                <a16:creationId xmlns:a16="http://schemas.microsoft.com/office/drawing/2014/main" id="{7EF274C9-80BD-4D5A-92BD-F1497EB4790B}"/>
              </a:ext>
            </a:extLst>
          </p:cNvPr>
          <p:cNvCxnSpPr/>
          <p:nvPr/>
        </p:nvCxnSpPr>
        <p:spPr>
          <a:xfrm>
            <a:off x="6687748" y="1739809"/>
            <a:ext cx="0" cy="109925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31216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"/>
                            </p:stCondLst>
                            <p:childTnLst>
                              <p:par>
                                <p:cTn id="17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00"/>
                            </p:stCondLst>
                            <p:childTnLst>
                              <p:par>
                                <p:cTn id="33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4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300"/>
                            </p:stCondLst>
                            <p:childTnLst>
                              <p:par>
                                <p:cTn id="49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6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90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4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9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4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900"/>
                            </p:stCondLst>
                            <p:childTnLst>
                              <p:par>
                                <p:cTn id="7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4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900"/>
                            </p:stCondLst>
                            <p:childTnLst>
                              <p:par>
                                <p:cTn id="8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4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900"/>
                            </p:stCondLst>
                            <p:childTnLst>
                              <p:par>
                                <p:cTn id="8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4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900"/>
                            </p:stCondLst>
                            <p:childTnLst>
                              <p:par>
                                <p:cTn id="9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4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27" grpId="0"/>
      <p:bldP spid="29" grpId="0"/>
      <p:bldP spid="31" grpId="0"/>
      <p:bldP spid="33" grpId="0"/>
      <p:bldP spid="34" grpId="0"/>
      <p:bldP spid="3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7">
            <a:extLst>
              <a:ext uri="{FF2B5EF4-FFF2-40B4-BE49-F238E27FC236}">
                <a16:creationId xmlns:a16="http://schemas.microsoft.com/office/drawing/2014/main" id="{C14E2CD4-66A1-42D9-A188-2469AE0787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57775" y="2059137"/>
            <a:ext cx="1038225" cy="915987"/>
          </a:xfrm>
          <a:custGeom>
            <a:avLst/>
            <a:gdLst>
              <a:gd name="T0" fmla="*/ 2684 w 2684"/>
              <a:gd name="T1" fmla="*/ 2365 h 2365"/>
              <a:gd name="T2" fmla="*/ 1342 w 2684"/>
              <a:gd name="T3" fmla="*/ 0 h 2365"/>
              <a:gd name="T4" fmla="*/ 0 w 2684"/>
              <a:gd name="T5" fmla="*/ 2365 h 2365"/>
              <a:gd name="T6" fmla="*/ 2684 w 2684"/>
              <a:gd name="T7" fmla="*/ 2365 h 2365"/>
              <a:gd name="T8" fmla="*/ 0 60000 65536"/>
              <a:gd name="T9" fmla="*/ 0 60000 65536"/>
              <a:gd name="T10" fmla="*/ 0 60000 65536"/>
              <a:gd name="T11" fmla="*/ 0 60000 65536"/>
              <a:gd name="T12" fmla="*/ 0 w 2684"/>
              <a:gd name="T13" fmla="*/ 0 h 2365"/>
              <a:gd name="T14" fmla="*/ 2684 w 2684"/>
              <a:gd name="T15" fmla="*/ 2365 h 236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84" h="2365">
                <a:moveTo>
                  <a:pt x="2684" y="2365"/>
                </a:moveTo>
                <a:lnTo>
                  <a:pt x="1342" y="0"/>
                </a:lnTo>
                <a:lnTo>
                  <a:pt x="0" y="2365"/>
                </a:lnTo>
                <a:lnTo>
                  <a:pt x="2684" y="2365"/>
                </a:lnTo>
                <a:close/>
              </a:path>
            </a:pathLst>
          </a:custGeom>
          <a:solidFill>
            <a:srgbClr val="FFF5BD"/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rgbClr val="6B6C6D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3" name="Freeform 8">
            <a:extLst>
              <a:ext uri="{FF2B5EF4-FFF2-40B4-BE49-F238E27FC236}">
                <a16:creationId xmlns:a16="http://schemas.microsoft.com/office/drawing/2014/main" id="{07FEB372-0B81-402B-89A3-1354CB091F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29075" y="2975124"/>
            <a:ext cx="1028700" cy="990600"/>
          </a:xfrm>
          <a:custGeom>
            <a:avLst/>
            <a:gdLst>
              <a:gd name="T0" fmla="*/ 2664 w 2664"/>
              <a:gd name="T1" fmla="*/ 0 h 2553"/>
              <a:gd name="T2" fmla="*/ 0 w 2664"/>
              <a:gd name="T3" fmla="*/ 546 h 2553"/>
              <a:gd name="T4" fmla="*/ 1835 w 2664"/>
              <a:gd name="T5" fmla="*/ 2553 h 2553"/>
              <a:gd name="T6" fmla="*/ 2664 w 2664"/>
              <a:gd name="T7" fmla="*/ 0 h 2553"/>
              <a:gd name="T8" fmla="*/ 0 60000 65536"/>
              <a:gd name="T9" fmla="*/ 0 60000 65536"/>
              <a:gd name="T10" fmla="*/ 0 60000 65536"/>
              <a:gd name="T11" fmla="*/ 0 60000 65536"/>
              <a:gd name="T12" fmla="*/ 0 w 2664"/>
              <a:gd name="T13" fmla="*/ 0 h 2553"/>
              <a:gd name="T14" fmla="*/ 2664 w 2664"/>
              <a:gd name="T15" fmla="*/ 2553 h 255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64" h="2553">
                <a:moveTo>
                  <a:pt x="2664" y="0"/>
                </a:moveTo>
                <a:lnTo>
                  <a:pt x="0" y="546"/>
                </a:lnTo>
                <a:lnTo>
                  <a:pt x="1835" y="2553"/>
                </a:lnTo>
                <a:lnTo>
                  <a:pt x="2664" y="0"/>
                </a:lnTo>
                <a:close/>
              </a:path>
            </a:pathLst>
          </a:custGeom>
          <a:solidFill>
            <a:srgbClr val="6B6C6D"/>
          </a:solidFill>
          <a:ln>
            <a:solidFill>
              <a:srgbClr val="ADA095"/>
            </a:solidFill>
          </a:ln>
        </p:spPr>
        <p:txBody>
          <a:bodyPr/>
          <a:lstStyle/>
          <a:p>
            <a:endParaRPr lang="zh-CN" altLang="zh-CN">
              <a:solidFill>
                <a:srgbClr val="6B6C6D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4" name="Freeform 9">
            <a:extLst>
              <a:ext uri="{FF2B5EF4-FFF2-40B4-BE49-F238E27FC236}">
                <a16:creationId xmlns:a16="http://schemas.microsoft.com/office/drawing/2014/main" id="{1F683C7A-06C0-4E6D-B157-F7F64F6329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19625" y="3965724"/>
            <a:ext cx="955675" cy="1044575"/>
          </a:xfrm>
          <a:custGeom>
            <a:avLst/>
            <a:gdLst>
              <a:gd name="T0" fmla="*/ 305 w 2476"/>
              <a:gd name="T1" fmla="*/ 0 h 2702"/>
              <a:gd name="T2" fmla="*/ 0 w 2476"/>
              <a:gd name="T3" fmla="*/ 2702 h 2702"/>
              <a:gd name="T4" fmla="*/ 2476 w 2476"/>
              <a:gd name="T5" fmla="*/ 1578 h 2702"/>
              <a:gd name="T6" fmla="*/ 305 w 2476"/>
              <a:gd name="T7" fmla="*/ 0 h 2702"/>
              <a:gd name="T8" fmla="*/ 0 60000 65536"/>
              <a:gd name="T9" fmla="*/ 0 60000 65536"/>
              <a:gd name="T10" fmla="*/ 0 60000 65536"/>
              <a:gd name="T11" fmla="*/ 0 60000 65536"/>
              <a:gd name="T12" fmla="*/ 0 w 2476"/>
              <a:gd name="T13" fmla="*/ 0 h 2702"/>
              <a:gd name="T14" fmla="*/ 2476 w 2476"/>
              <a:gd name="T15" fmla="*/ 2702 h 270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476" h="2702">
                <a:moveTo>
                  <a:pt x="305" y="0"/>
                </a:moveTo>
                <a:lnTo>
                  <a:pt x="0" y="2702"/>
                </a:lnTo>
                <a:lnTo>
                  <a:pt x="2476" y="1578"/>
                </a:lnTo>
                <a:lnTo>
                  <a:pt x="305" y="0"/>
                </a:lnTo>
                <a:close/>
              </a:path>
            </a:pathLst>
          </a:custGeom>
          <a:solidFill>
            <a:srgbClr val="FFF5BD"/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rgbClr val="6B6C6D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5" name="Freeform 10">
            <a:extLst>
              <a:ext uri="{FF2B5EF4-FFF2-40B4-BE49-F238E27FC236}">
                <a16:creationId xmlns:a16="http://schemas.microsoft.com/office/drawing/2014/main" id="{E2380BD3-1013-4952-9184-B85615EF11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75300" y="3965724"/>
            <a:ext cx="958850" cy="1044575"/>
          </a:xfrm>
          <a:custGeom>
            <a:avLst/>
            <a:gdLst>
              <a:gd name="T0" fmla="*/ 0 w 2476"/>
              <a:gd name="T1" fmla="*/ 1578 h 2702"/>
              <a:gd name="T2" fmla="*/ 2476 w 2476"/>
              <a:gd name="T3" fmla="*/ 2702 h 2702"/>
              <a:gd name="T4" fmla="*/ 2172 w 2476"/>
              <a:gd name="T5" fmla="*/ 0 h 2702"/>
              <a:gd name="T6" fmla="*/ 0 w 2476"/>
              <a:gd name="T7" fmla="*/ 1578 h 2702"/>
              <a:gd name="T8" fmla="*/ 0 60000 65536"/>
              <a:gd name="T9" fmla="*/ 0 60000 65536"/>
              <a:gd name="T10" fmla="*/ 0 60000 65536"/>
              <a:gd name="T11" fmla="*/ 0 60000 65536"/>
              <a:gd name="T12" fmla="*/ 0 w 2476"/>
              <a:gd name="T13" fmla="*/ 0 h 2702"/>
              <a:gd name="T14" fmla="*/ 2476 w 2476"/>
              <a:gd name="T15" fmla="*/ 2702 h 270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476" h="2702">
                <a:moveTo>
                  <a:pt x="0" y="1578"/>
                </a:moveTo>
                <a:lnTo>
                  <a:pt x="2476" y="2702"/>
                </a:lnTo>
                <a:lnTo>
                  <a:pt x="2172" y="0"/>
                </a:lnTo>
                <a:lnTo>
                  <a:pt x="0" y="1578"/>
                </a:lnTo>
                <a:close/>
              </a:path>
            </a:pathLst>
          </a:custGeom>
          <a:noFill/>
          <a:ln>
            <a:solidFill>
              <a:srgbClr val="ADA095"/>
            </a:solidFill>
          </a:ln>
        </p:spPr>
        <p:txBody>
          <a:bodyPr/>
          <a:lstStyle/>
          <a:p>
            <a:endParaRPr lang="zh-CN" altLang="zh-CN">
              <a:solidFill>
                <a:srgbClr val="6B6C6D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6" name="Freeform 11">
            <a:extLst>
              <a:ext uri="{FF2B5EF4-FFF2-40B4-BE49-F238E27FC236}">
                <a16:creationId xmlns:a16="http://schemas.microsoft.com/office/drawing/2014/main" id="{1CD66358-7739-4ACC-92A4-4174FE89A3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0" y="2975124"/>
            <a:ext cx="1028700" cy="990600"/>
          </a:xfrm>
          <a:custGeom>
            <a:avLst/>
            <a:gdLst>
              <a:gd name="T0" fmla="*/ 830 w 2664"/>
              <a:gd name="T1" fmla="*/ 2553 h 2553"/>
              <a:gd name="T2" fmla="*/ 2664 w 2664"/>
              <a:gd name="T3" fmla="*/ 546 h 2553"/>
              <a:gd name="T4" fmla="*/ 0 w 2664"/>
              <a:gd name="T5" fmla="*/ 0 h 2553"/>
              <a:gd name="T6" fmla="*/ 830 w 2664"/>
              <a:gd name="T7" fmla="*/ 2553 h 2553"/>
              <a:gd name="T8" fmla="*/ 0 60000 65536"/>
              <a:gd name="T9" fmla="*/ 0 60000 65536"/>
              <a:gd name="T10" fmla="*/ 0 60000 65536"/>
              <a:gd name="T11" fmla="*/ 0 60000 65536"/>
              <a:gd name="T12" fmla="*/ 0 w 2664"/>
              <a:gd name="T13" fmla="*/ 0 h 2553"/>
              <a:gd name="T14" fmla="*/ 2664 w 2664"/>
              <a:gd name="T15" fmla="*/ 2553 h 255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64" h="2553">
                <a:moveTo>
                  <a:pt x="830" y="2553"/>
                </a:moveTo>
                <a:lnTo>
                  <a:pt x="2664" y="546"/>
                </a:lnTo>
                <a:lnTo>
                  <a:pt x="0" y="0"/>
                </a:lnTo>
                <a:lnTo>
                  <a:pt x="830" y="2553"/>
                </a:lnTo>
                <a:close/>
              </a:path>
            </a:pathLst>
          </a:custGeom>
          <a:solidFill>
            <a:srgbClr val="6B6C6D"/>
          </a:solidFill>
          <a:ln>
            <a:noFill/>
          </a:ln>
        </p:spPr>
        <p:txBody>
          <a:bodyPr/>
          <a:lstStyle/>
          <a:p>
            <a:endParaRPr lang="zh-CN" altLang="zh-CN">
              <a:solidFill>
                <a:srgbClr val="6B6C6D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7" name="矩形 7">
            <a:extLst>
              <a:ext uri="{FF2B5EF4-FFF2-40B4-BE49-F238E27FC236}">
                <a16:creationId xmlns:a16="http://schemas.microsoft.com/office/drawing/2014/main" id="{276714D6-3907-48CA-8F12-471E18258F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5913" y="2478237"/>
            <a:ext cx="42068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6B6C6D"/>
                </a:solidFill>
                <a:latin typeface="Swiss911 UCm BT" pitchFamily="2" charset="0"/>
                <a:sym typeface="Swiss911 UCm BT" pitchFamily="2" charset="0"/>
              </a:rPr>
              <a:t>01</a:t>
            </a:r>
            <a:endParaRPr lang="zh-CN" altLang="en-US" sz="2800" dirty="0">
              <a:solidFill>
                <a:srgbClr val="6B6C6D"/>
              </a:solidFill>
              <a:latin typeface="Swiss911 UCm BT" pitchFamily="2" charset="0"/>
              <a:sym typeface="Swiss911 UCm BT" pitchFamily="2" charset="0"/>
            </a:endParaRPr>
          </a:p>
        </p:txBody>
      </p:sp>
      <p:sp>
        <p:nvSpPr>
          <p:cNvPr id="8" name="矩形 8">
            <a:extLst>
              <a:ext uri="{FF2B5EF4-FFF2-40B4-BE49-F238E27FC236}">
                <a16:creationId xmlns:a16="http://schemas.microsoft.com/office/drawing/2014/main" id="{6E257957-AA7F-4DB5-B00C-5445AB196B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56350" y="3162449"/>
            <a:ext cx="50165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FFF5BD"/>
                </a:solidFill>
                <a:latin typeface="Swiss911 UCm BT" pitchFamily="2" charset="0"/>
                <a:sym typeface="Swiss911 UCm BT" pitchFamily="2" charset="0"/>
              </a:rPr>
              <a:t>02</a:t>
            </a:r>
            <a:endParaRPr lang="zh-CN" altLang="en-US" sz="2800" dirty="0">
              <a:solidFill>
                <a:srgbClr val="FFF5BD"/>
              </a:solidFill>
              <a:latin typeface="Swiss911 UCm BT" pitchFamily="2" charset="0"/>
              <a:sym typeface="Swiss911 UCm BT" pitchFamily="2" charset="0"/>
            </a:endParaRPr>
          </a:p>
        </p:txBody>
      </p:sp>
      <p:sp>
        <p:nvSpPr>
          <p:cNvPr id="9" name="矩形 9">
            <a:extLst>
              <a:ext uri="{FF2B5EF4-FFF2-40B4-BE49-F238E27FC236}">
                <a16:creationId xmlns:a16="http://schemas.microsoft.com/office/drawing/2014/main" id="{A866D98C-85E3-476F-A3E2-B41F207427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97575" y="4302274"/>
            <a:ext cx="5334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6B6C6D"/>
                </a:solidFill>
                <a:latin typeface="Swiss911 UCm BT" pitchFamily="2" charset="0"/>
                <a:sym typeface="Swiss911 UCm BT" pitchFamily="2" charset="0"/>
              </a:rPr>
              <a:t>03</a:t>
            </a:r>
            <a:endParaRPr lang="zh-CN" altLang="en-US" sz="2800" dirty="0">
              <a:solidFill>
                <a:srgbClr val="6B6C6D"/>
              </a:solidFill>
              <a:latin typeface="Swiss911 UCm BT" pitchFamily="2" charset="0"/>
              <a:sym typeface="Swiss911 UCm BT" pitchFamily="2" charset="0"/>
            </a:endParaRPr>
          </a:p>
        </p:txBody>
      </p:sp>
      <p:sp>
        <p:nvSpPr>
          <p:cNvPr id="10" name="矩形 10">
            <a:extLst>
              <a:ext uri="{FF2B5EF4-FFF2-40B4-BE49-F238E27FC236}">
                <a16:creationId xmlns:a16="http://schemas.microsoft.com/office/drawing/2014/main" id="{BC3712DF-5010-4C45-B7D7-9E63C07D2A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38688" y="4316562"/>
            <a:ext cx="55403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6B6C6D"/>
                </a:solidFill>
                <a:latin typeface="Swiss911 UCm BT" pitchFamily="2" charset="0"/>
                <a:sym typeface="Swiss911 UCm BT" pitchFamily="2" charset="0"/>
              </a:rPr>
              <a:t>04</a:t>
            </a:r>
            <a:endParaRPr lang="zh-CN" altLang="en-US" sz="2800" dirty="0">
              <a:solidFill>
                <a:srgbClr val="6B6C6D"/>
              </a:solidFill>
              <a:latin typeface="Swiss911 UCm BT" pitchFamily="2" charset="0"/>
              <a:sym typeface="Swiss911 UCm BT" pitchFamily="2" charset="0"/>
            </a:endParaRPr>
          </a:p>
        </p:txBody>
      </p:sp>
      <p:sp>
        <p:nvSpPr>
          <p:cNvPr id="11" name="矩形 11">
            <a:extLst>
              <a:ext uri="{FF2B5EF4-FFF2-40B4-BE49-F238E27FC236}">
                <a16:creationId xmlns:a16="http://schemas.microsoft.com/office/drawing/2014/main" id="{9C509647-5B47-4CBC-9B83-777357C7DA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40238" y="3171974"/>
            <a:ext cx="54153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FFF5BD"/>
                </a:solidFill>
                <a:latin typeface="Swiss911 UCm BT" pitchFamily="2" charset="0"/>
                <a:sym typeface="Swiss911 UCm BT" pitchFamily="2" charset="0"/>
              </a:rPr>
              <a:t>05</a:t>
            </a:r>
            <a:endParaRPr lang="zh-CN" altLang="en-US" sz="2800" dirty="0">
              <a:solidFill>
                <a:srgbClr val="FFF5BD"/>
              </a:solidFill>
              <a:latin typeface="Swiss911 UCm BT" pitchFamily="2" charset="0"/>
              <a:sym typeface="Swiss911 UCm BT" pitchFamily="2" charset="0"/>
            </a:endParaRPr>
          </a:p>
        </p:txBody>
      </p:sp>
      <p:sp>
        <p:nvSpPr>
          <p:cNvPr id="12" name="TextBox 12">
            <a:extLst>
              <a:ext uri="{FF2B5EF4-FFF2-40B4-BE49-F238E27FC236}">
                <a16:creationId xmlns:a16="http://schemas.microsoft.com/office/drawing/2014/main" id="{5C592235-CCFC-41F7-9EC2-B9FB5D06EE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72175" y="1908324"/>
            <a:ext cx="25717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/>
            <a:r>
              <a:rPr lang="zh-CN" altLang="en-US" sz="1000">
                <a:solidFill>
                  <a:srgbClr val="6B6C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详写内容</a:t>
            </a:r>
            <a:r>
              <a:rPr lang="en-US" altLang="zh-CN" sz="1000">
                <a:solidFill>
                  <a:srgbClr val="6B6C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000">
                <a:solidFill>
                  <a:srgbClr val="6B6C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000">
              <a:solidFill>
                <a:srgbClr val="6B6C6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8BAF24E1-9746-4775-93C1-BDD045F5FA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31063" y="3132287"/>
            <a:ext cx="2109787" cy="614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/>
            <a:r>
              <a:rPr lang="zh-CN" altLang="en-US" sz="1000">
                <a:solidFill>
                  <a:srgbClr val="6B6C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详写内容</a:t>
            </a:r>
            <a:r>
              <a:rPr lang="en-US" altLang="zh-CN" sz="1000">
                <a:solidFill>
                  <a:srgbClr val="6B6C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000">
                <a:solidFill>
                  <a:srgbClr val="6B6C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000">
              <a:solidFill>
                <a:srgbClr val="6B6C6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4">
            <a:extLst>
              <a:ext uri="{FF2B5EF4-FFF2-40B4-BE49-F238E27FC236}">
                <a16:creationId xmlns:a16="http://schemas.microsoft.com/office/drawing/2014/main" id="{4D898928-7975-407A-A4DC-8A3D2A0BDB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15125" y="4578499"/>
            <a:ext cx="2109788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/>
            <a:r>
              <a:rPr lang="zh-CN" altLang="en-US" sz="1000">
                <a:solidFill>
                  <a:srgbClr val="6B6C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详写内容</a:t>
            </a:r>
            <a:r>
              <a:rPr lang="en-US" altLang="zh-CN" sz="1000">
                <a:solidFill>
                  <a:srgbClr val="6B6C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000">
                <a:solidFill>
                  <a:srgbClr val="6B6C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000">
              <a:solidFill>
                <a:srgbClr val="6B6C6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5">
            <a:extLst>
              <a:ext uri="{FF2B5EF4-FFF2-40B4-BE49-F238E27FC236}">
                <a16:creationId xmlns:a16="http://schemas.microsoft.com/office/drawing/2014/main" id="{4FCA092A-7DE3-491E-A62A-0A9BE8BD5B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28850" y="4276874"/>
            <a:ext cx="2108200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/>
            <a:r>
              <a:rPr lang="zh-CN" altLang="en-US" sz="1000" dirty="0">
                <a:solidFill>
                  <a:srgbClr val="6B6C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详写内容</a:t>
            </a:r>
            <a:r>
              <a:rPr lang="en-US" altLang="zh-CN" sz="1000" dirty="0">
                <a:solidFill>
                  <a:srgbClr val="6B6C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000" dirty="0">
                <a:solidFill>
                  <a:srgbClr val="6B6C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000" dirty="0">
              <a:solidFill>
                <a:srgbClr val="6B6C6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6">
            <a:extLst>
              <a:ext uri="{FF2B5EF4-FFF2-40B4-BE49-F238E27FC236}">
                <a16:creationId xmlns:a16="http://schemas.microsoft.com/office/drawing/2014/main" id="{88E97474-89F7-4BCF-9165-AB4D87A09A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28850" y="2529037"/>
            <a:ext cx="2108200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/>
            <a:r>
              <a:rPr lang="zh-CN" altLang="en-US" sz="1000" dirty="0">
                <a:solidFill>
                  <a:srgbClr val="6B6C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详写内容</a:t>
            </a:r>
            <a:r>
              <a:rPr lang="en-US" altLang="zh-CN" sz="1000" dirty="0">
                <a:solidFill>
                  <a:srgbClr val="6B6C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000" dirty="0">
                <a:solidFill>
                  <a:srgbClr val="6B6C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</a:t>
            </a:r>
            <a:endParaRPr lang="en-US" altLang="zh-CN" sz="1000" dirty="0">
              <a:solidFill>
                <a:srgbClr val="6B6C6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7">
            <a:extLst>
              <a:ext uri="{FF2B5EF4-FFF2-40B4-BE49-F238E27FC236}">
                <a16:creationId xmlns:a16="http://schemas.microsoft.com/office/drawing/2014/main" id="{645A2305-480C-4448-A5DA-8B1F630E6A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72175" y="1706833"/>
            <a:ext cx="1262063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200" b="1" dirty="0">
                <a:solidFill>
                  <a:srgbClr val="6B6C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</p:txBody>
      </p:sp>
      <p:sp>
        <p:nvSpPr>
          <p:cNvPr id="18" name="TextBox 18">
            <a:extLst>
              <a:ext uri="{FF2B5EF4-FFF2-40B4-BE49-F238E27FC236}">
                <a16:creationId xmlns:a16="http://schemas.microsoft.com/office/drawing/2014/main" id="{A6247EF5-A504-4EF0-A2A1-3533B5BA85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31063" y="2908571"/>
            <a:ext cx="126206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200" b="1" dirty="0">
                <a:solidFill>
                  <a:srgbClr val="6B6C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</p:txBody>
      </p:sp>
      <p:sp>
        <p:nvSpPr>
          <p:cNvPr id="19" name="TextBox 19">
            <a:extLst>
              <a:ext uri="{FF2B5EF4-FFF2-40B4-BE49-F238E27FC236}">
                <a16:creationId xmlns:a16="http://schemas.microsoft.com/office/drawing/2014/main" id="{AC258E3B-3693-4AA2-BE34-A67A63FD65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15125" y="4356371"/>
            <a:ext cx="1262063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200" b="1" dirty="0">
                <a:solidFill>
                  <a:srgbClr val="6B6C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</p:txBody>
      </p:sp>
      <p:sp>
        <p:nvSpPr>
          <p:cNvPr id="20" name="TextBox 20">
            <a:extLst>
              <a:ext uri="{FF2B5EF4-FFF2-40B4-BE49-F238E27FC236}">
                <a16:creationId xmlns:a16="http://schemas.microsoft.com/office/drawing/2014/main" id="{7E7EEB33-0D3F-4009-A7E3-3A5F2EA19C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28850" y="4051571"/>
            <a:ext cx="120310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1200" b="1" dirty="0">
                <a:solidFill>
                  <a:srgbClr val="6B6C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</p:txBody>
      </p:sp>
      <p:sp>
        <p:nvSpPr>
          <p:cNvPr id="21" name="TextBox 21">
            <a:extLst>
              <a:ext uri="{FF2B5EF4-FFF2-40B4-BE49-F238E27FC236}">
                <a16:creationId xmlns:a16="http://schemas.microsoft.com/office/drawing/2014/main" id="{D2D1974C-09F5-43D6-8BFA-0B7456F494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28850" y="2297383"/>
            <a:ext cx="108108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200" b="1" dirty="0">
                <a:solidFill>
                  <a:srgbClr val="6B6C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添加标题内容</a:t>
            </a:r>
          </a:p>
        </p:txBody>
      </p:sp>
      <p:sp>
        <p:nvSpPr>
          <p:cNvPr id="22" name="TextBox 22">
            <a:extLst>
              <a:ext uri="{FF2B5EF4-FFF2-40B4-BE49-F238E27FC236}">
                <a16:creationId xmlns:a16="http://schemas.microsoft.com/office/drawing/2014/main" id="{FC40BB94-5B4B-4452-9B2E-7A85D44EB8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88136" y="3385532"/>
            <a:ext cx="991394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b="1" dirty="0">
                <a:solidFill>
                  <a:srgbClr val="6B6C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点击添加标题内容</a:t>
            </a:r>
          </a:p>
        </p:txBody>
      </p:sp>
    </p:spTree>
    <p:extLst>
      <p:ext uri="{BB962C8B-B14F-4D97-AF65-F5344CB8AC3E}">
        <p14:creationId xmlns:p14="http://schemas.microsoft.com/office/powerpoint/2010/main" val="1887755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500"/>
                            </p:stCondLst>
                            <p:childTnLst>
                              <p:par>
                                <p:cTn id="7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5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000"/>
                            </p:stCondLst>
                            <p:childTnLst>
                              <p:par>
                                <p:cTn id="8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0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4500"/>
                            </p:stCondLst>
                            <p:childTnLst>
                              <p:par>
                                <p:cTn id="9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5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6000"/>
                            </p:stCondLst>
                            <p:childTnLst>
                              <p:par>
                                <p:cTn id="10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7000"/>
                            </p:stCondLst>
                            <p:childTnLst>
                              <p:par>
                                <p:cTn id="1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7500"/>
                            </p:stCondLst>
                            <p:childTnLst>
                              <p:par>
                                <p:cTn id="1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 autoUpdateAnimBg="0"/>
      <p:bldP spid="3" grpId="0" bldLvl="0" animBg="1"/>
      <p:bldP spid="4" grpId="0" bldLvl="0" animBg="1" autoUpdateAnimBg="0"/>
      <p:bldP spid="5" grpId="0" bldLvl="0" animBg="1"/>
      <p:bldP spid="6" grpId="0" bldLvl="0" animBg="1" autoUpdateAnimBg="0"/>
      <p:bldP spid="7" grpId="0" bldLvl="0" autoUpdateAnimBg="0"/>
      <p:bldP spid="8" grpId="0" bldLvl="0" autoUpdateAnimBg="0"/>
      <p:bldP spid="9" grpId="0" bldLvl="0" autoUpdateAnimBg="0"/>
      <p:bldP spid="10" grpId="0" bldLvl="0" autoUpdateAnimBg="0"/>
      <p:bldP spid="11" grpId="0" bldLvl="0" autoUpdateAnimBg="0"/>
      <p:bldP spid="12" grpId="0" bldLvl="0" autoUpdateAnimBg="0"/>
      <p:bldP spid="13" grpId="0" bldLvl="0" autoUpdateAnimBg="0"/>
      <p:bldP spid="14" grpId="0" bldLvl="0" autoUpdateAnimBg="0"/>
      <p:bldP spid="15" grpId="0" bldLvl="0" autoUpdateAnimBg="0"/>
      <p:bldP spid="16" grpId="0" bldLvl="0" autoUpdateAnimBg="0"/>
      <p:bldP spid="17" grpId="0" bldLvl="0" autoUpdateAnimBg="0"/>
      <p:bldP spid="18" grpId="0" bldLvl="0" autoUpdateAnimBg="0"/>
      <p:bldP spid="19" grpId="0" bldLvl="0" autoUpdateAnimBg="0"/>
      <p:bldP spid="20" grpId="0" bldLvl="0" autoUpdateAnimBg="0"/>
      <p:bldP spid="21" grpId="0" bldLvl="0" autoUpdateAnimBg="0"/>
      <p:bldP spid="22" grpId="0" bldLvl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34">
            <a:extLst>
              <a:ext uri="{FF2B5EF4-FFF2-40B4-BE49-F238E27FC236}">
                <a16:creationId xmlns:a16="http://schemas.microsoft.com/office/drawing/2014/main" id="{0894A8B2-AD84-4D15-86E9-07694BF93D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45507" y="2226867"/>
            <a:ext cx="1774031" cy="2563415"/>
          </a:xfrm>
          <a:prstGeom prst="roundRect">
            <a:avLst>
              <a:gd name="adj" fmla="val 5884"/>
            </a:avLst>
          </a:prstGeom>
          <a:solidFill>
            <a:srgbClr val="FFF5BD"/>
          </a:solidFill>
          <a:ln w="12700">
            <a:noFill/>
            <a:round/>
            <a:headEnd/>
            <a:tailEnd/>
          </a:ln>
          <a:extLst/>
        </p:spPr>
        <p:txBody>
          <a:bodyPr anchor="ctr"/>
          <a:lstStyle/>
          <a:p>
            <a:pPr algn="ctr" defTabSz="456010" eaLnBrk="1" hangingPunct="1"/>
            <a:endParaRPr lang="en-US" altLang="zh-CN" sz="2325">
              <a:solidFill>
                <a:srgbClr val="FFFFFF"/>
              </a:solidFill>
              <a:latin typeface="Lato Regular"/>
            </a:endParaRPr>
          </a:p>
        </p:txBody>
      </p:sp>
      <p:sp>
        <p:nvSpPr>
          <p:cNvPr id="3" name="Rounded Rectangle 35">
            <a:extLst>
              <a:ext uri="{FF2B5EF4-FFF2-40B4-BE49-F238E27FC236}">
                <a16:creationId xmlns:a16="http://schemas.microsoft.com/office/drawing/2014/main" id="{26B14B1F-A323-480D-96C6-AFE60B8AD42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678907" y="2474516"/>
            <a:ext cx="632222" cy="633413"/>
          </a:xfrm>
          <a:prstGeom prst="roundRect">
            <a:avLst>
              <a:gd name="adj" fmla="val 5884"/>
            </a:avLst>
          </a:prstGeom>
          <a:noFill/>
          <a:ln>
            <a:noFill/>
          </a:ln>
          <a:extLst/>
        </p:spPr>
        <p:txBody>
          <a:bodyPr anchor="ctr"/>
          <a:lstStyle/>
          <a:p>
            <a:pPr algn="ctr" defTabSz="456010" eaLnBrk="1" hangingPunct="1"/>
            <a:endParaRPr lang="en-US" altLang="zh-CN" sz="2325">
              <a:solidFill>
                <a:srgbClr val="FFFFFF"/>
              </a:solidFill>
              <a:latin typeface="Lato Regular"/>
            </a:endParaRPr>
          </a:p>
        </p:txBody>
      </p:sp>
      <p:sp>
        <p:nvSpPr>
          <p:cNvPr id="4" name="Rounded Rectangle 38">
            <a:extLst>
              <a:ext uri="{FF2B5EF4-FFF2-40B4-BE49-F238E27FC236}">
                <a16:creationId xmlns:a16="http://schemas.microsoft.com/office/drawing/2014/main" id="{FA303648-BE73-41CD-BBB0-CD799E04363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866335" y="2474516"/>
            <a:ext cx="632222" cy="633413"/>
          </a:xfrm>
          <a:prstGeom prst="roundRect">
            <a:avLst>
              <a:gd name="adj" fmla="val 5884"/>
            </a:avLst>
          </a:prstGeom>
          <a:noFill/>
          <a:ln>
            <a:noFill/>
          </a:ln>
          <a:extLst/>
        </p:spPr>
        <p:txBody>
          <a:bodyPr anchor="ctr"/>
          <a:lstStyle/>
          <a:p>
            <a:pPr algn="ctr" defTabSz="456010" eaLnBrk="1" hangingPunct="1"/>
            <a:endParaRPr lang="en-US" altLang="zh-CN" sz="2325">
              <a:solidFill>
                <a:srgbClr val="FFFFFF"/>
              </a:solidFill>
              <a:latin typeface="Lato Regular"/>
            </a:endParaRPr>
          </a:p>
        </p:txBody>
      </p:sp>
      <p:sp>
        <p:nvSpPr>
          <p:cNvPr id="5" name="Rounded Rectangle 53">
            <a:extLst>
              <a:ext uri="{FF2B5EF4-FFF2-40B4-BE49-F238E27FC236}">
                <a16:creationId xmlns:a16="http://schemas.microsoft.com/office/drawing/2014/main" id="{5110E2D3-64D3-4284-92A1-84A903B68F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3863" y="2226867"/>
            <a:ext cx="1772841" cy="2563415"/>
          </a:xfrm>
          <a:prstGeom prst="roundRect">
            <a:avLst>
              <a:gd name="adj" fmla="val 5884"/>
            </a:avLst>
          </a:prstGeom>
          <a:solidFill>
            <a:srgbClr val="6B6C6D"/>
          </a:solidFill>
          <a:ln w="12700">
            <a:noFill/>
            <a:round/>
            <a:headEnd/>
            <a:tailEnd/>
          </a:ln>
          <a:extLst/>
        </p:spPr>
        <p:txBody>
          <a:bodyPr anchor="ctr"/>
          <a:lstStyle/>
          <a:p>
            <a:pPr algn="ctr" defTabSz="456010" eaLnBrk="1" hangingPunct="1"/>
            <a:endParaRPr lang="en-US" altLang="zh-CN" sz="2325">
              <a:solidFill>
                <a:srgbClr val="FFFFFF"/>
              </a:solidFill>
              <a:latin typeface="Lato Regular"/>
            </a:endParaRPr>
          </a:p>
        </p:txBody>
      </p:sp>
      <p:sp>
        <p:nvSpPr>
          <p:cNvPr id="6" name="Rounded Rectangle 54">
            <a:extLst>
              <a:ext uri="{FF2B5EF4-FFF2-40B4-BE49-F238E27FC236}">
                <a16:creationId xmlns:a16="http://schemas.microsoft.com/office/drawing/2014/main" id="{3B157998-39CF-4155-8955-3CC05A3EAA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87692" y="2226867"/>
            <a:ext cx="1774031" cy="2563415"/>
          </a:xfrm>
          <a:prstGeom prst="roundRect">
            <a:avLst>
              <a:gd name="adj" fmla="val 5884"/>
            </a:avLst>
          </a:prstGeom>
          <a:solidFill>
            <a:srgbClr val="FFF5BD"/>
          </a:solidFill>
          <a:ln w="12700">
            <a:noFill/>
            <a:round/>
            <a:headEnd/>
            <a:tailEnd/>
          </a:ln>
          <a:extLst/>
        </p:spPr>
        <p:txBody>
          <a:bodyPr anchor="ctr"/>
          <a:lstStyle/>
          <a:p>
            <a:pPr algn="ctr" defTabSz="456010" eaLnBrk="1" hangingPunct="1"/>
            <a:endParaRPr lang="en-US" altLang="zh-CN" sz="2325">
              <a:solidFill>
                <a:srgbClr val="FFFFFF"/>
              </a:solidFill>
              <a:latin typeface="Lato Regular"/>
            </a:endParaRPr>
          </a:p>
        </p:txBody>
      </p:sp>
      <p:sp>
        <p:nvSpPr>
          <p:cNvPr id="7" name="Rounded Rectangle 55">
            <a:extLst>
              <a:ext uri="{FF2B5EF4-FFF2-40B4-BE49-F238E27FC236}">
                <a16:creationId xmlns:a16="http://schemas.microsoft.com/office/drawing/2014/main" id="{64171E42-0799-488D-B9FF-DCEC454740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76048" y="2226867"/>
            <a:ext cx="1774031" cy="2563415"/>
          </a:xfrm>
          <a:prstGeom prst="roundRect">
            <a:avLst>
              <a:gd name="adj" fmla="val 5884"/>
            </a:avLst>
          </a:prstGeom>
          <a:solidFill>
            <a:srgbClr val="6B6C6D"/>
          </a:solidFill>
          <a:ln w="12700">
            <a:noFill/>
            <a:round/>
            <a:headEnd/>
            <a:tailEnd/>
          </a:ln>
          <a:extLst/>
        </p:spPr>
        <p:txBody>
          <a:bodyPr anchor="ctr"/>
          <a:lstStyle/>
          <a:p>
            <a:pPr algn="ctr" defTabSz="456010" eaLnBrk="1" hangingPunct="1"/>
            <a:endParaRPr lang="en-US" altLang="zh-CN" sz="2325">
              <a:solidFill>
                <a:srgbClr val="FFFFFF"/>
              </a:solidFill>
              <a:latin typeface="Lato Regular"/>
            </a:endParaRPr>
          </a:p>
        </p:txBody>
      </p:sp>
      <p:sp>
        <p:nvSpPr>
          <p:cNvPr id="8" name="Freeform 415">
            <a:extLst>
              <a:ext uri="{FF2B5EF4-FFF2-40B4-BE49-F238E27FC236}">
                <a16:creationId xmlns:a16="http://schemas.microsoft.com/office/drawing/2014/main" id="{73DBBC54-958A-42AD-9638-FCE61A64504E}"/>
              </a:ext>
            </a:extLst>
          </p:cNvPr>
          <p:cNvSpPr>
            <a:spLocks/>
          </p:cNvSpPr>
          <p:nvPr/>
        </p:nvSpPr>
        <p:spPr bwMode="auto">
          <a:xfrm>
            <a:off x="7069931" y="2618581"/>
            <a:ext cx="209550" cy="367904"/>
          </a:xfrm>
          <a:custGeom>
            <a:avLst/>
            <a:gdLst>
              <a:gd name="T0" fmla="*/ 235124413 w 165"/>
              <a:gd name="T1" fmla="*/ 55505998 h 287"/>
              <a:gd name="T2" fmla="*/ 232257600 w 165"/>
              <a:gd name="T3" fmla="*/ 55505998 h 287"/>
              <a:gd name="T4" fmla="*/ 232257600 w 165"/>
              <a:gd name="T5" fmla="*/ 590110377 h 287"/>
              <a:gd name="T6" fmla="*/ 160573720 w 165"/>
              <a:gd name="T7" fmla="*/ 575503625 h 287"/>
              <a:gd name="T8" fmla="*/ 0 w 165"/>
              <a:gd name="T9" fmla="*/ 706962682 h 287"/>
              <a:gd name="T10" fmla="*/ 160573720 w 165"/>
              <a:gd name="T11" fmla="*/ 838423448 h 287"/>
              <a:gd name="T12" fmla="*/ 321145747 w 165"/>
              <a:gd name="T13" fmla="*/ 709885400 h 287"/>
              <a:gd name="T14" fmla="*/ 321145747 w 165"/>
              <a:gd name="T15" fmla="*/ 709885400 h 287"/>
              <a:gd name="T16" fmla="*/ 321145747 w 165"/>
              <a:gd name="T17" fmla="*/ 210336541 h 287"/>
              <a:gd name="T18" fmla="*/ 473117333 w 165"/>
              <a:gd name="T19" fmla="*/ 172358303 h 287"/>
              <a:gd name="T20" fmla="*/ 473117333 w 165"/>
              <a:gd name="T21" fmla="*/ 0 h 287"/>
              <a:gd name="T22" fmla="*/ 235124413 w 165"/>
              <a:gd name="T23" fmla="*/ 55505998 h 287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65" h="287">
                <a:moveTo>
                  <a:pt x="82" y="19"/>
                </a:moveTo>
                <a:cubicBezTo>
                  <a:pt x="81" y="19"/>
                  <a:pt x="81" y="19"/>
                  <a:pt x="81" y="19"/>
                </a:cubicBezTo>
                <a:cubicBezTo>
                  <a:pt x="81" y="202"/>
                  <a:pt x="81" y="202"/>
                  <a:pt x="81" y="202"/>
                </a:cubicBezTo>
                <a:cubicBezTo>
                  <a:pt x="74" y="199"/>
                  <a:pt x="65" y="197"/>
                  <a:pt x="56" y="197"/>
                </a:cubicBezTo>
                <a:cubicBezTo>
                  <a:pt x="25" y="197"/>
                  <a:pt x="0" y="217"/>
                  <a:pt x="0" y="242"/>
                </a:cubicBezTo>
                <a:cubicBezTo>
                  <a:pt x="0" y="267"/>
                  <a:pt x="25" y="287"/>
                  <a:pt x="56" y="287"/>
                </a:cubicBezTo>
                <a:cubicBezTo>
                  <a:pt x="87" y="287"/>
                  <a:pt x="112" y="267"/>
                  <a:pt x="112" y="243"/>
                </a:cubicBezTo>
                <a:cubicBezTo>
                  <a:pt x="112" y="243"/>
                  <a:pt x="112" y="243"/>
                  <a:pt x="112" y="243"/>
                </a:cubicBezTo>
                <a:cubicBezTo>
                  <a:pt x="112" y="72"/>
                  <a:pt x="112" y="72"/>
                  <a:pt x="112" y="72"/>
                </a:cubicBezTo>
                <a:cubicBezTo>
                  <a:pt x="165" y="59"/>
                  <a:pt x="165" y="59"/>
                  <a:pt x="165" y="59"/>
                </a:cubicBezTo>
                <a:cubicBezTo>
                  <a:pt x="165" y="0"/>
                  <a:pt x="165" y="0"/>
                  <a:pt x="165" y="0"/>
                </a:cubicBezTo>
                <a:lnTo>
                  <a:pt x="82" y="19"/>
                </a:lnTo>
                <a:close/>
              </a:path>
            </a:pathLst>
          </a:custGeom>
          <a:solidFill>
            <a:srgbClr val="6B6C6D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9" name="Freeform 252">
            <a:extLst>
              <a:ext uri="{FF2B5EF4-FFF2-40B4-BE49-F238E27FC236}">
                <a16:creationId xmlns:a16="http://schemas.microsoft.com/office/drawing/2014/main" id="{41C5FC29-DC5E-45B0-B12A-FAE443B08F41}"/>
              </a:ext>
            </a:extLst>
          </p:cNvPr>
          <p:cNvSpPr>
            <a:spLocks noEditPoints="1"/>
          </p:cNvSpPr>
          <p:nvPr/>
        </p:nvSpPr>
        <p:spPr bwMode="auto">
          <a:xfrm>
            <a:off x="2824163" y="2636441"/>
            <a:ext cx="341710" cy="323850"/>
          </a:xfrm>
          <a:custGeom>
            <a:avLst/>
            <a:gdLst>
              <a:gd name="T0" fmla="*/ 673606413 w 301"/>
              <a:gd name="T1" fmla="*/ 245616931 h 285"/>
              <a:gd name="T2" fmla="*/ 313891625 w 301"/>
              <a:gd name="T3" fmla="*/ 20659736 h 285"/>
              <a:gd name="T4" fmla="*/ 16038789 w 301"/>
              <a:gd name="T5" fmla="*/ 319072928 h 285"/>
              <a:gd name="T6" fmla="*/ 146636244 w 301"/>
              <a:gd name="T7" fmla="*/ 500416808 h 285"/>
              <a:gd name="T8" fmla="*/ 82482603 w 301"/>
              <a:gd name="T9" fmla="*/ 615192278 h 285"/>
              <a:gd name="T10" fmla="*/ 279523873 w 301"/>
              <a:gd name="T11" fmla="*/ 544031638 h 285"/>
              <a:gd name="T12" fmla="*/ 375753577 w 301"/>
              <a:gd name="T13" fmla="*/ 544031638 h 285"/>
              <a:gd name="T14" fmla="*/ 673606413 w 301"/>
              <a:gd name="T15" fmla="*/ 245616931 h 285"/>
              <a:gd name="T16" fmla="*/ 183294169 w 301"/>
              <a:gd name="T17" fmla="*/ 328255875 h 285"/>
              <a:gd name="T18" fmla="*/ 137471006 w 301"/>
              <a:gd name="T19" fmla="*/ 282345687 h 285"/>
              <a:gd name="T20" fmla="*/ 183294169 w 301"/>
              <a:gd name="T21" fmla="*/ 236435499 h 285"/>
              <a:gd name="T22" fmla="*/ 229117333 w 301"/>
              <a:gd name="T23" fmla="*/ 282345687 h 285"/>
              <a:gd name="T24" fmla="*/ 183294169 w 301"/>
              <a:gd name="T25" fmla="*/ 328255875 h 285"/>
              <a:gd name="T26" fmla="*/ 345967688 w 301"/>
              <a:gd name="T27" fmla="*/ 328255875 h 285"/>
              <a:gd name="T28" fmla="*/ 300144524 w 301"/>
              <a:gd name="T29" fmla="*/ 282345687 h 285"/>
              <a:gd name="T30" fmla="*/ 345967688 w 301"/>
              <a:gd name="T31" fmla="*/ 236435499 h 285"/>
              <a:gd name="T32" fmla="*/ 394082540 w 301"/>
              <a:gd name="T33" fmla="*/ 282345687 h 285"/>
              <a:gd name="T34" fmla="*/ 345967688 w 301"/>
              <a:gd name="T35" fmla="*/ 328255875 h 285"/>
              <a:gd name="T36" fmla="*/ 510932895 w 301"/>
              <a:gd name="T37" fmla="*/ 328255875 h 285"/>
              <a:gd name="T38" fmla="*/ 465109731 w 301"/>
              <a:gd name="T39" fmla="*/ 282345687 h 285"/>
              <a:gd name="T40" fmla="*/ 510932895 w 301"/>
              <a:gd name="T41" fmla="*/ 236435499 h 285"/>
              <a:gd name="T42" fmla="*/ 556756059 w 301"/>
              <a:gd name="T43" fmla="*/ 282345687 h 285"/>
              <a:gd name="T44" fmla="*/ 510932895 w 301"/>
              <a:gd name="T45" fmla="*/ 328255875 h 285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301" h="285">
                <a:moveTo>
                  <a:pt x="294" y="107"/>
                </a:moveTo>
                <a:cubicBezTo>
                  <a:pt x="286" y="44"/>
                  <a:pt x="216" y="0"/>
                  <a:pt x="137" y="9"/>
                </a:cubicBezTo>
                <a:cubicBezTo>
                  <a:pt x="58" y="18"/>
                  <a:pt x="0" y="76"/>
                  <a:pt x="7" y="139"/>
                </a:cubicBezTo>
                <a:cubicBezTo>
                  <a:pt x="11" y="172"/>
                  <a:pt x="33" y="200"/>
                  <a:pt x="64" y="218"/>
                </a:cubicBezTo>
                <a:cubicBezTo>
                  <a:pt x="65" y="232"/>
                  <a:pt x="60" y="250"/>
                  <a:pt x="36" y="268"/>
                </a:cubicBezTo>
                <a:cubicBezTo>
                  <a:pt x="26" y="275"/>
                  <a:pt x="76" y="285"/>
                  <a:pt x="122" y="237"/>
                </a:cubicBezTo>
                <a:cubicBezTo>
                  <a:pt x="136" y="238"/>
                  <a:pt x="150" y="239"/>
                  <a:pt x="164" y="237"/>
                </a:cubicBezTo>
                <a:cubicBezTo>
                  <a:pt x="243" y="228"/>
                  <a:pt x="301" y="170"/>
                  <a:pt x="294" y="107"/>
                </a:cubicBezTo>
                <a:close/>
                <a:moveTo>
                  <a:pt x="80" y="143"/>
                </a:moveTo>
                <a:cubicBezTo>
                  <a:pt x="69" y="143"/>
                  <a:pt x="60" y="134"/>
                  <a:pt x="60" y="123"/>
                </a:cubicBezTo>
                <a:cubicBezTo>
                  <a:pt x="60" y="112"/>
                  <a:pt x="69" y="103"/>
                  <a:pt x="80" y="103"/>
                </a:cubicBezTo>
                <a:cubicBezTo>
                  <a:pt x="91" y="103"/>
                  <a:pt x="100" y="112"/>
                  <a:pt x="100" y="123"/>
                </a:cubicBezTo>
                <a:cubicBezTo>
                  <a:pt x="100" y="134"/>
                  <a:pt x="91" y="143"/>
                  <a:pt x="80" y="143"/>
                </a:cubicBezTo>
                <a:close/>
                <a:moveTo>
                  <a:pt x="151" y="143"/>
                </a:moveTo>
                <a:cubicBezTo>
                  <a:pt x="140" y="143"/>
                  <a:pt x="131" y="134"/>
                  <a:pt x="131" y="123"/>
                </a:cubicBezTo>
                <a:cubicBezTo>
                  <a:pt x="131" y="112"/>
                  <a:pt x="140" y="103"/>
                  <a:pt x="151" y="103"/>
                </a:cubicBezTo>
                <a:cubicBezTo>
                  <a:pt x="163" y="103"/>
                  <a:pt x="172" y="112"/>
                  <a:pt x="172" y="123"/>
                </a:cubicBezTo>
                <a:cubicBezTo>
                  <a:pt x="172" y="134"/>
                  <a:pt x="163" y="143"/>
                  <a:pt x="151" y="143"/>
                </a:cubicBezTo>
                <a:close/>
                <a:moveTo>
                  <a:pt x="223" y="143"/>
                </a:moveTo>
                <a:cubicBezTo>
                  <a:pt x="212" y="143"/>
                  <a:pt x="203" y="134"/>
                  <a:pt x="203" y="123"/>
                </a:cubicBezTo>
                <a:cubicBezTo>
                  <a:pt x="203" y="112"/>
                  <a:pt x="212" y="103"/>
                  <a:pt x="223" y="103"/>
                </a:cubicBezTo>
                <a:cubicBezTo>
                  <a:pt x="234" y="103"/>
                  <a:pt x="243" y="112"/>
                  <a:pt x="243" y="123"/>
                </a:cubicBezTo>
                <a:cubicBezTo>
                  <a:pt x="243" y="134"/>
                  <a:pt x="234" y="143"/>
                  <a:pt x="223" y="143"/>
                </a:cubicBezTo>
                <a:close/>
              </a:path>
            </a:pathLst>
          </a:custGeom>
          <a:solidFill>
            <a:srgbClr val="6B6C6D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0" name="TextBox 13">
            <a:extLst>
              <a:ext uri="{FF2B5EF4-FFF2-40B4-BE49-F238E27FC236}">
                <a16:creationId xmlns:a16="http://schemas.microsoft.com/office/drawing/2014/main" id="{89B42FAE-C2BF-4C64-8259-326CD411B1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68154" y="3785394"/>
            <a:ext cx="125372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zh-CN" altLang="en-US" sz="900" dirty="0">
                <a:solidFill>
                  <a:srgbClr val="6B6C6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请在此处添加详细描述文本，尽量与标题文本语言风格相符合，语言描述尽量简洁生动。</a:t>
            </a:r>
            <a:endParaRPr lang="en-US" altLang="zh-CN" sz="900" dirty="0">
              <a:solidFill>
                <a:srgbClr val="6B6C6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1" name="TextBox 13">
            <a:extLst>
              <a:ext uri="{FF2B5EF4-FFF2-40B4-BE49-F238E27FC236}">
                <a16:creationId xmlns:a16="http://schemas.microsoft.com/office/drawing/2014/main" id="{A592F8A9-7E7F-4272-84E3-3052067E8D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82704" y="3785394"/>
            <a:ext cx="125491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zh-CN" altLang="en-US" sz="900" dirty="0">
                <a:solidFill>
                  <a:srgbClr val="FFF5B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请在此处添加详细描述文本，尽量与标题文本语言风格相符合，语言描述尽量简洁生动。</a:t>
            </a:r>
            <a:endParaRPr lang="en-US" altLang="zh-CN" sz="900" dirty="0">
              <a:solidFill>
                <a:srgbClr val="FFF5B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2" name="TextBox 13">
            <a:extLst>
              <a:ext uri="{FF2B5EF4-FFF2-40B4-BE49-F238E27FC236}">
                <a16:creationId xmlns:a16="http://schemas.microsoft.com/office/drawing/2014/main" id="{55395284-E4B1-41D7-9719-31FA78C4A2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37723" y="3785394"/>
            <a:ext cx="125372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zh-CN" altLang="en-US" sz="900" dirty="0">
                <a:solidFill>
                  <a:srgbClr val="6B6C6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请在此处添加详细描述文本，尽量与标题文本语言风格相符合，语言描述尽量简洁生动。</a:t>
            </a:r>
            <a:endParaRPr lang="en-US" altLang="zh-CN" sz="900" dirty="0">
              <a:solidFill>
                <a:srgbClr val="6B6C6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3B5A7AB1-66E8-4763-9C63-AD7825C365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54654" y="3785394"/>
            <a:ext cx="125372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zh-CN" altLang="en-US" sz="900" dirty="0">
                <a:solidFill>
                  <a:srgbClr val="FFF5B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请在此处添加详细描述文本，尽量与标题文本语言风格相符合，语言描述尽量简洁生动。</a:t>
            </a:r>
            <a:endParaRPr lang="en-US" altLang="zh-CN" sz="900" dirty="0">
              <a:solidFill>
                <a:srgbClr val="FFF5B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4" name="KSO_Shape">
            <a:extLst>
              <a:ext uri="{FF2B5EF4-FFF2-40B4-BE49-F238E27FC236}">
                <a16:creationId xmlns:a16="http://schemas.microsoft.com/office/drawing/2014/main" id="{0B07343E-4E5F-4422-B763-239FEFE039D8}"/>
              </a:ext>
            </a:extLst>
          </p:cNvPr>
          <p:cNvSpPr>
            <a:spLocks/>
          </p:cNvSpPr>
          <p:nvPr/>
        </p:nvSpPr>
        <p:spPr bwMode="auto">
          <a:xfrm>
            <a:off x="4758929" y="2476898"/>
            <a:ext cx="631031" cy="631031"/>
          </a:xfrm>
          <a:custGeom>
            <a:avLst/>
            <a:gdLst>
              <a:gd name="T0" fmla="*/ 1435690 w 5147"/>
              <a:gd name="T1" fmla="*/ 1165934 h 5145"/>
              <a:gd name="T2" fmla="*/ 1462708 w 5147"/>
              <a:gd name="T3" fmla="*/ 1091584 h 5145"/>
              <a:gd name="T4" fmla="*/ 1474552 w 5147"/>
              <a:gd name="T5" fmla="*/ 867423 h 5145"/>
              <a:gd name="T6" fmla="*/ 1440131 w 5147"/>
              <a:gd name="T7" fmla="*/ 746834 h 5145"/>
              <a:gd name="T8" fmla="*/ 1367218 w 5147"/>
              <a:gd name="T9" fmla="*/ 623656 h 5145"/>
              <a:gd name="T10" fmla="*/ 1264325 w 5147"/>
              <a:gd name="T11" fmla="*/ 524892 h 5145"/>
              <a:gd name="T12" fmla="*/ 1138114 w 5147"/>
              <a:gd name="T13" fmla="*/ 456830 h 5145"/>
              <a:gd name="T14" fmla="*/ 867928 w 5147"/>
              <a:gd name="T15" fmla="*/ 429457 h 5145"/>
              <a:gd name="T16" fmla="*/ 801307 w 5147"/>
              <a:gd name="T17" fmla="*/ 444993 h 5145"/>
              <a:gd name="T18" fmla="*/ 727653 w 5147"/>
              <a:gd name="T19" fmla="*/ 472736 h 5145"/>
              <a:gd name="T20" fmla="*/ 483375 w 5147"/>
              <a:gd name="T21" fmla="*/ 707255 h 5145"/>
              <a:gd name="T22" fmla="*/ 452285 w 5147"/>
              <a:gd name="T23" fmla="*/ 779016 h 5145"/>
              <a:gd name="T24" fmla="*/ 432298 w 5147"/>
              <a:gd name="T25" fmla="*/ 855956 h 5145"/>
              <a:gd name="T26" fmla="*/ 443772 w 5147"/>
              <a:gd name="T27" fmla="*/ 1097502 h 5145"/>
              <a:gd name="T28" fmla="*/ 502251 w 5147"/>
              <a:gd name="T29" fmla="*/ 1229558 h 5145"/>
              <a:gd name="T30" fmla="*/ 593300 w 5147"/>
              <a:gd name="T31" fmla="*/ 1339419 h 5145"/>
              <a:gd name="T32" fmla="*/ 709887 w 5147"/>
              <a:gd name="T33" fmla="*/ 1421167 h 5145"/>
              <a:gd name="T34" fmla="*/ 847201 w 5147"/>
              <a:gd name="T35" fmla="*/ 1469625 h 5145"/>
              <a:gd name="T36" fmla="*/ 1070383 w 5147"/>
              <a:gd name="T37" fmla="*/ 1466665 h 5145"/>
              <a:gd name="T38" fmla="*/ 1146257 w 5147"/>
              <a:gd name="T39" fmla="*/ 1443362 h 5145"/>
              <a:gd name="T40" fmla="*/ 1846521 w 5147"/>
              <a:gd name="T41" fmla="*/ 1844706 h 5145"/>
              <a:gd name="T42" fmla="*/ 1006722 w 5147"/>
              <a:gd name="T43" fmla="*/ 527112 h 5145"/>
              <a:gd name="T44" fmla="*/ 1079636 w 5147"/>
              <a:gd name="T45" fmla="*/ 543018 h 5145"/>
              <a:gd name="T46" fmla="*/ 1146997 w 5147"/>
              <a:gd name="T47" fmla="*/ 570390 h 5145"/>
              <a:gd name="T48" fmla="*/ 1208437 w 5147"/>
              <a:gd name="T49" fmla="*/ 608860 h 5145"/>
              <a:gd name="T50" fmla="*/ 1262104 w 5147"/>
              <a:gd name="T51" fmla="*/ 656208 h 5145"/>
              <a:gd name="T52" fmla="*/ 1307259 w 5147"/>
              <a:gd name="T53" fmla="*/ 712433 h 5145"/>
              <a:gd name="T54" fmla="*/ 1342790 w 5147"/>
              <a:gd name="T55" fmla="*/ 775317 h 5145"/>
              <a:gd name="T56" fmla="*/ 1367218 w 5147"/>
              <a:gd name="T57" fmla="*/ 844858 h 5145"/>
              <a:gd name="T58" fmla="*/ 1379432 w 5147"/>
              <a:gd name="T59" fmla="*/ 918469 h 5145"/>
              <a:gd name="T60" fmla="*/ 1379432 w 5147"/>
              <a:gd name="T61" fmla="*/ 982092 h 5145"/>
              <a:gd name="T62" fmla="*/ 1368698 w 5147"/>
              <a:gd name="T63" fmla="*/ 1052004 h 5145"/>
              <a:gd name="T64" fmla="*/ 1065201 w 5147"/>
              <a:gd name="T65" fmla="*/ 734627 h 5145"/>
              <a:gd name="T66" fmla="*/ 851643 w 5147"/>
              <a:gd name="T67" fmla="*/ 535620 h 5145"/>
              <a:gd name="T68" fmla="*/ 921595 w 5147"/>
              <a:gd name="T69" fmla="*/ 524892 h 5145"/>
              <a:gd name="T70" fmla="*/ 1034851 w 5147"/>
              <a:gd name="T71" fmla="*/ 959898 h 5145"/>
              <a:gd name="T72" fmla="*/ 1010794 w 5147"/>
              <a:gd name="T73" fmla="*/ 1010205 h 5145"/>
              <a:gd name="T74" fmla="*/ 960828 w 5147"/>
              <a:gd name="T75" fmla="*/ 1033879 h 5145"/>
              <a:gd name="T76" fmla="*/ 912712 w 5147"/>
              <a:gd name="T77" fmla="*/ 1024631 h 5145"/>
              <a:gd name="T78" fmla="*/ 876071 w 5147"/>
              <a:gd name="T79" fmla="*/ 983942 h 5145"/>
              <a:gd name="T80" fmla="*/ 870889 w 5147"/>
              <a:gd name="T81" fmla="*/ 934745 h 5145"/>
              <a:gd name="T82" fmla="*/ 899758 w 5147"/>
              <a:gd name="T83" fmla="*/ 887397 h 5145"/>
              <a:gd name="T84" fmla="*/ 952315 w 5147"/>
              <a:gd name="T85" fmla="*/ 868532 h 5145"/>
              <a:gd name="T86" fmla="*/ 998950 w 5147"/>
              <a:gd name="T87" fmla="*/ 882958 h 5145"/>
              <a:gd name="T88" fmla="*/ 1031520 w 5147"/>
              <a:gd name="T89" fmla="*/ 926977 h 5145"/>
              <a:gd name="T90" fmla="*/ 941582 w 5147"/>
              <a:gd name="T91" fmla="*/ 1379368 h 5145"/>
              <a:gd name="T92" fmla="*/ 866077 w 5147"/>
              <a:gd name="T93" fmla="*/ 1370861 h 5145"/>
              <a:gd name="T94" fmla="*/ 795755 w 5147"/>
              <a:gd name="T95" fmla="*/ 1349776 h 5145"/>
              <a:gd name="T96" fmla="*/ 730244 w 5147"/>
              <a:gd name="T97" fmla="*/ 1317225 h 5145"/>
              <a:gd name="T98" fmla="*/ 672135 w 5147"/>
              <a:gd name="T99" fmla="*/ 1275056 h 5145"/>
              <a:gd name="T100" fmla="*/ 622169 w 5147"/>
              <a:gd name="T101" fmla="*/ 1223269 h 5145"/>
              <a:gd name="T102" fmla="*/ 581086 w 5147"/>
              <a:gd name="T103" fmla="*/ 1164085 h 5145"/>
              <a:gd name="T104" fmla="*/ 549996 w 5147"/>
              <a:gd name="T105" fmla="*/ 1098242 h 5145"/>
              <a:gd name="T106" fmla="*/ 530750 w 5147"/>
              <a:gd name="T107" fmla="*/ 1027221 h 5145"/>
              <a:gd name="T108" fmla="*/ 524088 w 5147"/>
              <a:gd name="T109" fmla="*/ 951391 h 5145"/>
              <a:gd name="T110" fmla="*/ 528529 w 5147"/>
              <a:gd name="T111" fmla="*/ 890357 h 5145"/>
              <a:gd name="T112" fmla="*/ 544074 w 5147"/>
              <a:gd name="T113" fmla="*/ 822664 h 5145"/>
              <a:gd name="T114" fmla="*/ 1090739 w 5147"/>
              <a:gd name="T115" fmla="*/ 1356434 h 5145"/>
              <a:gd name="T116" fmla="*/ 1023378 w 5147"/>
              <a:gd name="T117" fmla="*/ 1373450 h 5145"/>
              <a:gd name="T118" fmla="*/ 952315 w 5147"/>
              <a:gd name="T119" fmla="*/ 1379368 h 514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5147" h="5145">
                <a:moveTo>
                  <a:pt x="4989" y="4987"/>
                </a:moveTo>
                <a:lnTo>
                  <a:pt x="3826" y="3260"/>
                </a:lnTo>
                <a:lnTo>
                  <a:pt x="3841" y="3233"/>
                </a:lnTo>
                <a:lnTo>
                  <a:pt x="3854" y="3207"/>
                </a:lnTo>
                <a:lnTo>
                  <a:pt x="3867" y="3179"/>
                </a:lnTo>
                <a:lnTo>
                  <a:pt x="3879" y="3152"/>
                </a:lnTo>
                <a:lnTo>
                  <a:pt x="3892" y="3124"/>
                </a:lnTo>
                <a:lnTo>
                  <a:pt x="3903" y="3096"/>
                </a:lnTo>
                <a:lnTo>
                  <a:pt x="3914" y="3067"/>
                </a:lnTo>
                <a:lnTo>
                  <a:pt x="3924" y="3038"/>
                </a:lnTo>
                <a:lnTo>
                  <a:pt x="3934" y="3010"/>
                </a:lnTo>
                <a:lnTo>
                  <a:pt x="3944" y="2980"/>
                </a:lnTo>
                <a:lnTo>
                  <a:pt x="3952" y="2951"/>
                </a:lnTo>
                <a:lnTo>
                  <a:pt x="3959" y="2921"/>
                </a:lnTo>
                <a:lnTo>
                  <a:pt x="3967" y="2891"/>
                </a:lnTo>
                <a:lnTo>
                  <a:pt x="3973" y="2861"/>
                </a:lnTo>
                <a:lnTo>
                  <a:pt x="3979" y="2831"/>
                </a:lnTo>
                <a:lnTo>
                  <a:pt x="3984" y="2800"/>
                </a:lnTo>
                <a:lnTo>
                  <a:pt x="5147" y="2572"/>
                </a:lnTo>
                <a:lnTo>
                  <a:pt x="3984" y="2345"/>
                </a:lnTo>
                <a:lnTo>
                  <a:pt x="3974" y="2289"/>
                </a:lnTo>
                <a:lnTo>
                  <a:pt x="3962" y="2233"/>
                </a:lnTo>
                <a:lnTo>
                  <a:pt x="3947" y="2178"/>
                </a:lnTo>
                <a:lnTo>
                  <a:pt x="3930" y="2124"/>
                </a:lnTo>
                <a:lnTo>
                  <a:pt x="3912" y="2071"/>
                </a:lnTo>
                <a:lnTo>
                  <a:pt x="3891" y="2019"/>
                </a:lnTo>
                <a:lnTo>
                  <a:pt x="3868" y="1968"/>
                </a:lnTo>
                <a:lnTo>
                  <a:pt x="3844" y="1918"/>
                </a:lnTo>
                <a:lnTo>
                  <a:pt x="3817" y="1869"/>
                </a:lnTo>
                <a:lnTo>
                  <a:pt x="3789" y="1821"/>
                </a:lnTo>
                <a:lnTo>
                  <a:pt x="3759" y="1774"/>
                </a:lnTo>
                <a:lnTo>
                  <a:pt x="3728" y="1730"/>
                </a:lnTo>
                <a:lnTo>
                  <a:pt x="3694" y="1686"/>
                </a:lnTo>
                <a:lnTo>
                  <a:pt x="3658" y="1643"/>
                </a:lnTo>
                <a:lnTo>
                  <a:pt x="3622" y="1601"/>
                </a:lnTo>
                <a:lnTo>
                  <a:pt x="3584" y="1562"/>
                </a:lnTo>
                <a:lnTo>
                  <a:pt x="3544" y="1524"/>
                </a:lnTo>
                <a:lnTo>
                  <a:pt x="3502" y="1487"/>
                </a:lnTo>
                <a:lnTo>
                  <a:pt x="3461" y="1452"/>
                </a:lnTo>
                <a:lnTo>
                  <a:pt x="3416" y="1419"/>
                </a:lnTo>
                <a:lnTo>
                  <a:pt x="3371" y="1386"/>
                </a:lnTo>
                <a:lnTo>
                  <a:pt x="3324" y="1357"/>
                </a:lnTo>
                <a:lnTo>
                  <a:pt x="3277" y="1328"/>
                </a:lnTo>
                <a:lnTo>
                  <a:pt x="3228" y="1302"/>
                </a:lnTo>
                <a:lnTo>
                  <a:pt x="3178" y="1277"/>
                </a:lnTo>
                <a:lnTo>
                  <a:pt x="3127" y="1255"/>
                </a:lnTo>
                <a:lnTo>
                  <a:pt x="3075" y="1235"/>
                </a:lnTo>
                <a:lnTo>
                  <a:pt x="3022" y="1215"/>
                </a:lnTo>
                <a:lnTo>
                  <a:pt x="2968" y="1199"/>
                </a:lnTo>
                <a:lnTo>
                  <a:pt x="2913" y="1185"/>
                </a:lnTo>
                <a:lnTo>
                  <a:pt x="2858" y="1171"/>
                </a:lnTo>
                <a:lnTo>
                  <a:pt x="2801" y="1161"/>
                </a:lnTo>
                <a:lnTo>
                  <a:pt x="2573" y="0"/>
                </a:lnTo>
                <a:lnTo>
                  <a:pt x="2345" y="1161"/>
                </a:lnTo>
                <a:lnTo>
                  <a:pt x="2315" y="1166"/>
                </a:lnTo>
                <a:lnTo>
                  <a:pt x="2284" y="1172"/>
                </a:lnTo>
                <a:lnTo>
                  <a:pt x="2255" y="1180"/>
                </a:lnTo>
                <a:lnTo>
                  <a:pt x="2224" y="1187"/>
                </a:lnTo>
                <a:lnTo>
                  <a:pt x="2194" y="1194"/>
                </a:lnTo>
                <a:lnTo>
                  <a:pt x="2165" y="1203"/>
                </a:lnTo>
                <a:lnTo>
                  <a:pt x="2135" y="1212"/>
                </a:lnTo>
                <a:lnTo>
                  <a:pt x="2107" y="1221"/>
                </a:lnTo>
                <a:lnTo>
                  <a:pt x="2078" y="1232"/>
                </a:lnTo>
                <a:lnTo>
                  <a:pt x="2050" y="1243"/>
                </a:lnTo>
                <a:lnTo>
                  <a:pt x="2021" y="1254"/>
                </a:lnTo>
                <a:lnTo>
                  <a:pt x="1994" y="1266"/>
                </a:lnTo>
                <a:lnTo>
                  <a:pt x="1966" y="1278"/>
                </a:lnTo>
                <a:lnTo>
                  <a:pt x="1939" y="1292"/>
                </a:lnTo>
                <a:lnTo>
                  <a:pt x="1912" y="1305"/>
                </a:lnTo>
                <a:lnTo>
                  <a:pt x="1886" y="1319"/>
                </a:lnTo>
                <a:lnTo>
                  <a:pt x="158" y="157"/>
                </a:lnTo>
                <a:lnTo>
                  <a:pt x="1320" y="1885"/>
                </a:lnTo>
                <a:lnTo>
                  <a:pt x="1306" y="1912"/>
                </a:lnTo>
                <a:lnTo>
                  <a:pt x="1292" y="1938"/>
                </a:lnTo>
                <a:lnTo>
                  <a:pt x="1279" y="1966"/>
                </a:lnTo>
                <a:lnTo>
                  <a:pt x="1266" y="1993"/>
                </a:lnTo>
                <a:lnTo>
                  <a:pt x="1254" y="2021"/>
                </a:lnTo>
                <a:lnTo>
                  <a:pt x="1243" y="2049"/>
                </a:lnTo>
                <a:lnTo>
                  <a:pt x="1232" y="2077"/>
                </a:lnTo>
                <a:lnTo>
                  <a:pt x="1222" y="2106"/>
                </a:lnTo>
                <a:lnTo>
                  <a:pt x="1212" y="2135"/>
                </a:lnTo>
                <a:lnTo>
                  <a:pt x="1203" y="2165"/>
                </a:lnTo>
                <a:lnTo>
                  <a:pt x="1195" y="2194"/>
                </a:lnTo>
                <a:lnTo>
                  <a:pt x="1187" y="2224"/>
                </a:lnTo>
                <a:lnTo>
                  <a:pt x="1180" y="2253"/>
                </a:lnTo>
                <a:lnTo>
                  <a:pt x="1174" y="2284"/>
                </a:lnTo>
                <a:lnTo>
                  <a:pt x="1168" y="2314"/>
                </a:lnTo>
                <a:lnTo>
                  <a:pt x="1162" y="2345"/>
                </a:lnTo>
                <a:lnTo>
                  <a:pt x="0" y="2572"/>
                </a:lnTo>
                <a:lnTo>
                  <a:pt x="1162" y="2800"/>
                </a:lnTo>
                <a:lnTo>
                  <a:pt x="1173" y="2856"/>
                </a:lnTo>
                <a:lnTo>
                  <a:pt x="1185" y="2912"/>
                </a:lnTo>
                <a:lnTo>
                  <a:pt x="1199" y="2967"/>
                </a:lnTo>
                <a:lnTo>
                  <a:pt x="1216" y="3021"/>
                </a:lnTo>
                <a:lnTo>
                  <a:pt x="1235" y="3074"/>
                </a:lnTo>
                <a:lnTo>
                  <a:pt x="1255" y="3126"/>
                </a:lnTo>
                <a:lnTo>
                  <a:pt x="1278" y="3177"/>
                </a:lnTo>
                <a:lnTo>
                  <a:pt x="1303" y="3227"/>
                </a:lnTo>
                <a:lnTo>
                  <a:pt x="1330" y="3276"/>
                </a:lnTo>
                <a:lnTo>
                  <a:pt x="1357" y="3324"/>
                </a:lnTo>
                <a:lnTo>
                  <a:pt x="1388" y="3371"/>
                </a:lnTo>
                <a:lnTo>
                  <a:pt x="1419" y="3415"/>
                </a:lnTo>
                <a:lnTo>
                  <a:pt x="1453" y="3459"/>
                </a:lnTo>
                <a:lnTo>
                  <a:pt x="1487" y="3502"/>
                </a:lnTo>
                <a:lnTo>
                  <a:pt x="1524" y="3543"/>
                </a:lnTo>
                <a:lnTo>
                  <a:pt x="1563" y="3582"/>
                </a:lnTo>
                <a:lnTo>
                  <a:pt x="1603" y="3621"/>
                </a:lnTo>
                <a:lnTo>
                  <a:pt x="1643" y="3658"/>
                </a:lnTo>
                <a:lnTo>
                  <a:pt x="1686" y="3692"/>
                </a:lnTo>
                <a:lnTo>
                  <a:pt x="1730" y="3726"/>
                </a:lnTo>
                <a:lnTo>
                  <a:pt x="1775" y="3758"/>
                </a:lnTo>
                <a:lnTo>
                  <a:pt x="1822" y="3788"/>
                </a:lnTo>
                <a:lnTo>
                  <a:pt x="1869" y="3816"/>
                </a:lnTo>
                <a:lnTo>
                  <a:pt x="1918" y="3842"/>
                </a:lnTo>
                <a:lnTo>
                  <a:pt x="1968" y="3868"/>
                </a:lnTo>
                <a:lnTo>
                  <a:pt x="2019" y="3890"/>
                </a:lnTo>
                <a:lnTo>
                  <a:pt x="2071" y="3910"/>
                </a:lnTo>
                <a:lnTo>
                  <a:pt x="2124" y="3930"/>
                </a:lnTo>
                <a:lnTo>
                  <a:pt x="2178" y="3946"/>
                </a:lnTo>
                <a:lnTo>
                  <a:pt x="2233" y="3960"/>
                </a:lnTo>
                <a:lnTo>
                  <a:pt x="2289" y="3973"/>
                </a:lnTo>
                <a:lnTo>
                  <a:pt x="2345" y="3983"/>
                </a:lnTo>
                <a:lnTo>
                  <a:pt x="2573" y="5145"/>
                </a:lnTo>
                <a:lnTo>
                  <a:pt x="2801" y="3983"/>
                </a:lnTo>
                <a:lnTo>
                  <a:pt x="2831" y="3978"/>
                </a:lnTo>
                <a:lnTo>
                  <a:pt x="2862" y="3972"/>
                </a:lnTo>
                <a:lnTo>
                  <a:pt x="2892" y="3965"/>
                </a:lnTo>
                <a:lnTo>
                  <a:pt x="2922" y="3958"/>
                </a:lnTo>
                <a:lnTo>
                  <a:pt x="2951" y="3950"/>
                </a:lnTo>
                <a:lnTo>
                  <a:pt x="2981" y="3942"/>
                </a:lnTo>
                <a:lnTo>
                  <a:pt x="3010" y="3933"/>
                </a:lnTo>
                <a:lnTo>
                  <a:pt x="3039" y="3924"/>
                </a:lnTo>
                <a:lnTo>
                  <a:pt x="3068" y="3913"/>
                </a:lnTo>
                <a:lnTo>
                  <a:pt x="3097" y="3902"/>
                </a:lnTo>
                <a:lnTo>
                  <a:pt x="3124" y="3891"/>
                </a:lnTo>
                <a:lnTo>
                  <a:pt x="3152" y="3879"/>
                </a:lnTo>
                <a:lnTo>
                  <a:pt x="3180" y="3867"/>
                </a:lnTo>
                <a:lnTo>
                  <a:pt x="3207" y="3853"/>
                </a:lnTo>
                <a:lnTo>
                  <a:pt x="3233" y="3839"/>
                </a:lnTo>
                <a:lnTo>
                  <a:pt x="3260" y="3826"/>
                </a:lnTo>
                <a:lnTo>
                  <a:pt x="4989" y="4987"/>
                </a:lnTo>
                <a:close/>
                <a:moveTo>
                  <a:pt x="2573" y="1416"/>
                </a:moveTo>
                <a:lnTo>
                  <a:pt x="2573" y="1416"/>
                </a:lnTo>
                <a:lnTo>
                  <a:pt x="2603" y="1416"/>
                </a:lnTo>
                <a:lnTo>
                  <a:pt x="2632" y="1417"/>
                </a:lnTo>
                <a:lnTo>
                  <a:pt x="2662" y="1419"/>
                </a:lnTo>
                <a:lnTo>
                  <a:pt x="2692" y="1422"/>
                </a:lnTo>
                <a:lnTo>
                  <a:pt x="2720" y="1425"/>
                </a:lnTo>
                <a:lnTo>
                  <a:pt x="2750" y="1429"/>
                </a:lnTo>
                <a:lnTo>
                  <a:pt x="2778" y="1433"/>
                </a:lnTo>
                <a:lnTo>
                  <a:pt x="2806" y="1439"/>
                </a:lnTo>
                <a:lnTo>
                  <a:pt x="2834" y="1445"/>
                </a:lnTo>
                <a:lnTo>
                  <a:pt x="2862" y="1452"/>
                </a:lnTo>
                <a:lnTo>
                  <a:pt x="2889" y="1460"/>
                </a:lnTo>
                <a:lnTo>
                  <a:pt x="2917" y="1468"/>
                </a:lnTo>
                <a:lnTo>
                  <a:pt x="2944" y="1476"/>
                </a:lnTo>
                <a:lnTo>
                  <a:pt x="2971" y="1486"/>
                </a:lnTo>
                <a:lnTo>
                  <a:pt x="2997" y="1496"/>
                </a:lnTo>
                <a:lnTo>
                  <a:pt x="3023" y="1507"/>
                </a:lnTo>
                <a:lnTo>
                  <a:pt x="3049" y="1518"/>
                </a:lnTo>
                <a:lnTo>
                  <a:pt x="3075" y="1530"/>
                </a:lnTo>
                <a:lnTo>
                  <a:pt x="3099" y="1542"/>
                </a:lnTo>
                <a:lnTo>
                  <a:pt x="3124" y="1555"/>
                </a:lnTo>
                <a:lnTo>
                  <a:pt x="3149" y="1569"/>
                </a:lnTo>
                <a:lnTo>
                  <a:pt x="3172" y="1583"/>
                </a:lnTo>
                <a:lnTo>
                  <a:pt x="3196" y="1598"/>
                </a:lnTo>
                <a:lnTo>
                  <a:pt x="3219" y="1613"/>
                </a:lnTo>
                <a:lnTo>
                  <a:pt x="3243" y="1629"/>
                </a:lnTo>
                <a:lnTo>
                  <a:pt x="3265" y="1646"/>
                </a:lnTo>
                <a:lnTo>
                  <a:pt x="3287" y="1662"/>
                </a:lnTo>
                <a:lnTo>
                  <a:pt x="3309" y="1680"/>
                </a:lnTo>
                <a:lnTo>
                  <a:pt x="3330" y="1698"/>
                </a:lnTo>
                <a:lnTo>
                  <a:pt x="3351" y="1716"/>
                </a:lnTo>
                <a:lnTo>
                  <a:pt x="3371" y="1736"/>
                </a:lnTo>
                <a:lnTo>
                  <a:pt x="3390" y="1755"/>
                </a:lnTo>
                <a:lnTo>
                  <a:pt x="3410" y="1774"/>
                </a:lnTo>
                <a:lnTo>
                  <a:pt x="3429" y="1795"/>
                </a:lnTo>
                <a:lnTo>
                  <a:pt x="3447" y="1816"/>
                </a:lnTo>
                <a:lnTo>
                  <a:pt x="3466" y="1837"/>
                </a:lnTo>
                <a:lnTo>
                  <a:pt x="3483" y="1859"/>
                </a:lnTo>
                <a:lnTo>
                  <a:pt x="3500" y="1880"/>
                </a:lnTo>
                <a:lnTo>
                  <a:pt x="3517" y="1903"/>
                </a:lnTo>
                <a:lnTo>
                  <a:pt x="3532" y="1926"/>
                </a:lnTo>
                <a:lnTo>
                  <a:pt x="3547" y="1950"/>
                </a:lnTo>
                <a:lnTo>
                  <a:pt x="3563" y="1973"/>
                </a:lnTo>
                <a:lnTo>
                  <a:pt x="3577" y="1996"/>
                </a:lnTo>
                <a:lnTo>
                  <a:pt x="3590" y="2021"/>
                </a:lnTo>
                <a:lnTo>
                  <a:pt x="3603" y="2046"/>
                </a:lnTo>
                <a:lnTo>
                  <a:pt x="3616" y="2071"/>
                </a:lnTo>
                <a:lnTo>
                  <a:pt x="3628" y="2096"/>
                </a:lnTo>
                <a:lnTo>
                  <a:pt x="3639" y="2123"/>
                </a:lnTo>
                <a:lnTo>
                  <a:pt x="3650" y="2148"/>
                </a:lnTo>
                <a:lnTo>
                  <a:pt x="3659" y="2175"/>
                </a:lnTo>
                <a:lnTo>
                  <a:pt x="3669" y="2201"/>
                </a:lnTo>
                <a:lnTo>
                  <a:pt x="3678" y="2229"/>
                </a:lnTo>
                <a:lnTo>
                  <a:pt x="3686" y="2256"/>
                </a:lnTo>
                <a:lnTo>
                  <a:pt x="3694" y="2284"/>
                </a:lnTo>
                <a:lnTo>
                  <a:pt x="3700" y="2311"/>
                </a:lnTo>
                <a:lnTo>
                  <a:pt x="3706" y="2340"/>
                </a:lnTo>
                <a:lnTo>
                  <a:pt x="3712" y="2368"/>
                </a:lnTo>
                <a:lnTo>
                  <a:pt x="3716" y="2397"/>
                </a:lnTo>
                <a:lnTo>
                  <a:pt x="3720" y="2425"/>
                </a:lnTo>
                <a:lnTo>
                  <a:pt x="3725" y="2454"/>
                </a:lnTo>
                <a:lnTo>
                  <a:pt x="3727" y="2483"/>
                </a:lnTo>
                <a:lnTo>
                  <a:pt x="3729" y="2513"/>
                </a:lnTo>
                <a:lnTo>
                  <a:pt x="3730" y="2542"/>
                </a:lnTo>
                <a:lnTo>
                  <a:pt x="3730" y="2572"/>
                </a:lnTo>
                <a:lnTo>
                  <a:pt x="3730" y="2600"/>
                </a:lnTo>
                <a:lnTo>
                  <a:pt x="3729" y="2628"/>
                </a:lnTo>
                <a:lnTo>
                  <a:pt x="3727" y="2655"/>
                </a:lnTo>
                <a:lnTo>
                  <a:pt x="3725" y="2683"/>
                </a:lnTo>
                <a:lnTo>
                  <a:pt x="3721" y="2711"/>
                </a:lnTo>
                <a:lnTo>
                  <a:pt x="3718" y="2738"/>
                </a:lnTo>
                <a:lnTo>
                  <a:pt x="3714" y="2764"/>
                </a:lnTo>
                <a:lnTo>
                  <a:pt x="3709" y="2791"/>
                </a:lnTo>
                <a:lnTo>
                  <a:pt x="3704" y="2817"/>
                </a:lnTo>
                <a:lnTo>
                  <a:pt x="3698" y="2844"/>
                </a:lnTo>
                <a:lnTo>
                  <a:pt x="3691" y="2870"/>
                </a:lnTo>
                <a:lnTo>
                  <a:pt x="3684" y="2896"/>
                </a:lnTo>
                <a:lnTo>
                  <a:pt x="3676" y="2921"/>
                </a:lnTo>
                <a:lnTo>
                  <a:pt x="3667" y="2947"/>
                </a:lnTo>
                <a:lnTo>
                  <a:pt x="3649" y="2997"/>
                </a:lnTo>
                <a:lnTo>
                  <a:pt x="3159" y="2268"/>
                </a:lnTo>
                <a:lnTo>
                  <a:pt x="2878" y="1986"/>
                </a:lnTo>
                <a:lnTo>
                  <a:pt x="2149" y="1496"/>
                </a:lnTo>
                <a:lnTo>
                  <a:pt x="2198" y="1478"/>
                </a:lnTo>
                <a:lnTo>
                  <a:pt x="2224" y="1470"/>
                </a:lnTo>
                <a:lnTo>
                  <a:pt x="2249" y="1462"/>
                </a:lnTo>
                <a:lnTo>
                  <a:pt x="2276" y="1455"/>
                </a:lnTo>
                <a:lnTo>
                  <a:pt x="2301" y="1448"/>
                </a:lnTo>
                <a:lnTo>
                  <a:pt x="2328" y="1442"/>
                </a:lnTo>
                <a:lnTo>
                  <a:pt x="2354" y="1436"/>
                </a:lnTo>
                <a:lnTo>
                  <a:pt x="2381" y="1431"/>
                </a:lnTo>
                <a:lnTo>
                  <a:pt x="2407" y="1427"/>
                </a:lnTo>
                <a:lnTo>
                  <a:pt x="2435" y="1424"/>
                </a:lnTo>
                <a:lnTo>
                  <a:pt x="2462" y="1421"/>
                </a:lnTo>
                <a:lnTo>
                  <a:pt x="2490" y="1419"/>
                </a:lnTo>
                <a:lnTo>
                  <a:pt x="2517" y="1417"/>
                </a:lnTo>
                <a:lnTo>
                  <a:pt x="2545" y="1416"/>
                </a:lnTo>
                <a:lnTo>
                  <a:pt x="2573" y="1416"/>
                </a:lnTo>
                <a:close/>
                <a:moveTo>
                  <a:pt x="2797" y="2572"/>
                </a:moveTo>
                <a:lnTo>
                  <a:pt x="2797" y="2572"/>
                </a:lnTo>
                <a:lnTo>
                  <a:pt x="2796" y="2595"/>
                </a:lnTo>
                <a:lnTo>
                  <a:pt x="2792" y="2618"/>
                </a:lnTo>
                <a:lnTo>
                  <a:pt x="2787" y="2639"/>
                </a:lnTo>
                <a:lnTo>
                  <a:pt x="2780" y="2660"/>
                </a:lnTo>
                <a:lnTo>
                  <a:pt x="2770" y="2679"/>
                </a:lnTo>
                <a:lnTo>
                  <a:pt x="2759" y="2698"/>
                </a:lnTo>
                <a:lnTo>
                  <a:pt x="2747" y="2715"/>
                </a:lnTo>
                <a:lnTo>
                  <a:pt x="2731" y="2731"/>
                </a:lnTo>
                <a:lnTo>
                  <a:pt x="2716" y="2745"/>
                </a:lnTo>
                <a:lnTo>
                  <a:pt x="2699" y="2758"/>
                </a:lnTo>
                <a:lnTo>
                  <a:pt x="2680" y="2770"/>
                </a:lnTo>
                <a:lnTo>
                  <a:pt x="2660" y="2779"/>
                </a:lnTo>
                <a:lnTo>
                  <a:pt x="2640" y="2787"/>
                </a:lnTo>
                <a:lnTo>
                  <a:pt x="2618" y="2792"/>
                </a:lnTo>
                <a:lnTo>
                  <a:pt x="2596" y="2795"/>
                </a:lnTo>
                <a:lnTo>
                  <a:pt x="2573" y="2797"/>
                </a:lnTo>
                <a:lnTo>
                  <a:pt x="2550" y="2795"/>
                </a:lnTo>
                <a:lnTo>
                  <a:pt x="2528" y="2792"/>
                </a:lnTo>
                <a:lnTo>
                  <a:pt x="2506" y="2787"/>
                </a:lnTo>
                <a:lnTo>
                  <a:pt x="2486" y="2779"/>
                </a:lnTo>
                <a:lnTo>
                  <a:pt x="2466" y="2770"/>
                </a:lnTo>
                <a:lnTo>
                  <a:pt x="2448" y="2758"/>
                </a:lnTo>
                <a:lnTo>
                  <a:pt x="2431" y="2745"/>
                </a:lnTo>
                <a:lnTo>
                  <a:pt x="2414" y="2731"/>
                </a:lnTo>
                <a:lnTo>
                  <a:pt x="2400" y="2715"/>
                </a:lnTo>
                <a:lnTo>
                  <a:pt x="2387" y="2698"/>
                </a:lnTo>
                <a:lnTo>
                  <a:pt x="2376" y="2679"/>
                </a:lnTo>
                <a:lnTo>
                  <a:pt x="2367" y="2660"/>
                </a:lnTo>
                <a:lnTo>
                  <a:pt x="2358" y="2639"/>
                </a:lnTo>
                <a:lnTo>
                  <a:pt x="2353" y="2618"/>
                </a:lnTo>
                <a:lnTo>
                  <a:pt x="2350" y="2595"/>
                </a:lnTo>
                <a:lnTo>
                  <a:pt x="2348" y="2572"/>
                </a:lnTo>
                <a:lnTo>
                  <a:pt x="2350" y="2550"/>
                </a:lnTo>
                <a:lnTo>
                  <a:pt x="2353" y="2527"/>
                </a:lnTo>
                <a:lnTo>
                  <a:pt x="2358" y="2506"/>
                </a:lnTo>
                <a:lnTo>
                  <a:pt x="2367" y="2485"/>
                </a:lnTo>
                <a:lnTo>
                  <a:pt x="2376" y="2465"/>
                </a:lnTo>
                <a:lnTo>
                  <a:pt x="2387" y="2447"/>
                </a:lnTo>
                <a:lnTo>
                  <a:pt x="2400" y="2429"/>
                </a:lnTo>
                <a:lnTo>
                  <a:pt x="2414" y="2414"/>
                </a:lnTo>
                <a:lnTo>
                  <a:pt x="2431" y="2399"/>
                </a:lnTo>
                <a:lnTo>
                  <a:pt x="2448" y="2387"/>
                </a:lnTo>
                <a:lnTo>
                  <a:pt x="2466" y="2375"/>
                </a:lnTo>
                <a:lnTo>
                  <a:pt x="2486" y="2365"/>
                </a:lnTo>
                <a:lnTo>
                  <a:pt x="2506" y="2358"/>
                </a:lnTo>
                <a:lnTo>
                  <a:pt x="2528" y="2353"/>
                </a:lnTo>
                <a:lnTo>
                  <a:pt x="2550" y="2349"/>
                </a:lnTo>
                <a:lnTo>
                  <a:pt x="2573" y="2348"/>
                </a:lnTo>
                <a:lnTo>
                  <a:pt x="2596" y="2349"/>
                </a:lnTo>
                <a:lnTo>
                  <a:pt x="2618" y="2353"/>
                </a:lnTo>
                <a:lnTo>
                  <a:pt x="2640" y="2358"/>
                </a:lnTo>
                <a:lnTo>
                  <a:pt x="2660" y="2365"/>
                </a:lnTo>
                <a:lnTo>
                  <a:pt x="2680" y="2375"/>
                </a:lnTo>
                <a:lnTo>
                  <a:pt x="2699" y="2387"/>
                </a:lnTo>
                <a:lnTo>
                  <a:pt x="2716" y="2399"/>
                </a:lnTo>
                <a:lnTo>
                  <a:pt x="2731" y="2414"/>
                </a:lnTo>
                <a:lnTo>
                  <a:pt x="2747" y="2429"/>
                </a:lnTo>
                <a:lnTo>
                  <a:pt x="2759" y="2447"/>
                </a:lnTo>
                <a:lnTo>
                  <a:pt x="2770" y="2465"/>
                </a:lnTo>
                <a:lnTo>
                  <a:pt x="2780" y="2485"/>
                </a:lnTo>
                <a:lnTo>
                  <a:pt x="2787" y="2506"/>
                </a:lnTo>
                <a:lnTo>
                  <a:pt x="2792" y="2527"/>
                </a:lnTo>
                <a:lnTo>
                  <a:pt x="2796" y="2550"/>
                </a:lnTo>
                <a:lnTo>
                  <a:pt x="2797" y="2572"/>
                </a:lnTo>
                <a:close/>
                <a:moveTo>
                  <a:pt x="2573" y="3729"/>
                </a:moveTo>
                <a:lnTo>
                  <a:pt x="2573" y="3729"/>
                </a:lnTo>
                <a:lnTo>
                  <a:pt x="2544" y="3729"/>
                </a:lnTo>
                <a:lnTo>
                  <a:pt x="2513" y="3728"/>
                </a:lnTo>
                <a:lnTo>
                  <a:pt x="2485" y="3726"/>
                </a:lnTo>
                <a:lnTo>
                  <a:pt x="2455" y="3723"/>
                </a:lnTo>
                <a:lnTo>
                  <a:pt x="2426" y="3720"/>
                </a:lnTo>
                <a:lnTo>
                  <a:pt x="2397" y="3716"/>
                </a:lnTo>
                <a:lnTo>
                  <a:pt x="2369" y="3711"/>
                </a:lnTo>
                <a:lnTo>
                  <a:pt x="2340" y="3706"/>
                </a:lnTo>
                <a:lnTo>
                  <a:pt x="2313" y="3700"/>
                </a:lnTo>
                <a:lnTo>
                  <a:pt x="2284" y="3692"/>
                </a:lnTo>
                <a:lnTo>
                  <a:pt x="2257" y="3685"/>
                </a:lnTo>
                <a:lnTo>
                  <a:pt x="2229" y="3677"/>
                </a:lnTo>
                <a:lnTo>
                  <a:pt x="2203" y="3668"/>
                </a:lnTo>
                <a:lnTo>
                  <a:pt x="2176" y="3659"/>
                </a:lnTo>
                <a:lnTo>
                  <a:pt x="2150" y="3649"/>
                </a:lnTo>
                <a:lnTo>
                  <a:pt x="2123" y="3638"/>
                </a:lnTo>
                <a:lnTo>
                  <a:pt x="2098" y="3627"/>
                </a:lnTo>
                <a:lnTo>
                  <a:pt x="2072" y="3615"/>
                </a:lnTo>
                <a:lnTo>
                  <a:pt x="2047" y="3603"/>
                </a:lnTo>
                <a:lnTo>
                  <a:pt x="2022" y="3590"/>
                </a:lnTo>
                <a:lnTo>
                  <a:pt x="1998" y="3575"/>
                </a:lnTo>
                <a:lnTo>
                  <a:pt x="1973" y="3561"/>
                </a:lnTo>
                <a:lnTo>
                  <a:pt x="1950" y="3547"/>
                </a:lnTo>
                <a:lnTo>
                  <a:pt x="1926" y="3531"/>
                </a:lnTo>
                <a:lnTo>
                  <a:pt x="1904" y="3515"/>
                </a:lnTo>
                <a:lnTo>
                  <a:pt x="1882" y="3499"/>
                </a:lnTo>
                <a:lnTo>
                  <a:pt x="1859" y="3482"/>
                </a:lnTo>
                <a:lnTo>
                  <a:pt x="1838" y="3464"/>
                </a:lnTo>
                <a:lnTo>
                  <a:pt x="1816" y="3447"/>
                </a:lnTo>
                <a:lnTo>
                  <a:pt x="1796" y="3429"/>
                </a:lnTo>
                <a:lnTo>
                  <a:pt x="1776" y="3409"/>
                </a:lnTo>
                <a:lnTo>
                  <a:pt x="1755" y="3390"/>
                </a:lnTo>
                <a:lnTo>
                  <a:pt x="1736" y="3370"/>
                </a:lnTo>
                <a:lnTo>
                  <a:pt x="1717" y="3350"/>
                </a:lnTo>
                <a:lnTo>
                  <a:pt x="1698" y="3329"/>
                </a:lnTo>
                <a:lnTo>
                  <a:pt x="1681" y="3307"/>
                </a:lnTo>
                <a:lnTo>
                  <a:pt x="1664" y="3286"/>
                </a:lnTo>
                <a:lnTo>
                  <a:pt x="1646" y="3264"/>
                </a:lnTo>
                <a:lnTo>
                  <a:pt x="1630" y="3241"/>
                </a:lnTo>
                <a:lnTo>
                  <a:pt x="1614" y="3219"/>
                </a:lnTo>
                <a:lnTo>
                  <a:pt x="1598" y="3195"/>
                </a:lnTo>
                <a:lnTo>
                  <a:pt x="1584" y="3172"/>
                </a:lnTo>
                <a:lnTo>
                  <a:pt x="1570" y="3147"/>
                </a:lnTo>
                <a:lnTo>
                  <a:pt x="1556" y="3123"/>
                </a:lnTo>
                <a:lnTo>
                  <a:pt x="1543" y="3099"/>
                </a:lnTo>
                <a:lnTo>
                  <a:pt x="1530" y="3073"/>
                </a:lnTo>
                <a:lnTo>
                  <a:pt x="1519" y="3048"/>
                </a:lnTo>
                <a:lnTo>
                  <a:pt x="1507" y="3022"/>
                </a:lnTo>
                <a:lnTo>
                  <a:pt x="1497" y="2996"/>
                </a:lnTo>
                <a:lnTo>
                  <a:pt x="1486" y="2969"/>
                </a:lnTo>
                <a:lnTo>
                  <a:pt x="1477" y="2943"/>
                </a:lnTo>
                <a:lnTo>
                  <a:pt x="1468" y="2916"/>
                </a:lnTo>
                <a:lnTo>
                  <a:pt x="1460" y="2889"/>
                </a:lnTo>
                <a:lnTo>
                  <a:pt x="1453" y="2861"/>
                </a:lnTo>
                <a:lnTo>
                  <a:pt x="1446" y="2833"/>
                </a:lnTo>
                <a:lnTo>
                  <a:pt x="1440" y="2805"/>
                </a:lnTo>
                <a:lnTo>
                  <a:pt x="1434" y="2777"/>
                </a:lnTo>
                <a:lnTo>
                  <a:pt x="1429" y="2748"/>
                </a:lnTo>
                <a:lnTo>
                  <a:pt x="1425" y="2720"/>
                </a:lnTo>
                <a:lnTo>
                  <a:pt x="1422" y="2690"/>
                </a:lnTo>
                <a:lnTo>
                  <a:pt x="1419" y="2662"/>
                </a:lnTo>
                <a:lnTo>
                  <a:pt x="1418" y="2632"/>
                </a:lnTo>
                <a:lnTo>
                  <a:pt x="1416" y="2603"/>
                </a:lnTo>
                <a:lnTo>
                  <a:pt x="1416" y="2572"/>
                </a:lnTo>
                <a:lnTo>
                  <a:pt x="1416" y="2544"/>
                </a:lnTo>
                <a:lnTo>
                  <a:pt x="1417" y="2517"/>
                </a:lnTo>
                <a:lnTo>
                  <a:pt x="1419" y="2488"/>
                </a:lnTo>
                <a:lnTo>
                  <a:pt x="1421" y="2461"/>
                </a:lnTo>
                <a:lnTo>
                  <a:pt x="1424" y="2434"/>
                </a:lnTo>
                <a:lnTo>
                  <a:pt x="1428" y="2407"/>
                </a:lnTo>
                <a:lnTo>
                  <a:pt x="1432" y="2380"/>
                </a:lnTo>
                <a:lnTo>
                  <a:pt x="1438" y="2354"/>
                </a:lnTo>
                <a:lnTo>
                  <a:pt x="1443" y="2328"/>
                </a:lnTo>
                <a:lnTo>
                  <a:pt x="1449" y="2301"/>
                </a:lnTo>
                <a:lnTo>
                  <a:pt x="1455" y="2275"/>
                </a:lnTo>
                <a:lnTo>
                  <a:pt x="1462" y="2249"/>
                </a:lnTo>
                <a:lnTo>
                  <a:pt x="1470" y="2224"/>
                </a:lnTo>
                <a:lnTo>
                  <a:pt x="1478" y="2198"/>
                </a:lnTo>
                <a:lnTo>
                  <a:pt x="1497" y="2148"/>
                </a:lnTo>
                <a:lnTo>
                  <a:pt x="1987" y="2877"/>
                </a:lnTo>
                <a:lnTo>
                  <a:pt x="2269" y="3159"/>
                </a:lnTo>
                <a:lnTo>
                  <a:pt x="2997" y="3649"/>
                </a:lnTo>
                <a:lnTo>
                  <a:pt x="2947" y="3667"/>
                </a:lnTo>
                <a:lnTo>
                  <a:pt x="2922" y="3675"/>
                </a:lnTo>
                <a:lnTo>
                  <a:pt x="2896" y="3683"/>
                </a:lnTo>
                <a:lnTo>
                  <a:pt x="2871" y="3690"/>
                </a:lnTo>
                <a:lnTo>
                  <a:pt x="2844" y="3696"/>
                </a:lnTo>
                <a:lnTo>
                  <a:pt x="2819" y="3703"/>
                </a:lnTo>
                <a:lnTo>
                  <a:pt x="2792" y="3708"/>
                </a:lnTo>
                <a:lnTo>
                  <a:pt x="2765" y="3713"/>
                </a:lnTo>
                <a:lnTo>
                  <a:pt x="2738" y="3717"/>
                </a:lnTo>
                <a:lnTo>
                  <a:pt x="2711" y="3721"/>
                </a:lnTo>
                <a:lnTo>
                  <a:pt x="2684" y="3724"/>
                </a:lnTo>
                <a:lnTo>
                  <a:pt x="2657" y="3726"/>
                </a:lnTo>
                <a:lnTo>
                  <a:pt x="2629" y="3728"/>
                </a:lnTo>
                <a:lnTo>
                  <a:pt x="2601" y="3729"/>
                </a:lnTo>
                <a:lnTo>
                  <a:pt x="2573" y="3729"/>
                </a:lnTo>
                <a:close/>
              </a:path>
            </a:pathLst>
          </a:custGeom>
          <a:solidFill>
            <a:srgbClr val="FFF5BD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" name="KSO_Shape">
            <a:extLst>
              <a:ext uri="{FF2B5EF4-FFF2-40B4-BE49-F238E27FC236}">
                <a16:creationId xmlns:a16="http://schemas.microsoft.com/office/drawing/2014/main" id="{F4696800-0229-4231-9B8B-C266E0377575}"/>
              </a:ext>
            </a:extLst>
          </p:cNvPr>
          <p:cNvSpPr/>
          <p:nvPr/>
        </p:nvSpPr>
        <p:spPr>
          <a:xfrm>
            <a:off x="8905876" y="2476898"/>
            <a:ext cx="631031" cy="631031"/>
          </a:xfrm>
          <a:custGeom>
            <a:avLst/>
            <a:gdLst>
              <a:gd name="connsiteX0" fmla="*/ 2733675 w 5559425"/>
              <a:gd name="connsiteY0" fmla="*/ 1498599 h 4676774"/>
              <a:gd name="connsiteX1" fmla="*/ 2708275 w 5559425"/>
              <a:gd name="connsiteY1" fmla="*/ 1501774 h 4676774"/>
              <a:gd name="connsiteX2" fmla="*/ 2689225 w 5559425"/>
              <a:gd name="connsiteY2" fmla="*/ 1511299 h 4676774"/>
              <a:gd name="connsiteX3" fmla="*/ 2673350 w 5559425"/>
              <a:gd name="connsiteY3" fmla="*/ 1520824 h 4676774"/>
              <a:gd name="connsiteX4" fmla="*/ 2663825 w 5559425"/>
              <a:gd name="connsiteY4" fmla="*/ 1536699 h 4676774"/>
              <a:gd name="connsiteX5" fmla="*/ 2657475 w 5559425"/>
              <a:gd name="connsiteY5" fmla="*/ 1555749 h 4676774"/>
              <a:gd name="connsiteX6" fmla="*/ 2654300 w 5559425"/>
              <a:gd name="connsiteY6" fmla="*/ 1577974 h 4676774"/>
              <a:gd name="connsiteX7" fmla="*/ 2654300 w 5559425"/>
              <a:gd name="connsiteY7" fmla="*/ 1603374 h 4676774"/>
              <a:gd name="connsiteX8" fmla="*/ 2654300 w 5559425"/>
              <a:gd name="connsiteY8" fmla="*/ 1758949 h 4676774"/>
              <a:gd name="connsiteX9" fmla="*/ 2593975 w 5559425"/>
              <a:gd name="connsiteY9" fmla="*/ 1771649 h 4676774"/>
              <a:gd name="connsiteX10" fmla="*/ 2540000 w 5559425"/>
              <a:gd name="connsiteY10" fmla="*/ 1787524 h 4676774"/>
              <a:gd name="connsiteX11" fmla="*/ 2492375 w 5559425"/>
              <a:gd name="connsiteY11" fmla="*/ 1806574 h 4676774"/>
              <a:gd name="connsiteX12" fmla="*/ 2444750 w 5559425"/>
              <a:gd name="connsiteY12" fmla="*/ 1828799 h 4676774"/>
              <a:gd name="connsiteX13" fmla="*/ 2400300 w 5559425"/>
              <a:gd name="connsiteY13" fmla="*/ 1854199 h 4676774"/>
              <a:gd name="connsiteX14" fmla="*/ 2362200 w 5559425"/>
              <a:gd name="connsiteY14" fmla="*/ 1879599 h 4676774"/>
              <a:gd name="connsiteX15" fmla="*/ 2327275 w 5559425"/>
              <a:gd name="connsiteY15" fmla="*/ 1911349 h 4676774"/>
              <a:gd name="connsiteX16" fmla="*/ 2292350 w 5559425"/>
              <a:gd name="connsiteY16" fmla="*/ 1943099 h 4676774"/>
              <a:gd name="connsiteX17" fmla="*/ 2266950 w 5559425"/>
              <a:gd name="connsiteY17" fmla="*/ 1978024 h 4676774"/>
              <a:gd name="connsiteX18" fmla="*/ 2241550 w 5559425"/>
              <a:gd name="connsiteY18" fmla="*/ 2016124 h 4676774"/>
              <a:gd name="connsiteX19" fmla="*/ 2219325 w 5559425"/>
              <a:gd name="connsiteY19" fmla="*/ 2054224 h 4676774"/>
              <a:gd name="connsiteX20" fmla="*/ 2203450 w 5559425"/>
              <a:gd name="connsiteY20" fmla="*/ 2092324 h 4676774"/>
              <a:gd name="connsiteX21" fmla="*/ 2190750 w 5559425"/>
              <a:gd name="connsiteY21" fmla="*/ 2130424 h 4676774"/>
              <a:gd name="connsiteX22" fmla="*/ 2181225 w 5559425"/>
              <a:gd name="connsiteY22" fmla="*/ 2168524 h 4676774"/>
              <a:gd name="connsiteX23" fmla="*/ 2174875 w 5559425"/>
              <a:gd name="connsiteY23" fmla="*/ 2209799 h 4676774"/>
              <a:gd name="connsiteX24" fmla="*/ 2171700 w 5559425"/>
              <a:gd name="connsiteY24" fmla="*/ 2251074 h 4676774"/>
              <a:gd name="connsiteX25" fmla="*/ 2174875 w 5559425"/>
              <a:gd name="connsiteY25" fmla="*/ 2314574 h 4676774"/>
              <a:gd name="connsiteX26" fmla="*/ 2184400 w 5559425"/>
              <a:gd name="connsiteY26" fmla="*/ 2371724 h 4676774"/>
              <a:gd name="connsiteX27" fmla="*/ 2197100 w 5559425"/>
              <a:gd name="connsiteY27" fmla="*/ 2425699 h 4676774"/>
              <a:gd name="connsiteX28" fmla="*/ 2216150 w 5559425"/>
              <a:gd name="connsiteY28" fmla="*/ 2476499 h 4676774"/>
              <a:gd name="connsiteX29" fmla="*/ 2238375 w 5559425"/>
              <a:gd name="connsiteY29" fmla="*/ 2520949 h 4676774"/>
              <a:gd name="connsiteX30" fmla="*/ 2266950 w 5559425"/>
              <a:gd name="connsiteY30" fmla="*/ 2562224 h 4676774"/>
              <a:gd name="connsiteX31" fmla="*/ 2298700 w 5559425"/>
              <a:gd name="connsiteY31" fmla="*/ 2603499 h 4676774"/>
              <a:gd name="connsiteX32" fmla="*/ 2333625 w 5559425"/>
              <a:gd name="connsiteY32" fmla="*/ 2638424 h 4676774"/>
              <a:gd name="connsiteX33" fmla="*/ 2371725 w 5559425"/>
              <a:gd name="connsiteY33" fmla="*/ 2670174 h 4676774"/>
              <a:gd name="connsiteX34" fmla="*/ 2413000 w 5559425"/>
              <a:gd name="connsiteY34" fmla="*/ 2701924 h 4676774"/>
              <a:gd name="connsiteX35" fmla="*/ 2457450 w 5559425"/>
              <a:gd name="connsiteY35" fmla="*/ 2730499 h 4676774"/>
              <a:gd name="connsiteX36" fmla="*/ 2501900 w 5559425"/>
              <a:gd name="connsiteY36" fmla="*/ 2755899 h 4676774"/>
              <a:gd name="connsiteX37" fmla="*/ 2600325 w 5559425"/>
              <a:gd name="connsiteY37" fmla="*/ 2803524 h 4676774"/>
              <a:gd name="connsiteX38" fmla="*/ 2701925 w 5559425"/>
              <a:gd name="connsiteY38" fmla="*/ 2844799 h 4676774"/>
              <a:gd name="connsiteX39" fmla="*/ 2790825 w 5559425"/>
              <a:gd name="connsiteY39" fmla="*/ 2882899 h 4676774"/>
              <a:gd name="connsiteX40" fmla="*/ 2863850 w 5559425"/>
              <a:gd name="connsiteY40" fmla="*/ 2920999 h 4676774"/>
              <a:gd name="connsiteX41" fmla="*/ 2924175 w 5559425"/>
              <a:gd name="connsiteY41" fmla="*/ 2955924 h 4676774"/>
              <a:gd name="connsiteX42" fmla="*/ 2946400 w 5559425"/>
              <a:gd name="connsiteY42" fmla="*/ 2974974 h 4676774"/>
              <a:gd name="connsiteX43" fmla="*/ 2968625 w 5559425"/>
              <a:gd name="connsiteY43" fmla="*/ 2994024 h 4676774"/>
              <a:gd name="connsiteX44" fmla="*/ 2984500 w 5559425"/>
              <a:gd name="connsiteY44" fmla="*/ 3009899 h 4676774"/>
              <a:gd name="connsiteX45" fmla="*/ 3000375 w 5559425"/>
              <a:gd name="connsiteY45" fmla="*/ 3032124 h 4676774"/>
              <a:gd name="connsiteX46" fmla="*/ 3013075 w 5559425"/>
              <a:gd name="connsiteY46" fmla="*/ 3051174 h 4676774"/>
              <a:gd name="connsiteX47" fmla="*/ 3022600 w 5559425"/>
              <a:gd name="connsiteY47" fmla="*/ 3073399 h 4676774"/>
              <a:gd name="connsiteX48" fmla="*/ 3028950 w 5559425"/>
              <a:gd name="connsiteY48" fmla="*/ 3095624 h 4676774"/>
              <a:gd name="connsiteX49" fmla="*/ 3035300 w 5559425"/>
              <a:gd name="connsiteY49" fmla="*/ 3121024 h 4676774"/>
              <a:gd name="connsiteX50" fmla="*/ 3038475 w 5559425"/>
              <a:gd name="connsiteY50" fmla="*/ 3146424 h 4676774"/>
              <a:gd name="connsiteX51" fmla="*/ 3041650 w 5559425"/>
              <a:gd name="connsiteY51" fmla="*/ 3171824 h 4676774"/>
              <a:gd name="connsiteX52" fmla="*/ 3038475 w 5559425"/>
              <a:gd name="connsiteY52" fmla="*/ 3203574 h 4676774"/>
              <a:gd name="connsiteX53" fmla="*/ 3032125 w 5559425"/>
              <a:gd name="connsiteY53" fmla="*/ 3232149 h 4676774"/>
              <a:gd name="connsiteX54" fmla="*/ 3025775 w 5559425"/>
              <a:gd name="connsiteY54" fmla="*/ 3257549 h 4676774"/>
              <a:gd name="connsiteX55" fmla="*/ 3013075 w 5559425"/>
              <a:gd name="connsiteY55" fmla="*/ 3279774 h 4676774"/>
              <a:gd name="connsiteX56" fmla="*/ 2997200 w 5559425"/>
              <a:gd name="connsiteY56" fmla="*/ 3301999 h 4676774"/>
              <a:gd name="connsiteX57" fmla="*/ 2978150 w 5559425"/>
              <a:gd name="connsiteY57" fmla="*/ 3317874 h 4676774"/>
              <a:gd name="connsiteX58" fmla="*/ 2955925 w 5559425"/>
              <a:gd name="connsiteY58" fmla="*/ 3333749 h 4676774"/>
              <a:gd name="connsiteX59" fmla="*/ 2927350 w 5559425"/>
              <a:gd name="connsiteY59" fmla="*/ 3349624 h 4676774"/>
              <a:gd name="connsiteX60" fmla="*/ 2898775 w 5559425"/>
              <a:gd name="connsiteY60" fmla="*/ 3359149 h 4676774"/>
              <a:gd name="connsiteX61" fmla="*/ 2870200 w 5559425"/>
              <a:gd name="connsiteY61" fmla="*/ 3371849 h 4676774"/>
              <a:gd name="connsiteX62" fmla="*/ 2803525 w 5559425"/>
              <a:gd name="connsiteY62" fmla="*/ 3384549 h 4676774"/>
              <a:gd name="connsiteX63" fmla="*/ 2733675 w 5559425"/>
              <a:gd name="connsiteY63" fmla="*/ 3394074 h 4676774"/>
              <a:gd name="connsiteX64" fmla="*/ 2657475 w 5559425"/>
              <a:gd name="connsiteY64" fmla="*/ 3397249 h 4676774"/>
              <a:gd name="connsiteX65" fmla="*/ 2581275 w 5559425"/>
              <a:gd name="connsiteY65" fmla="*/ 3397249 h 4676774"/>
              <a:gd name="connsiteX66" fmla="*/ 2517775 w 5559425"/>
              <a:gd name="connsiteY66" fmla="*/ 3390899 h 4676774"/>
              <a:gd name="connsiteX67" fmla="*/ 2457450 w 5559425"/>
              <a:gd name="connsiteY67" fmla="*/ 3384549 h 4676774"/>
              <a:gd name="connsiteX68" fmla="*/ 2406650 w 5559425"/>
              <a:gd name="connsiteY68" fmla="*/ 3375024 h 4676774"/>
              <a:gd name="connsiteX69" fmla="*/ 2324100 w 5559425"/>
              <a:gd name="connsiteY69" fmla="*/ 3349624 h 4676774"/>
              <a:gd name="connsiteX70" fmla="*/ 2257425 w 5559425"/>
              <a:gd name="connsiteY70" fmla="*/ 3324224 h 4676774"/>
              <a:gd name="connsiteX71" fmla="*/ 2232025 w 5559425"/>
              <a:gd name="connsiteY71" fmla="*/ 3314699 h 4676774"/>
              <a:gd name="connsiteX72" fmla="*/ 2212975 w 5559425"/>
              <a:gd name="connsiteY72" fmla="*/ 3308349 h 4676774"/>
              <a:gd name="connsiteX73" fmla="*/ 2203450 w 5559425"/>
              <a:gd name="connsiteY73" fmla="*/ 3311524 h 4676774"/>
              <a:gd name="connsiteX74" fmla="*/ 2193925 w 5559425"/>
              <a:gd name="connsiteY74" fmla="*/ 3317874 h 4676774"/>
              <a:gd name="connsiteX75" fmla="*/ 2184400 w 5559425"/>
              <a:gd name="connsiteY75" fmla="*/ 3330574 h 4676774"/>
              <a:gd name="connsiteX76" fmla="*/ 2174875 w 5559425"/>
              <a:gd name="connsiteY76" fmla="*/ 3346449 h 4676774"/>
              <a:gd name="connsiteX77" fmla="*/ 2159000 w 5559425"/>
              <a:gd name="connsiteY77" fmla="*/ 3390899 h 4676774"/>
              <a:gd name="connsiteX78" fmla="*/ 2146300 w 5559425"/>
              <a:gd name="connsiteY78" fmla="*/ 3441699 h 4676774"/>
              <a:gd name="connsiteX79" fmla="*/ 2133600 w 5559425"/>
              <a:gd name="connsiteY79" fmla="*/ 3495674 h 4676774"/>
              <a:gd name="connsiteX80" fmla="*/ 2130425 w 5559425"/>
              <a:gd name="connsiteY80" fmla="*/ 3546474 h 4676774"/>
              <a:gd name="connsiteX81" fmla="*/ 2130425 w 5559425"/>
              <a:gd name="connsiteY81" fmla="*/ 3568699 h 4676774"/>
              <a:gd name="connsiteX82" fmla="*/ 2130425 w 5559425"/>
              <a:gd name="connsiteY82" fmla="*/ 3587749 h 4676774"/>
              <a:gd name="connsiteX83" fmla="*/ 2133600 w 5559425"/>
              <a:gd name="connsiteY83" fmla="*/ 3600449 h 4676774"/>
              <a:gd name="connsiteX84" fmla="*/ 2139950 w 5559425"/>
              <a:gd name="connsiteY84" fmla="*/ 3606799 h 4676774"/>
              <a:gd name="connsiteX85" fmla="*/ 2168525 w 5559425"/>
              <a:gd name="connsiteY85" fmla="*/ 3622674 h 4676774"/>
              <a:gd name="connsiteX86" fmla="*/ 2203450 w 5559425"/>
              <a:gd name="connsiteY86" fmla="*/ 3641724 h 4676774"/>
              <a:gd name="connsiteX87" fmla="*/ 2247900 w 5559425"/>
              <a:gd name="connsiteY87" fmla="*/ 3657599 h 4676774"/>
              <a:gd name="connsiteX88" fmla="*/ 2301875 w 5559425"/>
              <a:gd name="connsiteY88" fmla="*/ 3673474 h 4676774"/>
              <a:gd name="connsiteX89" fmla="*/ 2362200 w 5559425"/>
              <a:gd name="connsiteY89" fmla="*/ 3689349 h 4676774"/>
              <a:gd name="connsiteX90" fmla="*/ 2432050 w 5559425"/>
              <a:gd name="connsiteY90" fmla="*/ 3702049 h 4676774"/>
              <a:gd name="connsiteX91" fmla="*/ 2511425 w 5559425"/>
              <a:gd name="connsiteY91" fmla="*/ 3711574 h 4676774"/>
              <a:gd name="connsiteX92" fmla="*/ 2597150 w 5559425"/>
              <a:gd name="connsiteY92" fmla="*/ 3717924 h 4676774"/>
              <a:gd name="connsiteX93" fmla="*/ 2597150 w 5559425"/>
              <a:gd name="connsiteY93" fmla="*/ 3829049 h 4676774"/>
              <a:gd name="connsiteX94" fmla="*/ 2597150 w 5559425"/>
              <a:gd name="connsiteY94" fmla="*/ 3860799 h 4676774"/>
              <a:gd name="connsiteX95" fmla="*/ 2603500 w 5559425"/>
              <a:gd name="connsiteY95" fmla="*/ 3886199 h 4676774"/>
              <a:gd name="connsiteX96" fmla="*/ 2609850 w 5559425"/>
              <a:gd name="connsiteY96" fmla="*/ 3905249 h 4676774"/>
              <a:gd name="connsiteX97" fmla="*/ 2619375 w 5559425"/>
              <a:gd name="connsiteY97" fmla="*/ 3921124 h 4676774"/>
              <a:gd name="connsiteX98" fmla="*/ 2632075 w 5559425"/>
              <a:gd name="connsiteY98" fmla="*/ 3930649 h 4676774"/>
              <a:gd name="connsiteX99" fmla="*/ 2647950 w 5559425"/>
              <a:gd name="connsiteY99" fmla="*/ 3936999 h 4676774"/>
              <a:gd name="connsiteX100" fmla="*/ 2670175 w 5559425"/>
              <a:gd name="connsiteY100" fmla="*/ 3940174 h 4676774"/>
              <a:gd name="connsiteX101" fmla="*/ 2695575 w 5559425"/>
              <a:gd name="connsiteY101" fmla="*/ 3940174 h 4676774"/>
              <a:gd name="connsiteX102" fmla="*/ 2879725 w 5559425"/>
              <a:gd name="connsiteY102" fmla="*/ 3940174 h 4676774"/>
              <a:gd name="connsiteX103" fmla="*/ 2905125 w 5559425"/>
              <a:gd name="connsiteY103" fmla="*/ 3940174 h 4676774"/>
              <a:gd name="connsiteX104" fmla="*/ 2924175 w 5559425"/>
              <a:gd name="connsiteY104" fmla="*/ 3936999 h 4676774"/>
              <a:gd name="connsiteX105" fmla="*/ 2940050 w 5559425"/>
              <a:gd name="connsiteY105" fmla="*/ 3930649 h 4676774"/>
              <a:gd name="connsiteX106" fmla="*/ 2946400 w 5559425"/>
              <a:gd name="connsiteY106" fmla="*/ 3924299 h 4676774"/>
              <a:gd name="connsiteX107" fmla="*/ 2952750 w 5559425"/>
              <a:gd name="connsiteY107" fmla="*/ 3911599 h 4676774"/>
              <a:gd name="connsiteX108" fmla="*/ 2959100 w 5559425"/>
              <a:gd name="connsiteY108" fmla="*/ 3892549 h 4676774"/>
              <a:gd name="connsiteX109" fmla="*/ 2959100 w 5559425"/>
              <a:gd name="connsiteY109" fmla="*/ 3870324 h 4676774"/>
              <a:gd name="connsiteX110" fmla="*/ 2962275 w 5559425"/>
              <a:gd name="connsiteY110" fmla="*/ 3841749 h 4676774"/>
              <a:gd name="connsiteX111" fmla="*/ 2962275 w 5559425"/>
              <a:gd name="connsiteY111" fmla="*/ 3689349 h 4676774"/>
              <a:gd name="connsiteX112" fmla="*/ 3009900 w 5559425"/>
              <a:gd name="connsiteY112" fmla="*/ 3679824 h 4676774"/>
              <a:gd name="connsiteX113" fmla="*/ 3057525 w 5559425"/>
              <a:gd name="connsiteY113" fmla="*/ 3663949 h 4676774"/>
              <a:gd name="connsiteX114" fmla="*/ 3101975 w 5559425"/>
              <a:gd name="connsiteY114" fmla="*/ 3648074 h 4676774"/>
              <a:gd name="connsiteX115" fmla="*/ 3146425 w 5559425"/>
              <a:gd name="connsiteY115" fmla="*/ 3629024 h 4676774"/>
              <a:gd name="connsiteX116" fmla="*/ 3187700 w 5559425"/>
              <a:gd name="connsiteY116" fmla="*/ 3609974 h 4676774"/>
              <a:gd name="connsiteX117" fmla="*/ 3225800 w 5559425"/>
              <a:gd name="connsiteY117" fmla="*/ 3584574 h 4676774"/>
              <a:gd name="connsiteX118" fmla="*/ 3260725 w 5559425"/>
              <a:gd name="connsiteY118" fmla="*/ 3555999 h 4676774"/>
              <a:gd name="connsiteX119" fmla="*/ 3295650 w 5559425"/>
              <a:gd name="connsiteY119" fmla="*/ 3527424 h 4676774"/>
              <a:gd name="connsiteX120" fmla="*/ 3324225 w 5559425"/>
              <a:gd name="connsiteY120" fmla="*/ 3492499 h 4676774"/>
              <a:gd name="connsiteX121" fmla="*/ 3349625 w 5559425"/>
              <a:gd name="connsiteY121" fmla="*/ 3454399 h 4676774"/>
              <a:gd name="connsiteX122" fmla="*/ 3371850 w 5559425"/>
              <a:gd name="connsiteY122" fmla="*/ 3413124 h 4676774"/>
              <a:gd name="connsiteX123" fmla="*/ 3390900 w 5559425"/>
              <a:gd name="connsiteY123" fmla="*/ 3371849 h 4676774"/>
              <a:gd name="connsiteX124" fmla="*/ 3406775 w 5559425"/>
              <a:gd name="connsiteY124" fmla="*/ 3324224 h 4676774"/>
              <a:gd name="connsiteX125" fmla="*/ 3419475 w 5559425"/>
              <a:gd name="connsiteY125" fmla="*/ 3270249 h 4676774"/>
              <a:gd name="connsiteX126" fmla="*/ 3425825 w 5559425"/>
              <a:gd name="connsiteY126" fmla="*/ 3216274 h 4676774"/>
              <a:gd name="connsiteX127" fmla="*/ 3429000 w 5559425"/>
              <a:gd name="connsiteY127" fmla="*/ 3155949 h 4676774"/>
              <a:gd name="connsiteX128" fmla="*/ 3425825 w 5559425"/>
              <a:gd name="connsiteY128" fmla="*/ 3101974 h 4676774"/>
              <a:gd name="connsiteX129" fmla="*/ 3419475 w 5559425"/>
              <a:gd name="connsiteY129" fmla="*/ 3051174 h 4676774"/>
              <a:gd name="connsiteX130" fmla="*/ 3406775 w 5559425"/>
              <a:gd name="connsiteY130" fmla="*/ 3003549 h 4676774"/>
              <a:gd name="connsiteX131" fmla="*/ 3394075 w 5559425"/>
              <a:gd name="connsiteY131" fmla="*/ 2955924 h 4676774"/>
              <a:gd name="connsiteX132" fmla="*/ 3371850 w 5559425"/>
              <a:gd name="connsiteY132" fmla="*/ 2911474 h 4676774"/>
              <a:gd name="connsiteX133" fmla="*/ 3349625 w 5559425"/>
              <a:gd name="connsiteY133" fmla="*/ 2870199 h 4676774"/>
              <a:gd name="connsiteX134" fmla="*/ 3317875 w 5559425"/>
              <a:gd name="connsiteY134" fmla="*/ 2828924 h 4676774"/>
              <a:gd name="connsiteX135" fmla="*/ 3286125 w 5559425"/>
              <a:gd name="connsiteY135" fmla="*/ 2790824 h 4676774"/>
              <a:gd name="connsiteX136" fmla="*/ 3248025 w 5559425"/>
              <a:gd name="connsiteY136" fmla="*/ 2755899 h 4676774"/>
              <a:gd name="connsiteX137" fmla="*/ 3206750 w 5559425"/>
              <a:gd name="connsiteY137" fmla="*/ 2720974 h 4676774"/>
              <a:gd name="connsiteX138" fmla="*/ 3162300 w 5559425"/>
              <a:gd name="connsiteY138" fmla="*/ 2689224 h 4676774"/>
              <a:gd name="connsiteX139" fmla="*/ 3114675 w 5559425"/>
              <a:gd name="connsiteY139" fmla="*/ 2657474 h 4676774"/>
              <a:gd name="connsiteX140" fmla="*/ 3063875 w 5559425"/>
              <a:gd name="connsiteY140" fmla="*/ 2625724 h 4676774"/>
              <a:gd name="connsiteX141" fmla="*/ 3006725 w 5559425"/>
              <a:gd name="connsiteY141" fmla="*/ 2597149 h 4676774"/>
              <a:gd name="connsiteX142" fmla="*/ 2946400 w 5559425"/>
              <a:gd name="connsiteY142" fmla="*/ 2568574 h 4676774"/>
              <a:gd name="connsiteX143" fmla="*/ 2886075 w 5559425"/>
              <a:gd name="connsiteY143" fmla="*/ 2539999 h 4676774"/>
              <a:gd name="connsiteX144" fmla="*/ 2806700 w 5559425"/>
              <a:gd name="connsiteY144" fmla="*/ 2508249 h 4676774"/>
              <a:gd name="connsiteX145" fmla="*/ 2740025 w 5559425"/>
              <a:gd name="connsiteY145" fmla="*/ 2476499 h 4676774"/>
              <a:gd name="connsiteX146" fmla="*/ 2682875 w 5559425"/>
              <a:gd name="connsiteY146" fmla="*/ 2441574 h 4676774"/>
              <a:gd name="connsiteX147" fmla="*/ 2635250 w 5559425"/>
              <a:gd name="connsiteY147" fmla="*/ 2409824 h 4676774"/>
              <a:gd name="connsiteX148" fmla="*/ 2616200 w 5559425"/>
              <a:gd name="connsiteY148" fmla="*/ 2393949 h 4676774"/>
              <a:gd name="connsiteX149" fmla="*/ 2600325 w 5559425"/>
              <a:gd name="connsiteY149" fmla="*/ 2378074 h 4676774"/>
              <a:gd name="connsiteX150" fmla="*/ 2587625 w 5559425"/>
              <a:gd name="connsiteY150" fmla="*/ 2359024 h 4676774"/>
              <a:gd name="connsiteX151" fmla="*/ 2574925 w 5559425"/>
              <a:gd name="connsiteY151" fmla="*/ 2339974 h 4676774"/>
              <a:gd name="connsiteX152" fmla="*/ 2565400 w 5559425"/>
              <a:gd name="connsiteY152" fmla="*/ 2320924 h 4676774"/>
              <a:gd name="connsiteX153" fmla="*/ 2559050 w 5559425"/>
              <a:gd name="connsiteY153" fmla="*/ 2298699 h 4676774"/>
              <a:gd name="connsiteX154" fmla="*/ 2555875 w 5559425"/>
              <a:gd name="connsiteY154" fmla="*/ 2276474 h 4676774"/>
              <a:gd name="connsiteX155" fmla="*/ 2552700 w 5559425"/>
              <a:gd name="connsiteY155" fmla="*/ 2251074 h 4676774"/>
              <a:gd name="connsiteX156" fmla="*/ 2555875 w 5559425"/>
              <a:gd name="connsiteY156" fmla="*/ 2228849 h 4676774"/>
              <a:gd name="connsiteX157" fmla="*/ 2559050 w 5559425"/>
              <a:gd name="connsiteY157" fmla="*/ 2206624 h 4676774"/>
              <a:gd name="connsiteX158" fmla="*/ 2562225 w 5559425"/>
              <a:gd name="connsiteY158" fmla="*/ 2184399 h 4676774"/>
              <a:gd name="connsiteX159" fmla="*/ 2571750 w 5559425"/>
              <a:gd name="connsiteY159" fmla="*/ 2162174 h 4676774"/>
              <a:gd name="connsiteX160" fmla="*/ 2581275 w 5559425"/>
              <a:gd name="connsiteY160" fmla="*/ 2143124 h 4676774"/>
              <a:gd name="connsiteX161" fmla="*/ 2593975 w 5559425"/>
              <a:gd name="connsiteY161" fmla="*/ 2124074 h 4676774"/>
              <a:gd name="connsiteX162" fmla="*/ 2609850 w 5559425"/>
              <a:gd name="connsiteY162" fmla="*/ 2108199 h 4676774"/>
              <a:gd name="connsiteX163" fmla="*/ 2625725 w 5559425"/>
              <a:gd name="connsiteY163" fmla="*/ 2092324 h 4676774"/>
              <a:gd name="connsiteX164" fmla="*/ 2644775 w 5559425"/>
              <a:gd name="connsiteY164" fmla="*/ 2079624 h 4676774"/>
              <a:gd name="connsiteX165" fmla="*/ 2667000 w 5559425"/>
              <a:gd name="connsiteY165" fmla="*/ 2066924 h 4676774"/>
              <a:gd name="connsiteX166" fmla="*/ 2695575 w 5559425"/>
              <a:gd name="connsiteY166" fmla="*/ 2057399 h 4676774"/>
              <a:gd name="connsiteX167" fmla="*/ 2724150 w 5559425"/>
              <a:gd name="connsiteY167" fmla="*/ 2047874 h 4676774"/>
              <a:gd name="connsiteX168" fmla="*/ 2759075 w 5559425"/>
              <a:gd name="connsiteY168" fmla="*/ 2041524 h 4676774"/>
              <a:gd name="connsiteX169" fmla="*/ 2797175 w 5559425"/>
              <a:gd name="connsiteY169" fmla="*/ 2038349 h 4676774"/>
              <a:gd name="connsiteX170" fmla="*/ 2838450 w 5559425"/>
              <a:gd name="connsiteY170" fmla="*/ 2035174 h 4676774"/>
              <a:gd name="connsiteX171" fmla="*/ 2886075 w 5559425"/>
              <a:gd name="connsiteY171" fmla="*/ 2035174 h 4676774"/>
              <a:gd name="connsiteX172" fmla="*/ 2933700 w 5559425"/>
              <a:gd name="connsiteY172" fmla="*/ 2035174 h 4676774"/>
              <a:gd name="connsiteX173" fmla="*/ 2981325 w 5559425"/>
              <a:gd name="connsiteY173" fmla="*/ 2038349 h 4676774"/>
              <a:gd name="connsiteX174" fmla="*/ 3032125 w 5559425"/>
              <a:gd name="connsiteY174" fmla="*/ 2044699 h 4676774"/>
              <a:gd name="connsiteX175" fmla="*/ 3079750 w 5559425"/>
              <a:gd name="connsiteY175" fmla="*/ 2054224 h 4676774"/>
              <a:gd name="connsiteX176" fmla="*/ 3165475 w 5559425"/>
              <a:gd name="connsiteY176" fmla="*/ 2073274 h 4676774"/>
              <a:gd name="connsiteX177" fmla="*/ 3225800 w 5559425"/>
              <a:gd name="connsiteY177" fmla="*/ 2089149 h 4676774"/>
              <a:gd name="connsiteX178" fmla="*/ 3238500 w 5559425"/>
              <a:gd name="connsiteY178" fmla="*/ 2089149 h 4676774"/>
              <a:gd name="connsiteX179" fmla="*/ 3251200 w 5559425"/>
              <a:gd name="connsiteY179" fmla="*/ 2082799 h 4676774"/>
              <a:gd name="connsiteX180" fmla="*/ 3260725 w 5559425"/>
              <a:gd name="connsiteY180" fmla="*/ 2073274 h 4676774"/>
              <a:gd name="connsiteX181" fmla="*/ 3273425 w 5559425"/>
              <a:gd name="connsiteY181" fmla="*/ 2054224 h 4676774"/>
              <a:gd name="connsiteX182" fmla="*/ 3295650 w 5559425"/>
              <a:gd name="connsiteY182" fmla="*/ 2006599 h 4676774"/>
              <a:gd name="connsiteX183" fmla="*/ 3311525 w 5559425"/>
              <a:gd name="connsiteY183" fmla="*/ 1958974 h 4676774"/>
              <a:gd name="connsiteX184" fmla="*/ 3321050 w 5559425"/>
              <a:gd name="connsiteY184" fmla="*/ 1904999 h 4676774"/>
              <a:gd name="connsiteX185" fmla="*/ 3324225 w 5559425"/>
              <a:gd name="connsiteY185" fmla="*/ 1857374 h 4676774"/>
              <a:gd name="connsiteX186" fmla="*/ 3324225 w 5559425"/>
              <a:gd name="connsiteY186" fmla="*/ 1835149 h 4676774"/>
              <a:gd name="connsiteX187" fmla="*/ 3317875 w 5559425"/>
              <a:gd name="connsiteY187" fmla="*/ 1819274 h 4676774"/>
              <a:gd name="connsiteX188" fmla="*/ 3311525 w 5559425"/>
              <a:gd name="connsiteY188" fmla="*/ 1806574 h 4676774"/>
              <a:gd name="connsiteX189" fmla="*/ 3298825 w 5559425"/>
              <a:gd name="connsiteY189" fmla="*/ 1797049 h 4676774"/>
              <a:gd name="connsiteX190" fmla="*/ 3254375 w 5559425"/>
              <a:gd name="connsiteY190" fmla="*/ 1784349 h 4676774"/>
              <a:gd name="connsiteX191" fmla="*/ 3197225 w 5559425"/>
              <a:gd name="connsiteY191" fmla="*/ 1768474 h 4676774"/>
              <a:gd name="connsiteX192" fmla="*/ 3159125 w 5559425"/>
              <a:gd name="connsiteY192" fmla="*/ 1762124 h 4676774"/>
              <a:gd name="connsiteX193" fmla="*/ 3117850 w 5559425"/>
              <a:gd name="connsiteY193" fmla="*/ 1755774 h 4676774"/>
              <a:gd name="connsiteX194" fmla="*/ 3019425 w 5559425"/>
              <a:gd name="connsiteY194" fmla="*/ 1746249 h 4676774"/>
              <a:gd name="connsiteX195" fmla="*/ 3019425 w 5559425"/>
              <a:gd name="connsiteY195" fmla="*/ 1609724 h 4676774"/>
              <a:gd name="connsiteX196" fmla="*/ 3019425 w 5559425"/>
              <a:gd name="connsiteY196" fmla="*/ 1555749 h 4676774"/>
              <a:gd name="connsiteX197" fmla="*/ 3016250 w 5559425"/>
              <a:gd name="connsiteY197" fmla="*/ 1533524 h 4676774"/>
              <a:gd name="connsiteX198" fmla="*/ 3009900 w 5559425"/>
              <a:gd name="connsiteY198" fmla="*/ 1520824 h 4676774"/>
              <a:gd name="connsiteX199" fmla="*/ 3003550 w 5559425"/>
              <a:gd name="connsiteY199" fmla="*/ 1511299 h 4676774"/>
              <a:gd name="connsiteX200" fmla="*/ 2990850 w 5559425"/>
              <a:gd name="connsiteY200" fmla="*/ 1501774 h 4676774"/>
              <a:gd name="connsiteX201" fmla="*/ 2968625 w 5559425"/>
              <a:gd name="connsiteY201" fmla="*/ 1498599 h 4676774"/>
              <a:gd name="connsiteX202" fmla="*/ 2943225 w 5559425"/>
              <a:gd name="connsiteY202" fmla="*/ 1498599 h 4676774"/>
              <a:gd name="connsiteX203" fmla="*/ 2762250 w 5559425"/>
              <a:gd name="connsiteY203" fmla="*/ 1498599 h 4676774"/>
              <a:gd name="connsiteX204" fmla="*/ 2077933 w 5559425"/>
              <a:gd name="connsiteY204" fmla="*/ 438148 h 4676774"/>
              <a:gd name="connsiteX205" fmla="*/ 2048669 w 5559425"/>
              <a:gd name="connsiteY205" fmla="*/ 467412 h 4676774"/>
              <a:gd name="connsiteX206" fmla="*/ 2048669 w 5559425"/>
              <a:gd name="connsiteY206" fmla="*/ 769928 h 4676774"/>
              <a:gd name="connsiteX207" fmla="*/ 2075397 w 5559425"/>
              <a:gd name="connsiteY207" fmla="*/ 778225 h 4676774"/>
              <a:gd name="connsiteX208" fmla="*/ 2174524 w 5559425"/>
              <a:gd name="connsiteY208" fmla="*/ 877352 h 4676774"/>
              <a:gd name="connsiteX209" fmla="*/ 2184888 w 5559425"/>
              <a:gd name="connsiteY209" fmla="*/ 928686 h 4676774"/>
              <a:gd name="connsiteX210" fmla="*/ 3371361 w 5559425"/>
              <a:gd name="connsiteY210" fmla="*/ 928686 h 4676774"/>
              <a:gd name="connsiteX211" fmla="*/ 3381725 w 5559425"/>
              <a:gd name="connsiteY211" fmla="*/ 877352 h 4676774"/>
              <a:gd name="connsiteX212" fmla="*/ 3480853 w 5559425"/>
              <a:gd name="connsiteY212" fmla="*/ 778224 h 4676774"/>
              <a:gd name="connsiteX213" fmla="*/ 3507582 w 5559425"/>
              <a:gd name="connsiteY213" fmla="*/ 769927 h 4676774"/>
              <a:gd name="connsiteX214" fmla="*/ 3507582 w 5559425"/>
              <a:gd name="connsiteY214" fmla="*/ 467412 h 4676774"/>
              <a:gd name="connsiteX215" fmla="*/ 3478318 w 5559425"/>
              <a:gd name="connsiteY215" fmla="*/ 438148 h 4676774"/>
              <a:gd name="connsiteX216" fmla="*/ 2060754 w 5559425"/>
              <a:gd name="connsiteY216" fmla="*/ 0 h 4676774"/>
              <a:gd name="connsiteX217" fmla="*/ 3495494 w 5559425"/>
              <a:gd name="connsiteY217" fmla="*/ 0 h 4676774"/>
              <a:gd name="connsiteX218" fmla="*/ 3949699 w 5559425"/>
              <a:gd name="connsiteY218" fmla="*/ 454204 h 4676774"/>
              <a:gd name="connsiteX219" fmla="*/ 3949699 w 5559425"/>
              <a:gd name="connsiteY219" fmla="*/ 772638 h 4676774"/>
              <a:gd name="connsiteX220" fmla="*/ 3967697 w 5559425"/>
              <a:gd name="connsiteY220" fmla="*/ 778224 h 4676774"/>
              <a:gd name="connsiteX221" fmla="*/ 4066824 w 5559425"/>
              <a:gd name="connsiteY221" fmla="*/ 877352 h 4676774"/>
              <a:gd name="connsiteX222" fmla="*/ 4077188 w 5559425"/>
              <a:gd name="connsiteY222" fmla="*/ 928686 h 4676774"/>
              <a:gd name="connsiteX223" fmla="*/ 5316011 w 5559425"/>
              <a:gd name="connsiteY223" fmla="*/ 928686 h 4676774"/>
              <a:gd name="connsiteX224" fmla="*/ 5559425 w 5559425"/>
              <a:gd name="connsiteY224" fmla="*/ 1172100 h 4676774"/>
              <a:gd name="connsiteX225" fmla="*/ 5559425 w 5559425"/>
              <a:gd name="connsiteY225" fmla="*/ 4355572 h 4676774"/>
              <a:gd name="connsiteX226" fmla="*/ 5316011 w 5559425"/>
              <a:gd name="connsiteY226" fmla="*/ 4598986 h 4676774"/>
              <a:gd name="connsiteX227" fmla="*/ 4950129 w 5559425"/>
              <a:gd name="connsiteY227" fmla="*/ 4598986 h 4676774"/>
              <a:gd name="connsiteX228" fmla="*/ 4924434 w 5559425"/>
              <a:gd name="connsiteY228" fmla="*/ 4637096 h 4676774"/>
              <a:gd name="connsiteX229" fmla="*/ 4828643 w 5559425"/>
              <a:gd name="connsiteY229" fmla="*/ 4676774 h 4676774"/>
              <a:gd name="connsiteX230" fmla="*/ 4572531 w 5559425"/>
              <a:gd name="connsiteY230" fmla="*/ 4676774 h 4676774"/>
              <a:gd name="connsiteX231" fmla="*/ 4476740 w 5559425"/>
              <a:gd name="connsiteY231" fmla="*/ 4637096 h 4676774"/>
              <a:gd name="connsiteX232" fmla="*/ 4451046 w 5559425"/>
              <a:gd name="connsiteY232" fmla="*/ 4598986 h 4676774"/>
              <a:gd name="connsiteX233" fmla="*/ 1063928 w 5559425"/>
              <a:gd name="connsiteY233" fmla="*/ 4598986 h 4676774"/>
              <a:gd name="connsiteX234" fmla="*/ 1038234 w 5559425"/>
              <a:gd name="connsiteY234" fmla="*/ 4637096 h 4676774"/>
              <a:gd name="connsiteX235" fmla="*/ 942443 w 5559425"/>
              <a:gd name="connsiteY235" fmla="*/ 4676774 h 4676774"/>
              <a:gd name="connsiteX236" fmla="*/ 686331 w 5559425"/>
              <a:gd name="connsiteY236" fmla="*/ 4676774 h 4676774"/>
              <a:gd name="connsiteX237" fmla="*/ 590540 w 5559425"/>
              <a:gd name="connsiteY237" fmla="*/ 4637096 h 4676774"/>
              <a:gd name="connsiteX238" fmla="*/ 564846 w 5559425"/>
              <a:gd name="connsiteY238" fmla="*/ 4598986 h 4676774"/>
              <a:gd name="connsiteX239" fmla="*/ 243414 w 5559425"/>
              <a:gd name="connsiteY239" fmla="*/ 4598986 h 4676774"/>
              <a:gd name="connsiteX240" fmla="*/ 0 w 5559425"/>
              <a:gd name="connsiteY240" fmla="*/ 4355572 h 4676774"/>
              <a:gd name="connsiteX241" fmla="*/ 0 w 5559425"/>
              <a:gd name="connsiteY241" fmla="*/ 1172100 h 4676774"/>
              <a:gd name="connsiteX242" fmla="*/ 243414 w 5559425"/>
              <a:gd name="connsiteY242" fmla="*/ 928686 h 4676774"/>
              <a:gd name="connsiteX243" fmla="*/ 1479061 w 5559425"/>
              <a:gd name="connsiteY243" fmla="*/ 928686 h 4676774"/>
              <a:gd name="connsiteX244" fmla="*/ 1489425 w 5559425"/>
              <a:gd name="connsiteY244" fmla="*/ 877352 h 4676774"/>
              <a:gd name="connsiteX245" fmla="*/ 1588552 w 5559425"/>
              <a:gd name="connsiteY245" fmla="*/ 778225 h 4676774"/>
              <a:gd name="connsiteX246" fmla="*/ 1606549 w 5559425"/>
              <a:gd name="connsiteY246" fmla="*/ 772638 h 4676774"/>
              <a:gd name="connsiteX247" fmla="*/ 1606549 w 5559425"/>
              <a:gd name="connsiteY247" fmla="*/ 454204 h 4676774"/>
              <a:gd name="connsiteX248" fmla="*/ 2060754 w 5559425"/>
              <a:gd name="connsiteY248" fmla="*/ 0 h 4676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</a:cxnLst>
            <a:rect l="l" t="t" r="r" b="b"/>
            <a:pathLst>
              <a:path w="5559425" h="4676774">
                <a:moveTo>
                  <a:pt x="2733675" y="1498599"/>
                </a:moveTo>
                <a:lnTo>
                  <a:pt x="2708275" y="1501774"/>
                </a:lnTo>
                <a:lnTo>
                  <a:pt x="2689225" y="1511299"/>
                </a:lnTo>
                <a:lnTo>
                  <a:pt x="2673350" y="1520824"/>
                </a:lnTo>
                <a:lnTo>
                  <a:pt x="2663825" y="1536699"/>
                </a:lnTo>
                <a:lnTo>
                  <a:pt x="2657475" y="1555749"/>
                </a:lnTo>
                <a:lnTo>
                  <a:pt x="2654300" y="1577974"/>
                </a:lnTo>
                <a:lnTo>
                  <a:pt x="2654300" y="1603374"/>
                </a:lnTo>
                <a:lnTo>
                  <a:pt x="2654300" y="1758949"/>
                </a:lnTo>
                <a:lnTo>
                  <a:pt x="2593975" y="1771649"/>
                </a:lnTo>
                <a:lnTo>
                  <a:pt x="2540000" y="1787524"/>
                </a:lnTo>
                <a:lnTo>
                  <a:pt x="2492375" y="1806574"/>
                </a:lnTo>
                <a:lnTo>
                  <a:pt x="2444750" y="1828799"/>
                </a:lnTo>
                <a:lnTo>
                  <a:pt x="2400300" y="1854199"/>
                </a:lnTo>
                <a:lnTo>
                  <a:pt x="2362200" y="1879599"/>
                </a:lnTo>
                <a:lnTo>
                  <a:pt x="2327275" y="1911349"/>
                </a:lnTo>
                <a:lnTo>
                  <a:pt x="2292350" y="1943099"/>
                </a:lnTo>
                <a:lnTo>
                  <a:pt x="2266950" y="1978024"/>
                </a:lnTo>
                <a:lnTo>
                  <a:pt x="2241550" y="2016124"/>
                </a:lnTo>
                <a:lnTo>
                  <a:pt x="2219325" y="2054224"/>
                </a:lnTo>
                <a:lnTo>
                  <a:pt x="2203450" y="2092324"/>
                </a:lnTo>
                <a:lnTo>
                  <a:pt x="2190750" y="2130424"/>
                </a:lnTo>
                <a:lnTo>
                  <a:pt x="2181225" y="2168524"/>
                </a:lnTo>
                <a:lnTo>
                  <a:pt x="2174875" y="2209799"/>
                </a:lnTo>
                <a:lnTo>
                  <a:pt x="2171700" y="2251074"/>
                </a:lnTo>
                <a:lnTo>
                  <a:pt x="2174875" y="2314574"/>
                </a:lnTo>
                <a:lnTo>
                  <a:pt x="2184400" y="2371724"/>
                </a:lnTo>
                <a:lnTo>
                  <a:pt x="2197100" y="2425699"/>
                </a:lnTo>
                <a:lnTo>
                  <a:pt x="2216150" y="2476499"/>
                </a:lnTo>
                <a:lnTo>
                  <a:pt x="2238375" y="2520949"/>
                </a:lnTo>
                <a:lnTo>
                  <a:pt x="2266950" y="2562224"/>
                </a:lnTo>
                <a:lnTo>
                  <a:pt x="2298700" y="2603499"/>
                </a:lnTo>
                <a:lnTo>
                  <a:pt x="2333625" y="2638424"/>
                </a:lnTo>
                <a:lnTo>
                  <a:pt x="2371725" y="2670174"/>
                </a:lnTo>
                <a:lnTo>
                  <a:pt x="2413000" y="2701924"/>
                </a:lnTo>
                <a:lnTo>
                  <a:pt x="2457450" y="2730499"/>
                </a:lnTo>
                <a:lnTo>
                  <a:pt x="2501900" y="2755899"/>
                </a:lnTo>
                <a:lnTo>
                  <a:pt x="2600325" y="2803524"/>
                </a:lnTo>
                <a:lnTo>
                  <a:pt x="2701925" y="2844799"/>
                </a:lnTo>
                <a:lnTo>
                  <a:pt x="2790825" y="2882899"/>
                </a:lnTo>
                <a:lnTo>
                  <a:pt x="2863850" y="2920999"/>
                </a:lnTo>
                <a:lnTo>
                  <a:pt x="2924175" y="2955924"/>
                </a:lnTo>
                <a:lnTo>
                  <a:pt x="2946400" y="2974974"/>
                </a:lnTo>
                <a:lnTo>
                  <a:pt x="2968625" y="2994024"/>
                </a:lnTo>
                <a:lnTo>
                  <a:pt x="2984500" y="3009899"/>
                </a:lnTo>
                <a:lnTo>
                  <a:pt x="3000375" y="3032124"/>
                </a:lnTo>
                <a:lnTo>
                  <a:pt x="3013075" y="3051174"/>
                </a:lnTo>
                <a:lnTo>
                  <a:pt x="3022600" y="3073399"/>
                </a:lnTo>
                <a:lnTo>
                  <a:pt x="3028950" y="3095624"/>
                </a:lnTo>
                <a:lnTo>
                  <a:pt x="3035300" y="3121024"/>
                </a:lnTo>
                <a:lnTo>
                  <a:pt x="3038475" y="3146424"/>
                </a:lnTo>
                <a:lnTo>
                  <a:pt x="3041650" y="3171824"/>
                </a:lnTo>
                <a:lnTo>
                  <a:pt x="3038475" y="3203574"/>
                </a:lnTo>
                <a:lnTo>
                  <a:pt x="3032125" y="3232149"/>
                </a:lnTo>
                <a:lnTo>
                  <a:pt x="3025775" y="3257549"/>
                </a:lnTo>
                <a:lnTo>
                  <a:pt x="3013075" y="3279774"/>
                </a:lnTo>
                <a:lnTo>
                  <a:pt x="2997200" y="3301999"/>
                </a:lnTo>
                <a:lnTo>
                  <a:pt x="2978150" y="3317874"/>
                </a:lnTo>
                <a:lnTo>
                  <a:pt x="2955925" y="3333749"/>
                </a:lnTo>
                <a:lnTo>
                  <a:pt x="2927350" y="3349624"/>
                </a:lnTo>
                <a:lnTo>
                  <a:pt x="2898775" y="3359149"/>
                </a:lnTo>
                <a:lnTo>
                  <a:pt x="2870200" y="3371849"/>
                </a:lnTo>
                <a:lnTo>
                  <a:pt x="2803525" y="3384549"/>
                </a:lnTo>
                <a:lnTo>
                  <a:pt x="2733675" y="3394074"/>
                </a:lnTo>
                <a:lnTo>
                  <a:pt x="2657475" y="3397249"/>
                </a:lnTo>
                <a:lnTo>
                  <a:pt x="2581275" y="3397249"/>
                </a:lnTo>
                <a:lnTo>
                  <a:pt x="2517775" y="3390899"/>
                </a:lnTo>
                <a:lnTo>
                  <a:pt x="2457450" y="3384549"/>
                </a:lnTo>
                <a:lnTo>
                  <a:pt x="2406650" y="3375024"/>
                </a:lnTo>
                <a:lnTo>
                  <a:pt x="2324100" y="3349624"/>
                </a:lnTo>
                <a:lnTo>
                  <a:pt x="2257425" y="3324224"/>
                </a:lnTo>
                <a:lnTo>
                  <a:pt x="2232025" y="3314699"/>
                </a:lnTo>
                <a:lnTo>
                  <a:pt x="2212975" y="3308349"/>
                </a:lnTo>
                <a:lnTo>
                  <a:pt x="2203450" y="3311524"/>
                </a:lnTo>
                <a:lnTo>
                  <a:pt x="2193925" y="3317874"/>
                </a:lnTo>
                <a:lnTo>
                  <a:pt x="2184400" y="3330574"/>
                </a:lnTo>
                <a:lnTo>
                  <a:pt x="2174875" y="3346449"/>
                </a:lnTo>
                <a:lnTo>
                  <a:pt x="2159000" y="3390899"/>
                </a:lnTo>
                <a:lnTo>
                  <a:pt x="2146300" y="3441699"/>
                </a:lnTo>
                <a:lnTo>
                  <a:pt x="2133600" y="3495674"/>
                </a:lnTo>
                <a:lnTo>
                  <a:pt x="2130425" y="3546474"/>
                </a:lnTo>
                <a:lnTo>
                  <a:pt x="2130425" y="3568699"/>
                </a:lnTo>
                <a:lnTo>
                  <a:pt x="2130425" y="3587749"/>
                </a:lnTo>
                <a:lnTo>
                  <a:pt x="2133600" y="3600449"/>
                </a:lnTo>
                <a:lnTo>
                  <a:pt x="2139950" y="3606799"/>
                </a:lnTo>
                <a:lnTo>
                  <a:pt x="2168525" y="3622674"/>
                </a:lnTo>
                <a:lnTo>
                  <a:pt x="2203450" y="3641724"/>
                </a:lnTo>
                <a:lnTo>
                  <a:pt x="2247900" y="3657599"/>
                </a:lnTo>
                <a:lnTo>
                  <a:pt x="2301875" y="3673474"/>
                </a:lnTo>
                <a:lnTo>
                  <a:pt x="2362200" y="3689349"/>
                </a:lnTo>
                <a:lnTo>
                  <a:pt x="2432050" y="3702049"/>
                </a:lnTo>
                <a:lnTo>
                  <a:pt x="2511425" y="3711574"/>
                </a:lnTo>
                <a:lnTo>
                  <a:pt x="2597150" y="3717924"/>
                </a:lnTo>
                <a:lnTo>
                  <a:pt x="2597150" y="3829049"/>
                </a:lnTo>
                <a:lnTo>
                  <a:pt x="2597150" y="3860799"/>
                </a:lnTo>
                <a:lnTo>
                  <a:pt x="2603500" y="3886199"/>
                </a:lnTo>
                <a:lnTo>
                  <a:pt x="2609850" y="3905249"/>
                </a:lnTo>
                <a:lnTo>
                  <a:pt x="2619375" y="3921124"/>
                </a:lnTo>
                <a:lnTo>
                  <a:pt x="2632075" y="3930649"/>
                </a:lnTo>
                <a:lnTo>
                  <a:pt x="2647950" y="3936999"/>
                </a:lnTo>
                <a:lnTo>
                  <a:pt x="2670175" y="3940174"/>
                </a:lnTo>
                <a:lnTo>
                  <a:pt x="2695575" y="3940174"/>
                </a:lnTo>
                <a:lnTo>
                  <a:pt x="2879725" y="3940174"/>
                </a:lnTo>
                <a:lnTo>
                  <a:pt x="2905125" y="3940174"/>
                </a:lnTo>
                <a:lnTo>
                  <a:pt x="2924175" y="3936999"/>
                </a:lnTo>
                <a:lnTo>
                  <a:pt x="2940050" y="3930649"/>
                </a:lnTo>
                <a:lnTo>
                  <a:pt x="2946400" y="3924299"/>
                </a:lnTo>
                <a:lnTo>
                  <a:pt x="2952750" y="3911599"/>
                </a:lnTo>
                <a:lnTo>
                  <a:pt x="2959100" y="3892549"/>
                </a:lnTo>
                <a:lnTo>
                  <a:pt x="2959100" y="3870324"/>
                </a:lnTo>
                <a:lnTo>
                  <a:pt x="2962275" y="3841749"/>
                </a:lnTo>
                <a:lnTo>
                  <a:pt x="2962275" y="3689349"/>
                </a:lnTo>
                <a:lnTo>
                  <a:pt x="3009900" y="3679824"/>
                </a:lnTo>
                <a:lnTo>
                  <a:pt x="3057525" y="3663949"/>
                </a:lnTo>
                <a:lnTo>
                  <a:pt x="3101975" y="3648074"/>
                </a:lnTo>
                <a:lnTo>
                  <a:pt x="3146425" y="3629024"/>
                </a:lnTo>
                <a:lnTo>
                  <a:pt x="3187700" y="3609974"/>
                </a:lnTo>
                <a:lnTo>
                  <a:pt x="3225800" y="3584574"/>
                </a:lnTo>
                <a:lnTo>
                  <a:pt x="3260725" y="3555999"/>
                </a:lnTo>
                <a:lnTo>
                  <a:pt x="3295650" y="3527424"/>
                </a:lnTo>
                <a:lnTo>
                  <a:pt x="3324225" y="3492499"/>
                </a:lnTo>
                <a:lnTo>
                  <a:pt x="3349625" y="3454399"/>
                </a:lnTo>
                <a:lnTo>
                  <a:pt x="3371850" y="3413124"/>
                </a:lnTo>
                <a:lnTo>
                  <a:pt x="3390900" y="3371849"/>
                </a:lnTo>
                <a:lnTo>
                  <a:pt x="3406775" y="3324224"/>
                </a:lnTo>
                <a:lnTo>
                  <a:pt x="3419475" y="3270249"/>
                </a:lnTo>
                <a:lnTo>
                  <a:pt x="3425825" y="3216274"/>
                </a:lnTo>
                <a:lnTo>
                  <a:pt x="3429000" y="3155949"/>
                </a:lnTo>
                <a:lnTo>
                  <a:pt x="3425825" y="3101974"/>
                </a:lnTo>
                <a:lnTo>
                  <a:pt x="3419475" y="3051174"/>
                </a:lnTo>
                <a:lnTo>
                  <a:pt x="3406775" y="3003549"/>
                </a:lnTo>
                <a:lnTo>
                  <a:pt x="3394075" y="2955924"/>
                </a:lnTo>
                <a:lnTo>
                  <a:pt x="3371850" y="2911474"/>
                </a:lnTo>
                <a:lnTo>
                  <a:pt x="3349625" y="2870199"/>
                </a:lnTo>
                <a:lnTo>
                  <a:pt x="3317875" y="2828924"/>
                </a:lnTo>
                <a:lnTo>
                  <a:pt x="3286125" y="2790824"/>
                </a:lnTo>
                <a:lnTo>
                  <a:pt x="3248025" y="2755899"/>
                </a:lnTo>
                <a:lnTo>
                  <a:pt x="3206750" y="2720974"/>
                </a:lnTo>
                <a:lnTo>
                  <a:pt x="3162300" y="2689224"/>
                </a:lnTo>
                <a:lnTo>
                  <a:pt x="3114675" y="2657474"/>
                </a:lnTo>
                <a:lnTo>
                  <a:pt x="3063875" y="2625724"/>
                </a:lnTo>
                <a:lnTo>
                  <a:pt x="3006725" y="2597149"/>
                </a:lnTo>
                <a:lnTo>
                  <a:pt x="2946400" y="2568574"/>
                </a:lnTo>
                <a:lnTo>
                  <a:pt x="2886075" y="2539999"/>
                </a:lnTo>
                <a:lnTo>
                  <a:pt x="2806700" y="2508249"/>
                </a:lnTo>
                <a:lnTo>
                  <a:pt x="2740025" y="2476499"/>
                </a:lnTo>
                <a:lnTo>
                  <a:pt x="2682875" y="2441574"/>
                </a:lnTo>
                <a:lnTo>
                  <a:pt x="2635250" y="2409824"/>
                </a:lnTo>
                <a:lnTo>
                  <a:pt x="2616200" y="2393949"/>
                </a:lnTo>
                <a:lnTo>
                  <a:pt x="2600325" y="2378074"/>
                </a:lnTo>
                <a:lnTo>
                  <a:pt x="2587625" y="2359024"/>
                </a:lnTo>
                <a:lnTo>
                  <a:pt x="2574925" y="2339974"/>
                </a:lnTo>
                <a:lnTo>
                  <a:pt x="2565400" y="2320924"/>
                </a:lnTo>
                <a:lnTo>
                  <a:pt x="2559050" y="2298699"/>
                </a:lnTo>
                <a:lnTo>
                  <a:pt x="2555875" y="2276474"/>
                </a:lnTo>
                <a:lnTo>
                  <a:pt x="2552700" y="2251074"/>
                </a:lnTo>
                <a:lnTo>
                  <a:pt x="2555875" y="2228849"/>
                </a:lnTo>
                <a:lnTo>
                  <a:pt x="2559050" y="2206624"/>
                </a:lnTo>
                <a:lnTo>
                  <a:pt x="2562225" y="2184399"/>
                </a:lnTo>
                <a:lnTo>
                  <a:pt x="2571750" y="2162174"/>
                </a:lnTo>
                <a:lnTo>
                  <a:pt x="2581275" y="2143124"/>
                </a:lnTo>
                <a:lnTo>
                  <a:pt x="2593975" y="2124074"/>
                </a:lnTo>
                <a:lnTo>
                  <a:pt x="2609850" y="2108199"/>
                </a:lnTo>
                <a:lnTo>
                  <a:pt x="2625725" y="2092324"/>
                </a:lnTo>
                <a:lnTo>
                  <a:pt x="2644775" y="2079624"/>
                </a:lnTo>
                <a:lnTo>
                  <a:pt x="2667000" y="2066924"/>
                </a:lnTo>
                <a:lnTo>
                  <a:pt x="2695575" y="2057399"/>
                </a:lnTo>
                <a:lnTo>
                  <a:pt x="2724150" y="2047874"/>
                </a:lnTo>
                <a:lnTo>
                  <a:pt x="2759075" y="2041524"/>
                </a:lnTo>
                <a:lnTo>
                  <a:pt x="2797175" y="2038349"/>
                </a:lnTo>
                <a:lnTo>
                  <a:pt x="2838450" y="2035174"/>
                </a:lnTo>
                <a:lnTo>
                  <a:pt x="2886075" y="2035174"/>
                </a:lnTo>
                <a:lnTo>
                  <a:pt x="2933700" y="2035174"/>
                </a:lnTo>
                <a:lnTo>
                  <a:pt x="2981325" y="2038349"/>
                </a:lnTo>
                <a:lnTo>
                  <a:pt x="3032125" y="2044699"/>
                </a:lnTo>
                <a:lnTo>
                  <a:pt x="3079750" y="2054224"/>
                </a:lnTo>
                <a:lnTo>
                  <a:pt x="3165475" y="2073274"/>
                </a:lnTo>
                <a:lnTo>
                  <a:pt x="3225800" y="2089149"/>
                </a:lnTo>
                <a:lnTo>
                  <a:pt x="3238500" y="2089149"/>
                </a:lnTo>
                <a:lnTo>
                  <a:pt x="3251200" y="2082799"/>
                </a:lnTo>
                <a:lnTo>
                  <a:pt x="3260725" y="2073274"/>
                </a:lnTo>
                <a:lnTo>
                  <a:pt x="3273425" y="2054224"/>
                </a:lnTo>
                <a:lnTo>
                  <a:pt x="3295650" y="2006599"/>
                </a:lnTo>
                <a:lnTo>
                  <a:pt x="3311525" y="1958974"/>
                </a:lnTo>
                <a:lnTo>
                  <a:pt x="3321050" y="1904999"/>
                </a:lnTo>
                <a:lnTo>
                  <a:pt x="3324225" y="1857374"/>
                </a:lnTo>
                <a:lnTo>
                  <a:pt x="3324225" y="1835149"/>
                </a:lnTo>
                <a:lnTo>
                  <a:pt x="3317875" y="1819274"/>
                </a:lnTo>
                <a:lnTo>
                  <a:pt x="3311525" y="1806574"/>
                </a:lnTo>
                <a:lnTo>
                  <a:pt x="3298825" y="1797049"/>
                </a:lnTo>
                <a:lnTo>
                  <a:pt x="3254375" y="1784349"/>
                </a:lnTo>
                <a:lnTo>
                  <a:pt x="3197225" y="1768474"/>
                </a:lnTo>
                <a:lnTo>
                  <a:pt x="3159125" y="1762124"/>
                </a:lnTo>
                <a:lnTo>
                  <a:pt x="3117850" y="1755774"/>
                </a:lnTo>
                <a:lnTo>
                  <a:pt x="3019425" y="1746249"/>
                </a:lnTo>
                <a:lnTo>
                  <a:pt x="3019425" y="1609724"/>
                </a:lnTo>
                <a:lnTo>
                  <a:pt x="3019425" y="1555749"/>
                </a:lnTo>
                <a:lnTo>
                  <a:pt x="3016250" y="1533524"/>
                </a:lnTo>
                <a:lnTo>
                  <a:pt x="3009900" y="1520824"/>
                </a:lnTo>
                <a:lnTo>
                  <a:pt x="3003550" y="1511299"/>
                </a:lnTo>
                <a:lnTo>
                  <a:pt x="2990850" y="1501774"/>
                </a:lnTo>
                <a:lnTo>
                  <a:pt x="2968625" y="1498599"/>
                </a:lnTo>
                <a:lnTo>
                  <a:pt x="2943225" y="1498599"/>
                </a:lnTo>
                <a:lnTo>
                  <a:pt x="2762250" y="1498599"/>
                </a:lnTo>
                <a:close/>
                <a:moveTo>
                  <a:pt x="2077933" y="438148"/>
                </a:moveTo>
                <a:cubicBezTo>
                  <a:pt x="2061771" y="438148"/>
                  <a:pt x="2048669" y="451250"/>
                  <a:pt x="2048669" y="467412"/>
                </a:cubicBezTo>
                <a:lnTo>
                  <a:pt x="2048669" y="769928"/>
                </a:lnTo>
                <a:lnTo>
                  <a:pt x="2075397" y="778225"/>
                </a:lnTo>
                <a:cubicBezTo>
                  <a:pt x="2119967" y="797076"/>
                  <a:pt x="2155673" y="832782"/>
                  <a:pt x="2174524" y="877352"/>
                </a:cubicBezTo>
                <a:lnTo>
                  <a:pt x="2184888" y="928686"/>
                </a:lnTo>
                <a:lnTo>
                  <a:pt x="3371361" y="928686"/>
                </a:lnTo>
                <a:lnTo>
                  <a:pt x="3381725" y="877352"/>
                </a:lnTo>
                <a:cubicBezTo>
                  <a:pt x="3400577" y="832782"/>
                  <a:pt x="3436283" y="797076"/>
                  <a:pt x="3480853" y="778224"/>
                </a:cubicBezTo>
                <a:lnTo>
                  <a:pt x="3507582" y="769927"/>
                </a:lnTo>
                <a:lnTo>
                  <a:pt x="3507582" y="467412"/>
                </a:lnTo>
                <a:cubicBezTo>
                  <a:pt x="3507582" y="451250"/>
                  <a:pt x="3494480" y="438148"/>
                  <a:pt x="3478318" y="438148"/>
                </a:cubicBezTo>
                <a:close/>
                <a:moveTo>
                  <a:pt x="2060754" y="0"/>
                </a:moveTo>
                <a:lnTo>
                  <a:pt x="3495494" y="0"/>
                </a:lnTo>
                <a:cubicBezTo>
                  <a:pt x="3746344" y="0"/>
                  <a:pt x="3949699" y="203354"/>
                  <a:pt x="3949699" y="454204"/>
                </a:cubicBezTo>
                <a:lnTo>
                  <a:pt x="3949699" y="772638"/>
                </a:lnTo>
                <a:lnTo>
                  <a:pt x="3967697" y="778224"/>
                </a:lnTo>
                <a:cubicBezTo>
                  <a:pt x="4012267" y="797076"/>
                  <a:pt x="4047973" y="832782"/>
                  <a:pt x="4066824" y="877352"/>
                </a:cubicBezTo>
                <a:lnTo>
                  <a:pt x="4077188" y="928686"/>
                </a:lnTo>
                <a:lnTo>
                  <a:pt x="5316011" y="928686"/>
                </a:lnTo>
                <a:cubicBezTo>
                  <a:pt x="5450445" y="928686"/>
                  <a:pt x="5559425" y="1037666"/>
                  <a:pt x="5559425" y="1172100"/>
                </a:cubicBezTo>
                <a:lnTo>
                  <a:pt x="5559425" y="4355572"/>
                </a:lnTo>
                <a:cubicBezTo>
                  <a:pt x="5559425" y="4490006"/>
                  <a:pt x="5450445" y="4598986"/>
                  <a:pt x="5316011" y="4598986"/>
                </a:cubicBezTo>
                <a:lnTo>
                  <a:pt x="4950129" y="4598986"/>
                </a:lnTo>
                <a:lnTo>
                  <a:pt x="4924434" y="4637096"/>
                </a:lnTo>
                <a:cubicBezTo>
                  <a:pt x="4899919" y="4661611"/>
                  <a:pt x="4866052" y="4676774"/>
                  <a:pt x="4828643" y="4676774"/>
                </a:cubicBezTo>
                <a:lnTo>
                  <a:pt x="4572531" y="4676774"/>
                </a:lnTo>
                <a:cubicBezTo>
                  <a:pt x="4535123" y="4676774"/>
                  <a:pt x="4501256" y="4661611"/>
                  <a:pt x="4476740" y="4637096"/>
                </a:cubicBezTo>
                <a:lnTo>
                  <a:pt x="4451046" y="4598986"/>
                </a:lnTo>
                <a:lnTo>
                  <a:pt x="1063928" y="4598986"/>
                </a:lnTo>
                <a:lnTo>
                  <a:pt x="1038234" y="4637096"/>
                </a:lnTo>
                <a:cubicBezTo>
                  <a:pt x="1013719" y="4661611"/>
                  <a:pt x="979851" y="4676774"/>
                  <a:pt x="942443" y="4676774"/>
                </a:cubicBezTo>
                <a:lnTo>
                  <a:pt x="686331" y="4676774"/>
                </a:lnTo>
                <a:cubicBezTo>
                  <a:pt x="648922" y="4676774"/>
                  <a:pt x="615055" y="4661611"/>
                  <a:pt x="590540" y="4637096"/>
                </a:cubicBezTo>
                <a:lnTo>
                  <a:pt x="564846" y="4598986"/>
                </a:lnTo>
                <a:lnTo>
                  <a:pt x="243414" y="4598986"/>
                </a:lnTo>
                <a:cubicBezTo>
                  <a:pt x="108980" y="4598986"/>
                  <a:pt x="0" y="4490006"/>
                  <a:pt x="0" y="4355572"/>
                </a:cubicBezTo>
                <a:lnTo>
                  <a:pt x="0" y="1172100"/>
                </a:lnTo>
                <a:cubicBezTo>
                  <a:pt x="0" y="1037666"/>
                  <a:pt x="108980" y="928686"/>
                  <a:pt x="243414" y="928686"/>
                </a:cubicBezTo>
                <a:lnTo>
                  <a:pt x="1479061" y="928686"/>
                </a:lnTo>
                <a:lnTo>
                  <a:pt x="1489425" y="877352"/>
                </a:lnTo>
                <a:cubicBezTo>
                  <a:pt x="1508276" y="832782"/>
                  <a:pt x="1543982" y="797076"/>
                  <a:pt x="1588552" y="778225"/>
                </a:cubicBezTo>
                <a:lnTo>
                  <a:pt x="1606549" y="772638"/>
                </a:lnTo>
                <a:lnTo>
                  <a:pt x="1606549" y="454204"/>
                </a:lnTo>
                <a:cubicBezTo>
                  <a:pt x="1606549" y="203354"/>
                  <a:pt x="1809904" y="0"/>
                  <a:pt x="2060754" y="0"/>
                </a:cubicBezTo>
                <a:close/>
              </a:path>
            </a:pathLst>
          </a:custGeom>
          <a:solidFill>
            <a:srgbClr val="FFF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4312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  <p:bldP spid="14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建筑物, 墙壁, 室内&#10;&#10;已生成高可信度的说明">
            <a:extLst>
              <a:ext uri="{FF2B5EF4-FFF2-40B4-BE49-F238E27FC236}">
                <a16:creationId xmlns:a16="http://schemas.microsoft.com/office/drawing/2014/main" id="{16DD1120-AE54-4827-BE1F-4E20CE4AA4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2D0D3DD4-D889-434B-BCAB-271F6304F735}"/>
              </a:ext>
            </a:extLst>
          </p:cNvPr>
          <p:cNvGrpSpPr/>
          <p:nvPr/>
        </p:nvGrpSpPr>
        <p:grpSpPr>
          <a:xfrm>
            <a:off x="0" y="4728327"/>
            <a:ext cx="12191999" cy="2129673"/>
            <a:chOff x="0" y="4728327"/>
            <a:chExt cx="12191999" cy="2129673"/>
          </a:xfrm>
        </p:grpSpPr>
        <p:pic>
          <p:nvPicPr>
            <p:cNvPr id="6" name="图形 5">
              <a:extLst>
                <a:ext uri="{FF2B5EF4-FFF2-40B4-BE49-F238E27FC236}">
                  <a16:creationId xmlns:a16="http://schemas.microsoft.com/office/drawing/2014/main" id="{E342EFFB-4744-491F-B447-A748BBFCC91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r="42768"/>
            <a:stretch/>
          </p:blipFill>
          <p:spPr>
            <a:xfrm rot="5400000">
              <a:off x="2539663" y="2188665"/>
              <a:ext cx="2129672" cy="7208998"/>
            </a:xfrm>
            <a:prstGeom prst="rect">
              <a:avLst/>
            </a:prstGeom>
          </p:spPr>
        </p:pic>
        <p:pic>
          <p:nvPicPr>
            <p:cNvPr id="7" name="图形 6">
              <a:extLst>
                <a:ext uri="{FF2B5EF4-FFF2-40B4-BE49-F238E27FC236}">
                  <a16:creationId xmlns:a16="http://schemas.microsoft.com/office/drawing/2014/main" id="{47A8422A-C7DB-4D3A-9019-C93AEF165E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t="1201" r="42768"/>
            <a:stretch/>
          </p:blipFill>
          <p:spPr>
            <a:xfrm rot="5400000">
              <a:off x="7565965" y="2231966"/>
              <a:ext cx="2129673" cy="7122395"/>
            </a:xfrm>
            <a:prstGeom prst="rect">
              <a:avLst/>
            </a:prstGeom>
          </p:spPr>
        </p:pic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E18849FD-F70A-4B6C-BD58-3A45B84B0EB7}"/>
              </a:ext>
            </a:extLst>
          </p:cNvPr>
          <p:cNvGrpSpPr/>
          <p:nvPr/>
        </p:nvGrpSpPr>
        <p:grpSpPr>
          <a:xfrm>
            <a:off x="131047" y="1723474"/>
            <a:ext cx="3003552" cy="3004861"/>
            <a:chOff x="131047" y="1723474"/>
            <a:chExt cx="3003552" cy="3004861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1E54D722-7448-4E98-B611-38D680F16E6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31047" y="1723474"/>
              <a:ext cx="3003552" cy="3004861"/>
            </a:xfrm>
            <a:prstGeom prst="rect">
              <a:avLst/>
            </a:prstGeom>
          </p:spPr>
        </p:pic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213DEF81-8CB7-47FF-853A-6B6A20E0B0E6}"/>
                </a:ext>
              </a:extLst>
            </p:cNvPr>
            <p:cNvSpPr/>
            <p:nvPr/>
          </p:nvSpPr>
          <p:spPr>
            <a:xfrm>
              <a:off x="1068986" y="2680401"/>
              <a:ext cx="1091005" cy="1091005"/>
            </a:xfrm>
            <a:prstGeom prst="ellipse">
              <a:avLst/>
            </a:prstGeom>
            <a:solidFill>
              <a:srgbClr val="6B6C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C86F88F8-6783-4FF6-A6E5-1FC1F98D3813}"/>
                </a:ext>
              </a:extLst>
            </p:cNvPr>
            <p:cNvSpPr/>
            <p:nvPr/>
          </p:nvSpPr>
          <p:spPr>
            <a:xfrm>
              <a:off x="994905" y="2919233"/>
              <a:ext cx="123916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FFF5B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3A7DFC09-5BE9-4DF7-A76C-0CD526BDA5F4}"/>
              </a:ext>
            </a:extLst>
          </p:cNvPr>
          <p:cNvGrpSpPr/>
          <p:nvPr/>
        </p:nvGrpSpPr>
        <p:grpSpPr>
          <a:xfrm>
            <a:off x="3097929" y="1723474"/>
            <a:ext cx="3003552" cy="3004861"/>
            <a:chOff x="3097929" y="1723474"/>
            <a:chExt cx="3003552" cy="3004861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03F8910B-334C-4C72-A5AD-5851A4AE367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097929" y="1723474"/>
              <a:ext cx="3003552" cy="3004861"/>
            </a:xfrm>
            <a:prstGeom prst="rect">
              <a:avLst/>
            </a:prstGeom>
          </p:spPr>
        </p:pic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3117FB59-8FBA-4326-A3E4-A227DF4D28F4}"/>
                </a:ext>
              </a:extLst>
            </p:cNvPr>
            <p:cNvSpPr/>
            <p:nvPr/>
          </p:nvSpPr>
          <p:spPr>
            <a:xfrm>
              <a:off x="4043737" y="2680400"/>
              <a:ext cx="1091005" cy="1091005"/>
            </a:xfrm>
            <a:prstGeom prst="ellipse">
              <a:avLst/>
            </a:prstGeom>
            <a:solidFill>
              <a:srgbClr val="6B6C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2956CC12-8FE4-427C-9797-DB59D54510CD}"/>
                </a:ext>
              </a:extLst>
            </p:cNvPr>
            <p:cNvSpPr/>
            <p:nvPr/>
          </p:nvSpPr>
          <p:spPr>
            <a:xfrm>
              <a:off x="3957712" y="2902736"/>
              <a:ext cx="123916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FFF5B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51D501E1-36EF-48C0-86AE-DF62CAC87770}"/>
              </a:ext>
            </a:extLst>
          </p:cNvPr>
          <p:cNvGrpSpPr/>
          <p:nvPr/>
        </p:nvGrpSpPr>
        <p:grpSpPr>
          <a:xfrm>
            <a:off x="6064811" y="1723474"/>
            <a:ext cx="3003552" cy="3004861"/>
            <a:chOff x="6064811" y="1723474"/>
            <a:chExt cx="3003552" cy="3004861"/>
          </a:xfrm>
        </p:grpSpPr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6DC2972B-E9E1-48B9-8288-29E442EE654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064811" y="1723474"/>
              <a:ext cx="3003552" cy="3004861"/>
            </a:xfrm>
            <a:prstGeom prst="rect">
              <a:avLst/>
            </a:prstGeom>
          </p:spPr>
        </p:pic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FDCB5AA5-EDE8-4B8D-BB77-71AD1D038851}"/>
                </a:ext>
              </a:extLst>
            </p:cNvPr>
            <p:cNvSpPr/>
            <p:nvPr/>
          </p:nvSpPr>
          <p:spPr>
            <a:xfrm>
              <a:off x="7039419" y="2696897"/>
              <a:ext cx="1091005" cy="1091005"/>
            </a:xfrm>
            <a:prstGeom prst="ellipse">
              <a:avLst/>
            </a:prstGeom>
            <a:solidFill>
              <a:srgbClr val="6B6C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47F25C20-2B58-49B2-B9D4-0B3C0BAF9D97}"/>
                </a:ext>
              </a:extLst>
            </p:cNvPr>
            <p:cNvSpPr/>
            <p:nvPr/>
          </p:nvSpPr>
          <p:spPr>
            <a:xfrm>
              <a:off x="6975128" y="2919232"/>
              <a:ext cx="123916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FFF5B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7CC86D86-C620-416D-B755-00D1965E4C95}"/>
              </a:ext>
            </a:extLst>
          </p:cNvPr>
          <p:cNvGrpSpPr/>
          <p:nvPr/>
        </p:nvGrpSpPr>
        <p:grpSpPr>
          <a:xfrm>
            <a:off x="9068363" y="1723474"/>
            <a:ext cx="3003552" cy="3004861"/>
            <a:chOff x="9068363" y="1723474"/>
            <a:chExt cx="3003552" cy="3004861"/>
          </a:xfrm>
        </p:grpSpPr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4AB0B91B-4B33-4F06-977A-732DFBE2594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068363" y="1723474"/>
              <a:ext cx="3003552" cy="3004861"/>
            </a:xfrm>
            <a:prstGeom prst="rect">
              <a:avLst/>
            </a:prstGeom>
          </p:spPr>
        </p:pic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134634A9-A9C2-4497-9DE8-D2B9E35B7635}"/>
                </a:ext>
              </a:extLst>
            </p:cNvPr>
            <p:cNvSpPr/>
            <p:nvPr/>
          </p:nvSpPr>
          <p:spPr>
            <a:xfrm>
              <a:off x="10024636" y="2696897"/>
              <a:ext cx="1091005" cy="1091005"/>
            </a:xfrm>
            <a:prstGeom prst="ellipse">
              <a:avLst/>
            </a:prstGeom>
            <a:solidFill>
              <a:srgbClr val="6B6C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04791B25-4C02-43AF-AB71-88920F80C90C}"/>
                </a:ext>
              </a:extLst>
            </p:cNvPr>
            <p:cNvSpPr/>
            <p:nvPr/>
          </p:nvSpPr>
          <p:spPr>
            <a:xfrm>
              <a:off x="9950556" y="2902735"/>
              <a:ext cx="123916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FFF5B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B7A492D2-14D8-4E66-919B-38D54C0DB15C}"/>
              </a:ext>
            </a:extLst>
          </p:cNvPr>
          <p:cNvGrpSpPr/>
          <p:nvPr/>
        </p:nvGrpSpPr>
        <p:grpSpPr>
          <a:xfrm>
            <a:off x="0" y="0"/>
            <a:ext cx="12192001" cy="1731274"/>
            <a:chOff x="0" y="0"/>
            <a:chExt cx="12192001" cy="1731274"/>
          </a:xfrm>
        </p:grpSpPr>
        <p:pic>
          <p:nvPicPr>
            <p:cNvPr id="23" name="图形 22">
              <a:extLst>
                <a:ext uri="{FF2B5EF4-FFF2-40B4-BE49-F238E27FC236}">
                  <a16:creationId xmlns:a16="http://schemas.microsoft.com/office/drawing/2014/main" id="{4C8373EF-F145-4EE6-B7E6-6C1B6102EFD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51083" r="2392"/>
            <a:stretch/>
          </p:blipFill>
          <p:spPr>
            <a:xfrm rot="5400000">
              <a:off x="2738863" y="-2738863"/>
              <a:ext cx="1731272" cy="7208998"/>
            </a:xfrm>
            <a:prstGeom prst="rect">
              <a:avLst/>
            </a:prstGeom>
          </p:spPr>
        </p:pic>
        <p:pic>
          <p:nvPicPr>
            <p:cNvPr id="24" name="图形 23">
              <a:extLst>
                <a:ext uri="{FF2B5EF4-FFF2-40B4-BE49-F238E27FC236}">
                  <a16:creationId xmlns:a16="http://schemas.microsoft.com/office/drawing/2014/main" id="{3754A92F-D4C9-47B4-B013-60725DC0E13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51083" t="1201" r="2392"/>
            <a:stretch/>
          </p:blipFill>
          <p:spPr>
            <a:xfrm rot="5400000">
              <a:off x="7765166" y="-2695562"/>
              <a:ext cx="1731274" cy="712239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00369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建筑物, 墙壁, 室内&#10;&#10;已生成高可信度的说明">
            <a:extLst>
              <a:ext uri="{FF2B5EF4-FFF2-40B4-BE49-F238E27FC236}">
                <a16:creationId xmlns:a16="http://schemas.microsoft.com/office/drawing/2014/main" id="{16DD1120-AE54-4827-BE1F-4E20CE4AA4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3795FF0A-3228-41DD-8DBB-D78E98E63CFF}"/>
              </a:ext>
            </a:extLst>
          </p:cNvPr>
          <p:cNvGrpSpPr/>
          <p:nvPr/>
        </p:nvGrpSpPr>
        <p:grpSpPr>
          <a:xfrm>
            <a:off x="0" y="4728327"/>
            <a:ext cx="12191999" cy="2129673"/>
            <a:chOff x="0" y="4728327"/>
            <a:chExt cx="12191999" cy="2129673"/>
          </a:xfrm>
        </p:grpSpPr>
        <p:pic>
          <p:nvPicPr>
            <p:cNvPr id="6" name="图形 5">
              <a:extLst>
                <a:ext uri="{FF2B5EF4-FFF2-40B4-BE49-F238E27FC236}">
                  <a16:creationId xmlns:a16="http://schemas.microsoft.com/office/drawing/2014/main" id="{E342EFFB-4744-491F-B447-A748BBFCC91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r="42768"/>
            <a:stretch/>
          </p:blipFill>
          <p:spPr>
            <a:xfrm rot="5400000">
              <a:off x="2539663" y="2188665"/>
              <a:ext cx="2129672" cy="7208998"/>
            </a:xfrm>
            <a:prstGeom prst="rect">
              <a:avLst/>
            </a:prstGeom>
          </p:spPr>
        </p:pic>
        <p:pic>
          <p:nvPicPr>
            <p:cNvPr id="7" name="图形 6">
              <a:extLst>
                <a:ext uri="{FF2B5EF4-FFF2-40B4-BE49-F238E27FC236}">
                  <a16:creationId xmlns:a16="http://schemas.microsoft.com/office/drawing/2014/main" id="{47A8422A-C7DB-4D3A-9019-C93AEF165E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t="1201" r="42768"/>
            <a:stretch/>
          </p:blipFill>
          <p:spPr>
            <a:xfrm rot="5400000">
              <a:off x="7565965" y="2231966"/>
              <a:ext cx="2129673" cy="7122395"/>
            </a:xfrm>
            <a:prstGeom prst="rect">
              <a:avLst/>
            </a:prstGeom>
          </p:spPr>
        </p:pic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1DBD3A24-68EC-4FEA-A287-A5A4BFC5CAC4}"/>
              </a:ext>
            </a:extLst>
          </p:cNvPr>
          <p:cNvGrpSpPr/>
          <p:nvPr/>
        </p:nvGrpSpPr>
        <p:grpSpPr>
          <a:xfrm>
            <a:off x="4175124" y="310631"/>
            <a:ext cx="4105276" cy="4107065"/>
            <a:chOff x="131047" y="1723474"/>
            <a:chExt cx="3003552" cy="3004861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1E54D722-7448-4E98-B611-38D680F16E6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31047" y="1723474"/>
              <a:ext cx="3003552" cy="3004861"/>
            </a:xfrm>
            <a:prstGeom prst="rect">
              <a:avLst/>
            </a:prstGeom>
          </p:spPr>
        </p:pic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213DEF81-8CB7-47FF-853A-6B6A20E0B0E6}"/>
                </a:ext>
              </a:extLst>
            </p:cNvPr>
            <p:cNvSpPr/>
            <p:nvPr/>
          </p:nvSpPr>
          <p:spPr>
            <a:xfrm>
              <a:off x="1068986" y="2680401"/>
              <a:ext cx="1091005" cy="1091005"/>
            </a:xfrm>
            <a:prstGeom prst="ellipse">
              <a:avLst/>
            </a:prstGeom>
            <a:solidFill>
              <a:srgbClr val="6B6C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C86F88F8-6783-4FF6-A6E5-1FC1F98D3813}"/>
                </a:ext>
              </a:extLst>
            </p:cNvPr>
            <p:cNvSpPr/>
            <p:nvPr/>
          </p:nvSpPr>
          <p:spPr>
            <a:xfrm>
              <a:off x="994905" y="2919233"/>
              <a:ext cx="1239166" cy="6079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FFF5B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9349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9776597E-3BD0-4BF7-97EF-D62A1F66BEF7}"/>
              </a:ext>
            </a:extLst>
          </p:cNvPr>
          <p:cNvGrpSpPr/>
          <p:nvPr/>
        </p:nvGrpSpPr>
        <p:grpSpPr>
          <a:xfrm>
            <a:off x="3303221" y="1618594"/>
            <a:ext cx="5249863" cy="923330"/>
            <a:chOff x="2646363" y="1501775"/>
            <a:chExt cx="5249862" cy="923330"/>
          </a:xfrm>
        </p:grpSpPr>
        <p:sp>
          <p:nvSpPr>
            <p:cNvPr id="3" name="矩形 34">
              <a:extLst>
                <a:ext uri="{FF2B5EF4-FFF2-40B4-BE49-F238E27FC236}">
                  <a16:creationId xmlns:a16="http://schemas.microsoft.com/office/drawing/2014/main" id="{CE853308-FC79-4B03-A16C-4A7B253670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46363" y="1545464"/>
              <a:ext cx="5249862" cy="836547"/>
            </a:xfrm>
            <a:prstGeom prst="rect">
              <a:avLst/>
            </a:prstGeom>
            <a:noFill/>
            <a:ln>
              <a:solidFill>
                <a:srgbClr val="ADA095"/>
              </a:solidFill>
            </a:ln>
          </p:spPr>
          <p:txBody>
            <a:bodyPr anchor="ctr"/>
            <a:lstStyle/>
            <a:p>
              <a:pPr algn="ctr"/>
              <a:endParaRPr lang="zh-CN" altLang="zh-CN" sz="1351">
                <a:solidFill>
                  <a:srgbClr val="6B6C6D"/>
                </a:solidFill>
              </a:endParaRPr>
            </a:p>
          </p:txBody>
        </p:sp>
        <p:sp>
          <p:nvSpPr>
            <p:cNvPr id="4" name="直角三角形 35">
              <a:extLst>
                <a:ext uri="{FF2B5EF4-FFF2-40B4-BE49-F238E27FC236}">
                  <a16:creationId xmlns:a16="http://schemas.microsoft.com/office/drawing/2014/main" id="{C05CC629-2B81-4BB9-BC83-0C6076234D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46363" y="1545464"/>
              <a:ext cx="835167" cy="836547"/>
            </a:xfrm>
            <a:prstGeom prst="rtTriangle">
              <a:avLst/>
            </a:prstGeom>
            <a:solidFill>
              <a:srgbClr val="FFF5BD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1351">
                <a:solidFill>
                  <a:srgbClr val="6B6C6D"/>
                </a:solidFill>
              </a:endParaRPr>
            </a:p>
          </p:txBody>
        </p:sp>
        <p:sp>
          <p:nvSpPr>
            <p:cNvPr id="5" name="直角三角形 36">
              <a:extLst>
                <a:ext uri="{FF2B5EF4-FFF2-40B4-BE49-F238E27FC236}">
                  <a16:creationId xmlns:a16="http://schemas.microsoft.com/office/drawing/2014/main" id="{1D293663-09DF-4755-88CE-98E12308C548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2646363" y="1545464"/>
              <a:ext cx="835167" cy="836547"/>
            </a:xfrm>
            <a:prstGeom prst="rtTriangle">
              <a:avLst/>
            </a:prstGeom>
            <a:solidFill>
              <a:srgbClr val="6B6C6D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1351" dirty="0">
                <a:solidFill>
                  <a:srgbClr val="6B6C6D"/>
                </a:solidFill>
              </a:endParaRPr>
            </a:p>
          </p:txBody>
        </p:sp>
        <p:sp>
          <p:nvSpPr>
            <p:cNvPr id="6" name="文本框 37">
              <a:extLst>
                <a:ext uri="{FF2B5EF4-FFF2-40B4-BE49-F238E27FC236}">
                  <a16:creationId xmlns:a16="http://schemas.microsoft.com/office/drawing/2014/main" id="{073374D9-BA64-4836-A3AD-FEFED8678F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39367" y="1501775"/>
              <a:ext cx="449162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5400" dirty="0">
                  <a:solidFill>
                    <a:schemeClr val="bg1"/>
                  </a:solidFill>
                  <a:latin typeface="Impact" panose="020B0806030902050204" pitchFamily="34" charset="0"/>
                  <a:sym typeface="Impact" panose="020B0806030902050204" pitchFamily="34" charset="0"/>
                </a:rPr>
                <a:t>1</a:t>
              </a:r>
              <a:endParaRPr lang="zh-CN" altLang="en-US" sz="5400" dirty="0">
                <a:solidFill>
                  <a:schemeClr val="bg1"/>
                </a:solidFill>
                <a:latin typeface="Impact" panose="020B0806030902050204" pitchFamily="34" charset="0"/>
                <a:sym typeface="Impact" panose="020B0806030902050204" pitchFamily="34" charset="0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E832F6A0-46EE-4791-AD28-35CF2269A502}"/>
                </a:ext>
              </a:extLst>
            </p:cNvPr>
            <p:cNvSpPr/>
            <p:nvPr/>
          </p:nvSpPr>
          <p:spPr>
            <a:xfrm>
              <a:off x="2990730" y="1545464"/>
              <a:ext cx="279466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rgbClr val="6B6C6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3D3ED039-CF04-40B8-8914-11BE23BEAD20}"/>
                </a:ext>
              </a:extLst>
            </p:cNvPr>
            <p:cNvSpPr/>
            <p:nvPr/>
          </p:nvSpPr>
          <p:spPr>
            <a:xfrm>
              <a:off x="3674559" y="1850298"/>
              <a:ext cx="314354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rgbClr val="6B6C6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C8F52C23-0134-40AB-BBDF-A183B04F484F}"/>
              </a:ext>
            </a:extLst>
          </p:cNvPr>
          <p:cNvGrpSpPr/>
          <p:nvPr/>
        </p:nvGrpSpPr>
        <p:grpSpPr>
          <a:xfrm>
            <a:off x="3303221" y="2637769"/>
            <a:ext cx="5249863" cy="923330"/>
            <a:chOff x="2646363" y="2520950"/>
            <a:chExt cx="5249862" cy="923330"/>
          </a:xfrm>
        </p:grpSpPr>
        <p:sp>
          <p:nvSpPr>
            <p:cNvPr id="10" name="矩形 67">
              <a:extLst>
                <a:ext uri="{FF2B5EF4-FFF2-40B4-BE49-F238E27FC236}">
                  <a16:creationId xmlns:a16="http://schemas.microsoft.com/office/drawing/2014/main" id="{C564B2E3-00CF-4D4B-AE3E-550A450FDD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46363" y="2564639"/>
              <a:ext cx="5249862" cy="836547"/>
            </a:xfrm>
            <a:prstGeom prst="rect">
              <a:avLst/>
            </a:prstGeom>
            <a:noFill/>
            <a:ln w="9525">
              <a:solidFill>
                <a:srgbClr val="ADA095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1351">
                <a:solidFill>
                  <a:srgbClr val="6B6C6D"/>
                </a:solidFill>
              </a:endParaRPr>
            </a:p>
          </p:txBody>
        </p:sp>
        <p:sp>
          <p:nvSpPr>
            <p:cNvPr id="11" name="直角三角形 68">
              <a:extLst>
                <a:ext uri="{FF2B5EF4-FFF2-40B4-BE49-F238E27FC236}">
                  <a16:creationId xmlns:a16="http://schemas.microsoft.com/office/drawing/2014/main" id="{EB9E72CF-1159-42C4-BD36-24CB281D01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46363" y="2564639"/>
              <a:ext cx="835167" cy="836547"/>
            </a:xfrm>
            <a:prstGeom prst="rtTriangle">
              <a:avLst/>
            </a:prstGeom>
            <a:solidFill>
              <a:srgbClr val="FFF5BD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1351" dirty="0">
                <a:solidFill>
                  <a:srgbClr val="6B6C6D"/>
                </a:solidFill>
              </a:endParaRPr>
            </a:p>
          </p:txBody>
        </p:sp>
        <p:sp>
          <p:nvSpPr>
            <p:cNvPr id="12" name="直角三角形 69">
              <a:extLst>
                <a:ext uri="{FF2B5EF4-FFF2-40B4-BE49-F238E27FC236}">
                  <a16:creationId xmlns:a16="http://schemas.microsoft.com/office/drawing/2014/main" id="{F1CC4ECE-DAA6-45F5-87CF-EFF2E7621D70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2646363" y="2564639"/>
              <a:ext cx="835167" cy="836547"/>
            </a:xfrm>
            <a:prstGeom prst="rtTriangle">
              <a:avLst/>
            </a:prstGeom>
            <a:solidFill>
              <a:srgbClr val="6B6C6D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1351" dirty="0">
                <a:solidFill>
                  <a:srgbClr val="6B6C6D"/>
                </a:solidFill>
              </a:endParaRPr>
            </a:p>
          </p:txBody>
        </p:sp>
        <p:sp>
          <p:nvSpPr>
            <p:cNvPr id="13" name="文本框 70">
              <a:extLst>
                <a:ext uri="{FF2B5EF4-FFF2-40B4-BE49-F238E27FC236}">
                  <a16:creationId xmlns:a16="http://schemas.microsoft.com/office/drawing/2014/main" id="{FE1E58F0-FA5B-407F-A7A0-207EBDEF51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97688" y="2520950"/>
              <a:ext cx="532517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5400" dirty="0">
                  <a:solidFill>
                    <a:schemeClr val="bg1"/>
                  </a:solidFill>
                  <a:latin typeface="Impact" panose="020B0806030902050204" pitchFamily="34" charset="0"/>
                  <a:sym typeface="Impact" panose="020B0806030902050204" pitchFamily="34" charset="0"/>
                </a:rPr>
                <a:t>2</a:t>
              </a:r>
              <a:endParaRPr lang="zh-CN" altLang="en-US" sz="5400" dirty="0">
                <a:solidFill>
                  <a:schemeClr val="bg1"/>
                </a:solidFill>
                <a:latin typeface="Impact" panose="020B0806030902050204" pitchFamily="34" charset="0"/>
                <a:sym typeface="Impact" panose="020B0806030902050204" pitchFamily="34" charset="0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4DED31DF-7F57-4F96-A769-ACA38B7F6958}"/>
                </a:ext>
              </a:extLst>
            </p:cNvPr>
            <p:cNvSpPr/>
            <p:nvPr/>
          </p:nvSpPr>
          <p:spPr>
            <a:xfrm>
              <a:off x="2990730" y="2604953"/>
              <a:ext cx="279466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rgbClr val="6B6C6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DE742B08-623D-4C18-AC1F-2965AC2E367E}"/>
                </a:ext>
              </a:extLst>
            </p:cNvPr>
            <p:cNvSpPr/>
            <p:nvPr/>
          </p:nvSpPr>
          <p:spPr>
            <a:xfrm>
              <a:off x="3674559" y="2909786"/>
              <a:ext cx="314354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rgbClr val="6B6C6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BFA4F46C-3980-48EA-A230-690EA4D9774C}"/>
              </a:ext>
            </a:extLst>
          </p:cNvPr>
          <p:cNvGrpSpPr/>
          <p:nvPr/>
        </p:nvGrpSpPr>
        <p:grpSpPr>
          <a:xfrm>
            <a:off x="3303221" y="3658535"/>
            <a:ext cx="5249863" cy="923330"/>
            <a:chOff x="2646363" y="3541713"/>
            <a:chExt cx="5249862" cy="923330"/>
          </a:xfrm>
        </p:grpSpPr>
        <p:sp>
          <p:nvSpPr>
            <p:cNvPr id="17" name="矩形 39">
              <a:extLst>
                <a:ext uri="{FF2B5EF4-FFF2-40B4-BE49-F238E27FC236}">
                  <a16:creationId xmlns:a16="http://schemas.microsoft.com/office/drawing/2014/main" id="{29E99152-B2B2-45DE-8EA6-FDABF8B397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46363" y="3585327"/>
              <a:ext cx="5249862" cy="835109"/>
            </a:xfrm>
            <a:prstGeom prst="rect">
              <a:avLst/>
            </a:prstGeom>
            <a:noFill/>
            <a:ln w="9525">
              <a:solidFill>
                <a:srgbClr val="ADA095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1351">
                <a:solidFill>
                  <a:srgbClr val="6B6C6D"/>
                </a:solidFill>
              </a:endParaRPr>
            </a:p>
          </p:txBody>
        </p:sp>
        <p:sp>
          <p:nvSpPr>
            <p:cNvPr id="18" name="直角三角形 40">
              <a:extLst>
                <a:ext uri="{FF2B5EF4-FFF2-40B4-BE49-F238E27FC236}">
                  <a16:creationId xmlns:a16="http://schemas.microsoft.com/office/drawing/2014/main" id="{54402E21-FDE4-46C2-9DF0-F6705FDDA3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46363" y="3585327"/>
              <a:ext cx="835167" cy="835109"/>
            </a:xfrm>
            <a:prstGeom prst="rtTriangle">
              <a:avLst/>
            </a:prstGeom>
            <a:solidFill>
              <a:srgbClr val="FFF5BD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1351" dirty="0">
                <a:solidFill>
                  <a:srgbClr val="6B6C6D"/>
                </a:solidFill>
              </a:endParaRPr>
            </a:p>
          </p:txBody>
        </p:sp>
        <p:sp>
          <p:nvSpPr>
            <p:cNvPr id="19" name="直角三角形 41">
              <a:extLst>
                <a:ext uri="{FF2B5EF4-FFF2-40B4-BE49-F238E27FC236}">
                  <a16:creationId xmlns:a16="http://schemas.microsoft.com/office/drawing/2014/main" id="{D1680090-1F0D-4AB2-9CFE-87D01C50C81E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2646363" y="3585327"/>
              <a:ext cx="835167" cy="835109"/>
            </a:xfrm>
            <a:prstGeom prst="rtTriangle">
              <a:avLst/>
            </a:prstGeom>
            <a:solidFill>
              <a:srgbClr val="6B6C6D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1351" dirty="0">
                <a:solidFill>
                  <a:srgbClr val="6B6C6D"/>
                </a:solidFill>
              </a:endParaRPr>
            </a:p>
          </p:txBody>
        </p:sp>
        <p:sp>
          <p:nvSpPr>
            <p:cNvPr id="20" name="文本框 42">
              <a:extLst>
                <a:ext uri="{FF2B5EF4-FFF2-40B4-BE49-F238E27FC236}">
                  <a16:creationId xmlns:a16="http://schemas.microsoft.com/office/drawing/2014/main" id="{CC127E15-EF2A-4692-A915-3A04F0532D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8071" y="3541713"/>
              <a:ext cx="551753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5400" dirty="0">
                  <a:solidFill>
                    <a:schemeClr val="bg1"/>
                  </a:solidFill>
                  <a:latin typeface="Impact" panose="020B0806030902050204" pitchFamily="34" charset="0"/>
                  <a:sym typeface="Impact" panose="020B0806030902050204" pitchFamily="34" charset="0"/>
                </a:rPr>
                <a:t>3</a:t>
              </a:r>
              <a:endParaRPr lang="zh-CN" altLang="en-US" sz="5400" dirty="0">
                <a:solidFill>
                  <a:schemeClr val="bg1"/>
                </a:solidFill>
                <a:latin typeface="Impact" panose="020B0806030902050204" pitchFamily="34" charset="0"/>
                <a:sym typeface="Impact" panose="020B0806030902050204" pitchFamily="34" charset="0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8AD2A973-73A0-4013-AC36-A651FF4880AB}"/>
                </a:ext>
              </a:extLst>
            </p:cNvPr>
            <p:cNvSpPr/>
            <p:nvPr/>
          </p:nvSpPr>
          <p:spPr>
            <a:xfrm>
              <a:off x="2990730" y="3632029"/>
              <a:ext cx="279466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rgbClr val="6B6C6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420A9BDF-C190-4A10-AD0B-39F01ECF877E}"/>
                </a:ext>
              </a:extLst>
            </p:cNvPr>
            <p:cNvSpPr/>
            <p:nvPr/>
          </p:nvSpPr>
          <p:spPr>
            <a:xfrm>
              <a:off x="3674559" y="3936862"/>
              <a:ext cx="314354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rgbClr val="6B6C6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BB92220F-DB18-4E29-9915-1579BB2A6710}"/>
              </a:ext>
            </a:extLst>
          </p:cNvPr>
          <p:cNvGrpSpPr/>
          <p:nvPr/>
        </p:nvGrpSpPr>
        <p:grpSpPr>
          <a:xfrm>
            <a:off x="3303221" y="4677705"/>
            <a:ext cx="5249863" cy="923330"/>
            <a:chOff x="2646363" y="4560888"/>
            <a:chExt cx="5249862" cy="923331"/>
          </a:xfrm>
        </p:grpSpPr>
        <p:sp>
          <p:nvSpPr>
            <p:cNvPr id="24" name="矩形 53">
              <a:extLst>
                <a:ext uri="{FF2B5EF4-FFF2-40B4-BE49-F238E27FC236}">
                  <a16:creationId xmlns:a16="http://schemas.microsoft.com/office/drawing/2014/main" id="{1E2FCA0B-F01B-4BA5-A3B1-ACDC87F090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46363" y="4604577"/>
              <a:ext cx="5249862" cy="836547"/>
            </a:xfrm>
            <a:prstGeom prst="rect">
              <a:avLst/>
            </a:prstGeom>
            <a:noFill/>
            <a:ln w="9525">
              <a:solidFill>
                <a:srgbClr val="ADA095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1351">
                <a:solidFill>
                  <a:srgbClr val="6B6C6D"/>
                </a:solidFill>
              </a:endParaRPr>
            </a:p>
          </p:txBody>
        </p:sp>
        <p:sp>
          <p:nvSpPr>
            <p:cNvPr id="25" name="直角三角形 54">
              <a:extLst>
                <a:ext uri="{FF2B5EF4-FFF2-40B4-BE49-F238E27FC236}">
                  <a16:creationId xmlns:a16="http://schemas.microsoft.com/office/drawing/2014/main" id="{0BB7E3AD-FA92-4F16-83C2-A163CCC5D9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46363" y="4604577"/>
              <a:ext cx="835167" cy="836547"/>
            </a:xfrm>
            <a:prstGeom prst="rtTriangle">
              <a:avLst/>
            </a:prstGeom>
            <a:solidFill>
              <a:srgbClr val="FFF5BD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1351" dirty="0">
                <a:solidFill>
                  <a:srgbClr val="6B6C6D"/>
                </a:solidFill>
              </a:endParaRPr>
            </a:p>
          </p:txBody>
        </p:sp>
        <p:sp>
          <p:nvSpPr>
            <p:cNvPr id="26" name="直角三角形 55">
              <a:extLst>
                <a:ext uri="{FF2B5EF4-FFF2-40B4-BE49-F238E27FC236}">
                  <a16:creationId xmlns:a16="http://schemas.microsoft.com/office/drawing/2014/main" id="{DFE18A49-0E99-4E8E-AF45-D633270763C4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2646363" y="4604577"/>
              <a:ext cx="835167" cy="836547"/>
            </a:xfrm>
            <a:prstGeom prst="rtTriangle">
              <a:avLst/>
            </a:prstGeom>
            <a:solidFill>
              <a:srgbClr val="6B6C6D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1351" dirty="0">
                <a:solidFill>
                  <a:srgbClr val="6B6C6D"/>
                </a:solidFill>
              </a:endParaRPr>
            </a:p>
          </p:txBody>
        </p:sp>
        <p:sp>
          <p:nvSpPr>
            <p:cNvPr id="27" name="文本框 56">
              <a:extLst>
                <a:ext uri="{FF2B5EF4-FFF2-40B4-BE49-F238E27FC236}">
                  <a16:creationId xmlns:a16="http://schemas.microsoft.com/office/drawing/2014/main" id="{37A2C3BE-A987-4BD4-BE91-52AC099E4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98489" y="4560888"/>
              <a:ext cx="530915" cy="923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5400" dirty="0">
                  <a:solidFill>
                    <a:schemeClr val="bg1"/>
                  </a:solidFill>
                  <a:latin typeface="Impact" panose="020B0806030902050204" pitchFamily="34" charset="0"/>
                  <a:sym typeface="Impact" panose="020B0806030902050204" pitchFamily="34" charset="0"/>
                </a:rPr>
                <a:t>4</a:t>
              </a:r>
              <a:endParaRPr lang="zh-CN" altLang="en-US" sz="5400" dirty="0">
                <a:solidFill>
                  <a:schemeClr val="bg1"/>
                </a:solidFill>
                <a:latin typeface="Impact" panose="020B0806030902050204" pitchFamily="34" charset="0"/>
                <a:sym typeface="Impact" panose="020B0806030902050204" pitchFamily="34" charset="0"/>
              </a:endParaRP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1A28209B-9509-4DEE-ACFE-99134D2B6A6E}"/>
                </a:ext>
              </a:extLst>
            </p:cNvPr>
            <p:cNvSpPr/>
            <p:nvPr/>
          </p:nvSpPr>
          <p:spPr>
            <a:xfrm>
              <a:off x="3011072" y="4634067"/>
              <a:ext cx="279466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rgbClr val="6B6C6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67D6CD73-8C84-468C-B936-42FACC217849}"/>
                </a:ext>
              </a:extLst>
            </p:cNvPr>
            <p:cNvSpPr/>
            <p:nvPr/>
          </p:nvSpPr>
          <p:spPr>
            <a:xfrm>
              <a:off x="3694902" y="4938899"/>
              <a:ext cx="314354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rgbClr val="6B6C6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55372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7E0CC9E-1461-4868-97BC-90A132F746A0}"/>
              </a:ext>
            </a:extLst>
          </p:cNvPr>
          <p:cNvGrpSpPr/>
          <p:nvPr/>
        </p:nvGrpSpPr>
        <p:grpSpPr>
          <a:xfrm>
            <a:off x="2165233" y="2389903"/>
            <a:ext cx="7123728" cy="863004"/>
            <a:chOff x="2493" y="4141"/>
            <a:chExt cx="14578" cy="1674"/>
          </a:xfrm>
        </p:grpSpPr>
        <p:grpSp>
          <p:nvGrpSpPr>
            <p:cNvPr id="3" name="Group 1">
              <a:extLst>
                <a:ext uri="{FF2B5EF4-FFF2-40B4-BE49-F238E27FC236}">
                  <a16:creationId xmlns:a16="http://schemas.microsoft.com/office/drawing/2014/main" id="{2A1205C6-2DFA-43E5-BEF6-D7AA51DA4487}"/>
                </a:ext>
              </a:extLst>
            </p:cNvPr>
            <p:cNvGrpSpPr/>
            <p:nvPr/>
          </p:nvGrpSpPr>
          <p:grpSpPr>
            <a:xfrm>
              <a:off x="5881" y="4221"/>
              <a:ext cx="2973" cy="1549"/>
              <a:chOff x="3913901" y="5865040"/>
              <a:chExt cx="3322518" cy="1730427"/>
            </a:xfrm>
          </p:grpSpPr>
          <p:cxnSp>
            <p:nvCxnSpPr>
              <p:cNvPr id="38" name="直接连接符 84">
                <a:extLst>
                  <a:ext uri="{FF2B5EF4-FFF2-40B4-BE49-F238E27FC236}">
                    <a16:creationId xmlns:a16="http://schemas.microsoft.com/office/drawing/2014/main" id="{A0627C08-73E8-4B24-8F74-229988AF06FB}"/>
                  </a:ext>
                </a:extLst>
              </p:cNvPr>
              <p:cNvCxnSpPr/>
              <p:nvPr/>
            </p:nvCxnSpPr>
            <p:spPr>
              <a:xfrm flipV="1">
                <a:off x="5664989" y="6731856"/>
                <a:ext cx="1571430" cy="1"/>
              </a:xfrm>
              <a:prstGeom prst="line">
                <a:avLst/>
              </a:prstGeom>
              <a:noFill/>
              <a:ln w="38100">
                <a:solidFill>
                  <a:srgbClr val="ADA095"/>
                </a:solidFill>
                <a:tailEnd type="oval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39" name="弧形 85">
                <a:extLst>
                  <a:ext uri="{FF2B5EF4-FFF2-40B4-BE49-F238E27FC236}">
                    <a16:creationId xmlns:a16="http://schemas.microsoft.com/office/drawing/2014/main" id="{040E6B23-B640-483E-8E00-16D9763A549B}"/>
                  </a:ext>
                </a:extLst>
              </p:cNvPr>
              <p:cNvSpPr/>
              <p:nvPr/>
            </p:nvSpPr>
            <p:spPr>
              <a:xfrm rot="16200000">
                <a:off x="3913901" y="5865040"/>
                <a:ext cx="1730427" cy="1730428"/>
              </a:xfrm>
              <a:prstGeom prst="arc">
                <a:avLst>
                  <a:gd name="adj1" fmla="val 2657162"/>
                  <a:gd name="adj2" fmla="val 8176062"/>
                </a:avLst>
              </a:prstGeom>
              <a:noFill/>
              <a:ln w="38100">
                <a:solidFill>
                  <a:srgbClr val="ADA09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555">
                  <a:solidFill>
                    <a:srgbClr val="6B6C6D"/>
                  </a:solidFill>
                  <a:latin typeface="Calibri Light" panose="020F0302020204030204"/>
                </a:endParaRPr>
              </a:p>
            </p:txBody>
          </p:sp>
        </p:grpSp>
        <p:grpSp>
          <p:nvGrpSpPr>
            <p:cNvPr id="4" name="Group 53">
              <a:extLst>
                <a:ext uri="{FF2B5EF4-FFF2-40B4-BE49-F238E27FC236}">
                  <a16:creationId xmlns:a16="http://schemas.microsoft.com/office/drawing/2014/main" id="{D41C61CD-4EA5-4768-B3FB-24DF9DADD0AC}"/>
                </a:ext>
              </a:extLst>
            </p:cNvPr>
            <p:cNvGrpSpPr/>
            <p:nvPr/>
          </p:nvGrpSpPr>
          <p:grpSpPr>
            <a:xfrm>
              <a:off x="2493" y="4154"/>
              <a:ext cx="1660" cy="1661"/>
              <a:chOff x="7683929" y="9649657"/>
              <a:chExt cx="1999231" cy="1999752"/>
            </a:xfrm>
          </p:grpSpPr>
          <p:grpSp>
            <p:nvGrpSpPr>
              <p:cNvPr id="34" name="Group 78">
                <a:extLst>
                  <a:ext uri="{FF2B5EF4-FFF2-40B4-BE49-F238E27FC236}">
                    <a16:creationId xmlns:a16="http://schemas.microsoft.com/office/drawing/2014/main" id="{28DBFFB8-D41C-4037-B586-D4979EFA0B71}"/>
                  </a:ext>
                </a:extLst>
              </p:cNvPr>
              <p:cNvGrpSpPr/>
              <p:nvPr/>
            </p:nvGrpSpPr>
            <p:grpSpPr>
              <a:xfrm rot="21316916">
                <a:off x="7683929" y="9649657"/>
                <a:ext cx="1999231" cy="1999752"/>
                <a:chOff x="5013110" y="5059616"/>
                <a:chExt cx="3378533" cy="3379413"/>
              </a:xfrm>
            </p:grpSpPr>
            <p:sp>
              <p:nvSpPr>
                <p:cNvPr id="36" name="Oval 81">
                  <a:extLst>
                    <a:ext uri="{FF2B5EF4-FFF2-40B4-BE49-F238E27FC236}">
                      <a16:creationId xmlns:a16="http://schemas.microsoft.com/office/drawing/2014/main" id="{1656B340-B807-4184-B885-FFD2E95CFC13}"/>
                    </a:ext>
                  </a:extLst>
                </p:cNvPr>
                <p:cNvSpPr/>
                <p:nvPr/>
              </p:nvSpPr>
              <p:spPr>
                <a:xfrm>
                  <a:off x="5013110" y="5059616"/>
                  <a:ext cx="3378533" cy="3379413"/>
                </a:xfrm>
                <a:prstGeom prst="ellipse">
                  <a:avLst/>
                </a:prstGeom>
                <a:solidFill>
                  <a:schemeClr val="bg1">
                    <a:lumMod val="75000"/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6777" tIns="43389" rIns="86777" bIns="43389" rtlCol="0" anchor="ctr"/>
                <a:lstStyle/>
                <a:p>
                  <a:pPr algn="ctr"/>
                  <a:endParaRPr lang="bg-BG" sz="1013">
                    <a:solidFill>
                      <a:srgbClr val="6B6C6D"/>
                    </a:solidFill>
                    <a:latin typeface="Calibri Light" panose="020F0302020204030204"/>
                  </a:endParaRPr>
                </a:p>
              </p:txBody>
            </p:sp>
            <p:sp>
              <p:nvSpPr>
                <p:cNvPr id="37" name="Oval 82">
                  <a:extLst>
                    <a:ext uri="{FF2B5EF4-FFF2-40B4-BE49-F238E27FC236}">
                      <a16:creationId xmlns:a16="http://schemas.microsoft.com/office/drawing/2014/main" id="{D0E42C6F-D83A-421F-BA80-A5CEA3D0BCBD}"/>
                    </a:ext>
                  </a:extLst>
                </p:cNvPr>
                <p:cNvSpPr/>
                <p:nvPr/>
              </p:nvSpPr>
              <p:spPr>
                <a:xfrm>
                  <a:off x="5286107" y="5332685"/>
                  <a:ext cx="2832537" cy="2833275"/>
                </a:xfrm>
                <a:prstGeom prst="ellipse">
                  <a:avLst/>
                </a:prstGeom>
                <a:solidFill>
                  <a:srgbClr val="6B6C6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6777" tIns="43389" rIns="86777" bIns="43389" rtlCol="0" anchor="ctr"/>
                <a:lstStyle/>
                <a:p>
                  <a:pPr algn="ctr"/>
                  <a:endParaRPr lang="bg-BG" sz="1013">
                    <a:solidFill>
                      <a:srgbClr val="6B6C6D"/>
                    </a:solidFill>
                    <a:latin typeface="Calibri Light" panose="020F0302020204030204"/>
                  </a:endParaRPr>
                </a:p>
              </p:txBody>
            </p:sp>
          </p:grpSp>
          <p:sp>
            <p:nvSpPr>
              <p:cNvPr id="35" name="Freeform 3">
                <a:extLst>
                  <a:ext uri="{FF2B5EF4-FFF2-40B4-BE49-F238E27FC236}">
                    <a16:creationId xmlns:a16="http://schemas.microsoft.com/office/drawing/2014/main" id="{015073E5-816A-473D-ABD9-337D98113D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300770" y="10295371"/>
                <a:ext cx="804670" cy="648009"/>
              </a:xfrm>
              <a:custGeom>
                <a:avLst/>
                <a:gdLst>
                  <a:gd name="T0" fmla="*/ 487 w 497"/>
                  <a:gd name="T1" fmla="*/ 71 h 400"/>
                  <a:gd name="T2" fmla="*/ 487 w 497"/>
                  <a:gd name="T3" fmla="*/ 71 h 400"/>
                  <a:gd name="T4" fmla="*/ 372 w 497"/>
                  <a:gd name="T5" fmla="*/ 0 h 400"/>
                  <a:gd name="T6" fmla="*/ 354 w 497"/>
                  <a:gd name="T7" fmla="*/ 0 h 400"/>
                  <a:gd name="T8" fmla="*/ 248 w 497"/>
                  <a:gd name="T9" fmla="*/ 71 h 400"/>
                  <a:gd name="T10" fmla="*/ 142 w 497"/>
                  <a:gd name="T11" fmla="*/ 0 h 400"/>
                  <a:gd name="T12" fmla="*/ 123 w 497"/>
                  <a:gd name="T13" fmla="*/ 0 h 400"/>
                  <a:gd name="T14" fmla="*/ 8 w 497"/>
                  <a:gd name="T15" fmla="*/ 71 h 400"/>
                  <a:gd name="T16" fmla="*/ 0 w 497"/>
                  <a:gd name="T17" fmla="*/ 89 h 400"/>
                  <a:gd name="T18" fmla="*/ 0 w 497"/>
                  <a:gd name="T19" fmla="*/ 382 h 400"/>
                  <a:gd name="T20" fmla="*/ 8 w 497"/>
                  <a:gd name="T21" fmla="*/ 390 h 400"/>
                  <a:gd name="T22" fmla="*/ 26 w 497"/>
                  <a:gd name="T23" fmla="*/ 390 h 400"/>
                  <a:gd name="T24" fmla="*/ 132 w 497"/>
                  <a:gd name="T25" fmla="*/ 328 h 400"/>
                  <a:gd name="T26" fmla="*/ 239 w 497"/>
                  <a:gd name="T27" fmla="*/ 390 h 400"/>
                  <a:gd name="T28" fmla="*/ 257 w 497"/>
                  <a:gd name="T29" fmla="*/ 390 h 400"/>
                  <a:gd name="T30" fmla="*/ 363 w 497"/>
                  <a:gd name="T31" fmla="*/ 328 h 400"/>
                  <a:gd name="T32" fmla="*/ 470 w 497"/>
                  <a:gd name="T33" fmla="*/ 390 h 400"/>
                  <a:gd name="T34" fmla="*/ 478 w 497"/>
                  <a:gd name="T35" fmla="*/ 399 h 400"/>
                  <a:gd name="T36" fmla="*/ 487 w 497"/>
                  <a:gd name="T37" fmla="*/ 390 h 400"/>
                  <a:gd name="T38" fmla="*/ 496 w 497"/>
                  <a:gd name="T39" fmla="*/ 382 h 400"/>
                  <a:gd name="T40" fmla="*/ 496 w 497"/>
                  <a:gd name="T41" fmla="*/ 89 h 400"/>
                  <a:gd name="T42" fmla="*/ 487 w 497"/>
                  <a:gd name="T43" fmla="*/ 71 h 400"/>
                  <a:gd name="T44" fmla="*/ 115 w 497"/>
                  <a:gd name="T45" fmla="*/ 293 h 400"/>
                  <a:gd name="T46" fmla="*/ 115 w 497"/>
                  <a:gd name="T47" fmla="*/ 293 h 400"/>
                  <a:gd name="T48" fmla="*/ 35 w 497"/>
                  <a:gd name="T49" fmla="*/ 346 h 400"/>
                  <a:gd name="T50" fmla="*/ 35 w 497"/>
                  <a:gd name="T51" fmla="*/ 98 h 400"/>
                  <a:gd name="T52" fmla="*/ 115 w 497"/>
                  <a:gd name="T53" fmla="*/ 44 h 400"/>
                  <a:gd name="T54" fmla="*/ 115 w 497"/>
                  <a:gd name="T55" fmla="*/ 293 h 400"/>
                  <a:gd name="T56" fmla="*/ 230 w 497"/>
                  <a:gd name="T57" fmla="*/ 346 h 400"/>
                  <a:gd name="T58" fmla="*/ 230 w 497"/>
                  <a:gd name="T59" fmla="*/ 346 h 400"/>
                  <a:gd name="T60" fmla="*/ 150 w 497"/>
                  <a:gd name="T61" fmla="*/ 293 h 400"/>
                  <a:gd name="T62" fmla="*/ 150 w 497"/>
                  <a:gd name="T63" fmla="*/ 44 h 400"/>
                  <a:gd name="T64" fmla="*/ 230 w 497"/>
                  <a:gd name="T65" fmla="*/ 98 h 400"/>
                  <a:gd name="T66" fmla="*/ 230 w 497"/>
                  <a:gd name="T67" fmla="*/ 346 h 400"/>
                  <a:gd name="T68" fmla="*/ 345 w 497"/>
                  <a:gd name="T69" fmla="*/ 293 h 400"/>
                  <a:gd name="T70" fmla="*/ 345 w 497"/>
                  <a:gd name="T71" fmla="*/ 293 h 400"/>
                  <a:gd name="T72" fmla="*/ 266 w 497"/>
                  <a:gd name="T73" fmla="*/ 346 h 400"/>
                  <a:gd name="T74" fmla="*/ 266 w 497"/>
                  <a:gd name="T75" fmla="*/ 98 h 400"/>
                  <a:gd name="T76" fmla="*/ 345 w 497"/>
                  <a:gd name="T77" fmla="*/ 44 h 400"/>
                  <a:gd name="T78" fmla="*/ 345 w 497"/>
                  <a:gd name="T79" fmla="*/ 293 h 400"/>
                  <a:gd name="T80" fmla="*/ 461 w 497"/>
                  <a:gd name="T81" fmla="*/ 346 h 400"/>
                  <a:gd name="T82" fmla="*/ 461 w 497"/>
                  <a:gd name="T83" fmla="*/ 346 h 400"/>
                  <a:gd name="T84" fmla="*/ 380 w 497"/>
                  <a:gd name="T85" fmla="*/ 293 h 400"/>
                  <a:gd name="T86" fmla="*/ 380 w 497"/>
                  <a:gd name="T87" fmla="*/ 44 h 400"/>
                  <a:gd name="T88" fmla="*/ 461 w 497"/>
                  <a:gd name="T89" fmla="*/ 98 h 400"/>
                  <a:gd name="T90" fmla="*/ 461 w 497"/>
                  <a:gd name="T91" fmla="*/ 346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97" h="400">
                    <a:moveTo>
                      <a:pt x="487" y="71"/>
                    </a:moveTo>
                    <a:lnTo>
                      <a:pt x="487" y="71"/>
                    </a:lnTo>
                    <a:cubicBezTo>
                      <a:pt x="372" y="0"/>
                      <a:pt x="372" y="0"/>
                      <a:pt x="372" y="0"/>
                    </a:cubicBezTo>
                    <a:cubicBezTo>
                      <a:pt x="363" y="0"/>
                      <a:pt x="363" y="0"/>
                      <a:pt x="354" y="0"/>
                    </a:cubicBezTo>
                    <a:cubicBezTo>
                      <a:pt x="248" y="71"/>
                      <a:pt x="248" y="71"/>
                      <a:pt x="248" y="71"/>
                    </a:cubicBezTo>
                    <a:cubicBezTo>
                      <a:pt x="142" y="0"/>
                      <a:pt x="142" y="0"/>
                      <a:pt x="142" y="0"/>
                    </a:cubicBezTo>
                    <a:cubicBezTo>
                      <a:pt x="132" y="0"/>
                      <a:pt x="132" y="0"/>
                      <a:pt x="123" y="0"/>
                    </a:cubicBezTo>
                    <a:cubicBezTo>
                      <a:pt x="8" y="71"/>
                      <a:pt x="8" y="71"/>
                      <a:pt x="8" y="71"/>
                    </a:cubicBezTo>
                    <a:cubicBezTo>
                      <a:pt x="0" y="80"/>
                      <a:pt x="0" y="80"/>
                      <a:pt x="0" y="89"/>
                    </a:cubicBezTo>
                    <a:cubicBezTo>
                      <a:pt x="0" y="382"/>
                      <a:pt x="0" y="382"/>
                      <a:pt x="0" y="382"/>
                    </a:cubicBezTo>
                    <a:cubicBezTo>
                      <a:pt x="0" y="382"/>
                      <a:pt x="0" y="390"/>
                      <a:pt x="8" y="390"/>
                    </a:cubicBezTo>
                    <a:cubicBezTo>
                      <a:pt x="8" y="399"/>
                      <a:pt x="17" y="399"/>
                      <a:pt x="26" y="390"/>
                    </a:cubicBezTo>
                    <a:cubicBezTo>
                      <a:pt x="132" y="328"/>
                      <a:pt x="132" y="328"/>
                      <a:pt x="132" y="328"/>
                    </a:cubicBezTo>
                    <a:cubicBezTo>
                      <a:pt x="239" y="390"/>
                      <a:pt x="239" y="390"/>
                      <a:pt x="239" y="390"/>
                    </a:cubicBezTo>
                    <a:cubicBezTo>
                      <a:pt x="248" y="399"/>
                      <a:pt x="248" y="399"/>
                      <a:pt x="257" y="390"/>
                    </a:cubicBezTo>
                    <a:cubicBezTo>
                      <a:pt x="363" y="328"/>
                      <a:pt x="363" y="328"/>
                      <a:pt x="363" y="328"/>
                    </a:cubicBezTo>
                    <a:cubicBezTo>
                      <a:pt x="470" y="390"/>
                      <a:pt x="470" y="390"/>
                      <a:pt x="470" y="390"/>
                    </a:cubicBezTo>
                    <a:cubicBezTo>
                      <a:pt x="470" y="399"/>
                      <a:pt x="478" y="399"/>
                      <a:pt x="478" y="399"/>
                    </a:cubicBezTo>
                    <a:cubicBezTo>
                      <a:pt x="478" y="399"/>
                      <a:pt x="487" y="399"/>
                      <a:pt x="487" y="390"/>
                    </a:cubicBezTo>
                    <a:cubicBezTo>
                      <a:pt x="496" y="390"/>
                      <a:pt x="496" y="382"/>
                      <a:pt x="496" y="382"/>
                    </a:cubicBezTo>
                    <a:cubicBezTo>
                      <a:pt x="496" y="89"/>
                      <a:pt x="496" y="89"/>
                      <a:pt x="496" y="89"/>
                    </a:cubicBezTo>
                    <a:cubicBezTo>
                      <a:pt x="496" y="80"/>
                      <a:pt x="496" y="80"/>
                      <a:pt x="487" y="71"/>
                    </a:cubicBezTo>
                    <a:close/>
                    <a:moveTo>
                      <a:pt x="115" y="293"/>
                    </a:moveTo>
                    <a:lnTo>
                      <a:pt x="115" y="293"/>
                    </a:lnTo>
                    <a:cubicBezTo>
                      <a:pt x="35" y="346"/>
                      <a:pt x="35" y="346"/>
                      <a:pt x="35" y="346"/>
                    </a:cubicBezTo>
                    <a:cubicBezTo>
                      <a:pt x="35" y="98"/>
                      <a:pt x="35" y="98"/>
                      <a:pt x="35" y="98"/>
                    </a:cubicBezTo>
                    <a:cubicBezTo>
                      <a:pt x="115" y="44"/>
                      <a:pt x="115" y="44"/>
                      <a:pt x="115" y="44"/>
                    </a:cubicBezTo>
                    <a:lnTo>
                      <a:pt x="115" y="293"/>
                    </a:lnTo>
                    <a:close/>
                    <a:moveTo>
                      <a:pt x="230" y="346"/>
                    </a:moveTo>
                    <a:lnTo>
                      <a:pt x="230" y="346"/>
                    </a:lnTo>
                    <a:cubicBezTo>
                      <a:pt x="150" y="293"/>
                      <a:pt x="150" y="293"/>
                      <a:pt x="150" y="293"/>
                    </a:cubicBezTo>
                    <a:cubicBezTo>
                      <a:pt x="150" y="44"/>
                      <a:pt x="150" y="44"/>
                      <a:pt x="150" y="44"/>
                    </a:cubicBezTo>
                    <a:cubicBezTo>
                      <a:pt x="230" y="98"/>
                      <a:pt x="230" y="98"/>
                      <a:pt x="230" y="98"/>
                    </a:cubicBezTo>
                    <a:lnTo>
                      <a:pt x="230" y="346"/>
                    </a:lnTo>
                    <a:close/>
                    <a:moveTo>
                      <a:pt x="345" y="293"/>
                    </a:moveTo>
                    <a:lnTo>
                      <a:pt x="345" y="293"/>
                    </a:lnTo>
                    <a:cubicBezTo>
                      <a:pt x="266" y="346"/>
                      <a:pt x="266" y="346"/>
                      <a:pt x="266" y="346"/>
                    </a:cubicBezTo>
                    <a:cubicBezTo>
                      <a:pt x="266" y="98"/>
                      <a:pt x="266" y="98"/>
                      <a:pt x="266" y="98"/>
                    </a:cubicBezTo>
                    <a:cubicBezTo>
                      <a:pt x="345" y="44"/>
                      <a:pt x="345" y="44"/>
                      <a:pt x="345" y="44"/>
                    </a:cubicBezTo>
                    <a:lnTo>
                      <a:pt x="345" y="293"/>
                    </a:lnTo>
                    <a:close/>
                    <a:moveTo>
                      <a:pt x="461" y="346"/>
                    </a:moveTo>
                    <a:lnTo>
                      <a:pt x="461" y="346"/>
                    </a:lnTo>
                    <a:cubicBezTo>
                      <a:pt x="380" y="293"/>
                      <a:pt x="380" y="293"/>
                      <a:pt x="380" y="293"/>
                    </a:cubicBezTo>
                    <a:cubicBezTo>
                      <a:pt x="380" y="44"/>
                      <a:pt x="380" y="44"/>
                      <a:pt x="380" y="44"/>
                    </a:cubicBezTo>
                    <a:cubicBezTo>
                      <a:pt x="461" y="98"/>
                      <a:pt x="461" y="98"/>
                      <a:pt x="461" y="98"/>
                    </a:cubicBezTo>
                    <a:lnTo>
                      <a:pt x="461" y="34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1013" dirty="0">
                  <a:solidFill>
                    <a:srgbClr val="6B6C6D"/>
                  </a:solidFill>
                  <a:latin typeface="Calibri Light" panose="020F0302020204030204"/>
                </a:endParaRPr>
              </a:p>
            </p:txBody>
          </p:sp>
        </p:grpSp>
        <p:grpSp>
          <p:nvGrpSpPr>
            <p:cNvPr id="5" name="Group 54">
              <a:extLst>
                <a:ext uri="{FF2B5EF4-FFF2-40B4-BE49-F238E27FC236}">
                  <a16:creationId xmlns:a16="http://schemas.microsoft.com/office/drawing/2014/main" id="{E70E0AC5-0B6E-439E-878B-E0BCEFC5B995}"/>
                </a:ext>
              </a:extLst>
            </p:cNvPr>
            <p:cNvGrpSpPr/>
            <p:nvPr/>
          </p:nvGrpSpPr>
          <p:grpSpPr>
            <a:xfrm>
              <a:off x="12236" y="4154"/>
              <a:ext cx="1660" cy="1661"/>
              <a:chOff x="14361737" y="2978422"/>
              <a:chExt cx="1999231" cy="1999752"/>
            </a:xfrm>
          </p:grpSpPr>
          <p:grpSp>
            <p:nvGrpSpPr>
              <p:cNvPr id="30" name="Group 74">
                <a:extLst>
                  <a:ext uri="{FF2B5EF4-FFF2-40B4-BE49-F238E27FC236}">
                    <a16:creationId xmlns:a16="http://schemas.microsoft.com/office/drawing/2014/main" id="{BFB2F0AE-A901-42EC-A6D0-88681B699191}"/>
                  </a:ext>
                </a:extLst>
              </p:cNvPr>
              <p:cNvGrpSpPr/>
              <p:nvPr/>
            </p:nvGrpSpPr>
            <p:grpSpPr>
              <a:xfrm rot="21316916">
                <a:off x="14361737" y="2978422"/>
                <a:ext cx="1999231" cy="1999752"/>
                <a:chOff x="5013110" y="5059616"/>
                <a:chExt cx="3378533" cy="3379413"/>
              </a:xfrm>
            </p:grpSpPr>
            <p:sp>
              <p:nvSpPr>
                <p:cNvPr id="32" name="Oval 76">
                  <a:extLst>
                    <a:ext uri="{FF2B5EF4-FFF2-40B4-BE49-F238E27FC236}">
                      <a16:creationId xmlns:a16="http://schemas.microsoft.com/office/drawing/2014/main" id="{04CF61CF-322D-4BE8-A22D-0A35E716D92F}"/>
                    </a:ext>
                  </a:extLst>
                </p:cNvPr>
                <p:cNvSpPr/>
                <p:nvPr/>
              </p:nvSpPr>
              <p:spPr>
                <a:xfrm>
                  <a:off x="5013110" y="5059616"/>
                  <a:ext cx="3378533" cy="3379413"/>
                </a:xfrm>
                <a:prstGeom prst="ellipse">
                  <a:avLst/>
                </a:prstGeom>
                <a:solidFill>
                  <a:srgbClr val="C6BDB5">
                    <a:alpha val="3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6777" tIns="43389" rIns="86777" bIns="43389" rtlCol="0" anchor="ctr"/>
                <a:lstStyle/>
                <a:p>
                  <a:pPr algn="ctr"/>
                  <a:endParaRPr lang="bg-BG" sz="1013">
                    <a:solidFill>
                      <a:srgbClr val="6B6C6D"/>
                    </a:solidFill>
                    <a:latin typeface="Calibri Light" panose="020F0302020204030204"/>
                  </a:endParaRPr>
                </a:p>
              </p:txBody>
            </p:sp>
            <p:sp>
              <p:nvSpPr>
                <p:cNvPr id="33" name="Oval 77">
                  <a:extLst>
                    <a:ext uri="{FF2B5EF4-FFF2-40B4-BE49-F238E27FC236}">
                      <a16:creationId xmlns:a16="http://schemas.microsoft.com/office/drawing/2014/main" id="{4559A9FB-6253-4916-B411-FAC96B9DA336}"/>
                    </a:ext>
                  </a:extLst>
                </p:cNvPr>
                <p:cNvSpPr/>
                <p:nvPr/>
              </p:nvSpPr>
              <p:spPr>
                <a:xfrm>
                  <a:off x="5288102" y="5329028"/>
                  <a:ext cx="2832537" cy="2833273"/>
                </a:xfrm>
                <a:prstGeom prst="ellipse">
                  <a:avLst/>
                </a:prstGeom>
                <a:solidFill>
                  <a:srgbClr val="FFF5BD"/>
                </a:solidFill>
                <a:ln>
                  <a:solidFill>
                    <a:srgbClr val="ADA09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6777" tIns="43389" rIns="86777" bIns="43389" rtlCol="0" anchor="ctr"/>
                <a:lstStyle/>
                <a:p>
                  <a:pPr algn="ctr"/>
                  <a:endParaRPr lang="bg-BG" sz="1013" dirty="0">
                    <a:solidFill>
                      <a:srgbClr val="6B6C6D"/>
                    </a:solidFill>
                    <a:latin typeface="Calibri Light" panose="020F0302020204030204"/>
                  </a:endParaRPr>
                </a:p>
              </p:txBody>
            </p:sp>
          </p:grpSp>
          <p:sp>
            <p:nvSpPr>
              <p:cNvPr id="31" name="Freeform 22">
                <a:extLst>
                  <a:ext uri="{FF2B5EF4-FFF2-40B4-BE49-F238E27FC236}">
                    <a16:creationId xmlns:a16="http://schemas.microsoft.com/office/drawing/2014/main" id="{E09EDBD8-47A5-408B-AA9F-FB45775864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014064" y="3584307"/>
                <a:ext cx="747702" cy="747708"/>
              </a:xfrm>
              <a:custGeom>
                <a:avLst/>
                <a:gdLst>
                  <a:gd name="T0" fmla="*/ 230 w 461"/>
                  <a:gd name="T1" fmla="*/ 8 h 461"/>
                  <a:gd name="T2" fmla="*/ 230 w 461"/>
                  <a:gd name="T3" fmla="*/ 8 h 461"/>
                  <a:gd name="T4" fmla="*/ 0 w 461"/>
                  <a:gd name="T5" fmla="*/ 239 h 461"/>
                  <a:gd name="T6" fmla="*/ 230 w 461"/>
                  <a:gd name="T7" fmla="*/ 460 h 461"/>
                  <a:gd name="T8" fmla="*/ 460 w 461"/>
                  <a:gd name="T9" fmla="*/ 230 h 461"/>
                  <a:gd name="T10" fmla="*/ 230 w 461"/>
                  <a:gd name="T11" fmla="*/ 8 h 461"/>
                  <a:gd name="T12" fmla="*/ 230 w 461"/>
                  <a:gd name="T13" fmla="*/ 35 h 461"/>
                  <a:gd name="T14" fmla="*/ 230 w 461"/>
                  <a:gd name="T15" fmla="*/ 35 h 461"/>
                  <a:gd name="T16" fmla="*/ 319 w 461"/>
                  <a:gd name="T17" fmla="*/ 53 h 461"/>
                  <a:gd name="T18" fmla="*/ 291 w 461"/>
                  <a:gd name="T19" fmla="*/ 106 h 461"/>
                  <a:gd name="T20" fmla="*/ 230 w 461"/>
                  <a:gd name="T21" fmla="*/ 97 h 461"/>
                  <a:gd name="T22" fmla="*/ 168 w 461"/>
                  <a:gd name="T23" fmla="*/ 106 h 461"/>
                  <a:gd name="T24" fmla="*/ 141 w 461"/>
                  <a:gd name="T25" fmla="*/ 53 h 461"/>
                  <a:gd name="T26" fmla="*/ 230 w 461"/>
                  <a:gd name="T27" fmla="*/ 35 h 461"/>
                  <a:gd name="T28" fmla="*/ 106 w 461"/>
                  <a:gd name="T29" fmla="*/ 292 h 461"/>
                  <a:gd name="T30" fmla="*/ 106 w 461"/>
                  <a:gd name="T31" fmla="*/ 292 h 461"/>
                  <a:gd name="T32" fmla="*/ 53 w 461"/>
                  <a:gd name="T33" fmla="*/ 327 h 461"/>
                  <a:gd name="T34" fmla="*/ 35 w 461"/>
                  <a:gd name="T35" fmla="*/ 239 h 461"/>
                  <a:gd name="T36" fmla="*/ 53 w 461"/>
                  <a:gd name="T37" fmla="*/ 141 h 461"/>
                  <a:gd name="T38" fmla="*/ 106 w 461"/>
                  <a:gd name="T39" fmla="*/ 167 h 461"/>
                  <a:gd name="T40" fmla="*/ 88 w 461"/>
                  <a:gd name="T41" fmla="*/ 230 h 461"/>
                  <a:gd name="T42" fmla="*/ 106 w 461"/>
                  <a:gd name="T43" fmla="*/ 292 h 461"/>
                  <a:gd name="T44" fmla="*/ 230 w 461"/>
                  <a:gd name="T45" fmla="*/ 433 h 461"/>
                  <a:gd name="T46" fmla="*/ 230 w 461"/>
                  <a:gd name="T47" fmla="*/ 433 h 461"/>
                  <a:gd name="T48" fmla="*/ 141 w 461"/>
                  <a:gd name="T49" fmla="*/ 407 h 461"/>
                  <a:gd name="T50" fmla="*/ 168 w 461"/>
                  <a:gd name="T51" fmla="*/ 354 h 461"/>
                  <a:gd name="T52" fmla="*/ 230 w 461"/>
                  <a:gd name="T53" fmla="*/ 372 h 461"/>
                  <a:gd name="T54" fmla="*/ 291 w 461"/>
                  <a:gd name="T55" fmla="*/ 354 h 461"/>
                  <a:gd name="T56" fmla="*/ 319 w 461"/>
                  <a:gd name="T57" fmla="*/ 407 h 461"/>
                  <a:gd name="T58" fmla="*/ 230 w 461"/>
                  <a:gd name="T59" fmla="*/ 433 h 461"/>
                  <a:gd name="T60" fmla="*/ 230 w 461"/>
                  <a:gd name="T61" fmla="*/ 345 h 461"/>
                  <a:gd name="T62" fmla="*/ 230 w 461"/>
                  <a:gd name="T63" fmla="*/ 345 h 461"/>
                  <a:gd name="T64" fmla="*/ 124 w 461"/>
                  <a:gd name="T65" fmla="*/ 230 h 461"/>
                  <a:gd name="T66" fmla="*/ 230 w 461"/>
                  <a:gd name="T67" fmla="*/ 123 h 461"/>
                  <a:gd name="T68" fmla="*/ 336 w 461"/>
                  <a:gd name="T69" fmla="*/ 230 h 461"/>
                  <a:gd name="T70" fmla="*/ 230 w 461"/>
                  <a:gd name="T71" fmla="*/ 345 h 461"/>
                  <a:gd name="T72" fmla="*/ 354 w 461"/>
                  <a:gd name="T73" fmla="*/ 292 h 461"/>
                  <a:gd name="T74" fmla="*/ 354 w 461"/>
                  <a:gd name="T75" fmla="*/ 292 h 461"/>
                  <a:gd name="T76" fmla="*/ 372 w 461"/>
                  <a:gd name="T77" fmla="*/ 230 h 461"/>
                  <a:gd name="T78" fmla="*/ 354 w 461"/>
                  <a:gd name="T79" fmla="*/ 167 h 461"/>
                  <a:gd name="T80" fmla="*/ 407 w 461"/>
                  <a:gd name="T81" fmla="*/ 141 h 461"/>
                  <a:gd name="T82" fmla="*/ 425 w 461"/>
                  <a:gd name="T83" fmla="*/ 230 h 461"/>
                  <a:gd name="T84" fmla="*/ 407 w 461"/>
                  <a:gd name="T85" fmla="*/ 327 h 461"/>
                  <a:gd name="T86" fmla="*/ 354 w 461"/>
                  <a:gd name="T87" fmla="*/ 292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61" h="461">
                    <a:moveTo>
                      <a:pt x="230" y="8"/>
                    </a:moveTo>
                    <a:lnTo>
                      <a:pt x="230" y="8"/>
                    </a:lnTo>
                    <a:cubicBezTo>
                      <a:pt x="97" y="8"/>
                      <a:pt x="0" y="106"/>
                      <a:pt x="0" y="239"/>
                    </a:cubicBezTo>
                    <a:cubicBezTo>
                      <a:pt x="0" y="363"/>
                      <a:pt x="106" y="460"/>
                      <a:pt x="230" y="460"/>
                    </a:cubicBezTo>
                    <a:cubicBezTo>
                      <a:pt x="363" y="460"/>
                      <a:pt x="460" y="354"/>
                      <a:pt x="460" y="230"/>
                    </a:cubicBezTo>
                    <a:cubicBezTo>
                      <a:pt x="460" y="106"/>
                      <a:pt x="354" y="0"/>
                      <a:pt x="230" y="8"/>
                    </a:cubicBezTo>
                    <a:close/>
                    <a:moveTo>
                      <a:pt x="230" y="35"/>
                    </a:moveTo>
                    <a:lnTo>
                      <a:pt x="230" y="35"/>
                    </a:lnTo>
                    <a:cubicBezTo>
                      <a:pt x="256" y="35"/>
                      <a:pt x="291" y="44"/>
                      <a:pt x="319" y="53"/>
                    </a:cubicBezTo>
                    <a:cubicBezTo>
                      <a:pt x="291" y="106"/>
                      <a:pt x="291" y="106"/>
                      <a:pt x="291" y="106"/>
                    </a:cubicBezTo>
                    <a:cubicBezTo>
                      <a:pt x="275" y="97"/>
                      <a:pt x="247" y="97"/>
                      <a:pt x="230" y="97"/>
                    </a:cubicBezTo>
                    <a:cubicBezTo>
                      <a:pt x="203" y="97"/>
                      <a:pt x="185" y="97"/>
                      <a:pt x="168" y="106"/>
                    </a:cubicBezTo>
                    <a:cubicBezTo>
                      <a:pt x="141" y="53"/>
                      <a:pt x="141" y="53"/>
                      <a:pt x="141" y="53"/>
                    </a:cubicBezTo>
                    <a:cubicBezTo>
                      <a:pt x="168" y="44"/>
                      <a:pt x="194" y="35"/>
                      <a:pt x="230" y="35"/>
                    </a:cubicBezTo>
                    <a:close/>
                    <a:moveTo>
                      <a:pt x="106" y="292"/>
                    </a:moveTo>
                    <a:lnTo>
                      <a:pt x="106" y="292"/>
                    </a:lnTo>
                    <a:cubicBezTo>
                      <a:pt x="53" y="327"/>
                      <a:pt x="53" y="327"/>
                      <a:pt x="53" y="327"/>
                    </a:cubicBezTo>
                    <a:cubicBezTo>
                      <a:pt x="35" y="301"/>
                      <a:pt x="35" y="265"/>
                      <a:pt x="35" y="239"/>
                    </a:cubicBezTo>
                    <a:cubicBezTo>
                      <a:pt x="26" y="204"/>
                      <a:pt x="35" y="167"/>
                      <a:pt x="53" y="141"/>
                    </a:cubicBezTo>
                    <a:cubicBezTo>
                      <a:pt x="106" y="167"/>
                      <a:pt x="106" y="167"/>
                      <a:pt x="106" y="167"/>
                    </a:cubicBezTo>
                    <a:cubicBezTo>
                      <a:pt x="97" y="185"/>
                      <a:pt x="88" y="212"/>
                      <a:pt x="88" y="230"/>
                    </a:cubicBezTo>
                    <a:cubicBezTo>
                      <a:pt x="88" y="257"/>
                      <a:pt x="97" y="274"/>
                      <a:pt x="106" y="292"/>
                    </a:cubicBezTo>
                    <a:close/>
                    <a:moveTo>
                      <a:pt x="230" y="433"/>
                    </a:moveTo>
                    <a:lnTo>
                      <a:pt x="230" y="433"/>
                    </a:lnTo>
                    <a:cubicBezTo>
                      <a:pt x="194" y="433"/>
                      <a:pt x="168" y="425"/>
                      <a:pt x="141" y="407"/>
                    </a:cubicBezTo>
                    <a:cubicBezTo>
                      <a:pt x="168" y="354"/>
                      <a:pt x="168" y="354"/>
                      <a:pt x="168" y="354"/>
                    </a:cubicBezTo>
                    <a:cubicBezTo>
                      <a:pt x="185" y="363"/>
                      <a:pt x="203" y="372"/>
                      <a:pt x="230" y="372"/>
                    </a:cubicBezTo>
                    <a:cubicBezTo>
                      <a:pt x="247" y="372"/>
                      <a:pt x="275" y="363"/>
                      <a:pt x="291" y="354"/>
                    </a:cubicBezTo>
                    <a:cubicBezTo>
                      <a:pt x="319" y="407"/>
                      <a:pt x="319" y="407"/>
                      <a:pt x="319" y="407"/>
                    </a:cubicBezTo>
                    <a:cubicBezTo>
                      <a:pt x="291" y="425"/>
                      <a:pt x="266" y="433"/>
                      <a:pt x="230" y="433"/>
                    </a:cubicBezTo>
                    <a:close/>
                    <a:moveTo>
                      <a:pt x="230" y="345"/>
                    </a:moveTo>
                    <a:lnTo>
                      <a:pt x="230" y="345"/>
                    </a:lnTo>
                    <a:cubicBezTo>
                      <a:pt x="168" y="345"/>
                      <a:pt x="124" y="292"/>
                      <a:pt x="124" y="230"/>
                    </a:cubicBezTo>
                    <a:cubicBezTo>
                      <a:pt x="124" y="167"/>
                      <a:pt x="168" y="123"/>
                      <a:pt x="230" y="123"/>
                    </a:cubicBezTo>
                    <a:cubicBezTo>
                      <a:pt x="291" y="123"/>
                      <a:pt x="336" y="167"/>
                      <a:pt x="336" y="230"/>
                    </a:cubicBezTo>
                    <a:cubicBezTo>
                      <a:pt x="336" y="292"/>
                      <a:pt x="291" y="345"/>
                      <a:pt x="230" y="345"/>
                    </a:cubicBezTo>
                    <a:close/>
                    <a:moveTo>
                      <a:pt x="354" y="292"/>
                    </a:moveTo>
                    <a:lnTo>
                      <a:pt x="354" y="292"/>
                    </a:lnTo>
                    <a:cubicBezTo>
                      <a:pt x="363" y="274"/>
                      <a:pt x="372" y="257"/>
                      <a:pt x="372" y="230"/>
                    </a:cubicBezTo>
                    <a:cubicBezTo>
                      <a:pt x="372" y="212"/>
                      <a:pt x="363" y="185"/>
                      <a:pt x="354" y="167"/>
                    </a:cubicBezTo>
                    <a:cubicBezTo>
                      <a:pt x="407" y="141"/>
                      <a:pt x="407" y="141"/>
                      <a:pt x="407" y="141"/>
                    </a:cubicBezTo>
                    <a:cubicBezTo>
                      <a:pt x="416" y="167"/>
                      <a:pt x="425" y="195"/>
                      <a:pt x="425" y="230"/>
                    </a:cubicBezTo>
                    <a:cubicBezTo>
                      <a:pt x="425" y="265"/>
                      <a:pt x="416" y="292"/>
                      <a:pt x="407" y="327"/>
                    </a:cubicBezTo>
                    <a:lnTo>
                      <a:pt x="354" y="292"/>
                    </a:lnTo>
                    <a:close/>
                  </a:path>
                </a:pathLst>
              </a:custGeom>
              <a:solidFill>
                <a:srgbClr val="C6BDB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1013" dirty="0">
                  <a:solidFill>
                    <a:srgbClr val="6B6C6D"/>
                  </a:solidFill>
                  <a:latin typeface="Calibri Light" panose="020F0302020204030204"/>
                </a:endParaRPr>
              </a:p>
            </p:txBody>
          </p:sp>
        </p:grpSp>
        <p:grpSp>
          <p:nvGrpSpPr>
            <p:cNvPr id="6" name="Group 55">
              <a:extLst>
                <a:ext uri="{FF2B5EF4-FFF2-40B4-BE49-F238E27FC236}">
                  <a16:creationId xmlns:a16="http://schemas.microsoft.com/office/drawing/2014/main" id="{DCC3D2A8-B3D4-429C-9F50-FC7EC2E8433C}"/>
                </a:ext>
              </a:extLst>
            </p:cNvPr>
            <p:cNvGrpSpPr/>
            <p:nvPr/>
          </p:nvGrpSpPr>
          <p:grpSpPr>
            <a:xfrm>
              <a:off x="8987" y="4146"/>
              <a:ext cx="1660" cy="1661"/>
              <a:chOff x="12208441" y="5274469"/>
              <a:chExt cx="1999231" cy="1999752"/>
            </a:xfrm>
          </p:grpSpPr>
          <p:grpSp>
            <p:nvGrpSpPr>
              <p:cNvPr id="26" name="Group 61">
                <a:extLst>
                  <a:ext uri="{FF2B5EF4-FFF2-40B4-BE49-F238E27FC236}">
                    <a16:creationId xmlns:a16="http://schemas.microsoft.com/office/drawing/2014/main" id="{42E48DBD-8F46-48E3-B985-F5C222A61D69}"/>
                  </a:ext>
                </a:extLst>
              </p:cNvPr>
              <p:cNvGrpSpPr/>
              <p:nvPr/>
            </p:nvGrpSpPr>
            <p:grpSpPr>
              <a:xfrm rot="21316916">
                <a:off x="12208441" y="5274469"/>
                <a:ext cx="1999231" cy="1999752"/>
                <a:chOff x="5013110" y="5059616"/>
                <a:chExt cx="3378533" cy="3379413"/>
              </a:xfrm>
            </p:grpSpPr>
            <p:sp>
              <p:nvSpPr>
                <p:cNvPr id="28" name="Oval 63">
                  <a:extLst>
                    <a:ext uri="{FF2B5EF4-FFF2-40B4-BE49-F238E27FC236}">
                      <a16:creationId xmlns:a16="http://schemas.microsoft.com/office/drawing/2014/main" id="{256C9251-3994-435E-83E2-67028CB00A7E}"/>
                    </a:ext>
                  </a:extLst>
                </p:cNvPr>
                <p:cNvSpPr/>
                <p:nvPr/>
              </p:nvSpPr>
              <p:spPr>
                <a:xfrm>
                  <a:off x="5013110" y="5059616"/>
                  <a:ext cx="3378533" cy="3379413"/>
                </a:xfrm>
                <a:prstGeom prst="ellipse">
                  <a:avLst/>
                </a:prstGeom>
                <a:solidFill>
                  <a:schemeClr val="bg1">
                    <a:lumMod val="75000"/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6777" tIns="43389" rIns="86777" bIns="43389" rtlCol="0" anchor="ctr"/>
                <a:lstStyle/>
                <a:p>
                  <a:pPr algn="ctr"/>
                  <a:endParaRPr lang="bg-BG" sz="1013" dirty="0">
                    <a:solidFill>
                      <a:srgbClr val="6B6C6D"/>
                    </a:solidFill>
                    <a:latin typeface="Calibri Light" panose="020F0302020204030204"/>
                  </a:endParaRPr>
                </a:p>
              </p:txBody>
            </p:sp>
            <p:sp>
              <p:nvSpPr>
                <p:cNvPr id="29" name="Oval 73">
                  <a:extLst>
                    <a:ext uri="{FF2B5EF4-FFF2-40B4-BE49-F238E27FC236}">
                      <a16:creationId xmlns:a16="http://schemas.microsoft.com/office/drawing/2014/main" id="{07B5FB6E-55DC-4DD3-BDE1-7B54E6456EC5}"/>
                    </a:ext>
                  </a:extLst>
                </p:cNvPr>
                <p:cNvSpPr/>
                <p:nvPr/>
              </p:nvSpPr>
              <p:spPr>
                <a:xfrm>
                  <a:off x="5286107" y="5332685"/>
                  <a:ext cx="2832537" cy="2833275"/>
                </a:xfrm>
                <a:prstGeom prst="ellipse">
                  <a:avLst/>
                </a:prstGeom>
                <a:solidFill>
                  <a:srgbClr val="6B6C6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6777" tIns="43389" rIns="86777" bIns="43389" rtlCol="0" anchor="ctr"/>
                <a:lstStyle/>
                <a:p>
                  <a:pPr algn="ctr"/>
                  <a:endParaRPr lang="bg-BG" sz="1013">
                    <a:solidFill>
                      <a:srgbClr val="6B6C6D"/>
                    </a:solidFill>
                    <a:latin typeface="Calibri Light" panose="020F0302020204030204"/>
                  </a:endParaRPr>
                </a:p>
              </p:txBody>
            </p:sp>
          </p:grpSp>
          <p:sp>
            <p:nvSpPr>
              <p:cNvPr id="27" name="Freeform 101">
                <a:extLst>
                  <a:ext uri="{FF2B5EF4-FFF2-40B4-BE49-F238E27FC236}">
                    <a16:creationId xmlns:a16="http://schemas.microsoft.com/office/drawing/2014/main" id="{CC10A9AE-6F53-49A6-BF4D-2F4A0C1323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885009" y="5933249"/>
                <a:ext cx="804670" cy="619524"/>
              </a:xfrm>
              <a:custGeom>
                <a:avLst/>
                <a:gdLst>
                  <a:gd name="T0" fmla="*/ 80 w 497"/>
                  <a:gd name="T1" fmla="*/ 248 h 382"/>
                  <a:gd name="T2" fmla="*/ 80 w 497"/>
                  <a:gd name="T3" fmla="*/ 248 h 382"/>
                  <a:gd name="T4" fmla="*/ 159 w 497"/>
                  <a:gd name="T5" fmla="*/ 328 h 382"/>
                  <a:gd name="T6" fmla="*/ 248 w 497"/>
                  <a:gd name="T7" fmla="*/ 381 h 382"/>
                  <a:gd name="T8" fmla="*/ 337 w 497"/>
                  <a:gd name="T9" fmla="*/ 337 h 382"/>
                  <a:gd name="T10" fmla="*/ 390 w 497"/>
                  <a:gd name="T11" fmla="*/ 258 h 382"/>
                  <a:gd name="T12" fmla="*/ 248 w 497"/>
                  <a:gd name="T13" fmla="*/ 328 h 382"/>
                  <a:gd name="T14" fmla="*/ 80 w 497"/>
                  <a:gd name="T15" fmla="*/ 248 h 382"/>
                  <a:gd name="T16" fmla="*/ 487 w 497"/>
                  <a:gd name="T17" fmla="*/ 124 h 382"/>
                  <a:gd name="T18" fmla="*/ 487 w 497"/>
                  <a:gd name="T19" fmla="*/ 124 h 382"/>
                  <a:gd name="T20" fmla="*/ 274 w 497"/>
                  <a:gd name="T21" fmla="*/ 9 h 382"/>
                  <a:gd name="T22" fmla="*/ 221 w 497"/>
                  <a:gd name="T23" fmla="*/ 9 h 382"/>
                  <a:gd name="T24" fmla="*/ 9 w 497"/>
                  <a:gd name="T25" fmla="*/ 124 h 382"/>
                  <a:gd name="T26" fmla="*/ 9 w 497"/>
                  <a:gd name="T27" fmla="*/ 160 h 382"/>
                  <a:gd name="T28" fmla="*/ 221 w 497"/>
                  <a:gd name="T29" fmla="*/ 275 h 382"/>
                  <a:gd name="T30" fmla="*/ 274 w 497"/>
                  <a:gd name="T31" fmla="*/ 275 h 382"/>
                  <a:gd name="T32" fmla="*/ 408 w 497"/>
                  <a:gd name="T33" fmla="*/ 195 h 382"/>
                  <a:gd name="T34" fmla="*/ 266 w 497"/>
                  <a:gd name="T35" fmla="*/ 160 h 382"/>
                  <a:gd name="T36" fmla="*/ 248 w 497"/>
                  <a:gd name="T37" fmla="*/ 168 h 382"/>
                  <a:gd name="T38" fmla="*/ 203 w 497"/>
                  <a:gd name="T39" fmla="*/ 133 h 382"/>
                  <a:gd name="T40" fmla="*/ 248 w 497"/>
                  <a:gd name="T41" fmla="*/ 107 h 382"/>
                  <a:gd name="T42" fmla="*/ 293 w 497"/>
                  <a:gd name="T43" fmla="*/ 124 h 382"/>
                  <a:gd name="T44" fmla="*/ 443 w 497"/>
                  <a:gd name="T45" fmla="*/ 177 h 382"/>
                  <a:gd name="T46" fmla="*/ 487 w 497"/>
                  <a:gd name="T47" fmla="*/ 160 h 382"/>
                  <a:gd name="T48" fmla="*/ 487 w 497"/>
                  <a:gd name="T49" fmla="*/ 124 h 382"/>
                  <a:gd name="T50" fmla="*/ 425 w 497"/>
                  <a:gd name="T51" fmla="*/ 346 h 382"/>
                  <a:gd name="T52" fmla="*/ 425 w 497"/>
                  <a:gd name="T53" fmla="*/ 346 h 382"/>
                  <a:gd name="T54" fmla="*/ 461 w 497"/>
                  <a:gd name="T55" fmla="*/ 337 h 382"/>
                  <a:gd name="T56" fmla="*/ 443 w 497"/>
                  <a:gd name="T57" fmla="*/ 177 h 382"/>
                  <a:gd name="T58" fmla="*/ 408 w 497"/>
                  <a:gd name="T59" fmla="*/ 195 h 382"/>
                  <a:gd name="T60" fmla="*/ 425 w 497"/>
                  <a:gd name="T61" fmla="*/ 346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97" h="382">
                    <a:moveTo>
                      <a:pt x="80" y="248"/>
                    </a:moveTo>
                    <a:lnTo>
                      <a:pt x="80" y="248"/>
                    </a:lnTo>
                    <a:cubicBezTo>
                      <a:pt x="97" y="293"/>
                      <a:pt x="106" y="311"/>
                      <a:pt x="159" y="328"/>
                    </a:cubicBezTo>
                    <a:cubicBezTo>
                      <a:pt x="203" y="355"/>
                      <a:pt x="230" y="381"/>
                      <a:pt x="248" y="381"/>
                    </a:cubicBezTo>
                    <a:cubicBezTo>
                      <a:pt x="266" y="381"/>
                      <a:pt x="293" y="355"/>
                      <a:pt x="337" y="337"/>
                    </a:cubicBezTo>
                    <a:cubicBezTo>
                      <a:pt x="390" y="311"/>
                      <a:pt x="372" y="311"/>
                      <a:pt x="390" y="258"/>
                    </a:cubicBezTo>
                    <a:cubicBezTo>
                      <a:pt x="248" y="328"/>
                      <a:pt x="248" y="328"/>
                      <a:pt x="248" y="328"/>
                    </a:cubicBezTo>
                    <a:lnTo>
                      <a:pt x="80" y="248"/>
                    </a:lnTo>
                    <a:close/>
                    <a:moveTo>
                      <a:pt x="487" y="124"/>
                    </a:moveTo>
                    <a:lnTo>
                      <a:pt x="487" y="124"/>
                    </a:lnTo>
                    <a:cubicBezTo>
                      <a:pt x="274" y="9"/>
                      <a:pt x="274" y="9"/>
                      <a:pt x="274" y="9"/>
                    </a:cubicBezTo>
                    <a:cubicBezTo>
                      <a:pt x="266" y="0"/>
                      <a:pt x="239" y="0"/>
                      <a:pt x="221" y="9"/>
                    </a:cubicBezTo>
                    <a:cubicBezTo>
                      <a:pt x="9" y="124"/>
                      <a:pt x="9" y="124"/>
                      <a:pt x="9" y="124"/>
                    </a:cubicBezTo>
                    <a:cubicBezTo>
                      <a:pt x="0" y="133"/>
                      <a:pt x="0" y="142"/>
                      <a:pt x="9" y="160"/>
                    </a:cubicBezTo>
                    <a:cubicBezTo>
                      <a:pt x="221" y="275"/>
                      <a:pt x="221" y="275"/>
                      <a:pt x="221" y="275"/>
                    </a:cubicBezTo>
                    <a:cubicBezTo>
                      <a:pt x="239" y="284"/>
                      <a:pt x="266" y="284"/>
                      <a:pt x="274" y="275"/>
                    </a:cubicBezTo>
                    <a:cubicBezTo>
                      <a:pt x="408" y="195"/>
                      <a:pt x="408" y="195"/>
                      <a:pt x="408" y="195"/>
                    </a:cubicBezTo>
                    <a:cubicBezTo>
                      <a:pt x="266" y="160"/>
                      <a:pt x="266" y="160"/>
                      <a:pt x="266" y="160"/>
                    </a:cubicBezTo>
                    <a:cubicBezTo>
                      <a:pt x="257" y="160"/>
                      <a:pt x="257" y="168"/>
                      <a:pt x="248" y="168"/>
                    </a:cubicBezTo>
                    <a:cubicBezTo>
                      <a:pt x="221" y="168"/>
                      <a:pt x="203" y="151"/>
                      <a:pt x="203" y="133"/>
                    </a:cubicBezTo>
                    <a:cubicBezTo>
                      <a:pt x="203" y="124"/>
                      <a:pt x="221" y="107"/>
                      <a:pt x="248" y="107"/>
                    </a:cubicBezTo>
                    <a:cubicBezTo>
                      <a:pt x="266" y="107"/>
                      <a:pt x="284" y="115"/>
                      <a:pt x="293" y="124"/>
                    </a:cubicBezTo>
                    <a:cubicBezTo>
                      <a:pt x="443" y="177"/>
                      <a:pt x="443" y="177"/>
                      <a:pt x="443" y="177"/>
                    </a:cubicBezTo>
                    <a:cubicBezTo>
                      <a:pt x="487" y="160"/>
                      <a:pt x="487" y="160"/>
                      <a:pt x="487" y="160"/>
                    </a:cubicBezTo>
                    <a:cubicBezTo>
                      <a:pt x="496" y="142"/>
                      <a:pt x="496" y="133"/>
                      <a:pt x="487" y="124"/>
                    </a:cubicBezTo>
                    <a:close/>
                    <a:moveTo>
                      <a:pt x="425" y="346"/>
                    </a:moveTo>
                    <a:lnTo>
                      <a:pt x="425" y="346"/>
                    </a:lnTo>
                    <a:cubicBezTo>
                      <a:pt x="416" y="355"/>
                      <a:pt x="452" y="364"/>
                      <a:pt x="461" y="337"/>
                    </a:cubicBezTo>
                    <a:cubicBezTo>
                      <a:pt x="469" y="213"/>
                      <a:pt x="443" y="177"/>
                      <a:pt x="443" y="177"/>
                    </a:cubicBezTo>
                    <a:cubicBezTo>
                      <a:pt x="408" y="195"/>
                      <a:pt x="408" y="195"/>
                      <a:pt x="408" y="195"/>
                    </a:cubicBezTo>
                    <a:cubicBezTo>
                      <a:pt x="408" y="195"/>
                      <a:pt x="443" y="222"/>
                      <a:pt x="425" y="34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1013" dirty="0">
                  <a:solidFill>
                    <a:srgbClr val="6B6C6D"/>
                  </a:solidFill>
                  <a:latin typeface="Calibri Light" panose="020F0302020204030204"/>
                </a:endParaRPr>
              </a:p>
            </p:txBody>
          </p:sp>
        </p:grpSp>
        <p:grpSp>
          <p:nvGrpSpPr>
            <p:cNvPr id="7" name="Group 56">
              <a:extLst>
                <a:ext uri="{FF2B5EF4-FFF2-40B4-BE49-F238E27FC236}">
                  <a16:creationId xmlns:a16="http://schemas.microsoft.com/office/drawing/2014/main" id="{7107D5D4-A709-4DC9-A3D7-ED350A82476E}"/>
                </a:ext>
              </a:extLst>
            </p:cNvPr>
            <p:cNvGrpSpPr/>
            <p:nvPr/>
          </p:nvGrpSpPr>
          <p:grpSpPr>
            <a:xfrm>
              <a:off x="5731" y="4141"/>
              <a:ext cx="1660" cy="1661"/>
              <a:chOff x="9907711" y="7463571"/>
              <a:chExt cx="1999231" cy="1999752"/>
            </a:xfrm>
          </p:grpSpPr>
          <p:grpSp>
            <p:nvGrpSpPr>
              <p:cNvPr id="22" name="Group 57">
                <a:extLst>
                  <a:ext uri="{FF2B5EF4-FFF2-40B4-BE49-F238E27FC236}">
                    <a16:creationId xmlns:a16="http://schemas.microsoft.com/office/drawing/2014/main" id="{31138835-E848-4AD3-9041-B3F599E38F14}"/>
                  </a:ext>
                </a:extLst>
              </p:cNvPr>
              <p:cNvGrpSpPr/>
              <p:nvPr/>
            </p:nvGrpSpPr>
            <p:grpSpPr>
              <a:xfrm rot="21316916">
                <a:off x="9907711" y="7463571"/>
                <a:ext cx="1999231" cy="1999752"/>
                <a:chOff x="5013110" y="5059616"/>
                <a:chExt cx="3378533" cy="3379413"/>
              </a:xfrm>
            </p:grpSpPr>
            <p:sp>
              <p:nvSpPr>
                <p:cNvPr id="24" name="Oval 59">
                  <a:extLst>
                    <a:ext uri="{FF2B5EF4-FFF2-40B4-BE49-F238E27FC236}">
                      <a16:creationId xmlns:a16="http://schemas.microsoft.com/office/drawing/2014/main" id="{289BF636-CB50-4221-9F8D-A7ECAD5C24B3}"/>
                    </a:ext>
                  </a:extLst>
                </p:cNvPr>
                <p:cNvSpPr/>
                <p:nvPr/>
              </p:nvSpPr>
              <p:spPr>
                <a:xfrm>
                  <a:off x="5013110" y="5059616"/>
                  <a:ext cx="3378533" cy="3379413"/>
                </a:xfrm>
                <a:prstGeom prst="ellipse">
                  <a:avLst/>
                </a:prstGeom>
                <a:solidFill>
                  <a:srgbClr val="C6BDB5">
                    <a:alpha val="3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6777" tIns="43389" rIns="86777" bIns="43389" rtlCol="0" anchor="ctr"/>
                <a:lstStyle/>
                <a:p>
                  <a:pPr algn="ctr"/>
                  <a:endParaRPr lang="bg-BG" sz="1013">
                    <a:solidFill>
                      <a:srgbClr val="6B6C6D"/>
                    </a:solidFill>
                    <a:latin typeface="Calibri Light" panose="020F0302020204030204"/>
                  </a:endParaRPr>
                </a:p>
              </p:txBody>
            </p:sp>
            <p:sp>
              <p:nvSpPr>
                <p:cNvPr id="25" name="Oval 60">
                  <a:extLst>
                    <a:ext uri="{FF2B5EF4-FFF2-40B4-BE49-F238E27FC236}">
                      <a16:creationId xmlns:a16="http://schemas.microsoft.com/office/drawing/2014/main" id="{FF828A37-75FF-4C6B-967D-BB33D7483BF6}"/>
                    </a:ext>
                  </a:extLst>
                </p:cNvPr>
                <p:cNvSpPr/>
                <p:nvPr/>
              </p:nvSpPr>
              <p:spPr>
                <a:xfrm>
                  <a:off x="5286108" y="5332684"/>
                  <a:ext cx="2832536" cy="2833274"/>
                </a:xfrm>
                <a:prstGeom prst="ellipse">
                  <a:avLst/>
                </a:prstGeom>
                <a:solidFill>
                  <a:srgbClr val="FFF5BD"/>
                </a:solidFill>
                <a:ln>
                  <a:solidFill>
                    <a:srgbClr val="ADA09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6777" tIns="43389" rIns="86777" bIns="43389" rtlCol="0" anchor="ctr"/>
                <a:lstStyle/>
                <a:p>
                  <a:pPr algn="ctr"/>
                  <a:endParaRPr lang="bg-BG" sz="1013">
                    <a:solidFill>
                      <a:srgbClr val="6B6C6D"/>
                    </a:solidFill>
                    <a:latin typeface="Calibri Light" panose="020F0302020204030204"/>
                  </a:endParaRPr>
                </a:p>
              </p:txBody>
            </p:sp>
          </p:grpSp>
          <p:sp>
            <p:nvSpPr>
              <p:cNvPr id="23" name="Freeform 104">
                <a:extLst>
                  <a:ext uri="{FF2B5EF4-FFF2-40B4-BE49-F238E27FC236}">
                    <a16:creationId xmlns:a16="http://schemas.microsoft.com/office/drawing/2014/main" id="{34103EAF-8F97-4795-BAE8-DC63D0C01A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28124" y="8136492"/>
                <a:ext cx="804676" cy="541196"/>
              </a:xfrm>
              <a:custGeom>
                <a:avLst/>
                <a:gdLst>
                  <a:gd name="T0" fmla="*/ 203 w 497"/>
                  <a:gd name="T1" fmla="*/ 257 h 337"/>
                  <a:gd name="T2" fmla="*/ 203 w 497"/>
                  <a:gd name="T3" fmla="*/ 257 h 337"/>
                  <a:gd name="T4" fmla="*/ 221 w 497"/>
                  <a:gd name="T5" fmla="*/ 327 h 337"/>
                  <a:gd name="T6" fmla="*/ 283 w 497"/>
                  <a:gd name="T7" fmla="*/ 310 h 337"/>
                  <a:gd name="T8" fmla="*/ 398 w 497"/>
                  <a:gd name="T9" fmla="*/ 9 h 337"/>
                  <a:gd name="T10" fmla="*/ 203 w 497"/>
                  <a:gd name="T11" fmla="*/ 257 h 337"/>
                  <a:gd name="T12" fmla="*/ 248 w 497"/>
                  <a:gd name="T13" fmla="*/ 71 h 337"/>
                  <a:gd name="T14" fmla="*/ 248 w 497"/>
                  <a:gd name="T15" fmla="*/ 71 h 337"/>
                  <a:gd name="T16" fmla="*/ 274 w 497"/>
                  <a:gd name="T17" fmla="*/ 71 h 337"/>
                  <a:gd name="T18" fmla="*/ 310 w 497"/>
                  <a:gd name="T19" fmla="*/ 26 h 337"/>
                  <a:gd name="T20" fmla="*/ 248 w 497"/>
                  <a:gd name="T21" fmla="*/ 17 h 337"/>
                  <a:gd name="T22" fmla="*/ 0 w 497"/>
                  <a:gd name="T23" fmla="*/ 283 h 337"/>
                  <a:gd name="T24" fmla="*/ 0 w 497"/>
                  <a:gd name="T25" fmla="*/ 310 h 337"/>
                  <a:gd name="T26" fmla="*/ 26 w 497"/>
                  <a:gd name="T27" fmla="*/ 336 h 337"/>
                  <a:gd name="T28" fmla="*/ 53 w 497"/>
                  <a:gd name="T29" fmla="*/ 310 h 337"/>
                  <a:gd name="T30" fmla="*/ 53 w 497"/>
                  <a:gd name="T31" fmla="*/ 283 h 337"/>
                  <a:gd name="T32" fmla="*/ 248 w 497"/>
                  <a:gd name="T33" fmla="*/ 71 h 337"/>
                  <a:gd name="T34" fmla="*/ 425 w 497"/>
                  <a:gd name="T35" fmla="*/ 98 h 337"/>
                  <a:gd name="T36" fmla="*/ 425 w 497"/>
                  <a:gd name="T37" fmla="*/ 98 h 337"/>
                  <a:gd name="T38" fmla="*/ 407 w 497"/>
                  <a:gd name="T39" fmla="*/ 151 h 337"/>
                  <a:gd name="T40" fmla="*/ 442 w 497"/>
                  <a:gd name="T41" fmla="*/ 283 h 337"/>
                  <a:gd name="T42" fmla="*/ 442 w 497"/>
                  <a:gd name="T43" fmla="*/ 310 h 337"/>
                  <a:gd name="T44" fmla="*/ 469 w 497"/>
                  <a:gd name="T45" fmla="*/ 336 h 337"/>
                  <a:gd name="T46" fmla="*/ 469 w 497"/>
                  <a:gd name="T47" fmla="*/ 336 h 337"/>
                  <a:gd name="T48" fmla="*/ 496 w 497"/>
                  <a:gd name="T49" fmla="*/ 310 h 337"/>
                  <a:gd name="T50" fmla="*/ 496 w 497"/>
                  <a:gd name="T51" fmla="*/ 283 h 337"/>
                  <a:gd name="T52" fmla="*/ 425 w 497"/>
                  <a:gd name="T53" fmla="*/ 98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97" h="337">
                    <a:moveTo>
                      <a:pt x="203" y="257"/>
                    </a:moveTo>
                    <a:lnTo>
                      <a:pt x="203" y="257"/>
                    </a:lnTo>
                    <a:cubicBezTo>
                      <a:pt x="186" y="283"/>
                      <a:pt x="194" y="310"/>
                      <a:pt x="221" y="327"/>
                    </a:cubicBezTo>
                    <a:cubicBezTo>
                      <a:pt x="239" y="336"/>
                      <a:pt x="266" y="336"/>
                      <a:pt x="283" y="310"/>
                    </a:cubicBezTo>
                    <a:cubicBezTo>
                      <a:pt x="301" y="274"/>
                      <a:pt x="407" y="9"/>
                      <a:pt x="398" y="9"/>
                    </a:cubicBezTo>
                    <a:cubicBezTo>
                      <a:pt x="389" y="0"/>
                      <a:pt x="221" y="230"/>
                      <a:pt x="203" y="257"/>
                    </a:cubicBezTo>
                    <a:close/>
                    <a:moveTo>
                      <a:pt x="248" y="71"/>
                    </a:moveTo>
                    <a:lnTo>
                      <a:pt x="248" y="71"/>
                    </a:lnTo>
                    <a:cubicBezTo>
                      <a:pt x="257" y="71"/>
                      <a:pt x="266" y="71"/>
                      <a:pt x="274" y="71"/>
                    </a:cubicBezTo>
                    <a:cubicBezTo>
                      <a:pt x="292" y="53"/>
                      <a:pt x="301" y="44"/>
                      <a:pt x="310" y="26"/>
                    </a:cubicBezTo>
                    <a:cubicBezTo>
                      <a:pt x="292" y="17"/>
                      <a:pt x="274" y="17"/>
                      <a:pt x="248" y="17"/>
                    </a:cubicBezTo>
                    <a:cubicBezTo>
                      <a:pt x="106" y="17"/>
                      <a:pt x="0" y="133"/>
                      <a:pt x="0" y="283"/>
                    </a:cubicBezTo>
                    <a:cubicBezTo>
                      <a:pt x="0" y="292"/>
                      <a:pt x="0" y="301"/>
                      <a:pt x="0" y="310"/>
                    </a:cubicBezTo>
                    <a:cubicBezTo>
                      <a:pt x="0" y="327"/>
                      <a:pt x="17" y="336"/>
                      <a:pt x="26" y="336"/>
                    </a:cubicBezTo>
                    <a:cubicBezTo>
                      <a:pt x="44" y="336"/>
                      <a:pt x="53" y="319"/>
                      <a:pt x="53" y="310"/>
                    </a:cubicBezTo>
                    <a:cubicBezTo>
                      <a:pt x="53" y="301"/>
                      <a:pt x="53" y="292"/>
                      <a:pt x="53" y="283"/>
                    </a:cubicBezTo>
                    <a:cubicBezTo>
                      <a:pt x="53" y="160"/>
                      <a:pt x="132" y="71"/>
                      <a:pt x="248" y="71"/>
                    </a:cubicBezTo>
                    <a:close/>
                    <a:moveTo>
                      <a:pt x="425" y="98"/>
                    </a:moveTo>
                    <a:lnTo>
                      <a:pt x="425" y="98"/>
                    </a:lnTo>
                    <a:cubicBezTo>
                      <a:pt x="416" y="115"/>
                      <a:pt x="416" y="133"/>
                      <a:pt x="407" y="151"/>
                    </a:cubicBezTo>
                    <a:cubicBezTo>
                      <a:pt x="433" y="186"/>
                      <a:pt x="442" y="239"/>
                      <a:pt x="442" y="283"/>
                    </a:cubicBezTo>
                    <a:cubicBezTo>
                      <a:pt x="442" y="292"/>
                      <a:pt x="442" y="301"/>
                      <a:pt x="442" y="310"/>
                    </a:cubicBezTo>
                    <a:cubicBezTo>
                      <a:pt x="442" y="319"/>
                      <a:pt x="451" y="336"/>
                      <a:pt x="469" y="336"/>
                    </a:cubicBezTo>
                    <a:lnTo>
                      <a:pt x="469" y="336"/>
                    </a:lnTo>
                    <a:cubicBezTo>
                      <a:pt x="478" y="336"/>
                      <a:pt x="496" y="327"/>
                      <a:pt x="496" y="310"/>
                    </a:cubicBezTo>
                    <a:cubicBezTo>
                      <a:pt x="496" y="301"/>
                      <a:pt x="496" y="292"/>
                      <a:pt x="496" y="283"/>
                    </a:cubicBezTo>
                    <a:cubicBezTo>
                      <a:pt x="496" y="213"/>
                      <a:pt x="469" y="151"/>
                      <a:pt x="425" y="98"/>
                    </a:cubicBezTo>
                    <a:close/>
                  </a:path>
                </a:pathLst>
              </a:custGeom>
              <a:solidFill>
                <a:srgbClr val="ADA09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1013" dirty="0">
                  <a:solidFill>
                    <a:srgbClr val="6B6C6D"/>
                  </a:solidFill>
                  <a:latin typeface="Calibri Light" panose="020F0302020204030204"/>
                </a:endParaRPr>
              </a:p>
            </p:txBody>
          </p:sp>
        </p:grpSp>
        <p:grpSp>
          <p:nvGrpSpPr>
            <p:cNvPr id="8" name="Group 83">
              <a:extLst>
                <a:ext uri="{FF2B5EF4-FFF2-40B4-BE49-F238E27FC236}">
                  <a16:creationId xmlns:a16="http://schemas.microsoft.com/office/drawing/2014/main" id="{A7F8F60E-56FA-4AF7-B8DB-C0DDE505EBAF}"/>
                </a:ext>
              </a:extLst>
            </p:cNvPr>
            <p:cNvGrpSpPr/>
            <p:nvPr/>
          </p:nvGrpSpPr>
          <p:grpSpPr>
            <a:xfrm>
              <a:off x="9134" y="4221"/>
              <a:ext cx="2973" cy="1549"/>
              <a:chOff x="3913901" y="5865040"/>
              <a:chExt cx="3322518" cy="1730427"/>
            </a:xfrm>
          </p:grpSpPr>
          <p:cxnSp>
            <p:nvCxnSpPr>
              <p:cNvPr id="20" name="直接连接符 84">
                <a:extLst>
                  <a:ext uri="{FF2B5EF4-FFF2-40B4-BE49-F238E27FC236}">
                    <a16:creationId xmlns:a16="http://schemas.microsoft.com/office/drawing/2014/main" id="{04F91634-9FEC-4321-8A59-A509F63D77F6}"/>
                  </a:ext>
                </a:extLst>
              </p:cNvPr>
              <p:cNvCxnSpPr/>
              <p:nvPr/>
            </p:nvCxnSpPr>
            <p:spPr>
              <a:xfrm flipV="1">
                <a:off x="5664989" y="6731856"/>
                <a:ext cx="1571430" cy="1"/>
              </a:xfrm>
              <a:prstGeom prst="line">
                <a:avLst/>
              </a:prstGeom>
              <a:noFill/>
              <a:ln w="38100">
                <a:solidFill>
                  <a:srgbClr val="ADA095"/>
                </a:solidFill>
                <a:tailEnd type="oval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21" name="弧形 85">
                <a:extLst>
                  <a:ext uri="{FF2B5EF4-FFF2-40B4-BE49-F238E27FC236}">
                    <a16:creationId xmlns:a16="http://schemas.microsoft.com/office/drawing/2014/main" id="{F26DE10E-FB5A-4C9A-92D3-06FA489C3F5E}"/>
                  </a:ext>
                </a:extLst>
              </p:cNvPr>
              <p:cNvSpPr/>
              <p:nvPr/>
            </p:nvSpPr>
            <p:spPr>
              <a:xfrm rot="16200000">
                <a:off x="3913901" y="5865040"/>
                <a:ext cx="1730427" cy="1730428"/>
              </a:xfrm>
              <a:prstGeom prst="arc">
                <a:avLst>
                  <a:gd name="adj1" fmla="val 2657162"/>
                  <a:gd name="adj2" fmla="val 8176062"/>
                </a:avLst>
              </a:prstGeom>
              <a:noFill/>
              <a:ln w="38100">
                <a:solidFill>
                  <a:srgbClr val="ADA09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555">
                  <a:solidFill>
                    <a:srgbClr val="6B6C6D"/>
                  </a:solidFill>
                  <a:latin typeface="Calibri Light" panose="020F0302020204030204"/>
                </a:endParaRPr>
              </a:p>
            </p:txBody>
          </p:sp>
        </p:grpSp>
        <p:grpSp>
          <p:nvGrpSpPr>
            <p:cNvPr id="9" name="Group 101">
              <a:extLst>
                <a:ext uri="{FF2B5EF4-FFF2-40B4-BE49-F238E27FC236}">
                  <a16:creationId xmlns:a16="http://schemas.microsoft.com/office/drawing/2014/main" id="{192EC238-4098-4BA5-A259-4B6F3BF00E3E}"/>
                </a:ext>
              </a:extLst>
            </p:cNvPr>
            <p:cNvGrpSpPr/>
            <p:nvPr/>
          </p:nvGrpSpPr>
          <p:grpSpPr>
            <a:xfrm>
              <a:off x="12382" y="4221"/>
              <a:ext cx="2973" cy="1549"/>
              <a:chOff x="3913901" y="5865040"/>
              <a:chExt cx="3322518" cy="1730427"/>
            </a:xfrm>
          </p:grpSpPr>
          <p:cxnSp>
            <p:nvCxnSpPr>
              <p:cNvPr id="18" name="直接连接符 84">
                <a:extLst>
                  <a:ext uri="{FF2B5EF4-FFF2-40B4-BE49-F238E27FC236}">
                    <a16:creationId xmlns:a16="http://schemas.microsoft.com/office/drawing/2014/main" id="{2D28208D-50FF-48CC-A05A-C6F7C2D8BF17}"/>
                  </a:ext>
                </a:extLst>
              </p:cNvPr>
              <p:cNvCxnSpPr/>
              <p:nvPr/>
            </p:nvCxnSpPr>
            <p:spPr>
              <a:xfrm flipV="1">
                <a:off x="5664989" y="6731856"/>
                <a:ext cx="1571430" cy="1"/>
              </a:xfrm>
              <a:prstGeom prst="line">
                <a:avLst/>
              </a:prstGeom>
              <a:noFill/>
              <a:ln w="38100">
                <a:solidFill>
                  <a:srgbClr val="ADA095"/>
                </a:solidFill>
                <a:tailEnd type="oval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19" name="弧形 85">
                <a:extLst>
                  <a:ext uri="{FF2B5EF4-FFF2-40B4-BE49-F238E27FC236}">
                    <a16:creationId xmlns:a16="http://schemas.microsoft.com/office/drawing/2014/main" id="{7E01C381-CCB1-4A5C-B760-9AC189075720}"/>
                  </a:ext>
                </a:extLst>
              </p:cNvPr>
              <p:cNvSpPr/>
              <p:nvPr/>
            </p:nvSpPr>
            <p:spPr>
              <a:xfrm rot="16200000">
                <a:off x="3913901" y="5865040"/>
                <a:ext cx="1730427" cy="1730428"/>
              </a:xfrm>
              <a:prstGeom prst="arc">
                <a:avLst>
                  <a:gd name="adj1" fmla="val 2657162"/>
                  <a:gd name="adj2" fmla="val 8176062"/>
                </a:avLst>
              </a:prstGeom>
              <a:noFill/>
              <a:ln w="38100">
                <a:solidFill>
                  <a:srgbClr val="ADA09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555">
                  <a:solidFill>
                    <a:srgbClr val="6B6C6D"/>
                  </a:solidFill>
                  <a:latin typeface="Calibri Light" panose="020F0302020204030204"/>
                </a:endParaRPr>
              </a:p>
            </p:txBody>
          </p:sp>
        </p:grpSp>
        <p:grpSp>
          <p:nvGrpSpPr>
            <p:cNvPr id="10" name="Group 104">
              <a:extLst>
                <a:ext uri="{FF2B5EF4-FFF2-40B4-BE49-F238E27FC236}">
                  <a16:creationId xmlns:a16="http://schemas.microsoft.com/office/drawing/2014/main" id="{6B14A840-97A7-450B-9479-60139C9333C2}"/>
                </a:ext>
              </a:extLst>
            </p:cNvPr>
            <p:cNvGrpSpPr/>
            <p:nvPr/>
          </p:nvGrpSpPr>
          <p:grpSpPr>
            <a:xfrm>
              <a:off x="2628" y="4221"/>
              <a:ext cx="2973" cy="1549"/>
              <a:chOff x="3913901" y="5865040"/>
              <a:chExt cx="3322518" cy="1730427"/>
            </a:xfrm>
          </p:grpSpPr>
          <p:cxnSp>
            <p:nvCxnSpPr>
              <p:cNvPr id="16" name="直接连接符 84">
                <a:extLst>
                  <a:ext uri="{FF2B5EF4-FFF2-40B4-BE49-F238E27FC236}">
                    <a16:creationId xmlns:a16="http://schemas.microsoft.com/office/drawing/2014/main" id="{96D3CC8D-9A43-4499-8D86-F2F1883B67DF}"/>
                  </a:ext>
                </a:extLst>
              </p:cNvPr>
              <p:cNvCxnSpPr/>
              <p:nvPr/>
            </p:nvCxnSpPr>
            <p:spPr>
              <a:xfrm flipV="1">
                <a:off x="5664989" y="6731856"/>
                <a:ext cx="1571430" cy="1"/>
              </a:xfrm>
              <a:prstGeom prst="line">
                <a:avLst/>
              </a:prstGeom>
              <a:noFill/>
              <a:ln w="38100">
                <a:solidFill>
                  <a:srgbClr val="ADA095"/>
                </a:solidFill>
                <a:tailEnd type="oval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17" name="弧形 85">
                <a:extLst>
                  <a:ext uri="{FF2B5EF4-FFF2-40B4-BE49-F238E27FC236}">
                    <a16:creationId xmlns:a16="http://schemas.microsoft.com/office/drawing/2014/main" id="{B97B3387-17D4-44E4-97FA-791A53916D43}"/>
                  </a:ext>
                </a:extLst>
              </p:cNvPr>
              <p:cNvSpPr/>
              <p:nvPr/>
            </p:nvSpPr>
            <p:spPr>
              <a:xfrm rot="16200000">
                <a:off x="3913901" y="5865040"/>
                <a:ext cx="1730427" cy="1730428"/>
              </a:xfrm>
              <a:prstGeom prst="arc">
                <a:avLst>
                  <a:gd name="adj1" fmla="val 2657162"/>
                  <a:gd name="adj2" fmla="val 8176062"/>
                </a:avLst>
              </a:prstGeom>
              <a:noFill/>
              <a:ln w="38100">
                <a:solidFill>
                  <a:srgbClr val="ADA09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555">
                  <a:solidFill>
                    <a:srgbClr val="6B6C6D"/>
                  </a:solidFill>
                  <a:latin typeface="Calibri Light" panose="020F0302020204030204"/>
                </a:endParaRPr>
              </a:p>
            </p:txBody>
          </p:sp>
        </p:grpSp>
        <p:grpSp>
          <p:nvGrpSpPr>
            <p:cNvPr id="11" name="Group 107">
              <a:extLst>
                <a:ext uri="{FF2B5EF4-FFF2-40B4-BE49-F238E27FC236}">
                  <a16:creationId xmlns:a16="http://schemas.microsoft.com/office/drawing/2014/main" id="{1CB187F0-0B9D-495E-A1D0-231EBD473ED0}"/>
                </a:ext>
              </a:extLst>
            </p:cNvPr>
            <p:cNvGrpSpPr/>
            <p:nvPr/>
          </p:nvGrpSpPr>
          <p:grpSpPr>
            <a:xfrm>
              <a:off x="15411" y="4154"/>
              <a:ext cx="1660" cy="1661"/>
              <a:chOff x="9907711" y="7463571"/>
              <a:chExt cx="1999231" cy="1999752"/>
            </a:xfrm>
          </p:grpSpPr>
          <p:grpSp>
            <p:nvGrpSpPr>
              <p:cNvPr id="12" name="Group 108">
                <a:extLst>
                  <a:ext uri="{FF2B5EF4-FFF2-40B4-BE49-F238E27FC236}">
                    <a16:creationId xmlns:a16="http://schemas.microsoft.com/office/drawing/2014/main" id="{8D4B03A5-711F-4E63-BEF6-D8943402FD61}"/>
                  </a:ext>
                </a:extLst>
              </p:cNvPr>
              <p:cNvGrpSpPr/>
              <p:nvPr/>
            </p:nvGrpSpPr>
            <p:grpSpPr>
              <a:xfrm rot="21316916">
                <a:off x="9907711" y="7463571"/>
                <a:ext cx="1999231" cy="1999752"/>
                <a:chOff x="5013110" y="5059616"/>
                <a:chExt cx="3378533" cy="3379413"/>
              </a:xfrm>
            </p:grpSpPr>
            <p:sp>
              <p:nvSpPr>
                <p:cNvPr id="14" name="Oval 110">
                  <a:extLst>
                    <a:ext uri="{FF2B5EF4-FFF2-40B4-BE49-F238E27FC236}">
                      <a16:creationId xmlns:a16="http://schemas.microsoft.com/office/drawing/2014/main" id="{309186B1-46DA-4B63-B336-CB8714572DF3}"/>
                    </a:ext>
                  </a:extLst>
                </p:cNvPr>
                <p:cNvSpPr/>
                <p:nvPr/>
              </p:nvSpPr>
              <p:spPr>
                <a:xfrm>
                  <a:off x="5013110" y="5059616"/>
                  <a:ext cx="3378533" cy="3379413"/>
                </a:xfrm>
                <a:prstGeom prst="ellipse">
                  <a:avLst/>
                </a:prstGeom>
                <a:solidFill>
                  <a:schemeClr val="bg1">
                    <a:lumMod val="75000"/>
                    <a:alpha val="3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6777" tIns="43389" rIns="86777" bIns="43389" rtlCol="0" anchor="ctr"/>
                <a:lstStyle/>
                <a:p>
                  <a:pPr algn="ctr"/>
                  <a:endParaRPr lang="bg-BG" sz="1013">
                    <a:solidFill>
                      <a:srgbClr val="6B6C6D"/>
                    </a:solidFill>
                    <a:latin typeface="Calibri Light" panose="020F0302020204030204"/>
                  </a:endParaRPr>
                </a:p>
              </p:txBody>
            </p:sp>
            <p:sp>
              <p:nvSpPr>
                <p:cNvPr id="15" name="Oval 111">
                  <a:extLst>
                    <a:ext uri="{FF2B5EF4-FFF2-40B4-BE49-F238E27FC236}">
                      <a16:creationId xmlns:a16="http://schemas.microsoft.com/office/drawing/2014/main" id="{C88A186F-CE92-46DB-9732-1C9EEB547DAB}"/>
                    </a:ext>
                  </a:extLst>
                </p:cNvPr>
                <p:cNvSpPr/>
                <p:nvPr/>
              </p:nvSpPr>
              <p:spPr>
                <a:xfrm>
                  <a:off x="5286108" y="5332684"/>
                  <a:ext cx="2832536" cy="2833274"/>
                </a:xfrm>
                <a:prstGeom prst="ellipse">
                  <a:avLst/>
                </a:prstGeom>
                <a:solidFill>
                  <a:srgbClr val="6B6C6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6777" tIns="43389" rIns="86777" bIns="43389" rtlCol="0" anchor="ctr"/>
                <a:lstStyle/>
                <a:p>
                  <a:pPr algn="ctr"/>
                  <a:endParaRPr lang="bg-BG" sz="1013">
                    <a:solidFill>
                      <a:srgbClr val="6B6C6D"/>
                    </a:solidFill>
                    <a:latin typeface="Calibri Light" panose="020F0302020204030204"/>
                  </a:endParaRPr>
                </a:p>
              </p:txBody>
            </p:sp>
          </p:grpSp>
          <p:sp>
            <p:nvSpPr>
              <p:cNvPr id="13" name="Freeform 104">
                <a:extLst>
                  <a:ext uri="{FF2B5EF4-FFF2-40B4-BE49-F238E27FC236}">
                    <a16:creationId xmlns:a16="http://schemas.microsoft.com/office/drawing/2014/main" id="{B32EB2A0-2D53-41C9-851B-53C0DD49B2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28124" y="8136492"/>
                <a:ext cx="804676" cy="541196"/>
              </a:xfrm>
              <a:custGeom>
                <a:avLst/>
                <a:gdLst>
                  <a:gd name="T0" fmla="*/ 203 w 497"/>
                  <a:gd name="T1" fmla="*/ 257 h 337"/>
                  <a:gd name="T2" fmla="*/ 203 w 497"/>
                  <a:gd name="T3" fmla="*/ 257 h 337"/>
                  <a:gd name="T4" fmla="*/ 221 w 497"/>
                  <a:gd name="T5" fmla="*/ 327 h 337"/>
                  <a:gd name="T6" fmla="*/ 283 w 497"/>
                  <a:gd name="T7" fmla="*/ 310 h 337"/>
                  <a:gd name="T8" fmla="*/ 398 w 497"/>
                  <a:gd name="T9" fmla="*/ 9 h 337"/>
                  <a:gd name="T10" fmla="*/ 203 w 497"/>
                  <a:gd name="T11" fmla="*/ 257 h 337"/>
                  <a:gd name="T12" fmla="*/ 248 w 497"/>
                  <a:gd name="T13" fmla="*/ 71 h 337"/>
                  <a:gd name="T14" fmla="*/ 248 w 497"/>
                  <a:gd name="T15" fmla="*/ 71 h 337"/>
                  <a:gd name="T16" fmla="*/ 274 w 497"/>
                  <a:gd name="T17" fmla="*/ 71 h 337"/>
                  <a:gd name="T18" fmla="*/ 310 w 497"/>
                  <a:gd name="T19" fmla="*/ 26 h 337"/>
                  <a:gd name="T20" fmla="*/ 248 w 497"/>
                  <a:gd name="T21" fmla="*/ 17 h 337"/>
                  <a:gd name="T22" fmla="*/ 0 w 497"/>
                  <a:gd name="T23" fmla="*/ 283 h 337"/>
                  <a:gd name="T24" fmla="*/ 0 w 497"/>
                  <a:gd name="T25" fmla="*/ 310 h 337"/>
                  <a:gd name="T26" fmla="*/ 26 w 497"/>
                  <a:gd name="T27" fmla="*/ 336 h 337"/>
                  <a:gd name="T28" fmla="*/ 53 w 497"/>
                  <a:gd name="T29" fmla="*/ 310 h 337"/>
                  <a:gd name="T30" fmla="*/ 53 w 497"/>
                  <a:gd name="T31" fmla="*/ 283 h 337"/>
                  <a:gd name="T32" fmla="*/ 248 w 497"/>
                  <a:gd name="T33" fmla="*/ 71 h 337"/>
                  <a:gd name="T34" fmla="*/ 425 w 497"/>
                  <a:gd name="T35" fmla="*/ 98 h 337"/>
                  <a:gd name="T36" fmla="*/ 425 w 497"/>
                  <a:gd name="T37" fmla="*/ 98 h 337"/>
                  <a:gd name="T38" fmla="*/ 407 w 497"/>
                  <a:gd name="T39" fmla="*/ 151 h 337"/>
                  <a:gd name="T40" fmla="*/ 442 w 497"/>
                  <a:gd name="T41" fmla="*/ 283 h 337"/>
                  <a:gd name="T42" fmla="*/ 442 w 497"/>
                  <a:gd name="T43" fmla="*/ 310 h 337"/>
                  <a:gd name="T44" fmla="*/ 469 w 497"/>
                  <a:gd name="T45" fmla="*/ 336 h 337"/>
                  <a:gd name="T46" fmla="*/ 469 w 497"/>
                  <a:gd name="T47" fmla="*/ 336 h 337"/>
                  <a:gd name="T48" fmla="*/ 496 w 497"/>
                  <a:gd name="T49" fmla="*/ 310 h 337"/>
                  <a:gd name="T50" fmla="*/ 496 w 497"/>
                  <a:gd name="T51" fmla="*/ 283 h 337"/>
                  <a:gd name="T52" fmla="*/ 425 w 497"/>
                  <a:gd name="T53" fmla="*/ 98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97" h="337">
                    <a:moveTo>
                      <a:pt x="203" y="257"/>
                    </a:moveTo>
                    <a:lnTo>
                      <a:pt x="203" y="257"/>
                    </a:lnTo>
                    <a:cubicBezTo>
                      <a:pt x="186" y="283"/>
                      <a:pt x="194" y="310"/>
                      <a:pt x="221" y="327"/>
                    </a:cubicBezTo>
                    <a:cubicBezTo>
                      <a:pt x="239" y="336"/>
                      <a:pt x="266" y="336"/>
                      <a:pt x="283" y="310"/>
                    </a:cubicBezTo>
                    <a:cubicBezTo>
                      <a:pt x="301" y="274"/>
                      <a:pt x="407" y="9"/>
                      <a:pt x="398" y="9"/>
                    </a:cubicBezTo>
                    <a:cubicBezTo>
                      <a:pt x="389" y="0"/>
                      <a:pt x="221" y="230"/>
                      <a:pt x="203" y="257"/>
                    </a:cubicBezTo>
                    <a:close/>
                    <a:moveTo>
                      <a:pt x="248" y="71"/>
                    </a:moveTo>
                    <a:lnTo>
                      <a:pt x="248" y="71"/>
                    </a:lnTo>
                    <a:cubicBezTo>
                      <a:pt x="257" y="71"/>
                      <a:pt x="266" y="71"/>
                      <a:pt x="274" y="71"/>
                    </a:cubicBezTo>
                    <a:cubicBezTo>
                      <a:pt x="292" y="53"/>
                      <a:pt x="301" y="44"/>
                      <a:pt x="310" y="26"/>
                    </a:cubicBezTo>
                    <a:cubicBezTo>
                      <a:pt x="292" y="17"/>
                      <a:pt x="274" y="17"/>
                      <a:pt x="248" y="17"/>
                    </a:cubicBezTo>
                    <a:cubicBezTo>
                      <a:pt x="106" y="17"/>
                      <a:pt x="0" y="133"/>
                      <a:pt x="0" y="283"/>
                    </a:cubicBezTo>
                    <a:cubicBezTo>
                      <a:pt x="0" y="292"/>
                      <a:pt x="0" y="301"/>
                      <a:pt x="0" y="310"/>
                    </a:cubicBezTo>
                    <a:cubicBezTo>
                      <a:pt x="0" y="327"/>
                      <a:pt x="17" y="336"/>
                      <a:pt x="26" y="336"/>
                    </a:cubicBezTo>
                    <a:cubicBezTo>
                      <a:pt x="44" y="336"/>
                      <a:pt x="53" y="319"/>
                      <a:pt x="53" y="310"/>
                    </a:cubicBezTo>
                    <a:cubicBezTo>
                      <a:pt x="53" y="301"/>
                      <a:pt x="53" y="292"/>
                      <a:pt x="53" y="283"/>
                    </a:cubicBezTo>
                    <a:cubicBezTo>
                      <a:pt x="53" y="160"/>
                      <a:pt x="132" y="71"/>
                      <a:pt x="248" y="71"/>
                    </a:cubicBezTo>
                    <a:close/>
                    <a:moveTo>
                      <a:pt x="425" y="98"/>
                    </a:moveTo>
                    <a:lnTo>
                      <a:pt x="425" y="98"/>
                    </a:lnTo>
                    <a:cubicBezTo>
                      <a:pt x="416" y="115"/>
                      <a:pt x="416" y="133"/>
                      <a:pt x="407" y="151"/>
                    </a:cubicBezTo>
                    <a:cubicBezTo>
                      <a:pt x="433" y="186"/>
                      <a:pt x="442" y="239"/>
                      <a:pt x="442" y="283"/>
                    </a:cubicBezTo>
                    <a:cubicBezTo>
                      <a:pt x="442" y="292"/>
                      <a:pt x="442" y="301"/>
                      <a:pt x="442" y="310"/>
                    </a:cubicBezTo>
                    <a:cubicBezTo>
                      <a:pt x="442" y="319"/>
                      <a:pt x="451" y="336"/>
                      <a:pt x="469" y="336"/>
                    </a:cubicBezTo>
                    <a:lnTo>
                      <a:pt x="469" y="336"/>
                    </a:lnTo>
                    <a:cubicBezTo>
                      <a:pt x="478" y="336"/>
                      <a:pt x="496" y="327"/>
                      <a:pt x="496" y="310"/>
                    </a:cubicBezTo>
                    <a:cubicBezTo>
                      <a:pt x="496" y="301"/>
                      <a:pt x="496" y="292"/>
                      <a:pt x="496" y="283"/>
                    </a:cubicBezTo>
                    <a:cubicBezTo>
                      <a:pt x="496" y="213"/>
                      <a:pt x="469" y="151"/>
                      <a:pt x="425" y="9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sz="1013" dirty="0">
                  <a:solidFill>
                    <a:srgbClr val="6B6C6D"/>
                  </a:solidFill>
                  <a:latin typeface="Calibri Light" panose="020F0302020204030204"/>
                </a:endParaRPr>
              </a:p>
            </p:txBody>
          </p:sp>
        </p:grp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A3F075BB-FE7D-48F3-8F10-A9BF696A9D29}"/>
              </a:ext>
            </a:extLst>
          </p:cNvPr>
          <p:cNvGrpSpPr/>
          <p:nvPr/>
        </p:nvGrpSpPr>
        <p:grpSpPr>
          <a:xfrm>
            <a:off x="1868131" y="3518881"/>
            <a:ext cx="1249231" cy="713253"/>
            <a:chOff x="1578" y="7359"/>
            <a:chExt cx="2842" cy="1623"/>
          </a:xfrm>
        </p:grpSpPr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BD6FBBE6-9673-461D-B1E5-7C438FE925BB}"/>
                </a:ext>
              </a:extLst>
            </p:cNvPr>
            <p:cNvSpPr/>
            <p:nvPr/>
          </p:nvSpPr>
          <p:spPr>
            <a:xfrm>
              <a:off x="1578" y="7721"/>
              <a:ext cx="2842" cy="12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450"/>
                </a:spcAft>
              </a:pPr>
              <a:r>
                <a:rPr lang="zh-CN" altLang="en-US" sz="750" dirty="0">
                  <a:solidFill>
                    <a:srgbClr val="6B6C6D"/>
                  </a:solidFill>
                  <a:ea typeface="微软雅黑" panose="020B0503020204020204" charset="-122"/>
                  <a:cs typeface="Arial" panose="020B0604020202020204" pitchFamily="34" charset="0"/>
                </a:rPr>
                <a:t>请在此处添加详细描述文本，尽量与标题文本语言风格相符合，语言描述尽量简洁生动。</a:t>
              </a:r>
              <a:endParaRPr lang="en-US" altLang="zh-CN" sz="750" dirty="0">
                <a:solidFill>
                  <a:srgbClr val="6B6C6D"/>
                </a:solidFill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2EB05C08-17F9-4836-81AA-E950FC947A4B}"/>
                </a:ext>
              </a:extLst>
            </p:cNvPr>
            <p:cNvSpPr/>
            <p:nvPr/>
          </p:nvSpPr>
          <p:spPr>
            <a:xfrm>
              <a:off x="2109" y="7359"/>
              <a:ext cx="2014" cy="5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050" b="1" dirty="0">
                  <a:solidFill>
                    <a:srgbClr val="6B6C6D"/>
                  </a:solidFill>
                  <a:ea typeface="微软雅黑" panose="020B0503020204020204" charset="-122"/>
                  <a:cs typeface="Arial" panose="020B0604020202020204" pitchFamily="34" charset="0"/>
                </a:rPr>
                <a:t>Add Title 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F5DD4844-C09C-48FB-BEFA-8C24AC05AB20}"/>
              </a:ext>
            </a:extLst>
          </p:cNvPr>
          <p:cNvGrpSpPr/>
          <p:nvPr/>
        </p:nvGrpSpPr>
        <p:grpSpPr>
          <a:xfrm>
            <a:off x="3528497" y="3504426"/>
            <a:ext cx="1249231" cy="713253"/>
            <a:chOff x="1578" y="7359"/>
            <a:chExt cx="2842" cy="1623"/>
          </a:xfrm>
        </p:grpSpPr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1F759625-D69B-4AF2-BB09-25FBC36567A9}"/>
                </a:ext>
              </a:extLst>
            </p:cNvPr>
            <p:cNvSpPr/>
            <p:nvPr/>
          </p:nvSpPr>
          <p:spPr>
            <a:xfrm>
              <a:off x="1578" y="7721"/>
              <a:ext cx="2842" cy="12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450"/>
                </a:spcAft>
              </a:pPr>
              <a:r>
                <a:rPr lang="zh-CN" altLang="en-US" sz="750" dirty="0">
                  <a:solidFill>
                    <a:srgbClr val="6B6C6D"/>
                  </a:solidFill>
                  <a:ea typeface="微软雅黑" panose="020B0503020204020204" charset="-122"/>
                  <a:cs typeface="Arial" panose="020B0604020202020204" pitchFamily="34" charset="0"/>
                </a:rPr>
                <a:t>请在此处添加详细描述文本，尽量与标题文本语言风格相符合，语言描述尽量简洁生动。</a:t>
              </a:r>
              <a:endParaRPr lang="en-US" altLang="zh-CN" sz="750" dirty="0">
                <a:solidFill>
                  <a:srgbClr val="6B6C6D"/>
                </a:solidFill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156F84FF-B2A7-421E-86EE-7E43FFFF744C}"/>
                </a:ext>
              </a:extLst>
            </p:cNvPr>
            <p:cNvSpPr/>
            <p:nvPr/>
          </p:nvSpPr>
          <p:spPr>
            <a:xfrm>
              <a:off x="2109" y="7359"/>
              <a:ext cx="2014" cy="5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050" b="1" dirty="0">
                  <a:solidFill>
                    <a:srgbClr val="6B6C6D"/>
                  </a:solidFill>
                  <a:ea typeface="微软雅黑" panose="020B0503020204020204" charset="-122"/>
                  <a:cs typeface="Arial" panose="020B0604020202020204" pitchFamily="34" charset="0"/>
                </a:rPr>
                <a:t>Add Title 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C933AA2C-59D4-4F67-90E6-82CEDA9A778B}"/>
              </a:ext>
            </a:extLst>
          </p:cNvPr>
          <p:cNvGrpSpPr/>
          <p:nvPr/>
        </p:nvGrpSpPr>
        <p:grpSpPr>
          <a:xfrm>
            <a:off x="5119583" y="3518881"/>
            <a:ext cx="1249231" cy="713253"/>
            <a:chOff x="1578" y="7359"/>
            <a:chExt cx="2842" cy="1623"/>
          </a:xfrm>
        </p:grpSpPr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99D3C354-C120-42BC-A6AA-88208083A34E}"/>
                </a:ext>
              </a:extLst>
            </p:cNvPr>
            <p:cNvSpPr/>
            <p:nvPr/>
          </p:nvSpPr>
          <p:spPr>
            <a:xfrm>
              <a:off x="1578" y="7721"/>
              <a:ext cx="2842" cy="12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450"/>
                </a:spcAft>
              </a:pPr>
              <a:r>
                <a:rPr lang="zh-CN" altLang="en-US" sz="750" dirty="0">
                  <a:solidFill>
                    <a:srgbClr val="6B6C6D"/>
                  </a:solidFill>
                  <a:ea typeface="微软雅黑" panose="020B0503020204020204" charset="-122"/>
                  <a:cs typeface="Arial" panose="020B0604020202020204" pitchFamily="34" charset="0"/>
                </a:rPr>
                <a:t>请在此处添加详细描述文本，尽量与标题文本语言风格相符合，语言描述尽量简洁生动。</a:t>
              </a:r>
              <a:endParaRPr lang="en-US" altLang="zh-CN" sz="750" dirty="0">
                <a:solidFill>
                  <a:srgbClr val="6B6C6D"/>
                </a:solidFill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AD86C049-2118-464A-9E4F-932CCA68F6C0}"/>
                </a:ext>
              </a:extLst>
            </p:cNvPr>
            <p:cNvSpPr/>
            <p:nvPr/>
          </p:nvSpPr>
          <p:spPr>
            <a:xfrm>
              <a:off x="2109" y="7359"/>
              <a:ext cx="2014" cy="5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050" b="1" dirty="0">
                  <a:solidFill>
                    <a:srgbClr val="6B6C6D"/>
                  </a:solidFill>
                  <a:ea typeface="微软雅黑" panose="020B0503020204020204" charset="-122"/>
                  <a:cs typeface="Arial" panose="020B0604020202020204" pitchFamily="34" charset="0"/>
                </a:rPr>
                <a:t>Add Title 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5871D6FF-2A53-435D-9469-307A5EB760B4}"/>
              </a:ext>
            </a:extLst>
          </p:cNvPr>
          <p:cNvGrpSpPr/>
          <p:nvPr/>
        </p:nvGrpSpPr>
        <p:grpSpPr>
          <a:xfrm>
            <a:off x="6685905" y="3501826"/>
            <a:ext cx="1249231" cy="713253"/>
            <a:chOff x="1578" y="7359"/>
            <a:chExt cx="2842" cy="1623"/>
          </a:xfrm>
        </p:grpSpPr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E2DF033F-3274-4C07-855D-93375E0997E2}"/>
                </a:ext>
              </a:extLst>
            </p:cNvPr>
            <p:cNvSpPr/>
            <p:nvPr/>
          </p:nvSpPr>
          <p:spPr>
            <a:xfrm>
              <a:off x="1578" y="7721"/>
              <a:ext cx="2842" cy="12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450"/>
                </a:spcAft>
              </a:pPr>
              <a:r>
                <a:rPr lang="zh-CN" altLang="en-US" sz="750" dirty="0">
                  <a:solidFill>
                    <a:srgbClr val="6B6C6D"/>
                  </a:solidFill>
                  <a:ea typeface="微软雅黑" panose="020B0503020204020204" charset="-122"/>
                  <a:cs typeface="Arial" panose="020B0604020202020204" pitchFamily="34" charset="0"/>
                </a:rPr>
                <a:t>请在此处添加详细描述文本，尽量与标题文本语言风格相符合，语言描述尽量简洁生动。</a:t>
              </a:r>
              <a:endParaRPr lang="en-US" altLang="zh-CN" sz="750" dirty="0">
                <a:solidFill>
                  <a:srgbClr val="6B6C6D"/>
                </a:solidFill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45FA06A0-6929-4148-8812-A5E8A786DC46}"/>
                </a:ext>
              </a:extLst>
            </p:cNvPr>
            <p:cNvSpPr/>
            <p:nvPr/>
          </p:nvSpPr>
          <p:spPr>
            <a:xfrm>
              <a:off x="2109" y="7359"/>
              <a:ext cx="2014" cy="5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050" b="1" dirty="0">
                  <a:solidFill>
                    <a:srgbClr val="6B6C6D"/>
                  </a:solidFill>
                  <a:ea typeface="微软雅黑" panose="020B0503020204020204" charset="-122"/>
                  <a:cs typeface="Arial" panose="020B0604020202020204" pitchFamily="34" charset="0"/>
                </a:rPr>
                <a:t>Add Title 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EDD761F6-A8AF-4B1A-825F-DFBD9D4CF3EE}"/>
              </a:ext>
            </a:extLst>
          </p:cNvPr>
          <p:cNvGrpSpPr/>
          <p:nvPr/>
        </p:nvGrpSpPr>
        <p:grpSpPr>
          <a:xfrm>
            <a:off x="8193056" y="3461677"/>
            <a:ext cx="1249231" cy="713253"/>
            <a:chOff x="1578" y="7359"/>
            <a:chExt cx="2842" cy="1623"/>
          </a:xfrm>
        </p:grpSpPr>
        <p:sp>
          <p:nvSpPr>
            <p:cNvPr id="53" name="矩形 52">
              <a:extLst>
                <a:ext uri="{FF2B5EF4-FFF2-40B4-BE49-F238E27FC236}">
                  <a16:creationId xmlns:a16="http://schemas.microsoft.com/office/drawing/2014/main" id="{8F3C9D2F-DB7A-41F4-BCAF-343B6AABFE3C}"/>
                </a:ext>
              </a:extLst>
            </p:cNvPr>
            <p:cNvSpPr/>
            <p:nvPr/>
          </p:nvSpPr>
          <p:spPr>
            <a:xfrm>
              <a:off x="1578" y="7721"/>
              <a:ext cx="2842" cy="12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450"/>
                </a:spcAft>
              </a:pPr>
              <a:r>
                <a:rPr lang="zh-CN" altLang="en-US" sz="750" dirty="0">
                  <a:solidFill>
                    <a:srgbClr val="6B6C6D"/>
                  </a:solidFill>
                  <a:ea typeface="微软雅黑" panose="020B0503020204020204" charset="-122"/>
                  <a:cs typeface="Arial" panose="020B0604020202020204" pitchFamily="34" charset="0"/>
                </a:rPr>
                <a:t>请在此处添加详细描述文本，尽量与标题文本语言风格相符合，语言描述尽量简洁生动。</a:t>
              </a:r>
              <a:endParaRPr lang="en-US" altLang="zh-CN" sz="750" dirty="0">
                <a:solidFill>
                  <a:srgbClr val="6B6C6D"/>
                </a:solidFill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54" name="矩形 53">
              <a:extLst>
                <a:ext uri="{FF2B5EF4-FFF2-40B4-BE49-F238E27FC236}">
                  <a16:creationId xmlns:a16="http://schemas.microsoft.com/office/drawing/2014/main" id="{4A9E030F-3AAC-408E-B238-91FCE30C87C4}"/>
                </a:ext>
              </a:extLst>
            </p:cNvPr>
            <p:cNvSpPr/>
            <p:nvPr/>
          </p:nvSpPr>
          <p:spPr>
            <a:xfrm>
              <a:off x="2109" y="7359"/>
              <a:ext cx="2014" cy="5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050" b="1" dirty="0">
                  <a:solidFill>
                    <a:srgbClr val="6B6C6D"/>
                  </a:solidFill>
                  <a:ea typeface="微软雅黑" panose="020B0503020204020204" charset="-122"/>
                  <a:cs typeface="Arial" panose="020B0604020202020204" pitchFamily="34" charset="0"/>
                </a:rPr>
                <a:t>Add Title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80874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空心弧 1">
            <a:extLst>
              <a:ext uri="{FF2B5EF4-FFF2-40B4-BE49-F238E27FC236}">
                <a16:creationId xmlns:a16="http://schemas.microsoft.com/office/drawing/2014/main" id="{6E780E38-4020-4544-8E29-5CF0044ECBF0}"/>
              </a:ext>
            </a:extLst>
          </p:cNvPr>
          <p:cNvSpPr/>
          <p:nvPr/>
        </p:nvSpPr>
        <p:spPr>
          <a:xfrm rot="5400000">
            <a:off x="7437601" y="1759024"/>
            <a:ext cx="2995300" cy="2995300"/>
          </a:xfrm>
          <a:prstGeom prst="blockArc">
            <a:avLst>
              <a:gd name="adj1" fmla="val 10884798"/>
              <a:gd name="adj2" fmla="val 21542696"/>
              <a:gd name="adj3" fmla="val 3108"/>
            </a:avLst>
          </a:prstGeom>
          <a:solidFill>
            <a:schemeClr val="bg2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B6C6D"/>
              </a:solidFill>
            </a:endParaRPr>
          </a:p>
        </p:txBody>
      </p:sp>
      <p:sp>
        <p:nvSpPr>
          <p:cNvPr id="3" name="右箭头 43">
            <a:extLst>
              <a:ext uri="{FF2B5EF4-FFF2-40B4-BE49-F238E27FC236}">
                <a16:creationId xmlns:a16="http://schemas.microsoft.com/office/drawing/2014/main" id="{F4AD0DEA-4161-4BC8-A66C-6C532633BC7A}"/>
              </a:ext>
            </a:extLst>
          </p:cNvPr>
          <p:cNvSpPr/>
          <p:nvPr/>
        </p:nvSpPr>
        <p:spPr>
          <a:xfrm flipH="1">
            <a:off x="6176472" y="4590366"/>
            <a:ext cx="1528563" cy="156813"/>
          </a:xfrm>
          <a:prstGeom prst="rightArrow">
            <a:avLst>
              <a:gd name="adj1" fmla="val 50000"/>
              <a:gd name="adj2" fmla="val 72226"/>
            </a:avLst>
          </a:prstGeom>
          <a:solidFill>
            <a:schemeClr val="bg2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B6C6D"/>
              </a:solidFill>
            </a:endParaRPr>
          </a:p>
        </p:txBody>
      </p:sp>
      <p:sp>
        <p:nvSpPr>
          <p:cNvPr id="4" name="右箭头 42">
            <a:extLst>
              <a:ext uri="{FF2B5EF4-FFF2-40B4-BE49-F238E27FC236}">
                <a16:creationId xmlns:a16="http://schemas.microsoft.com/office/drawing/2014/main" id="{EDC11338-3B99-4A0E-8EF1-CF6255688E53}"/>
              </a:ext>
            </a:extLst>
          </p:cNvPr>
          <p:cNvSpPr/>
          <p:nvPr/>
        </p:nvSpPr>
        <p:spPr>
          <a:xfrm>
            <a:off x="6092514" y="1808466"/>
            <a:ext cx="1883754" cy="147766"/>
          </a:xfrm>
          <a:prstGeom prst="rightArrow">
            <a:avLst>
              <a:gd name="adj1" fmla="val 50000"/>
              <a:gd name="adj2" fmla="val 72226"/>
            </a:avLst>
          </a:prstGeom>
          <a:solidFill>
            <a:schemeClr val="bg2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B6C6D"/>
              </a:solidFill>
            </a:endParaRPr>
          </a:p>
        </p:txBody>
      </p:sp>
      <p:sp>
        <p:nvSpPr>
          <p:cNvPr id="5" name="右箭头 41">
            <a:extLst>
              <a:ext uri="{FF2B5EF4-FFF2-40B4-BE49-F238E27FC236}">
                <a16:creationId xmlns:a16="http://schemas.microsoft.com/office/drawing/2014/main" id="{80C410C2-E588-4798-9605-BC065D4D7D9D}"/>
              </a:ext>
            </a:extLst>
          </p:cNvPr>
          <p:cNvSpPr/>
          <p:nvPr/>
        </p:nvSpPr>
        <p:spPr>
          <a:xfrm flipH="1">
            <a:off x="3216589" y="4599414"/>
            <a:ext cx="1883754" cy="147766"/>
          </a:xfrm>
          <a:prstGeom prst="rightArrow">
            <a:avLst>
              <a:gd name="adj1" fmla="val 50000"/>
              <a:gd name="adj2" fmla="val 72226"/>
            </a:avLst>
          </a:prstGeom>
          <a:solidFill>
            <a:schemeClr val="bg2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B6C6D"/>
              </a:solidFill>
            </a:endParaRPr>
          </a:p>
        </p:txBody>
      </p:sp>
      <p:sp>
        <p:nvSpPr>
          <p:cNvPr id="6" name="右箭头 40">
            <a:extLst>
              <a:ext uri="{FF2B5EF4-FFF2-40B4-BE49-F238E27FC236}">
                <a16:creationId xmlns:a16="http://schemas.microsoft.com/office/drawing/2014/main" id="{9EAFE32D-209B-4996-A111-890561062E04}"/>
              </a:ext>
            </a:extLst>
          </p:cNvPr>
          <p:cNvSpPr/>
          <p:nvPr/>
        </p:nvSpPr>
        <p:spPr>
          <a:xfrm>
            <a:off x="3089754" y="1798427"/>
            <a:ext cx="1883754" cy="147766"/>
          </a:xfrm>
          <a:prstGeom prst="rightArrow">
            <a:avLst>
              <a:gd name="adj1" fmla="val 50000"/>
              <a:gd name="adj2" fmla="val 72226"/>
            </a:avLst>
          </a:prstGeom>
          <a:solidFill>
            <a:schemeClr val="bg2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6B6C6D"/>
              </a:solidFill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3E252019-1E3D-47B9-8580-CAE2CD652D56}"/>
              </a:ext>
            </a:extLst>
          </p:cNvPr>
          <p:cNvGrpSpPr/>
          <p:nvPr/>
        </p:nvGrpSpPr>
        <p:grpSpPr>
          <a:xfrm>
            <a:off x="2032264" y="4039496"/>
            <a:ext cx="1119836" cy="1119836"/>
            <a:chOff x="1732369" y="4883949"/>
            <a:chExt cx="1119836" cy="1119836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A62BE8C2-A33B-429B-BB49-407158D4E7AE}"/>
                </a:ext>
              </a:extLst>
            </p:cNvPr>
            <p:cNvSpPr/>
            <p:nvPr/>
          </p:nvSpPr>
          <p:spPr>
            <a:xfrm>
              <a:off x="1732369" y="4883949"/>
              <a:ext cx="1119836" cy="1119836"/>
            </a:xfrm>
            <a:prstGeom prst="ellipse">
              <a:avLst/>
            </a:prstGeom>
            <a:solidFill>
              <a:srgbClr val="FFF5BD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6B6C6D"/>
                </a:solidFill>
              </a:endParaRPr>
            </a:p>
          </p:txBody>
        </p:sp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DF07E6D7-E1E6-49D8-B72C-DA6317BD72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63143" y="5145865"/>
              <a:ext cx="658288" cy="596004"/>
            </a:xfrm>
            <a:custGeom>
              <a:avLst/>
              <a:gdLst>
                <a:gd name="T0" fmla="*/ 70 w 288"/>
                <a:gd name="T1" fmla="*/ 96 h 260"/>
                <a:gd name="T2" fmla="*/ 70 w 288"/>
                <a:gd name="T3" fmla="*/ 76 h 260"/>
                <a:gd name="T4" fmla="*/ 70 w 288"/>
                <a:gd name="T5" fmla="*/ 72 h 260"/>
                <a:gd name="T6" fmla="*/ 139 w 288"/>
                <a:gd name="T7" fmla="*/ 53 h 260"/>
                <a:gd name="T8" fmla="*/ 40 w 288"/>
                <a:gd name="T9" fmla="*/ 52 h 260"/>
                <a:gd name="T10" fmla="*/ 47 w 288"/>
                <a:gd name="T11" fmla="*/ 58 h 260"/>
                <a:gd name="T12" fmla="*/ 59 w 288"/>
                <a:gd name="T13" fmla="*/ 54 h 260"/>
                <a:gd name="T14" fmla="*/ 70 w 288"/>
                <a:gd name="T15" fmla="*/ 101 h 260"/>
                <a:gd name="T16" fmla="*/ 70 w 288"/>
                <a:gd name="T17" fmla="*/ 122 h 260"/>
                <a:gd name="T18" fmla="*/ 70 w 288"/>
                <a:gd name="T19" fmla="*/ 101 h 260"/>
                <a:gd name="T20" fmla="*/ 0 w 288"/>
                <a:gd name="T21" fmla="*/ 128 h 260"/>
                <a:gd name="T22" fmla="*/ 139 w 288"/>
                <a:gd name="T23" fmla="*/ 108 h 260"/>
                <a:gd name="T24" fmla="*/ 0 w 288"/>
                <a:gd name="T25" fmla="*/ 133 h 260"/>
                <a:gd name="T26" fmla="*/ 139 w 288"/>
                <a:gd name="T27" fmla="*/ 154 h 260"/>
                <a:gd name="T28" fmla="*/ 70 w 288"/>
                <a:gd name="T29" fmla="*/ 177 h 260"/>
                <a:gd name="T30" fmla="*/ 70 w 288"/>
                <a:gd name="T31" fmla="*/ 197 h 260"/>
                <a:gd name="T32" fmla="*/ 70 w 288"/>
                <a:gd name="T33" fmla="*/ 177 h 260"/>
                <a:gd name="T34" fmla="*/ 0 w 288"/>
                <a:gd name="T35" fmla="*/ 203 h 260"/>
                <a:gd name="T36" fmla="*/ 139 w 288"/>
                <a:gd name="T37" fmla="*/ 183 h 260"/>
                <a:gd name="T38" fmla="*/ 150 w 288"/>
                <a:gd name="T39" fmla="*/ 58 h 260"/>
                <a:gd name="T40" fmla="*/ 258 w 288"/>
                <a:gd name="T41" fmla="*/ 43 h 260"/>
                <a:gd name="T42" fmla="*/ 118 w 288"/>
                <a:gd name="T43" fmla="*/ 23 h 260"/>
                <a:gd name="T44" fmla="*/ 149 w 288"/>
                <a:gd name="T45" fmla="*/ 58 h 260"/>
                <a:gd name="T46" fmla="*/ 258 w 288"/>
                <a:gd name="T47" fmla="*/ 19 h 260"/>
                <a:gd name="T48" fmla="*/ 155 w 288"/>
                <a:gd name="T49" fmla="*/ 20 h 260"/>
                <a:gd name="T50" fmla="*/ 216 w 288"/>
                <a:gd name="T51" fmla="*/ 20 h 260"/>
                <a:gd name="T52" fmla="*/ 200 w 288"/>
                <a:gd name="T53" fmla="*/ 13 h 260"/>
                <a:gd name="T54" fmla="*/ 157 w 288"/>
                <a:gd name="T55" fmla="*/ 15 h 260"/>
                <a:gd name="T56" fmla="*/ 258 w 288"/>
                <a:gd name="T57" fmla="*/ 68 h 260"/>
                <a:gd name="T58" fmla="*/ 150 w 288"/>
                <a:gd name="T59" fmla="*/ 64 h 260"/>
                <a:gd name="T60" fmla="*/ 150 w 288"/>
                <a:gd name="T61" fmla="*/ 84 h 260"/>
                <a:gd name="T62" fmla="*/ 150 w 288"/>
                <a:gd name="T63" fmla="*/ 109 h 260"/>
                <a:gd name="T64" fmla="*/ 258 w 288"/>
                <a:gd name="T65" fmla="*/ 94 h 260"/>
                <a:gd name="T66" fmla="*/ 150 w 288"/>
                <a:gd name="T67" fmla="*/ 90 h 260"/>
                <a:gd name="T68" fmla="*/ 150 w 288"/>
                <a:gd name="T69" fmla="*/ 109 h 260"/>
                <a:gd name="T70" fmla="*/ 229 w 288"/>
                <a:gd name="T71" fmla="*/ 114 h 260"/>
                <a:gd name="T72" fmla="*/ 177 w 288"/>
                <a:gd name="T73" fmla="*/ 118 h 260"/>
                <a:gd name="T74" fmla="*/ 218 w 288"/>
                <a:gd name="T75" fmla="*/ 164 h 260"/>
                <a:gd name="T76" fmla="*/ 218 w 288"/>
                <a:gd name="T77" fmla="*/ 184 h 260"/>
                <a:gd name="T78" fmla="*/ 218 w 288"/>
                <a:gd name="T79" fmla="*/ 164 h 260"/>
                <a:gd name="T80" fmla="*/ 218 w 288"/>
                <a:gd name="T81" fmla="*/ 160 h 260"/>
                <a:gd name="T82" fmla="*/ 229 w 288"/>
                <a:gd name="T83" fmla="*/ 140 h 260"/>
                <a:gd name="T84" fmla="*/ 246 w 288"/>
                <a:gd name="T85" fmla="*/ 146 h 260"/>
                <a:gd name="T86" fmla="*/ 241 w 288"/>
                <a:gd name="T87" fmla="*/ 137 h 260"/>
                <a:gd name="T88" fmla="*/ 229 w 288"/>
                <a:gd name="T89" fmla="*/ 137 h 260"/>
                <a:gd name="T90" fmla="*/ 149 w 288"/>
                <a:gd name="T91" fmla="*/ 170 h 260"/>
                <a:gd name="T92" fmla="*/ 288 w 288"/>
                <a:gd name="T93" fmla="*/ 190 h 260"/>
                <a:gd name="T94" fmla="*/ 218 w 288"/>
                <a:gd name="T95" fmla="*/ 215 h 260"/>
                <a:gd name="T96" fmla="*/ 218 w 288"/>
                <a:gd name="T97" fmla="*/ 235 h 260"/>
                <a:gd name="T98" fmla="*/ 218 w 288"/>
                <a:gd name="T99" fmla="*/ 215 h 260"/>
                <a:gd name="T100" fmla="*/ 149 w 288"/>
                <a:gd name="T101" fmla="*/ 241 h 260"/>
                <a:gd name="T102" fmla="*/ 288 w 288"/>
                <a:gd name="T103" fmla="*/ 221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88" h="260">
                  <a:moveTo>
                    <a:pt x="139" y="57"/>
                  </a:moveTo>
                  <a:cubicBezTo>
                    <a:pt x="139" y="77"/>
                    <a:pt x="139" y="77"/>
                    <a:pt x="139" y="77"/>
                  </a:cubicBezTo>
                  <a:cubicBezTo>
                    <a:pt x="139" y="88"/>
                    <a:pt x="108" y="96"/>
                    <a:pt x="70" y="96"/>
                  </a:cubicBezTo>
                  <a:cubicBezTo>
                    <a:pt x="31" y="96"/>
                    <a:pt x="0" y="88"/>
                    <a:pt x="0" y="7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7"/>
                    <a:pt x="31" y="76"/>
                    <a:pt x="70" y="76"/>
                  </a:cubicBezTo>
                  <a:cubicBezTo>
                    <a:pt x="108" y="76"/>
                    <a:pt x="139" y="67"/>
                    <a:pt x="139" y="57"/>
                  </a:cubicBezTo>
                  <a:close/>
                  <a:moveTo>
                    <a:pt x="139" y="53"/>
                  </a:moveTo>
                  <a:cubicBezTo>
                    <a:pt x="139" y="64"/>
                    <a:pt x="108" y="72"/>
                    <a:pt x="70" y="72"/>
                  </a:cubicBezTo>
                  <a:cubicBezTo>
                    <a:pt x="31" y="72"/>
                    <a:pt x="0" y="64"/>
                    <a:pt x="0" y="53"/>
                  </a:cubicBezTo>
                  <a:cubicBezTo>
                    <a:pt x="0" y="43"/>
                    <a:pt x="31" y="34"/>
                    <a:pt x="70" y="34"/>
                  </a:cubicBezTo>
                  <a:cubicBezTo>
                    <a:pt x="108" y="34"/>
                    <a:pt x="139" y="43"/>
                    <a:pt x="139" y="53"/>
                  </a:cubicBezTo>
                  <a:close/>
                  <a:moveTo>
                    <a:pt x="103" y="52"/>
                  </a:moveTo>
                  <a:cubicBezTo>
                    <a:pt x="42" y="48"/>
                    <a:pt x="42" y="48"/>
                    <a:pt x="42" y="48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5" y="52"/>
                    <a:pt x="49" y="53"/>
                    <a:pt x="47" y="57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59" y="57"/>
                    <a:pt x="59" y="57"/>
                    <a:pt x="59" y="57"/>
                  </a:cubicBezTo>
                  <a:cubicBezTo>
                    <a:pt x="60" y="56"/>
                    <a:pt x="60" y="55"/>
                    <a:pt x="59" y="54"/>
                  </a:cubicBezTo>
                  <a:cubicBezTo>
                    <a:pt x="101" y="56"/>
                    <a:pt x="101" y="56"/>
                    <a:pt x="101" y="56"/>
                  </a:cubicBezTo>
                  <a:lnTo>
                    <a:pt x="103" y="52"/>
                  </a:lnTo>
                  <a:close/>
                  <a:moveTo>
                    <a:pt x="70" y="101"/>
                  </a:moveTo>
                  <a:cubicBezTo>
                    <a:pt x="31" y="101"/>
                    <a:pt x="0" y="93"/>
                    <a:pt x="0" y="82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13"/>
                    <a:pt x="31" y="122"/>
                    <a:pt x="70" y="122"/>
                  </a:cubicBezTo>
                  <a:cubicBezTo>
                    <a:pt x="108" y="122"/>
                    <a:pt x="139" y="113"/>
                    <a:pt x="139" y="103"/>
                  </a:cubicBezTo>
                  <a:cubicBezTo>
                    <a:pt x="139" y="82"/>
                    <a:pt x="139" y="82"/>
                    <a:pt x="139" y="82"/>
                  </a:cubicBezTo>
                  <a:cubicBezTo>
                    <a:pt x="139" y="93"/>
                    <a:pt x="108" y="101"/>
                    <a:pt x="70" y="101"/>
                  </a:cubicBezTo>
                  <a:close/>
                  <a:moveTo>
                    <a:pt x="70" y="127"/>
                  </a:moveTo>
                  <a:cubicBezTo>
                    <a:pt x="31" y="127"/>
                    <a:pt x="0" y="119"/>
                    <a:pt x="0" y="10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9"/>
                    <a:pt x="31" y="147"/>
                    <a:pt x="70" y="147"/>
                  </a:cubicBezTo>
                  <a:cubicBezTo>
                    <a:pt x="108" y="147"/>
                    <a:pt x="139" y="139"/>
                    <a:pt x="139" y="128"/>
                  </a:cubicBezTo>
                  <a:cubicBezTo>
                    <a:pt x="139" y="108"/>
                    <a:pt x="139" y="108"/>
                    <a:pt x="139" y="108"/>
                  </a:cubicBezTo>
                  <a:cubicBezTo>
                    <a:pt x="139" y="119"/>
                    <a:pt x="108" y="127"/>
                    <a:pt x="70" y="127"/>
                  </a:cubicBezTo>
                  <a:close/>
                  <a:moveTo>
                    <a:pt x="70" y="152"/>
                  </a:moveTo>
                  <a:cubicBezTo>
                    <a:pt x="31" y="152"/>
                    <a:pt x="0" y="144"/>
                    <a:pt x="0" y="133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64"/>
                    <a:pt x="31" y="173"/>
                    <a:pt x="70" y="173"/>
                  </a:cubicBezTo>
                  <a:cubicBezTo>
                    <a:pt x="108" y="173"/>
                    <a:pt x="139" y="164"/>
                    <a:pt x="139" y="154"/>
                  </a:cubicBezTo>
                  <a:cubicBezTo>
                    <a:pt x="139" y="133"/>
                    <a:pt x="139" y="133"/>
                    <a:pt x="139" y="133"/>
                  </a:cubicBezTo>
                  <a:cubicBezTo>
                    <a:pt x="139" y="144"/>
                    <a:pt x="108" y="152"/>
                    <a:pt x="70" y="152"/>
                  </a:cubicBezTo>
                  <a:close/>
                  <a:moveTo>
                    <a:pt x="70" y="177"/>
                  </a:moveTo>
                  <a:cubicBezTo>
                    <a:pt x="31" y="177"/>
                    <a:pt x="0" y="169"/>
                    <a:pt x="0" y="158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89"/>
                    <a:pt x="31" y="197"/>
                    <a:pt x="70" y="197"/>
                  </a:cubicBezTo>
                  <a:cubicBezTo>
                    <a:pt x="108" y="197"/>
                    <a:pt x="139" y="189"/>
                    <a:pt x="139" y="178"/>
                  </a:cubicBezTo>
                  <a:cubicBezTo>
                    <a:pt x="139" y="158"/>
                    <a:pt x="139" y="158"/>
                    <a:pt x="139" y="158"/>
                  </a:cubicBezTo>
                  <a:cubicBezTo>
                    <a:pt x="139" y="169"/>
                    <a:pt x="108" y="177"/>
                    <a:pt x="70" y="177"/>
                  </a:cubicBezTo>
                  <a:close/>
                  <a:moveTo>
                    <a:pt x="70" y="202"/>
                  </a:moveTo>
                  <a:cubicBezTo>
                    <a:pt x="31" y="202"/>
                    <a:pt x="0" y="193"/>
                    <a:pt x="0" y="183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0" y="214"/>
                    <a:pt x="31" y="222"/>
                    <a:pt x="70" y="222"/>
                  </a:cubicBezTo>
                  <a:cubicBezTo>
                    <a:pt x="108" y="222"/>
                    <a:pt x="139" y="214"/>
                    <a:pt x="139" y="203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39" y="193"/>
                    <a:pt x="108" y="202"/>
                    <a:pt x="70" y="202"/>
                  </a:cubicBezTo>
                  <a:close/>
                  <a:moveTo>
                    <a:pt x="149" y="58"/>
                  </a:moveTo>
                  <a:cubicBezTo>
                    <a:pt x="150" y="58"/>
                    <a:pt x="150" y="58"/>
                    <a:pt x="150" y="58"/>
                  </a:cubicBezTo>
                  <a:cubicBezTo>
                    <a:pt x="150" y="59"/>
                    <a:pt x="150" y="59"/>
                    <a:pt x="150" y="59"/>
                  </a:cubicBezTo>
                  <a:cubicBezTo>
                    <a:pt x="161" y="61"/>
                    <a:pt x="174" y="62"/>
                    <a:pt x="188" y="62"/>
                  </a:cubicBezTo>
                  <a:cubicBezTo>
                    <a:pt x="227" y="62"/>
                    <a:pt x="258" y="53"/>
                    <a:pt x="258" y="43"/>
                  </a:cubicBezTo>
                  <a:cubicBezTo>
                    <a:pt x="258" y="23"/>
                    <a:pt x="258" y="23"/>
                    <a:pt x="258" y="23"/>
                  </a:cubicBezTo>
                  <a:cubicBezTo>
                    <a:pt x="258" y="33"/>
                    <a:pt x="227" y="42"/>
                    <a:pt x="188" y="42"/>
                  </a:cubicBezTo>
                  <a:cubicBezTo>
                    <a:pt x="150" y="42"/>
                    <a:pt x="118" y="33"/>
                    <a:pt x="118" y="23"/>
                  </a:cubicBezTo>
                  <a:cubicBezTo>
                    <a:pt x="118" y="30"/>
                    <a:pt x="118" y="30"/>
                    <a:pt x="118" y="30"/>
                  </a:cubicBezTo>
                  <a:cubicBezTo>
                    <a:pt x="135" y="34"/>
                    <a:pt x="150" y="41"/>
                    <a:pt x="150" y="54"/>
                  </a:cubicBezTo>
                  <a:cubicBezTo>
                    <a:pt x="150" y="56"/>
                    <a:pt x="149" y="57"/>
                    <a:pt x="149" y="58"/>
                  </a:cubicBezTo>
                  <a:close/>
                  <a:moveTo>
                    <a:pt x="118" y="19"/>
                  </a:moveTo>
                  <a:cubicBezTo>
                    <a:pt x="118" y="8"/>
                    <a:pt x="150" y="0"/>
                    <a:pt x="188" y="0"/>
                  </a:cubicBezTo>
                  <a:cubicBezTo>
                    <a:pt x="227" y="0"/>
                    <a:pt x="258" y="8"/>
                    <a:pt x="258" y="19"/>
                  </a:cubicBezTo>
                  <a:cubicBezTo>
                    <a:pt x="258" y="29"/>
                    <a:pt x="227" y="38"/>
                    <a:pt x="188" y="38"/>
                  </a:cubicBezTo>
                  <a:cubicBezTo>
                    <a:pt x="150" y="38"/>
                    <a:pt x="118" y="29"/>
                    <a:pt x="118" y="19"/>
                  </a:cubicBezTo>
                  <a:close/>
                  <a:moveTo>
                    <a:pt x="155" y="20"/>
                  </a:moveTo>
                  <a:cubicBezTo>
                    <a:pt x="216" y="24"/>
                    <a:pt x="216" y="24"/>
                    <a:pt x="216" y="24"/>
                  </a:cubicBezTo>
                  <a:cubicBezTo>
                    <a:pt x="218" y="20"/>
                    <a:pt x="218" y="20"/>
                    <a:pt x="218" y="20"/>
                  </a:cubicBezTo>
                  <a:cubicBezTo>
                    <a:pt x="216" y="20"/>
                    <a:pt x="216" y="20"/>
                    <a:pt x="216" y="20"/>
                  </a:cubicBezTo>
                  <a:cubicBezTo>
                    <a:pt x="213" y="20"/>
                    <a:pt x="209" y="19"/>
                    <a:pt x="210" y="15"/>
                  </a:cubicBezTo>
                  <a:cubicBezTo>
                    <a:pt x="211" y="14"/>
                    <a:pt x="211" y="14"/>
                    <a:pt x="211" y="14"/>
                  </a:cubicBezTo>
                  <a:cubicBezTo>
                    <a:pt x="200" y="13"/>
                    <a:pt x="200" y="13"/>
                    <a:pt x="200" y="13"/>
                  </a:cubicBezTo>
                  <a:cubicBezTo>
                    <a:pt x="199" y="15"/>
                    <a:pt x="199" y="15"/>
                    <a:pt x="199" y="15"/>
                  </a:cubicBezTo>
                  <a:cubicBezTo>
                    <a:pt x="198" y="16"/>
                    <a:pt x="198" y="17"/>
                    <a:pt x="198" y="18"/>
                  </a:cubicBezTo>
                  <a:cubicBezTo>
                    <a:pt x="157" y="15"/>
                    <a:pt x="157" y="15"/>
                    <a:pt x="157" y="15"/>
                  </a:cubicBezTo>
                  <a:lnTo>
                    <a:pt x="155" y="20"/>
                  </a:lnTo>
                  <a:close/>
                  <a:moveTo>
                    <a:pt x="188" y="87"/>
                  </a:moveTo>
                  <a:cubicBezTo>
                    <a:pt x="227" y="87"/>
                    <a:pt x="258" y="79"/>
                    <a:pt x="258" y="68"/>
                  </a:cubicBezTo>
                  <a:cubicBezTo>
                    <a:pt x="258" y="48"/>
                    <a:pt x="258" y="48"/>
                    <a:pt x="258" y="48"/>
                  </a:cubicBezTo>
                  <a:cubicBezTo>
                    <a:pt x="258" y="59"/>
                    <a:pt x="227" y="67"/>
                    <a:pt x="188" y="67"/>
                  </a:cubicBezTo>
                  <a:cubicBezTo>
                    <a:pt x="174" y="67"/>
                    <a:pt x="161" y="66"/>
                    <a:pt x="150" y="64"/>
                  </a:cubicBezTo>
                  <a:cubicBezTo>
                    <a:pt x="150" y="79"/>
                    <a:pt x="150" y="79"/>
                    <a:pt x="150" y="79"/>
                  </a:cubicBezTo>
                  <a:cubicBezTo>
                    <a:pt x="150" y="80"/>
                    <a:pt x="149" y="82"/>
                    <a:pt x="149" y="84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61" y="86"/>
                    <a:pt x="174" y="87"/>
                    <a:pt x="188" y="87"/>
                  </a:cubicBezTo>
                  <a:close/>
                  <a:moveTo>
                    <a:pt x="150" y="109"/>
                  </a:moveTo>
                  <a:cubicBezTo>
                    <a:pt x="150" y="110"/>
                    <a:pt x="150" y="110"/>
                    <a:pt x="150" y="110"/>
                  </a:cubicBezTo>
                  <a:cubicBezTo>
                    <a:pt x="161" y="112"/>
                    <a:pt x="174" y="113"/>
                    <a:pt x="188" y="113"/>
                  </a:cubicBezTo>
                  <a:cubicBezTo>
                    <a:pt x="227" y="113"/>
                    <a:pt x="258" y="105"/>
                    <a:pt x="258" y="94"/>
                  </a:cubicBezTo>
                  <a:cubicBezTo>
                    <a:pt x="258" y="74"/>
                    <a:pt x="258" y="74"/>
                    <a:pt x="258" y="74"/>
                  </a:cubicBezTo>
                  <a:cubicBezTo>
                    <a:pt x="258" y="84"/>
                    <a:pt x="227" y="93"/>
                    <a:pt x="188" y="93"/>
                  </a:cubicBezTo>
                  <a:cubicBezTo>
                    <a:pt x="174" y="93"/>
                    <a:pt x="161" y="92"/>
                    <a:pt x="150" y="90"/>
                  </a:cubicBezTo>
                  <a:cubicBezTo>
                    <a:pt x="150" y="104"/>
                    <a:pt x="150" y="104"/>
                    <a:pt x="150" y="104"/>
                  </a:cubicBezTo>
                  <a:cubicBezTo>
                    <a:pt x="150" y="106"/>
                    <a:pt x="149" y="108"/>
                    <a:pt x="149" y="109"/>
                  </a:cubicBezTo>
                  <a:lnTo>
                    <a:pt x="150" y="109"/>
                  </a:lnTo>
                  <a:close/>
                  <a:moveTo>
                    <a:pt x="258" y="117"/>
                  </a:moveTo>
                  <a:cubicBezTo>
                    <a:pt x="258" y="99"/>
                    <a:pt x="258" y="99"/>
                    <a:pt x="258" y="99"/>
                  </a:cubicBezTo>
                  <a:cubicBezTo>
                    <a:pt x="258" y="105"/>
                    <a:pt x="247" y="111"/>
                    <a:pt x="229" y="114"/>
                  </a:cubicBezTo>
                  <a:cubicBezTo>
                    <a:pt x="237" y="115"/>
                    <a:pt x="247" y="115"/>
                    <a:pt x="258" y="117"/>
                  </a:cubicBezTo>
                  <a:close/>
                  <a:moveTo>
                    <a:pt x="150" y="127"/>
                  </a:moveTo>
                  <a:cubicBezTo>
                    <a:pt x="156" y="123"/>
                    <a:pt x="166" y="120"/>
                    <a:pt x="177" y="118"/>
                  </a:cubicBezTo>
                  <a:cubicBezTo>
                    <a:pt x="167" y="117"/>
                    <a:pt x="158" y="116"/>
                    <a:pt x="150" y="115"/>
                  </a:cubicBezTo>
                  <a:lnTo>
                    <a:pt x="150" y="127"/>
                  </a:lnTo>
                  <a:close/>
                  <a:moveTo>
                    <a:pt x="218" y="164"/>
                  </a:moveTo>
                  <a:cubicBezTo>
                    <a:pt x="180" y="164"/>
                    <a:pt x="149" y="155"/>
                    <a:pt x="149" y="145"/>
                  </a:cubicBezTo>
                  <a:cubicBezTo>
                    <a:pt x="149" y="165"/>
                    <a:pt x="149" y="165"/>
                    <a:pt x="149" y="165"/>
                  </a:cubicBezTo>
                  <a:cubicBezTo>
                    <a:pt x="149" y="175"/>
                    <a:pt x="180" y="184"/>
                    <a:pt x="218" y="184"/>
                  </a:cubicBezTo>
                  <a:cubicBezTo>
                    <a:pt x="257" y="184"/>
                    <a:pt x="288" y="175"/>
                    <a:pt x="288" y="165"/>
                  </a:cubicBezTo>
                  <a:cubicBezTo>
                    <a:pt x="288" y="145"/>
                    <a:pt x="288" y="145"/>
                    <a:pt x="288" y="145"/>
                  </a:cubicBezTo>
                  <a:cubicBezTo>
                    <a:pt x="288" y="155"/>
                    <a:pt x="257" y="164"/>
                    <a:pt x="218" y="164"/>
                  </a:cubicBezTo>
                  <a:close/>
                  <a:moveTo>
                    <a:pt x="218" y="122"/>
                  </a:moveTo>
                  <a:cubicBezTo>
                    <a:pt x="257" y="122"/>
                    <a:pt x="288" y="130"/>
                    <a:pt x="288" y="141"/>
                  </a:cubicBezTo>
                  <a:cubicBezTo>
                    <a:pt x="288" y="151"/>
                    <a:pt x="257" y="160"/>
                    <a:pt x="218" y="160"/>
                  </a:cubicBezTo>
                  <a:cubicBezTo>
                    <a:pt x="180" y="160"/>
                    <a:pt x="149" y="151"/>
                    <a:pt x="149" y="141"/>
                  </a:cubicBezTo>
                  <a:cubicBezTo>
                    <a:pt x="149" y="130"/>
                    <a:pt x="180" y="122"/>
                    <a:pt x="218" y="122"/>
                  </a:cubicBezTo>
                  <a:close/>
                  <a:moveTo>
                    <a:pt x="229" y="140"/>
                  </a:moveTo>
                  <a:cubicBezTo>
                    <a:pt x="187" y="137"/>
                    <a:pt x="187" y="137"/>
                    <a:pt x="187" y="137"/>
                  </a:cubicBezTo>
                  <a:cubicBezTo>
                    <a:pt x="185" y="142"/>
                    <a:pt x="185" y="142"/>
                    <a:pt x="185" y="142"/>
                  </a:cubicBezTo>
                  <a:cubicBezTo>
                    <a:pt x="246" y="146"/>
                    <a:pt x="246" y="146"/>
                    <a:pt x="246" y="146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6" y="142"/>
                    <a:pt x="246" y="142"/>
                    <a:pt x="246" y="142"/>
                  </a:cubicBezTo>
                  <a:cubicBezTo>
                    <a:pt x="243" y="142"/>
                    <a:pt x="239" y="141"/>
                    <a:pt x="241" y="137"/>
                  </a:cubicBezTo>
                  <a:cubicBezTo>
                    <a:pt x="241" y="136"/>
                    <a:pt x="241" y="136"/>
                    <a:pt x="241" y="136"/>
                  </a:cubicBezTo>
                  <a:cubicBezTo>
                    <a:pt x="230" y="135"/>
                    <a:pt x="230" y="135"/>
                    <a:pt x="230" y="135"/>
                  </a:cubicBezTo>
                  <a:cubicBezTo>
                    <a:pt x="229" y="137"/>
                    <a:pt x="229" y="137"/>
                    <a:pt x="229" y="137"/>
                  </a:cubicBezTo>
                  <a:cubicBezTo>
                    <a:pt x="229" y="138"/>
                    <a:pt x="228" y="139"/>
                    <a:pt x="229" y="140"/>
                  </a:cubicBezTo>
                  <a:close/>
                  <a:moveTo>
                    <a:pt x="218" y="189"/>
                  </a:moveTo>
                  <a:cubicBezTo>
                    <a:pt x="180" y="189"/>
                    <a:pt x="149" y="181"/>
                    <a:pt x="149" y="170"/>
                  </a:cubicBezTo>
                  <a:cubicBezTo>
                    <a:pt x="149" y="190"/>
                    <a:pt x="149" y="190"/>
                    <a:pt x="149" y="190"/>
                  </a:cubicBezTo>
                  <a:cubicBezTo>
                    <a:pt x="149" y="201"/>
                    <a:pt x="180" y="209"/>
                    <a:pt x="218" y="209"/>
                  </a:cubicBezTo>
                  <a:cubicBezTo>
                    <a:pt x="257" y="209"/>
                    <a:pt x="288" y="201"/>
                    <a:pt x="288" y="190"/>
                  </a:cubicBezTo>
                  <a:cubicBezTo>
                    <a:pt x="288" y="170"/>
                    <a:pt x="288" y="170"/>
                    <a:pt x="288" y="170"/>
                  </a:cubicBezTo>
                  <a:cubicBezTo>
                    <a:pt x="288" y="181"/>
                    <a:pt x="257" y="189"/>
                    <a:pt x="218" y="189"/>
                  </a:cubicBezTo>
                  <a:close/>
                  <a:moveTo>
                    <a:pt x="218" y="215"/>
                  </a:moveTo>
                  <a:cubicBezTo>
                    <a:pt x="180" y="215"/>
                    <a:pt x="149" y="206"/>
                    <a:pt x="149" y="19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27"/>
                    <a:pt x="180" y="235"/>
                    <a:pt x="218" y="235"/>
                  </a:cubicBezTo>
                  <a:cubicBezTo>
                    <a:pt x="257" y="235"/>
                    <a:pt x="288" y="227"/>
                    <a:pt x="288" y="216"/>
                  </a:cubicBezTo>
                  <a:cubicBezTo>
                    <a:pt x="288" y="196"/>
                    <a:pt x="288" y="196"/>
                    <a:pt x="288" y="196"/>
                  </a:cubicBezTo>
                  <a:cubicBezTo>
                    <a:pt x="288" y="206"/>
                    <a:pt x="257" y="215"/>
                    <a:pt x="218" y="215"/>
                  </a:cubicBezTo>
                  <a:close/>
                  <a:moveTo>
                    <a:pt x="218" y="240"/>
                  </a:moveTo>
                  <a:cubicBezTo>
                    <a:pt x="180" y="240"/>
                    <a:pt x="149" y="231"/>
                    <a:pt x="149" y="221"/>
                  </a:cubicBezTo>
                  <a:cubicBezTo>
                    <a:pt x="149" y="241"/>
                    <a:pt x="149" y="241"/>
                    <a:pt x="149" y="241"/>
                  </a:cubicBezTo>
                  <a:cubicBezTo>
                    <a:pt x="149" y="252"/>
                    <a:pt x="180" y="260"/>
                    <a:pt x="218" y="260"/>
                  </a:cubicBezTo>
                  <a:cubicBezTo>
                    <a:pt x="257" y="260"/>
                    <a:pt x="288" y="252"/>
                    <a:pt x="288" y="241"/>
                  </a:cubicBezTo>
                  <a:cubicBezTo>
                    <a:pt x="288" y="221"/>
                    <a:pt x="288" y="221"/>
                    <a:pt x="288" y="221"/>
                  </a:cubicBezTo>
                  <a:cubicBezTo>
                    <a:pt x="288" y="231"/>
                    <a:pt x="257" y="240"/>
                    <a:pt x="218" y="240"/>
                  </a:cubicBezTo>
                  <a:close/>
                </a:path>
              </a:pathLst>
            </a:custGeom>
            <a:solidFill>
              <a:srgbClr val="ADA09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6B6C6D"/>
                </a:solidFill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F358EABB-09F7-4A22-BC91-79C8628F05C3}"/>
              </a:ext>
            </a:extLst>
          </p:cNvPr>
          <p:cNvGrpSpPr/>
          <p:nvPr/>
        </p:nvGrpSpPr>
        <p:grpSpPr>
          <a:xfrm>
            <a:off x="4959831" y="1349432"/>
            <a:ext cx="1119836" cy="1119836"/>
            <a:chOff x="4609397" y="1508318"/>
            <a:chExt cx="1119836" cy="1119836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B377FBB5-C2D5-4D6F-8D95-DFCDB9A4BEC8}"/>
                </a:ext>
              </a:extLst>
            </p:cNvPr>
            <p:cNvSpPr/>
            <p:nvPr/>
          </p:nvSpPr>
          <p:spPr>
            <a:xfrm>
              <a:off x="4609397" y="1508318"/>
              <a:ext cx="1119836" cy="1119836"/>
            </a:xfrm>
            <a:prstGeom prst="ellipse">
              <a:avLst/>
            </a:prstGeom>
            <a:solidFill>
              <a:srgbClr val="FFF5BD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B6C6D"/>
                </a:solidFill>
              </a:endParaRP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4FB8E512-09F3-4DBB-86CD-3423321499EA}"/>
                </a:ext>
              </a:extLst>
            </p:cNvPr>
            <p:cNvGrpSpPr/>
            <p:nvPr/>
          </p:nvGrpSpPr>
          <p:grpSpPr>
            <a:xfrm>
              <a:off x="4859873" y="1808017"/>
              <a:ext cx="692085" cy="482755"/>
              <a:chOff x="-60285" y="3175"/>
              <a:chExt cx="1354138" cy="944563"/>
            </a:xfrm>
            <a:solidFill>
              <a:schemeClr val="bg1"/>
            </a:solidFill>
          </p:grpSpPr>
          <p:sp>
            <p:nvSpPr>
              <p:cNvPr id="13" name="Freeform 51">
                <a:extLst>
                  <a:ext uri="{FF2B5EF4-FFF2-40B4-BE49-F238E27FC236}">
                    <a16:creationId xmlns:a16="http://schemas.microsoft.com/office/drawing/2014/main" id="{F9488DF2-0C10-47EA-8C6C-FC6FC94FEBF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42803" y="3175"/>
                <a:ext cx="1255713" cy="804863"/>
              </a:xfrm>
              <a:custGeom>
                <a:avLst/>
                <a:gdLst>
                  <a:gd name="T0" fmla="*/ 16 w 332"/>
                  <a:gd name="T1" fmla="*/ 212 h 212"/>
                  <a:gd name="T2" fmla="*/ 316 w 332"/>
                  <a:gd name="T3" fmla="*/ 212 h 212"/>
                  <a:gd name="T4" fmla="*/ 332 w 332"/>
                  <a:gd name="T5" fmla="*/ 196 h 212"/>
                  <a:gd name="T6" fmla="*/ 332 w 332"/>
                  <a:gd name="T7" fmla="*/ 16 h 212"/>
                  <a:gd name="T8" fmla="*/ 316 w 332"/>
                  <a:gd name="T9" fmla="*/ 0 h 212"/>
                  <a:gd name="T10" fmla="*/ 24 w 332"/>
                  <a:gd name="T11" fmla="*/ 0 h 212"/>
                  <a:gd name="T12" fmla="*/ 0 w 332"/>
                  <a:gd name="T13" fmla="*/ 16 h 212"/>
                  <a:gd name="T14" fmla="*/ 0 w 332"/>
                  <a:gd name="T15" fmla="*/ 196 h 212"/>
                  <a:gd name="T16" fmla="*/ 16 w 332"/>
                  <a:gd name="T17" fmla="*/ 212 h 212"/>
                  <a:gd name="T18" fmla="*/ 22 w 332"/>
                  <a:gd name="T19" fmla="*/ 23 h 212"/>
                  <a:gd name="T20" fmla="*/ 24 w 332"/>
                  <a:gd name="T21" fmla="*/ 22 h 212"/>
                  <a:gd name="T22" fmla="*/ 310 w 332"/>
                  <a:gd name="T23" fmla="*/ 22 h 212"/>
                  <a:gd name="T24" fmla="*/ 310 w 332"/>
                  <a:gd name="T25" fmla="*/ 190 h 212"/>
                  <a:gd name="T26" fmla="*/ 22 w 332"/>
                  <a:gd name="T27" fmla="*/ 190 h 212"/>
                  <a:gd name="T28" fmla="*/ 22 w 332"/>
                  <a:gd name="T29" fmla="*/ 23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32" h="212">
                    <a:moveTo>
                      <a:pt x="16" y="212"/>
                    </a:moveTo>
                    <a:cubicBezTo>
                      <a:pt x="316" y="212"/>
                      <a:pt x="316" y="212"/>
                      <a:pt x="316" y="212"/>
                    </a:cubicBezTo>
                    <a:cubicBezTo>
                      <a:pt x="325" y="212"/>
                      <a:pt x="332" y="205"/>
                      <a:pt x="332" y="196"/>
                    </a:cubicBezTo>
                    <a:cubicBezTo>
                      <a:pt x="332" y="16"/>
                      <a:pt x="332" y="16"/>
                      <a:pt x="332" y="16"/>
                    </a:cubicBezTo>
                    <a:cubicBezTo>
                      <a:pt x="332" y="7"/>
                      <a:pt x="325" y="0"/>
                      <a:pt x="316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5" y="0"/>
                      <a:pt x="0" y="7"/>
                      <a:pt x="0" y="16"/>
                    </a:cubicBezTo>
                    <a:cubicBezTo>
                      <a:pt x="0" y="196"/>
                      <a:pt x="0" y="196"/>
                      <a:pt x="0" y="196"/>
                    </a:cubicBezTo>
                    <a:cubicBezTo>
                      <a:pt x="0" y="205"/>
                      <a:pt x="7" y="212"/>
                      <a:pt x="16" y="212"/>
                    </a:cubicBezTo>
                    <a:close/>
                    <a:moveTo>
                      <a:pt x="22" y="23"/>
                    </a:moveTo>
                    <a:cubicBezTo>
                      <a:pt x="23" y="22"/>
                      <a:pt x="24" y="22"/>
                      <a:pt x="24" y="22"/>
                    </a:cubicBezTo>
                    <a:cubicBezTo>
                      <a:pt x="310" y="22"/>
                      <a:pt x="310" y="22"/>
                      <a:pt x="310" y="22"/>
                    </a:cubicBezTo>
                    <a:cubicBezTo>
                      <a:pt x="310" y="190"/>
                      <a:pt x="310" y="190"/>
                      <a:pt x="310" y="190"/>
                    </a:cubicBezTo>
                    <a:cubicBezTo>
                      <a:pt x="22" y="190"/>
                      <a:pt x="22" y="190"/>
                      <a:pt x="22" y="190"/>
                    </a:cubicBezTo>
                    <a:lnTo>
                      <a:pt x="22" y="23"/>
                    </a:lnTo>
                    <a:close/>
                  </a:path>
                </a:pathLst>
              </a:custGeom>
              <a:solidFill>
                <a:srgbClr val="ADA0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6B6C6D"/>
                  </a:solidFill>
                </a:endParaRPr>
              </a:p>
            </p:txBody>
          </p:sp>
          <p:sp>
            <p:nvSpPr>
              <p:cNvPr id="14" name="Freeform 52">
                <a:extLst>
                  <a:ext uri="{FF2B5EF4-FFF2-40B4-BE49-F238E27FC236}">
                    <a16:creationId xmlns:a16="http://schemas.microsoft.com/office/drawing/2014/main" id="{56810637-6F9E-4A22-BEFD-0CA0F59581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570" y="249238"/>
                <a:ext cx="836614" cy="338137"/>
              </a:xfrm>
              <a:custGeom>
                <a:avLst/>
                <a:gdLst>
                  <a:gd name="T0" fmla="*/ 221 w 221"/>
                  <a:gd name="T1" fmla="*/ 9 h 89"/>
                  <a:gd name="T2" fmla="*/ 220 w 221"/>
                  <a:gd name="T3" fmla="*/ 7 h 89"/>
                  <a:gd name="T4" fmla="*/ 220 w 221"/>
                  <a:gd name="T5" fmla="*/ 5 h 89"/>
                  <a:gd name="T6" fmla="*/ 218 w 221"/>
                  <a:gd name="T7" fmla="*/ 3 h 89"/>
                  <a:gd name="T8" fmla="*/ 217 w 221"/>
                  <a:gd name="T9" fmla="*/ 2 h 89"/>
                  <a:gd name="T10" fmla="*/ 212 w 221"/>
                  <a:gd name="T11" fmla="*/ 0 h 89"/>
                  <a:gd name="T12" fmla="*/ 209 w 221"/>
                  <a:gd name="T13" fmla="*/ 0 h 89"/>
                  <a:gd name="T14" fmla="*/ 208 w 221"/>
                  <a:gd name="T15" fmla="*/ 0 h 89"/>
                  <a:gd name="T16" fmla="*/ 185 w 221"/>
                  <a:gd name="T17" fmla="*/ 4 h 89"/>
                  <a:gd name="T18" fmla="*/ 184 w 221"/>
                  <a:gd name="T19" fmla="*/ 4 h 89"/>
                  <a:gd name="T20" fmla="*/ 182 w 221"/>
                  <a:gd name="T21" fmla="*/ 5 h 89"/>
                  <a:gd name="T22" fmla="*/ 180 w 221"/>
                  <a:gd name="T23" fmla="*/ 6 h 89"/>
                  <a:gd name="T24" fmla="*/ 179 w 221"/>
                  <a:gd name="T25" fmla="*/ 7 h 89"/>
                  <a:gd name="T26" fmla="*/ 178 w 221"/>
                  <a:gd name="T27" fmla="*/ 9 h 89"/>
                  <a:gd name="T28" fmla="*/ 177 w 221"/>
                  <a:gd name="T29" fmla="*/ 10 h 89"/>
                  <a:gd name="T30" fmla="*/ 176 w 221"/>
                  <a:gd name="T31" fmla="*/ 12 h 89"/>
                  <a:gd name="T32" fmla="*/ 176 w 221"/>
                  <a:gd name="T33" fmla="*/ 15 h 89"/>
                  <a:gd name="T34" fmla="*/ 176 w 221"/>
                  <a:gd name="T35" fmla="*/ 16 h 89"/>
                  <a:gd name="T36" fmla="*/ 177 w 221"/>
                  <a:gd name="T37" fmla="*/ 18 h 89"/>
                  <a:gd name="T38" fmla="*/ 177 w 221"/>
                  <a:gd name="T39" fmla="*/ 20 h 89"/>
                  <a:gd name="T40" fmla="*/ 178 w 221"/>
                  <a:gd name="T41" fmla="*/ 21 h 89"/>
                  <a:gd name="T42" fmla="*/ 124 w 221"/>
                  <a:gd name="T43" fmla="*/ 64 h 89"/>
                  <a:gd name="T44" fmla="*/ 77 w 221"/>
                  <a:gd name="T45" fmla="*/ 30 h 89"/>
                  <a:gd name="T46" fmla="*/ 75 w 221"/>
                  <a:gd name="T47" fmla="*/ 29 h 89"/>
                  <a:gd name="T48" fmla="*/ 73 w 221"/>
                  <a:gd name="T49" fmla="*/ 28 h 89"/>
                  <a:gd name="T50" fmla="*/ 71 w 221"/>
                  <a:gd name="T51" fmla="*/ 28 h 89"/>
                  <a:gd name="T52" fmla="*/ 69 w 221"/>
                  <a:gd name="T53" fmla="*/ 28 h 89"/>
                  <a:gd name="T54" fmla="*/ 67 w 221"/>
                  <a:gd name="T55" fmla="*/ 29 h 89"/>
                  <a:gd name="T56" fmla="*/ 65 w 221"/>
                  <a:gd name="T57" fmla="*/ 30 h 89"/>
                  <a:gd name="T58" fmla="*/ 6 w 221"/>
                  <a:gd name="T59" fmla="*/ 68 h 89"/>
                  <a:gd name="T60" fmla="*/ 12 w 221"/>
                  <a:gd name="T61" fmla="*/ 89 h 89"/>
                  <a:gd name="T62" fmla="*/ 71 w 221"/>
                  <a:gd name="T63" fmla="*/ 52 h 89"/>
                  <a:gd name="T64" fmla="*/ 120 w 221"/>
                  <a:gd name="T65" fmla="*/ 87 h 89"/>
                  <a:gd name="T66" fmla="*/ 122 w 221"/>
                  <a:gd name="T67" fmla="*/ 88 h 89"/>
                  <a:gd name="T68" fmla="*/ 125 w 221"/>
                  <a:gd name="T69" fmla="*/ 89 h 89"/>
                  <a:gd name="T70" fmla="*/ 125 w 221"/>
                  <a:gd name="T71" fmla="*/ 89 h 89"/>
                  <a:gd name="T72" fmla="*/ 127 w 221"/>
                  <a:gd name="T73" fmla="*/ 88 h 89"/>
                  <a:gd name="T74" fmla="*/ 130 w 221"/>
                  <a:gd name="T75" fmla="*/ 87 h 89"/>
                  <a:gd name="T76" fmla="*/ 192 w 221"/>
                  <a:gd name="T77" fmla="*/ 39 h 89"/>
                  <a:gd name="T78" fmla="*/ 193 w 221"/>
                  <a:gd name="T79" fmla="*/ 41 h 89"/>
                  <a:gd name="T80" fmla="*/ 196 w 221"/>
                  <a:gd name="T81" fmla="*/ 42 h 89"/>
                  <a:gd name="T82" fmla="*/ 197 w 221"/>
                  <a:gd name="T83" fmla="*/ 43 h 89"/>
                  <a:gd name="T84" fmla="*/ 200 w 221"/>
                  <a:gd name="T85" fmla="*/ 43 h 89"/>
                  <a:gd name="T86" fmla="*/ 200 w 221"/>
                  <a:gd name="T87" fmla="*/ 43 h 89"/>
                  <a:gd name="T88" fmla="*/ 203 w 221"/>
                  <a:gd name="T89" fmla="*/ 43 h 89"/>
                  <a:gd name="T90" fmla="*/ 206 w 221"/>
                  <a:gd name="T91" fmla="*/ 41 h 89"/>
                  <a:gd name="T92" fmla="*/ 208 w 221"/>
                  <a:gd name="T93" fmla="*/ 40 h 89"/>
                  <a:gd name="T94" fmla="*/ 210 w 221"/>
                  <a:gd name="T95" fmla="*/ 37 h 89"/>
                  <a:gd name="T96" fmla="*/ 220 w 221"/>
                  <a:gd name="T97" fmla="*/ 16 h 89"/>
                  <a:gd name="T98" fmla="*/ 220 w 221"/>
                  <a:gd name="T99" fmla="*/ 16 h 89"/>
                  <a:gd name="T100" fmla="*/ 221 w 221"/>
                  <a:gd name="T101" fmla="*/ 14 h 89"/>
                  <a:gd name="T102" fmla="*/ 221 w 221"/>
                  <a:gd name="T103" fmla="*/ 11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21" h="89">
                    <a:moveTo>
                      <a:pt x="221" y="9"/>
                    </a:moveTo>
                    <a:cubicBezTo>
                      <a:pt x="221" y="9"/>
                      <a:pt x="221" y="9"/>
                      <a:pt x="221" y="9"/>
                    </a:cubicBezTo>
                    <a:cubicBezTo>
                      <a:pt x="221" y="9"/>
                      <a:pt x="221" y="9"/>
                      <a:pt x="221" y="9"/>
                    </a:cubicBezTo>
                    <a:cubicBezTo>
                      <a:pt x="221" y="9"/>
                      <a:pt x="221" y="8"/>
                      <a:pt x="220" y="7"/>
                    </a:cubicBezTo>
                    <a:cubicBezTo>
                      <a:pt x="220" y="7"/>
                      <a:pt x="220" y="7"/>
                      <a:pt x="220" y="6"/>
                    </a:cubicBezTo>
                    <a:cubicBezTo>
                      <a:pt x="220" y="6"/>
                      <a:pt x="220" y="6"/>
                      <a:pt x="220" y="5"/>
                    </a:cubicBezTo>
                    <a:cubicBezTo>
                      <a:pt x="219" y="5"/>
                      <a:pt x="219" y="5"/>
                      <a:pt x="219" y="4"/>
                    </a:cubicBezTo>
                    <a:cubicBezTo>
                      <a:pt x="219" y="4"/>
                      <a:pt x="219" y="4"/>
                      <a:pt x="218" y="3"/>
                    </a:cubicBezTo>
                    <a:cubicBezTo>
                      <a:pt x="218" y="3"/>
                      <a:pt x="218" y="3"/>
                      <a:pt x="217" y="3"/>
                    </a:cubicBezTo>
                    <a:cubicBezTo>
                      <a:pt x="217" y="3"/>
                      <a:pt x="217" y="2"/>
                      <a:pt x="217" y="2"/>
                    </a:cubicBezTo>
                    <a:cubicBezTo>
                      <a:pt x="215" y="1"/>
                      <a:pt x="214" y="1"/>
                      <a:pt x="213" y="0"/>
                    </a:cubicBezTo>
                    <a:cubicBezTo>
                      <a:pt x="213" y="0"/>
                      <a:pt x="212" y="0"/>
                      <a:pt x="212" y="0"/>
                    </a:cubicBezTo>
                    <a:cubicBezTo>
                      <a:pt x="212" y="0"/>
                      <a:pt x="211" y="0"/>
                      <a:pt x="211" y="0"/>
                    </a:cubicBezTo>
                    <a:cubicBezTo>
                      <a:pt x="210" y="0"/>
                      <a:pt x="209" y="0"/>
                      <a:pt x="209" y="0"/>
                    </a:cubicBezTo>
                    <a:cubicBezTo>
                      <a:pt x="209" y="0"/>
                      <a:pt x="209" y="0"/>
                      <a:pt x="208" y="0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185" y="4"/>
                      <a:pt x="185" y="4"/>
                      <a:pt x="185" y="4"/>
                    </a:cubicBezTo>
                    <a:cubicBezTo>
                      <a:pt x="185" y="4"/>
                      <a:pt x="185" y="4"/>
                      <a:pt x="185" y="4"/>
                    </a:cubicBezTo>
                    <a:cubicBezTo>
                      <a:pt x="185" y="4"/>
                      <a:pt x="184" y="4"/>
                      <a:pt x="184" y="4"/>
                    </a:cubicBezTo>
                    <a:cubicBezTo>
                      <a:pt x="183" y="4"/>
                      <a:pt x="183" y="4"/>
                      <a:pt x="183" y="4"/>
                    </a:cubicBezTo>
                    <a:cubicBezTo>
                      <a:pt x="182" y="5"/>
                      <a:pt x="182" y="5"/>
                      <a:pt x="182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1" y="6"/>
                      <a:pt x="181" y="6"/>
                      <a:pt x="180" y="6"/>
                    </a:cubicBezTo>
                    <a:cubicBezTo>
                      <a:pt x="180" y="6"/>
                      <a:pt x="180" y="6"/>
                      <a:pt x="180" y="6"/>
                    </a:cubicBezTo>
                    <a:cubicBezTo>
                      <a:pt x="180" y="6"/>
                      <a:pt x="179" y="7"/>
                      <a:pt x="179" y="7"/>
                    </a:cubicBezTo>
                    <a:cubicBezTo>
                      <a:pt x="179" y="7"/>
                      <a:pt x="179" y="7"/>
                      <a:pt x="178" y="8"/>
                    </a:cubicBezTo>
                    <a:cubicBezTo>
                      <a:pt x="178" y="8"/>
                      <a:pt x="178" y="8"/>
                      <a:pt x="178" y="9"/>
                    </a:cubicBezTo>
                    <a:cubicBezTo>
                      <a:pt x="178" y="9"/>
                      <a:pt x="177" y="9"/>
                      <a:pt x="177" y="9"/>
                    </a:cubicBezTo>
                    <a:cubicBezTo>
                      <a:pt x="177" y="10"/>
                      <a:pt x="177" y="10"/>
                      <a:pt x="177" y="10"/>
                    </a:cubicBezTo>
                    <a:cubicBezTo>
                      <a:pt x="177" y="11"/>
                      <a:pt x="177" y="11"/>
                      <a:pt x="177" y="11"/>
                    </a:cubicBezTo>
                    <a:cubicBezTo>
                      <a:pt x="176" y="12"/>
                      <a:pt x="176" y="12"/>
                      <a:pt x="176" y="12"/>
                    </a:cubicBezTo>
                    <a:cubicBezTo>
                      <a:pt x="176" y="13"/>
                      <a:pt x="176" y="13"/>
                      <a:pt x="176" y="13"/>
                    </a:cubicBezTo>
                    <a:cubicBezTo>
                      <a:pt x="176" y="14"/>
                      <a:pt x="176" y="14"/>
                      <a:pt x="176" y="15"/>
                    </a:cubicBezTo>
                    <a:cubicBezTo>
                      <a:pt x="176" y="15"/>
                      <a:pt x="176" y="15"/>
                      <a:pt x="176" y="16"/>
                    </a:cubicBezTo>
                    <a:cubicBezTo>
                      <a:pt x="176" y="16"/>
                      <a:pt x="176" y="16"/>
                      <a:pt x="176" y="16"/>
                    </a:cubicBezTo>
                    <a:cubicBezTo>
                      <a:pt x="176" y="16"/>
                      <a:pt x="176" y="17"/>
                      <a:pt x="176" y="17"/>
                    </a:cubicBezTo>
                    <a:cubicBezTo>
                      <a:pt x="176" y="17"/>
                      <a:pt x="176" y="17"/>
                      <a:pt x="177" y="18"/>
                    </a:cubicBezTo>
                    <a:cubicBezTo>
                      <a:pt x="177" y="18"/>
                      <a:pt x="177" y="18"/>
                      <a:pt x="177" y="19"/>
                    </a:cubicBezTo>
                    <a:cubicBezTo>
                      <a:pt x="177" y="19"/>
                      <a:pt x="177" y="19"/>
                      <a:pt x="177" y="20"/>
                    </a:cubicBezTo>
                    <a:cubicBezTo>
                      <a:pt x="177" y="20"/>
                      <a:pt x="178" y="20"/>
                      <a:pt x="178" y="21"/>
                    </a:cubicBezTo>
                    <a:cubicBezTo>
                      <a:pt x="178" y="21"/>
                      <a:pt x="178" y="21"/>
                      <a:pt x="178" y="21"/>
                    </a:cubicBezTo>
                    <a:cubicBezTo>
                      <a:pt x="179" y="22"/>
                      <a:pt x="179" y="22"/>
                      <a:pt x="179" y="22"/>
                    </a:cubicBezTo>
                    <a:cubicBezTo>
                      <a:pt x="124" y="64"/>
                      <a:pt x="124" y="64"/>
                      <a:pt x="124" y="64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77" y="30"/>
                      <a:pt x="77" y="30"/>
                      <a:pt x="76" y="29"/>
                    </a:cubicBezTo>
                    <a:cubicBezTo>
                      <a:pt x="76" y="29"/>
                      <a:pt x="76" y="29"/>
                      <a:pt x="75" y="29"/>
                    </a:cubicBezTo>
                    <a:cubicBezTo>
                      <a:pt x="75" y="29"/>
                      <a:pt x="75" y="29"/>
                      <a:pt x="74" y="29"/>
                    </a:cubicBezTo>
                    <a:cubicBezTo>
                      <a:pt x="74" y="29"/>
                      <a:pt x="74" y="28"/>
                      <a:pt x="73" y="28"/>
                    </a:cubicBezTo>
                    <a:cubicBezTo>
                      <a:pt x="73" y="28"/>
                      <a:pt x="73" y="28"/>
                      <a:pt x="73" y="28"/>
                    </a:cubicBezTo>
                    <a:cubicBezTo>
                      <a:pt x="72" y="28"/>
                      <a:pt x="72" y="28"/>
                      <a:pt x="71" y="28"/>
                    </a:cubicBezTo>
                    <a:cubicBezTo>
                      <a:pt x="71" y="28"/>
                      <a:pt x="71" y="28"/>
                      <a:pt x="70" y="28"/>
                    </a:cubicBezTo>
                    <a:cubicBezTo>
                      <a:pt x="70" y="28"/>
                      <a:pt x="70" y="28"/>
                      <a:pt x="69" y="28"/>
                    </a:cubicBezTo>
                    <a:cubicBezTo>
                      <a:pt x="69" y="28"/>
                      <a:pt x="69" y="28"/>
                      <a:pt x="68" y="28"/>
                    </a:cubicBezTo>
                    <a:cubicBezTo>
                      <a:pt x="68" y="29"/>
                      <a:pt x="67" y="29"/>
                      <a:pt x="67" y="29"/>
                    </a:cubicBezTo>
                    <a:cubicBezTo>
                      <a:pt x="67" y="29"/>
                      <a:pt x="67" y="29"/>
                      <a:pt x="66" y="29"/>
                    </a:cubicBezTo>
                    <a:cubicBezTo>
                      <a:pt x="66" y="29"/>
                      <a:pt x="66" y="30"/>
                      <a:pt x="65" y="30"/>
                    </a:cubicBezTo>
                    <a:cubicBezTo>
                      <a:pt x="65" y="30"/>
                      <a:pt x="65" y="30"/>
                      <a:pt x="65" y="30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1" y="72"/>
                      <a:pt x="0" y="79"/>
                      <a:pt x="3" y="84"/>
                    </a:cubicBezTo>
                    <a:cubicBezTo>
                      <a:pt x="5" y="87"/>
                      <a:pt x="9" y="89"/>
                      <a:pt x="12" y="89"/>
                    </a:cubicBezTo>
                    <a:cubicBezTo>
                      <a:pt x="15" y="89"/>
                      <a:pt x="17" y="88"/>
                      <a:pt x="18" y="87"/>
                    </a:cubicBezTo>
                    <a:cubicBezTo>
                      <a:pt x="71" y="52"/>
                      <a:pt x="71" y="52"/>
                      <a:pt x="71" y="52"/>
                    </a:cubicBezTo>
                    <a:cubicBezTo>
                      <a:pt x="118" y="87"/>
                      <a:pt x="118" y="87"/>
                      <a:pt x="118" y="87"/>
                    </a:cubicBezTo>
                    <a:cubicBezTo>
                      <a:pt x="119" y="87"/>
                      <a:pt x="119" y="87"/>
                      <a:pt x="120" y="87"/>
                    </a:cubicBezTo>
                    <a:cubicBezTo>
                      <a:pt x="120" y="88"/>
                      <a:pt x="120" y="88"/>
                      <a:pt x="120" y="88"/>
                    </a:cubicBezTo>
                    <a:cubicBezTo>
                      <a:pt x="121" y="88"/>
                      <a:pt x="121" y="88"/>
                      <a:pt x="122" y="88"/>
                    </a:cubicBezTo>
                    <a:cubicBezTo>
                      <a:pt x="122" y="88"/>
                      <a:pt x="122" y="88"/>
                      <a:pt x="122" y="88"/>
                    </a:cubicBezTo>
                    <a:cubicBezTo>
                      <a:pt x="123" y="88"/>
                      <a:pt x="124" y="89"/>
                      <a:pt x="125" y="89"/>
                    </a:cubicBezTo>
                    <a:cubicBezTo>
                      <a:pt x="125" y="89"/>
                      <a:pt x="125" y="89"/>
                      <a:pt x="125" y="89"/>
                    </a:cubicBezTo>
                    <a:cubicBezTo>
                      <a:pt x="125" y="89"/>
                      <a:pt x="125" y="89"/>
                      <a:pt x="125" y="89"/>
                    </a:cubicBezTo>
                    <a:cubicBezTo>
                      <a:pt x="125" y="89"/>
                      <a:pt x="126" y="88"/>
                      <a:pt x="127" y="88"/>
                    </a:cubicBezTo>
                    <a:cubicBezTo>
                      <a:pt x="127" y="88"/>
                      <a:pt x="127" y="88"/>
                      <a:pt x="127" y="88"/>
                    </a:cubicBezTo>
                    <a:cubicBezTo>
                      <a:pt x="128" y="88"/>
                      <a:pt x="129" y="88"/>
                      <a:pt x="129" y="88"/>
                    </a:cubicBezTo>
                    <a:cubicBezTo>
                      <a:pt x="129" y="87"/>
                      <a:pt x="129" y="87"/>
                      <a:pt x="130" y="87"/>
                    </a:cubicBezTo>
                    <a:cubicBezTo>
                      <a:pt x="130" y="87"/>
                      <a:pt x="131" y="87"/>
                      <a:pt x="131" y="8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92" y="40"/>
                      <a:pt x="193" y="40"/>
                      <a:pt x="193" y="40"/>
                    </a:cubicBezTo>
                    <a:cubicBezTo>
                      <a:pt x="193" y="40"/>
                      <a:pt x="193" y="41"/>
                      <a:pt x="193" y="41"/>
                    </a:cubicBezTo>
                    <a:cubicBezTo>
                      <a:pt x="194" y="41"/>
                      <a:pt x="194" y="41"/>
                      <a:pt x="195" y="42"/>
                    </a:cubicBezTo>
                    <a:cubicBezTo>
                      <a:pt x="195" y="42"/>
                      <a:pt x="195" y="42"/>
                      <a:pt x="196" y="42"/>
                    </a:cubicBezTo>
                    <a:cubicBezTo>
                      <a:pt x="196" y="42"/>
                      <a:pt x="196" y="42"/>
                      <a:pt x="196" y="42"/>
                    </a:cubicBezTo>
                    <a:cubicBezTo>
                      <a:pt x="196" y="42"/>
                      <a:pt x="197" y="42"/>
                      <a:pt x="197" y="43"/>
                    </a:cubicBezTo>
                    <a:cubicBezTo>
                      <a:pt x="197" y="43"/>
                      <a:pt x="198" y="43"/>
                      <a:pt x="198" y="43"/>
                    </a:cubicBezTo>
                    <a:cubicBezTo>
                      <a:pt x="199" y="43"/>
                      <a:pt x="199" y="43"/>
                      <a:pt x="200" y="43"/>
                    </a:cubicBezTo>
                    <a:cubicBezTo>
                      <a:pt x="200" y="43"/>
                      <a:pt x="200" y="43"/>
                      <a:pt x="200" y="43"/>
                    </a:cubicBezTo>
                    <a:cubicBezTo>
                      <a:pt x="200" y="43"/>
                      <a:pt x="200" y="43"/>
                      <a:pt x="200" y="43"/>
                    </a:cubicBezTo>
                    <a:cubicBezTo>
                      <a:pt x="201" y="43"/>
                      <a:pt x="202" y="43"/>
                      <a:pt x="203" y="43"/>
                    </a:cubicBezTo>
                    <a:cubicBezTo>
                      <a:pt x="203" y="43"/>
                      <a:pt x="203" y="43"/>
                      <a:pt x="203" y="43"/>
                    </a:cubicBezTo>
                    <a:cubicBezTo>
                      <a:pt x="204" y="42"/>
                      <a:pt x="205" y="42"/>
                      <a:pt x="206" y="42"/>
                    </a:cubicBezTo>
                    <a:cubicBezTo>
                      <a:pt x="206" y="41"/>
                      <a:pt x="206" y="41"/>
                      <a:pt x="206" y="41"/>
                    </a:cubicBezTo>
                    <a:cubicBezTo>
                      <a:pt x="207" y="41"/>
                      <a:pt x="207" y="41"/>
                      <a:pt x="207" y="41"/>
                    </a:cubicBezTo>
                    <a:cubicBezTo>
                      <a:pt x="207" y="41"/>
                      <a:pt x="208" y="40"/>
                      <a:pt x="208" y="40"/>
                    </a:cubicBezTo>
                    <a:cubicBezTo>
                      <a:pt x="208" y="40"/>
                      <a:pt x="208" y="39"/>
                      <a:pt x="208" y="39"/>
                    </a:cubicBezTo>
                    <a:cubicBezTo>
                      <a:pt x="209" y="39"/>
                      <a:pt x="210" y="38"/>
                      <a:pt x="210" y="37"/>
                    </a:cubicBezTo>
                    <a:cubicBezTo>
                      <a:pt x="210" y="37"/>
                      <a:pt x="210" y="37"/>
                      <a:pt x="210" y="37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15"/>
                      <a:pt x="220" y="15"/>
                      <a:pt x="220" y="15"/>
                    </a:cubicBezTo>
                    <a:cubicBezTo>
                      <a:pt x="220" y="15"/>
                      <a:pt x="221" y="14"/>
                      <a:pt x="221" y="14"/>
                    </a:cubicBezTo>
                    <a:cubicBezTo>
                      <a:pt x="221" y="13"/>
                      <a:pt x="221" y="13"/>
                      <a:pt x="221" y="12"/>
                    </a:cubicBezTo>
                    <a:cubicBezTo>
                      <a:pt x="221" y="12"/>
                      <a:pt x="221" y="12"/>
                      <a:pt x="221" y="11"/>
                    </a:cubicBezTo>
                    <a:cubicBezTo>
                      <a:pt x="221" y="11"/>
                      <a:pt x="221" y="10"/>
                      <a:pt x="221" y="9"/>
                    </a:cubicBezTo>
                    <a:close/>
                  </a:path>
                </a:pathLst>
              </a:custGeom>
              <a:solidFill>
                <a:srgbClr val="ADA0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6B6C6D"/>
                  </a:solidFill>
                </a:endParaRPr>
              </a:p>
            </p:txBody>
          </p:sp>
          <p:sp>
            <p:nvSpPr>
              <p:cNvPr id="15" name="Freeform 53">
                <a:extLst>
                  <a:ext uri="{FF2B5EF4-FFF2-40B4-BE49-F238E27FC236}">
                    <a16:creationId xmlns:a16="http://schemas.microsoft.com/office/drawing/2014/main" id="{B34F59A9-F43C-4CC8-BEB2-865D0AD52E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60285" y="865188"/>
                <a:ext cx="1354138" cy="82550"/>
              </a:xfrm>
              <a:custGeom>
                <a:avLst/>
                <a:gdLst>
                  <a:gd name="T0" fmla="*/ 347 w 358"/>
                  <a:gd name="T1" fmla="*/ 0 h 22"/>
                  <a:gd name="T2" fmla="*/ 11 w 358"/>
                  <a:gd name="T3" fmla="*/ 0 h 22"/>
                  <a:gd name="T4" fmla="*/ 0 w 358"/>
                  <a:gd name="T5" fmla="*/ 11 h 22"/>
                  <a:gd name="T6" fmla="*/ 11 w 358"/>
                  <a:gd name="T7" fmla="*/ 22 h 22"/>
                  <a:gd name="T8" fmla="*/ 347 w 358"/>
                  <a:gd name="T9" fmla="*/ 22 h 22"/>
                  <a:gd name="T10" fmla="*/ 358 w 358"/>
                  <a:gd name="T11" fmla="*/ 11 h 22"/>
                  <a:gd name="T12" fmla="*/ 347 w 358"/>
                  <a:gd name="T13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8" h="22">
                    <a:moveTo>
                      <a:pt x="347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347" y="22"/>
                      <a:pt x="347" y="22"/>
                      <a:pt x="347" y="22"/>
                    </a:cubicBezTo>
                    <a:cubicBezTo>
                      <a:pt x="353" y="22"/>
                      <a:pt x="358" y="17"/>
                      <a:pt x="358" y="11"/>
                    </a:cubicBezTo>
                    <a:cubicBezTo>
                      <a:pt x="358" y="5"/>
                      <a:pt x="353" y="0"/>
                      <a:pt x="347" y="0"/>
                    </a:cubicBezTo>
                    <a:close/>
                  </a:path>
                </a:pathLst>
              </a:custGeom>
              <a:solidFill>
                <a:srgbClr val="ADA0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6B6C6D"/>
                  </a:solidFill>
                </a:endParaRPr>
              </a:p>
            </p:txBody>
          </p: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65676CE8-620A-4823-8FEC-8E0D60E38E27}"/>
              </a:ext>
            </a:extLst>
          </p:cNvPr>
          <p:cNvGrpSpPr/>
          <p:nvPr/>
        </p:nvGrpSpPr>
        <p:grpSpPr>
          <a:xfrm>
            <a:off x="5035854" y="4039496"/>
            <a:ext cx="1119836" cy="1119836"/>
            <a:chOff x="4609397" y="4205512"/>
            <a:chExt cx="1119836" cy="1119836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9747F334-8DC1-4197-A48A-CCD0AAEF3CBD}"/>
                </a:ext>
              </a:extLst>
            </p:cNvPr>
            <p:cNvSpPr/>
            <p:nvPr/>
          </p:nvSpPr>
          <p:spPr>
            <a:xfrm>
              <a:off x="4609397" y="4205512"/>
              <a:ext cx="1119836" cy="1119836"/>
            </a:xfrm>
            <a:prstGeom prst="ellipse">
              <a:avLst/>
            </a:prstGeom>
            <a:solidFill>
              <a:srgbClr val="6B6C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6B6C6D"/>
                </a:solidFill>
              </a:endParaRPr>
            </a:p>
          </p:txBody>
        </p:sp>
        <p:sp>
          <p:nvSpPr>
            <p:cNvPr id="18" name="Freeform 5">
              <a:extLst>
                <a:ext uri="{FF2B5EF4-FFF2-40B4-BE49-F238E27FC236}">
                  <a16:creationId xmlns:a16="http://schemas.microsoft.com/office/drawing/2014/main" id="{BB1F32D3-63B8-4003-9952-31D9A9026E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70566" y="4472920"/>
              <a:ext cx="802605" cy="502759"/>
            </a:xfrm>
            <a:custGeom>
              <a:avLst/>
              <a:gdLst>
                <a:gd name="T0" fmla="*/ 211 w 260"/>
                <a:gd name="T1" fmla="*/ 65 h 162"/>
                <a:gd name="T2" fmla="*/ 146 w 260"/>
                <a:gd name="T3" fmla="*/ 0 h 162"/>
                <a:gd name="T4" fmla="*/ 90 w 260"/>
                <a:gd name="T5" fmla="*/ 33 h 162"/>
                <a:gd name="T6" fmla="*/ 81 w 260"/>
                <a:gd name="T7" fmla="*/ 32 h 162"/>
                <a:gd name="T8" fmla="*/ 35 w 260"/>
                <a:gd name="T9" fmla="*/ 67 h 162"/>
                <a:gd name="T10" fmla="*/ 0 w 260"/>
                <a:gd name="T11" fmla="*/ 114 h 162"/>
                <a:gd name="T12" fmla="*/ 49 w 260"/>
                <a:gd name="T13" fmla="*/ 162 h 162"/>
                <a:gd name="T14" fmla="*/ 211 w 260"/>
                <a:gd name="T15" fmla="*/ 162 h 162"/>
                <a:gd name="T16" fmla="*/ 260 w 260"/>
                <a:gd name="T17" fmla="*/ 114 h 162"/>
                <a:gd name="T18" fmla="*/ 211 w 260"/>
                <a:gd name="T19" fmla="*/ 65 h 162"/>
                <a:gd name="T20" fmla="*/ 130 w 260"/>
                <a:gd name="T21" fmla="*/ 146 h 162"/>
                <a:gd name="T22" fmla="*/ 81 w 260"/>
                <a:gd name="T23" fmla="*/ 81 h 162"/>
                <a:gd name="T24" fmla="*/ 114 w 260"/>
                <a:gd name="T25" fmla="*/ 81 h 162"/>
                <a:gd name="T26" fmla="*/ 114 w 260"/>
                <a:gd name="T27" fmla="*/ 32 h 162"/>
                <a:gd name="T28" fmla="*/ 146 w 260"/>
                <a:gd name="T29" fmla="*/ 32 h 162"/>
                <a:gd name="T30" fmla="*/ 146 w 260"/>
                <a:gd name="T31" fmla="*/ 81 h 162"/>
                <a:gd name="T32" fmla="*/ 179 w 260"/>
                <a:gd name="T33" fmla="*/ 81 h 162"/>
                <a:gd name="T34" fmla="*/ 130 w 260"/>
                <a:gd name="T35" fmla="*/ 146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0" h="162">
                  <a:moveTo>
                    <a:pt x="211" y="65"/>
                  </a:moveTo>
                  <a:cubicBezTo>
                    <a:pt x="211" y="29"/>
                    <a:pt x="182" y="0"/>
                    <a:pt x="146" y="0"/>
                  </a:cubicBezTo>
                  <a:cubicBezTo>
                    <a:pt x="122" y="0"/>
                    <a:pt x="101" y="13"/>
                    <a:pt x="90" y="33"/>
                  </a:cubicBezTo>
                  <a:cubicBezTo>
                    <a:pt x="87" y="33"/>
                    <a:pt x="84" y="32"/>
                    <a:pt x="81" y="32"/>
                  </a:cubicBezTo>
                  <a:cubicBezTo>
                    <a:pt x="59" y="32"/>
                    <a:pt x="41" y="47"/>
                    <a:pt x="35" y="67"/>
                  </a:cubicBezTo>
                  <a:cubicBezTo>
                    <a:pt x="15" y="73"/>
                    <a:pt x="0" y="92"/>
                    <a:pt x="0" y="114"/>
                  </a:cubicBezTo>
                  <a:cubicBezTo>
                    <a:pt x="0" y="140"/>
                    <a:pt x="22" y="162"/>
                    <a:pt x="49" y="162"/>
                  </a:cubicBezTo>
                  <a:cubicBezTo>
                    <a:pt x="211" y="162"/>
                    <a:pt x="211" y="162"/>
                    <a:pt x="211" y="162"/>
                  </a:cubicBezTo>
                  <a:cubicBezTo>
                    <a:pt x="238" y="162"/>
                    <a:pt x="260" y="140"/>
                    <a:pt x="260" y="114"/>
                  </a:cubicBezTo>
                  <a:cubicBezTo>
                    <a:pt x="260" y="87"/>
                    <a:pt x="238" y="65"/>
                    <a:pt x="211" y="65"/>
                  </a:cubicBezTo>
                  <a:close/>
                  <a:moveTo>
                    <a:pt x="130" y="146"/>
                  </a:moveTo>
                  <a:cubicBezTo>
                    <a:pt x="81" y="81"/>
                    <a:pt x="81" y="81"/>
                    <a:pt x="81" y="81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46" y="32"/>
                    <a:pt x="146" y="32"/>
                    <a:pt x="146" y="32"/>
                  </a:cubicBezTo>
                  <a:cubicBezTo>
                    <a:pt x="146" y="81"/>
                    <a:pt x="146" y="81"/>
                    <a:pt x="146" y="81"/>
                  </a:cubicBezTo>
                  <a:cubicBezTo>
                    <a:pt x="179" y="81"/>
                    <a:pt x="179" y="81"/>
                    <a:pt x="179" y="81"/>
                  </a:cubicBezTo>
                  <a:lnTo>
                    <a:pt x="130" y="14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6B6C6D"/>
                </a:solidFill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A6EC16EF-E111-41E1-9B77-259B5CEC3929}"/>
              </a:ext>
            </a:extLst>
          </p:cNvPr>
          <p:cNvGrpSpPr/>
          <p:nvPr/>
        </p:nvGrpSpPr>
        <p:grpSpPr>
          <a:xfrm>
            <a:off x="8039444" y="1323929"/>
            <a:ext cx="1119836" cy="1119836"/>
            <a:chOff x="7789634" y="1489945"/>
            <a:chExt cx="1119836" cy="1119836"/>
          </a:xfrm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08501A78-6A3A-46F8-8C9B-1617E5F5F4FA}"/>
                </a:ext>
              </a:extLst>
            </p:cNvPr>
            <p:cNvSpPr/>
            <p:nvPr/>
          </p:nvSpPr>
          <p:spPr>
            <a:xfrm>
              <a:off x="7789634" y="1489945"/>
              <a:ext cx="1119836" cy="1119836"/>
            </a:xfrm>
            <a:prstGeom prst="ellipse">
              <a:avLst/>
            </a:prstGeom>
            <a:solidFill>
              <a:srgbClr val="6B6C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6B6C6D"/>
                </a:solidFill>
              </a:endParaRPr>
            </a:p>
          </p:txBody>
        </p: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5AC202C4-8E6D-443C-96CC-46EC3617FE67}"/>
                </a:ext>
              </a:extLst>
            </p:cNvPr>
            <p:cNvGrpSpPr/>
            <p:nvPr/>
          </p:nvGrpSpPr>
          <p:grpSpPr>
            <a:xfrm>
              <a:off x="8108090" y="1827308"/>
              <a:ext cx="482923" cy="481855"/>
              <a:chOff x="9166770" y="4602851"/>
              <a:chExt cx="482923" cy="481855"/>
            </a:xfrm>
          </p:grpSpPr>
          <p:sp>
            <p:nvSpPr>
              <p:cNvPr id="22" name="Freeform 9">
                <a:extLst>
                  <a:ext uri="{FF2B5EF4-FFF2-40B4-BE49-F238E27FC236}">
                    <a16:creationId xmlns:a16="http://schemas.microsoft.com/office/drawing/2014/main" id="{9673D8B2-5CBE-4AC7-B5C2-65E0205306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57379" y="4895596"/>
                <a:ext cx="192314" cy="189110"/>
              </a:xfrm>
              <a:custGeom>
                <a:avLst/>
                <a:gdLst>
                  <a:gd name="T0" fmla="*/ 68 w 75"/>
                  <a:gd name="T1" fmla="*/ 42 h 74"/>
                  <a:gd name="T2" fmla="*/ 25 w 75"/>
                  <a:gd name="T3" fmla="*/ 0 h 74"/>
                  <a:gd name="T4" fmla="*/ 0 w 75"/>
                  <a:gd name="T5" fmla="*/ 24 h 74"/>
                  <a:gd name="T6" fmla="*/ 43 w 75"/>
                  <a:gd name="T7" fmla="*/ 67 h 74"/>
                  <a:gd name="T8" fmla="*/ 68 w 75"/>
                  <a:gd name="T9" fmla="*/ 67 h 74"/>
                  <a:gd name="T10" fmla="*/ 68 w 75"/>
                  <a:gd name="T11" fmla="*/ 4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74">
                    <a:moveTo>
                      <a:pt x="68" y="42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9" y="10"/>
                      <a:pt x="10" y="18"/>
                      <a:pt x="0" y="24"/>
                    </a:cubicBezTo>
                    <a:cubicBezTo>
                      <a:pt x="43" y="67"/>
                      <a:pt x="43" y="67"/>
                      <a:pt x="43" y="67"/>
                    </a:cubicBezTo>
                    <a:cubicBezTo>
                      <a:pt x="50" y="74"/>
                      <a:pt x="61" y="74"/>
                      <a:pt x="68" y="67"/>
                    </a:cubicBezTo>
                    <a:cubicBezTo>
                      <a:pt x="75" y="60"/>
                      <a:pt x="75" y="49"/>
                      <a:pt x="68" y="42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6B6C6D"/>
                  </a:solidFill>
                </a:endParaRPr>
              </a:p>
            </p:txBody>
          </p:sp>
          <p:sp>
            <p:nvSpPr>
              <p:cNvPr id="23" name="Freeform 10">
                <a:extLst>
                  <a:ext uri="{FF2B5EF4-FFF2-40B4-BE49-F238E27FC236}">
                    <a16:creationId xmlns:a16="http://schemas.microsoft.com/office/drawing/2014/main" id="{8EEA3FEB-5BFF-47AA-96B3-F3B44C0C000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166770" y="4602851"/>
                <a:ext cx="356850" cy="358987"/>
              </a:xfrm>
              <a:custGeom>
                <a:avLst/>
                <a:gdLst>
                  <a:gd name="T0" fmla="*/ 139 w 139"/>
                  <a:gd name="T1" fmla="*/ 70 h 140"/>
                  <a:gd name="T2" fmla="*/ 70 w 139"/>
                  <a:gd name="T3" fmla="*/ 0 h 140"/>
                  <a:gd name="T4" fmla="*/ 0 w 139"/>
                  <a:gd name="T5" fmla="*/ 70 h 140"/>
                  <a:gd name="T6" fmla="*/ 70 w 139"/>
                  <a:gd name="T7" fmla="*/ 140 h 140"/>
                  <a:gd name="T8" fmla="*/ 139 w 139"/>
                  <a:gd name="T9" fmla="*/ 70 h 140"/>
                  <a:gd name="T10" fmla="*/ 70 w 139"/>
                  <a:gd name="T11" fmla="*/ 122 h 140"/>
                  <a:gd name="T12" fmla="*/ 17 w 139"/>
                  <a:gd name="T13" fmla="*/ 70 h 140"/>
                  <a:gd name="T14" fmla="*/ 70 w 139"/>
                  <a:gd name="T15" fmla="*/ 17 h 140"/>
                  <a:gd name="T16" fmla="*/ 122 w 139"/>
                  <a:gd name="T17" fmla="*/ 70 h 140"/>
                  <a:gd name="T18" fmla="*/ 70 w 139"/>
                  <a:gd name="T19" fmla="*/ 122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9" h="140">
                    <a:moveTo>
                      <a:pt x="139" y="70"/>
                    </a:moveTo>
                    <a:cubicBezTo>
                      <a:pt x="139" y="31"/>
                      <a:pt x="108" y="0"/>
                      <a:pt x="70" y="0"/>
                    </a:cubicBezTo>
                    <a:cubicBezTo>
                      <a:pt x="31" y="0"/>
                      <a:pt x="0" y="31"/>
                      <a:pt x="0" y="70"/>
                    </a:cubicBezTo>
                    <a:cubicBezTo>
                      <a:pt x="0" y="108"/>
                      <a:pt x="31" y="140"/>
                      <a:pt x="70" y="140"/>
                    </a:cubicBezTo>
                    <a:cubicBezTo>
                      <a:pt x="108" y="140"/>
                      <a:pt x="139" y="108"/>
                      <a:pt x="139" y="70"/>
                    </a:cubicBezTo>
                    <a:close/>
                    <a:moveTo>
                      <a:pt x="70" y="122"/>
                    </a:moveTo>
                    <a:cubicBezTo>
                      <a:pt x="41" y="122"/>
                      <a:pt x="17" y="99"/>
                      <a:pt x="17" y="70"/>
                    </a:cubicBezTo>
                    <a:cubicBezTo>
                      <a:pt x="17" y="41"/>
                      <a:pt x="41" y="17"/>
                      <a:pt x="70" y="17"/>
                    </a:cubicBezTo>
                    <a:cubicBezTo>
                      <a:pt x="98" y="17"/>
                      <a:pt x="122" y="41"/>
                      <a:pt x="122" y="70"/>
                    </a:cubicBezTo>
                    <a:cubicBezTo>
                      <a:pt x="122" y="99"/>
                      <a:pt x="98" y="122"/>
                      <a:pt x="70" y="122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6B6C6D"/>
                  </a:solidFill>
                </a:endParaRPr>
              </a:p>
            </p:txBody>
          </p:sp>
          <p:sp>
            <p:nvSpPr>
              <p:cNvPr id="24" name="Freeform 11">
                <a:extLst>
                  <a:ext uri="{FF2B5EF4-FFF2-40B4-BE49-F238E27FC236}">
                    <a16:creationId xmlns:a16="http://schemas.microsoft.com/office/drawing/2014/main" id="{9AF2FF8E-BAFB-4E1E-9BB5-6D4BD7CA89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41559" y="4677640"/>
                <a:ext cx="105773" cy="104705"/>
              </a:xfrm>
              <a:custGeom>
                <a:avLst/>
                <a:gdLst>
                  <a:gd name="T0" fmla="*/ 0 w 41"/>
                  <a:gd name="T1" fmla="*/ 41 h 41"/>
                  <a:gd name="T2" fmla="*/ 12 w 41"/>
                  <a:gd name="T3" fmla="*/ 41 h 41"/>
                  <a:gd name="T4" fmla="*/ 41 w 41"/>
                  <a:gd name="T5" fmla="*/ 12 h 41"/>
                  <a:gd name="T6" fmla="*/ 41 w 41"/>
                  <a:gd name="T7" fmla="*/ 0 h 41"/>
                  <a:gd name="T8" fmla="*/ 0 w 41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0" y="41"/>
                    </a:move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25"/>
                      <a:pt x="25" y="12"/>
                      <a:pt x="41" y="1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1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6B6C6D"/>
                  </a:solidFill>
                </a:endParaRPr>
              </a:p>
            </p:txBody>
          </p:sp>
        </p:grp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DB2DFE26-3A10-449A-9F6C-ED046BA8711C}"/>
              </a:ext>
            </a:extLst>
          </p:cNvPr>
          <p:cNvGrpSpPr/>
          <p:nvPr/>
        </p:nvGrpSpPr>
        <p:grpSpPr>
          <a:xfrm>
            <a:off x="7780026" y="4069583"/>
            <a:ext cx="1119836" cy="1119836"/>
            <a:chOff x="7789634" y="4205512"/>
            <a:chExt cx="1119836" cy="1119836"/>
          </a:xfrm>
        </p:grpSpPr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A47F1A71-E7A9-4CFB-AFA7-16A244135DA6}"/>
                </a:ext>
              </a:extLst>
            </p:cNvPr>
            <p:cNvSpPr/>
            <p:nvPr/>
          </p:nvSpPr>
          <p:spPr>
            <a:xfrm>
              <a:off x="7789634" y="4205512"/>
              <a:ext cx="1119836" cy="1119836"/>
            </a:xfrm>
            <a:prstGeom prst="ellipse">
              <a:avLst/>
            </a:prstGeom>
            <a:solidFill>
              <a:srgbClr val="FFF5BD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6B6C6D"/>
                </a:solidFill>
              </a:endParaRPr>
            </a:p>
          </p:txBody>
        </p:sp>
        <p:sp>
          <p:nvSpPr>
            <p:cNvPr id="27" name="Freeform 7">
              <a:extLst>
                <a:ext uri="{FF2B5EF4-FFF2-40B4-BE49-F238E27FC236}">
                  <a16:creationId xmlns:a16="http://schemas.microsoft.com/office/drawing/2014/main" id="{4FE63573-EE71-4A9E-BCBE-DE61B94FB3D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01360" y="4441027"/>
              <a:ext cx="545174" cy="592931"/>
            </a:xfrm>
            <a:custGeom>
              <a:avLst/>
              <a:gdLst>
                <a:gd name="T0" fmla="*/ 50 w 100"/>
                <a:gd name="T1" fmla="*/ 70 h 132"/>
                <a:gd name="T2" fmla="*/ 30 w 100"/>
                <a:gd name="T3" fmla="*/ 90 h 132"/>
                <a:gd name="T4" fmla="*/ 50 w 100"/>
                <a:gd name="T5" fmla="*/ 111 h 132"/>
                <a:gd name="T6" fmla="*/ 70 w 100"/>
                <a:gd name="T7" fmla="*/ 90 h 132"/>
                <a:gd name="T8" fmla="*/ 50 w 100"/>
                <a:gd name="T9" fmla="*/ 70 h 132"/>
                <a:gd name="T10" fmla="*/ 53 w 100"/>
                <a:gd name="T11" fmla="*/ 93 h 132"/>
                <a:gd name="T12" fmla="*/ 53 w 100"/>
                <a:gd name="T13" fmla="*/ 102 h 132"/>
                <a:gd name="T14" fmla="*/ 50 w 100"/>
                <a:gd name="T15" fmla="*/ 105 h 132"/>
                <a:gd name="T16" fmla="*/ 47 w 100"/>
                <a:gd name="T17" fmla="*/ 102 h 132"/>
                <a:gd name="T18" fmla="*/ 47 w 100"/>
                <a:gd name="T19" fmla="*/ 93 h 132"/>
                <a:gd name="T20" fmla="*/ 41 w 100"/>
                <a:gd name="T21" fmla="*/ 84 h 132"/>
                <a:gd name="T22" fmla="*/ 50 w 100"/>
                <a:gd name="T23" fmla="*/ 76 h 132"/>
                <a:gd name="T24" fmla="*/ 59 w 100"/>
                <a:gd name="T25" fmla="*/ 84 h 132"/>
                <a:gd name="T26" fmla="*/ 53 w 100"/>
                <a:gd name="T27" fmla="*/ 93 h 132"/>
                <a:gd name="T28" fmla="*/ 86 w 100"/>
                <a:gd name="T29" fmla="*/ 50 h 132"/>
                <a:gd name="T30" fmla="*/ 86 w 100"/>
                <a:gd name="T31" fmla="*/ 36 h 132"/>
                <a:gd name="T32" fmla="*/ 50 w 100"/>
                <a:gd name="T33" fmla="*/ 0 h 132"/>
                <a:gd name="T34" fmla="*/ 14 w 100"/>
                <a:gd name="T35" fmla="*/ 36 h 132"/>
                <a:gd name="T36" fmla="*/ 14 w 100"/>
                <a:gd name="T37" fmla="*/ 50 h 132"/>
                <a:gd name="T38" fmla="*/ 0 w 100"/>
                <a:gd name="T39" fmla="*/ 69 h 132"/>
                <a:gd name="T40" fmla="*/ 0 w 100"/>
                <a:gd name="T41" fmla="*/ 112 h 132"/>
                <a:gd name="T42" fmla="*/ 20 w 100"/>
                <a:gd name="T43" fmla="*/ 132 h 132"/>
                <a:gd name="T44" fmla="*/ 80 w 100"/>
                <a:gd name="T45" fmla="*/ 132 h 132"/>
                <a:gd name="T46" fmla="*/ 100 w 100"/>
                <a:gd name="T47" fmla="*/ 112 h 132"/>
                <a:gd name="T48" fmla="*/ 100 w 100"/>
                <a:gd name="T49" fmla="*/ 69 h 132"/>
                <a:gd name="T50" fmla="*/ 86 w 100"/>
                <a:gd name="T51" fmla="*/ 50 h 132"/>
                <a:gd name="T52" fmla="*/ 50 w 100"/>
                <a:gd name="T53" fmla="*/ 115 h 132"/>
                <a:gd name="T54" fmla="*/ 25 w 100"/>
                <a:gd name="T55" fmla="*/ 90 h 132"/>
                <a:gd name="T56" fmla="*/ 50 w 100"/>
                <a:gd name="T57" fmla="*/ 66 h 132"/>
                <a:gd name="T58" fmla="*/ 75 w 100"/>
                <a:gd name="T59" fmla="*/ 90 h 132"/>
                <a:gd name="T60" fmla="*/ 50 w 100"/>
                <a:gd name="T61" fmla="*/ 115 h 132"/>
                <a:gd name="T62" fmla="*/ 76 w 100"/>
                <a:gd name="T63" fmla="*/ 49 h 132"/>
                <a:gd name="T64" fmla="*/ 24 w 100"/>
                <a:gd name="T65" fmla="*/ 49 h 132"/>
                <a:gd name="T66" fmla="*/ 24 w 100"/>
                <a:gd name="T67" fmla="*/ 36 h 132"/>
                <a:gd name="T68" fmla="*/ 50 w 100"/>
                <a:gd name="T69" fmla="*/ 11 h 132"/>
                <a:gd name="T70" fmla="*/ 76 w 100"/>
                <a:gd name="T71" fmla="*/ 36 h 132"/>
                <a:gd name="T72" fmla="*/ 76 w 100"/>
                <a:gd name="T73" fmla="*/ 4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132">
                  <a:moveTo>
                    <a:pt x="50" y="70"/>
                  </a:moveTo>
                  <a:cubicBezTo>
                    <a:pt x="39" y="70"/>
                    <a:pt x="30" y="79"/>
                    <a:pt x="30" y="90"/>
                  </a:cubicBezTo>
                  <a:cubicBezTo>
                    <a:pt x="30" y="102"/>
                    <a:pt x="39" y="111"/>
                    <a:pt x="50" y="111"/>
                  </a:cubicBezTo>
                  <a:cubicBezTo>
                    <a:pt x="61" y="111"/>
                    <a:pt x="70" y="102"/>
                    <a:pt x="70" y="90"/>
                  </a:cubicBezTo>
                  <a:cubicBezTo>
                    <a:pt x="70" y="79"/>
                    <a:pt x="61" y="70"/>
                    <a:pt x="50" y="70"/>
                  </a:cubicBezTo>
                  <a:close/>
                  <a:moveTo>
                    <a:pt x="53" y="93"/>
                  </a:moveTo>
                  <a:cubicBezTo>
                    <a:pt x="53" y="102"/>
                    <a:pt x="53" y="102"/>
                    <a:pt x="53" y="102"/>
                  </a:cubicBezTo>
                  <a:cubicBezTo>
                    <a:pt x="53" y="104"/>
                    <a:pt x="52" y="105"/>
                    <a:pt x="50" y="105"/>
                  </a:cubicBezTo>
                  <a:cubicBezTo>
                    <a:pt x="48" y="105"/>
                    <a:pt x="47" y="104"/>
                    <a:pt x="47" y="102"/>
                  </a:cubicBezTo>
                  <a:cubicBezTo>
                    <a:pt x="47" y="93"/>
                    <a:pt x="47" y="93"/>
                    <a:pt x="47" y="93"/>
                  </a:cubicBezTo>
                  <a:cubicBezTo>
                    <a:pt x="44" y="91"/>
                    <a:pt x="41" y="88"/>
                    <a:pt x="41" y="84"/>
                  </a:cubicBezTo>
                  <a:cubicBezTo>
                    <a:pt x="41" y="80"/>
                    <a:pt x="45" y="76"/>
                    <a:pt x="50" y="76"/>
                  </a:cubicBezTo>
                  <a:cubicBezTo>
                    <a:pt x="55" y="76"/>
                    <a:pt x="59" y="80"/>
                    <a:pt x="59" y="84"/>
                  </a:cubicBezTo>
                  <a:cubicBezTo>
                    <a:pt x="59" y="88"/>
                    <a:pt x="56" y="91"/>
                    <a:pt x="53" y="93"/>
                  </a:cubicBezTo>
                  <a:close/>
                  <a:moveTo>
                    <a:pt x="86" y="50"/>
                  </a:moveTo>
                  <a:cubicBezTo>
                    <a:pt x="86" y="36"/>
                    <a:pt x="86" y="36"/>
                    <a:pt x="86" y="36"/>
                  </a:cubicBezTo>
                  <a:cubicBezTo>
                    <a:pt x="86" y="16"/>
                    <a:pt x="70" y="0"/>
                    <a:pt x="50" y="0"/>
                  </a:cubicBezTo>
                  <a:cubicBezTo>
                    <a:pt x="30" y="0"/>
                    <a:pt x="14" y="16"/>
                    <a:pt x="14" y="36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6" y="53"/>
                    <a:pt x="0" y="60"/>
                    <a:pt x="0" y="69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3"/>
                    <a:pt x="9" y="132"/>
                    <a:pt x="20" y="132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91" y="132"/>
                    <a:pt x="100" y="123"/>
                    <a:pt x="100" y="112"/>
                  </a:cubicBezTo>
                  <a:cubicBezTo>
                    <a:pt x="100" y="69"/>
                    <a:pt x="100" y="69"/>
                    <a:pt x="100" y="69"/>
                  </a:cubicBezTo>
                  <a:cubicBezTo>
                    <a:pt x="100" y="60"/>
                    <a:pt x="94" y="53"/>
                    <a:pt x="86" y="50"/>
                  </a:cubicBezTo>
                  <a:close/>
                  <a:moveTo>
                    <a:pt x="50" y="115"/>
                  </a:moveTo>
                  <a:cubicBezTo>
                    <a:pt x="36" y="115"/>
                    <a:pt x="25" y="104"/>
                    <a:pt x="25" y="90"/>
                  </a:cubicBezTo>
                  <a:cubicBezTo>
                    <a:pt x="25" y="77"/>
                    <a:pt x="36" y="66"/>
                    <a:pt x="50" y="66"/>
                  </a:cubicBezTo>
                  <a:cubicBezTo>
                    <a:pt x="64" y="66"/>
                    <a:pt x="75" y="77"/>
                    <a:pt x="75" y="90"/>
                  </a:cubicBezTo>
                  <a:cubicBezTo>
                    <a:pt x="75" y="104"/>
                    <a:pt x="64" y="115"/>
                    <a:pt x="50" y="115"/>
                  </a:cubicBezTo>
                  <a:close/>
                  <a:moveTo>
                    <a:pt x="76" y="49"/>
                  </a:moveTo>
                  <a:cubicBezTo>
                    <a:pt x="24" y="49"/>
                    <a:pt x="24" y="49"/>
                    <a:pt x="24" y="49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22"/>
                    <a:pt x="36" y="11"/>
                    <a:pt x="50" y="11"/>
                  </a:cubicBezTo>
                  <a:cubicBezTo>
                    <a:pt x="64" y="11"/>
                    <a:pt x="76" y="22"/>
                    <a:pt x="76" y="36"/>
                  </a:cubicBezTo>
                  <a:lnTo>
                    <a:pt x="76" y="49"/>
                  </a:lnTo>
                  <a:close/>
                </a:path>
              </a:pathLst>
            </a:custGeom>
            <a:solidFill>
              <a:srgbClr val="ADA09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6B6C6D"/>
                </a:solidFill>
              </a:endParaRPr>
            </a:p>
          </p:txBody>
        </p:sp>
      </p:grpSp>
      <p:sp>
        <p:nvSpPr>
          <p:cNvPr id="28" name="矩形 27">
            <a:extLst>
              <a:ext uri="{FF2B5EF4-FFF2-40B4-BE49-F238E27FC236}">
                <a16:creationId xmlns:a16="http://schemas.microsoft.com/office/drawing/2014/main" id="{D907BEBC-F51C-40A1-A420-BE45CA2BFBB3}"/>
              </a:ext>
            </a:extLst>
          </p:cNvPr>
          <p:cNvSpPr/>
          <p:nvPr/>
        </p:nvSpPr>
        <p:spPr>
          <a:xfrm>
            <a:off x="1582467" y="2574392"/>
            <a:ext cx="20194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rgbClr val="6B6C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B032659E-43FD-443B-B4B7-76F54CECA495}"/>
              </a:ext>
            </a:extLst>
          </p:cNvPr>
          <p:cNvSpPr/>
          <p:nvPr/>
        </p:nvSpPr>
        <p:spPr>
          <a:xfrm>
            <a:off x="4622657" y="2574392"/>
            <a:ext cx="20194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rgbClr val="6B6C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A88ADFED-929F-4C17-A609-91A785BBBF36}"/>
              </a:ext>
            </a:extLst>
          </p:cNvPr>
          <p:cNvSpPr/>
          <p:nvPr/>
        </p:nvSpPr>
        <p:spPr>
          <a:xfrm>
            <a:off x="7589647" y="2596462"/>
            <a:ext cx="20194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rgbClr val="6B6C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276BEB26-CE28-4531-BC9E-7AF9F0F1B4D6}"/>
              </a:ext>
            </a:extLst>
          </p:cNvPr>
          <p:cNvSpPr/>
          <p:nvPr/>
        </p:nvSpPr>
        <p:spPr>
          <a:xfrm>
            <a:off x="7705035" y="5338293"/>
            <a:ext cx="20194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rgbClr val="6B6C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8B718325-85CC-4154-9B95-528149180440}"/>
              </a:ext>
            </a:extLst>
          </p:cNvPr>
          <p:cNvSpPr/>
          <p:nvPr/>
        </p:nvSpPr>
        <p:spPr>
          <a:xfrm>
            <a:off x="4622657" y="5369581"/>
            <a:ext cx="20194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rgbClr val="6B6C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1B45736A-2C0C-41E2-B8CF-4C5AF597BB2F}"/>
              </a:ext>
            </a:extLst>
          </p:cNvPr>
          <p:cNvSpPr/>
          <p:nvPr/>
        </p:nvSpPr>
        <p:spPr>
          <a:xfrm>
            <a:off x="1616343" y="5369581"/>
            <a:ext cx="20194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rgbClr val="6B6C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634C02F4-382A-4E30-B046-298A4B27B9FB}"/>
              </a:ext>
            </a:extLst>
          </p:cNvPr>
          <p:cNvGrpSpPr/>
          <p:nvPr/>
        </p:nvGrpSpPr>
        <p:grpSpPr>
          <a:xfrm>
            <a:off x="2012386" y="1344712"/>
            <a:ext cx="1119836" cy="1119836"/>
            <a:chOff x="2181676" y="1498028"/>
            <a:chExt cx="1119836" cy="1119836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F251300E-9F25-4303-9081-B0193D0E6B40}"/>
                </a:ext>
              </a:extLst>
            </p:cNvPr>
            <p:cNvSpPr/>
            <p:nvPr/>
          </p:nvSpPr>
          <p:spPr>
            <a:xfrm>
              <a:off x="2181676" y="1498028"/>
              <a:ext cx="1119836" cy="1119836"/>
            </a:xfrm>
            <a:prstGeom prst="ellipse">
              <a:avLst/>
            </a:prstGeom>
            <a:solidFill>
              <a:srgbClr val="6B6C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B6C6D"/>
                </a:solidFill>
              </a:endParaRPr>
            </a:p>
          </p:txBody>
        </p:sp>
        <p:sp>
          <p:nvSpPr>
            <p:cNvPr id="36" name="KSO_Shape">
              <a:extLst>
                <a:ext uri="{FF2B5EF4-FFF2-40B4-BE49-F238E27FC236}">
                  <a16:creationId xmlns:a16="http://schemas.microsoft.com/office/drawing/2014/main" id="{5346AAEF-09C2-4DE2-8D7D-AACC07A116B4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6848" y="1767555"/>
              <a:ext cx="355312" cy="570019"/>
            </a:xfrm>
            <a:custGeom>
              <a:avLst/>
              <a:gdLst/>
              <a:ahLst/>
              <a:cxnLst/>
              <a:rect l="0" t="0" r="r" b="b"/>
              <a:pathLst>
                <a:path w="895350" h="1435100">
                  <a:moveTo>
                    <a:pt x="440177" y="112713"/>
                  </a:moveTo>
                  <a:lnTo>
                    <a:pt x="443217" y="112713"/>
                  </a:lnTo>
                  <a:lnTo>
                    <a:pt x="445649" y="112713"/>
                  </a:lnTo>
                  <a:lnTo>
                    <a:pt x="448385" y="113942"/>
                  </a:lnTo>
                  <a:lnTo>
                    <a:pt x="450816" y="114864"/>
                  </a:lnTo>
                  <a:lnTo>
                    <a:pt x="452944" y="116708"/>
                  </a:lnTo>
                  <a:lnTo>
                    <a:pt x="454464" y="118858"/>
                  </a:lnTo>
                  <a:lnTo>
                    <a:pt x="455984" y="121316"/>
                  </a:lnTo>
                  <a:lnTo>
                    <a:pt x="456896" y="124082"/>
                  </a:lnTo>
                  <a:lnTo>
                    <a:pt x="457200" y="126847"/>
                  </a:lnTo>
                  <a:lnTo>
                    <a:pt x="456896" y="129612"/>
                  </a:lnTo>
                  <a:lnTo>
                    <a:pt x="455984" y="132685"/>
                  </a:lnTo>
                  <a:lnTo>
                    <a:pt x="454464" y="134836"/>
                  </a:lnTo>
                  <a:lnTo>
                    <a:pt x="452944" y="136987"/>
                  </a:lnTo>
                  <a:lnTo>
                    <a:pt x="450816" y="138523"/>
                  </a:lnTo>
                  <a:lnTo>
                    <a:pt x="448385" y="140059"/>
                  </a:lnTo>
                  <a:lnTo>
                    <a:pt x="445649" y="140981"/>
                  </a:lnTo>
                  <a:lnTo>
                    <a:pt x="443217" y="141288"/>
                  </a:lnTo>
                  <a:lnTo>
                    <a:pt x="440177" y="140981"/>
                  </a:lnTo>
                  <a:lnTo>
                    <a:pt x="437441" y="140059"/>
                  </a:lnTo>
                  <a:lnTo>
                    <a:pt x="435009" y="138523"/>
                  </a:lnTo>
                  <a:lnTo>
                    <a:pt x="432577" y="136987"/>
                  </a:lnTo>
                  <a:lnTo>
                    <a:pt x="431057" y="134836"/>
                  </a:lnTo>
                  <a:lnTo>
                    <a:pt x="429841" y="132685"/>
                  </a:lnTo>
                  <a:lnTo>
                    <a:pt x="428929" y="129612"/>
                  </a:lnTo>
                  <a:lnTo>
                    <a:pt x="428625" y="126847"/>
                  </a:lnTo>
                  <a:lnTo>
                    <a:pt x="428929" y="124082"/>
                  </a:lnTo>
                  <a:lnTo>
                    <a:pt x="429841" y="121316"/>
                  </a:lnTo>
                  <a:lnTo>
                    <a:pt x="431057" y="118858"/>
                  </a:lnTo>
                  <a:lnTo>
                    <a:pt x="432577" y="116708"/>
                  </a:lnTo>
                  <a:lnTo>
                    <a:pt x="435009" y="114864"/>
                  </a:lnTo>
                  <a:lnTo>
                    <a:pt x="437441" y="113942"/>
                  </a:lnTo>
                  <a:lnTo>
                    <a:pt x="440177" y="112713"/>
                  </a:lnTo>
                  <a:close/>
                  <a:moveTo>
                    <a:pt x="405765" y="100013"/>
                  </a:moveTo>
                  <a:lnTo>
                    <a:pt x="407988" y="100013"/>
                  </a:lnTo>
                  <a:lnTo>
                    <a:pt x="410210" y="100013"/>
                  </a:lnTo>
                  <a:lnTo>
                    <a:pt x="412433" y="100966"/>
                  </a:lnTo>
                  <a:lnTo>
                    <a:pt x="414338" y="101601"/>
                  </a:lnTo>
                  <a:lnTo>
                    <a:pt x="415925" y="103188"/>
                  </a:lnTo>
                  <a:lnTo>
                    <a:pt x="416878" y="104776"/>
                  </a:lnTo>
                  <a:lnTo>
                    <a:pt x="418148" y="106681"/>
                  </a:lnTo>
                  <a:lnTo>
                    <a:pt x="419100" y="108586"/>
                  </a:lnTo>
                  <a:lnTo>
                    <a:pt x="419100" y="110808"/>
                  </a:lnTo>
                  <a:lnTo>
                    <a:pt x="419100" y="113348"/>
                  </a:lnTo>
                  <a:lnTo>
                    <a:pt x="418148" y="115253"/>
                  </a:lnTo>
                  <a:lnTo>
                    <a:pt x="416878" y="117158"/>
                  </a:lnTo>
                  <a:lnTo>
                    <a:pt x="415925" y="118746"/>
                  </a:lnTo>
                  <a:lnTo>
                    <a:pt x="414338" y="120333"/>
                  </a:lnTo>
                  <a:lnTo>
                    <a:pt x="412433" y="121286"/>
                  </a:lnTo>
                  <a:lnTo>
                    <a:pt x="410210" y="121921"/>
                  </a:lnTo>
                  <a:lnTo>
                    <a:pt x="407988" y="122238"/>
                  </a:lnTo>
                  <a:lnTo>
                    <a:pt x="405765" y="121921"/>
                  </a:lnTo>
                  <a:lnTo>
                    <a:pt x="403860" y="121286"/>
                  </a:lnTo>
                  <a:lnTo>
                    <a:pt x="401955" y="120333"/>
                  </a:lnTo>
                  <a:lnTo>
                    <a:pt x="400050" y="118746"/>
                  </a:lnTo>
                  <a:lnTo>
                    <a:pt x="398780" y="117158"/>
                  </a:lnTo>
                  <a:lnTo>
                    <a:pt x="397510" y="115253"/>
                  </a:lnTo>
                  <a:lnTo>
                    <a:pt x="397193" y="113348"/>
                  </a:lnTo>
                  <a:lnTo>
                    <a:pt x="396875" y="110808"/>
                  </a:lnTo>
                  <a:lnTo>
                    <a:pt x="397193" y="108586"/>
                  </a:lnTo>
                  <a:lnTo>
                    <a:pt x="397510" y="106681"/>
                  </a:lnTo>
                  <a:lnTo>
                    <a:pt x="398780" y="104776"/>
                  </a:lnTo>
                  <a:lnTo>
                    <a:pt x="400050" y="103188"/>
                  </a:lnTo>
                  <a:lnTo>
                    <a:pt x="401955" y="101601"/>
                  </a:lnTo>
                  <a:lnTo>
                    <a:pt x="403860" y="100966"/>
                  </a:lnTo>
                  <a:lnTo>
                    <a:pt x="405765" y="100013"/>
                  </a:lnTo>
                  <a:close/>
                  <a:moveTo>
                    <a:pt x="476567" y="100013"/>
                  </a:moveTo>
                  <a:lnTo>
                    <a:pt x="478472" y="100312"/>
                  </a:lnTo>
                  <a:lnTo>
                    <a:pt x="480695" y="100611"/>
                  </a:lnTo>
                  <a:lnTo>
                    <a:pt x="482600" y="101808"/>
                  </a:lnTo>
                  <a:lnTo>
                    <a:pt x="484187" y="102705"/>
                  </a:lnTo>
                  <a:lnTo>
                    <a:pt x="485457" y="104500"/>
                  </a:lnTo>
                  <a:lnTo>
                    <a:pt x="486410" y="106294"/>
                  </a:lnTo>
                  <a:lnTo>
                    <a:pt x="487362" y="108388"/>
                  </a:lnTo>
                  <a:lnTo>
                    <a:pt x="487362" y="110482"/>
                  </a:lnTo>
                  <a:lnTo>
                    <a:pt x="487362" y="112575"/>
                  </a:lnTo>
                  <a:lnTo>
                    <a:pt x="486410" y="114370"/>
                  </a:lnTo>
                  <a:lnTo>
                    <a:pt x="485457" y="116165"/>
                  </a:lnTo>
                  <a:lnTo>
                    <a:pt x="484187" y="117660"/>
                  </a:lnTo>
                  <a:lnTo>
                    <a:pt x="482600" y="119156"/>
                  </a:lnTo>
                  <a:lnTo>
                    <a:pt x="480695" y="120053"/>
                  </a:lnTo>
                  <a:lnTo>
                    <a:pt x="478472" y="120651"/>
                  </a:lnTo>
                  <a:lnTo>
                    <a:pt x="476567" y="120651"/>
                  </a:lnTo>
                  <a:lnTo>
                    <a:pt x="474027" y="120651"/>
                  </a:lnTo>
                  <a:lnTo>
                    <a:pt x="471805" y="120053"/>
                  </a:lnTo>
                  <a:lnTo>
                    <a:pt x="469900" y="119156"/>
                  </a:lnTo>
                  <a:lnTo>
                    <a:pt x="468312" y="117660"/>
                  </a:lnTo>
                  <a:lnTo>
                    <a:pt x="467042" y="116165"/>
                  </a:lnTo>
                  <a:lnTo>
                    <a:pt x="466090" y="114370"/>
                  </a:lnTo>
                  <a:lnTo>
                    <a:pt x="465137" y="112575"/>
                  </a:lnTo>
                  <a:lnTo>
                    <a:pt x="465137" y="110482"/>
                  </a:lnTo>
                  <a:lnTo>
                    <a:pt x="465137" y="108388"/>
                  </a:lnTo>
                  <a:lnTo>
                    <a:pt x="466090" y="106294"/>
                  </a:lnTo>
                  <a:lnTo>
                    <a:pt x="467042" y="104500"/>
                  </a:lnTo>
                  <a:lnTo>
                    <a:pt x="468312" y="102705"/>
                  </a:lnTo>
                  <a:lnTo>
                    <a:pt x="469900" y="101808"/>
                  </a:lnTo>
                  <a:lnTo>
                    <a:pt x="471805" y="100611"/>
                  </a:lnTo>
                  <a:lnTo>
                    <a:pt x="474027" y="100312"/>
                  </a:lnTo>
                  <a:lnTo>
                    <a:pt x="476567" y="100013"/>
                  </a:lnTo>
                  <a:close/>
                  <a:moveTo>
                    <a:pt x="383396" y="82550"/>
                  </a:moveTo>
                  <a:lnTo>
                    <a:pt x="384952" y="82550"/>
                  </a:lnTo>
                  <a:lnTo>
                    <a:pt x="386820" y="82855"/>
                  </a:lnTo>
                  <a:lnTo>
                    <a:pt x="387754" y="83161"/>
                  </a:lnTo>
                  <a:lnTo>
                    <a:pt x="389310" y="84382"/>
                  </a:lnTo>
                  <a:lnTo>
                    <a:pt x="390555" y="85298"/>
                  </a:lnTo>
                  <a:lnTo>
                    <a:pt x="391178" y="86519"/>
                  </a:lnTo>
                  <a:lnTo>
                    <a:pt x="392112" y="88045"/>
                  </a:lnTo>
                  <a:lnTo>
                    <a:pt x="392112" y="89572"/>
                  </a:lnTo>
                  <a:lnTo>
                    <a:pt x="392112" y="91098"/>
                  </a:lnTo>
                  <a:lnTo>
                    <a:pt x="392112" y="92930"/>
                  </a:lnTo>
                  <a:lnTo>
                    <a:pt x="391178" y="93846"/>
                  </a:lnTo>
                  <a:lnTo>
                    <a:pt x="390555" y="95372"/>
                  </a:lnTo>
                  <a:lnTo>
                    <a:pt x="389310" y="96593"/>
                  </a:lnTo>
                  <a:lnTo>
                    <a:pt x="387754" y="97204"/>
                  </a:lnTo>
                  <a:lnTo>
                    <a:pt x="386198" y="98120"/>
                  </a:lnTo>
                  <a:lnTo>
                    <a:pt x="384952" y="98425"/>
                  </a:lnTo>
                  <a:lnTo>
                    <a:pt x="383396" y="98120"/>
                  </a:lnTo>
                  <a:lnTo>
                    <a:pt x="381840" y="98120"/>
                  </a:lnTo>
                  <a:lnTo>
                    <a:pt x="380283" y="97204"/>
                  </a:lnTo>
                  <a:lnTo>
                    <a:pt x="378727" y="96593"/>
                  </a:lnTo>
                  <a:lnTo>
                    <a:pt x="377482" y="95372"/>
                  </a:lnTo>
                  <a:lnTo>
                    <a:pt x="376859" y="93846"/>
                  </a:lnTo>
                  <a:lnTo>
                    <a:pt x="376548" y="92625"/>
                  </a:lnTo>
                  <a:lnTo>
                    <a:pt x="376237" y="91098"/>
                  </a:lnTo>
                  <a:lnTo>
                    <a:pt x="376237" y="89572"/>
                  </a:lnTo>
                  <a:lnTo>
                    <a:pt x="376548" y="88045"/>
                  </a:lnTo>
                  <a:lnTo>
                    <a:pt x="376859" y="86519"/>
                  </a:lnTo>
                  <a:lnTo>
                    <a:pt x="378104" y="84992"/>
                  </a:lnTo>
                  <a:lnTo>
                    <a:pt x="378727" y="83771"/>
                  </a:lnTo>
                  <a:lnTo>
                    <a:pt x="380283" y="83161"/>
                  </a:lnTo>
                  <a:lnTo>
                    <a:pt x="381840" y="82855"/>
                  </a:lnTo>
                  <a:lnTo>
                    <a:pt x="383396" y="82550"/>
                  </a:lnTo>
                  <a:close/>
                  <a:moveTo>
                    <a:pt x="496827" y="80963"/>
                  </a:moveTo>
                  <a:lnTo>
                    <a:pt x="498625" y="80963"/>
                  </a:lnTo>
                  <a:lnTo>
                    <a:pt x="500122" y="80963"/>
                  </a:lnTo>
                  <a:lnTo>
                    <a:pt x="501620" y="81952"/>
                  </a:lnTo>
                  <a:lnTo>
                    <a:pt x="503117" y="82611"/>
                  </a:lnTo>
                  <a:lnTo>
                    <a:pt x="504316" y="83270"/>
                  </a:lnTo>
                  <a:lnTo>
                    <a:pt x="505214" y="84588"/>
                  </a:lnTo>
                  <a:lnTo>
                    <a:pt x="506113" y="86235"/>
                  </a:lnTo>
                  <a:lnTo>
                    <a:pt x="506412" y="87882"/>
                  </a:lnTo>
                  <a:lnTo>
                    <a:pt x="506412" y="89530"/>
                  </a:lnTo>
                  <a:lnTo>
                    <a:pt x="506412" y="91507"/>
                  </a:lnTo>
                  <a:lnTo>
                    <a:pt x="506113" y="93154"/>
                  </a:lnTo>
                  <a:lnTo>
                    <a:pt x="505214" y="94143"/>
                  </a:lnTo>
                  <a:lnTo>
                    <a:pt x="504316" y="95790"/>
                  </a:lnTo>
                  <a:lnTo>
                    <a:pt x="503117" y="96779"/>
                  </a:lnTo>
                  <a:lnTo>
                    <a:pt x="501620" y="97438"/>
                  </a:lnTo>
                  <a:lnTo>
                    <a:pt x="500122" y="98426"/>
                  </a:lnTo>
                  <a:lnTo>
                    <a:pt x="498625" y="98426"/>
                  </a:lnTo>
                  <a:lnTo>
                    <a:pt x="496827" y="98426"/>
                  </a:lnTo>
                  <a:lnTo>
                    <a:pt x="495330" y="97438"/>
                  </a:lnTo>
                  <a:lnTo>
                    <a:pt x="494431" y="96779"/>
                  </a:lnTo>
                  <a:lnTo>
                    <a:pt x="492933" y="95790"/>
                  </a:lnTo>
                  <a:lnTo>
                    <a:pt x="492035" y="94143"/>
                  </a:lnTo>
                  <a:lnTo>
                    <a:pt x="491436" y="93154"/>
                  </a:lnTo>
                  <a:lnTo>
                    <a:pt x="491136" y="91507"/>
                  </a:lnTo>
                  <a:lnTo>
                    <a:pt x="490537" y="89530"/>
                  </a:lnTo>
                  <a:lnTo>
                    <a:pt x="491136" y="87882"/>
                  </a:lnTo>
                  <a:lnTo>
                    <a:pt x="491436" y="86235"/>
                  </a:lnTo>
                  <a:lnTo>
                    <a:pt x="492035" y="84588"/>
                  </a:lnTo>
                  <a:lnTo>
                    <a:pt x="492933" y="83270"/>
                  </a:lnTo>
                  <a:lnTo>
                    <a:pt x="494431" y="82611"/>
                  </a:lnTo>
                  <a:lnTo>
                    <a:pt x="495330" y="81952"/>
                  </a:lnTo>
                  <a:lnTo>
                    <a:pt x="496827" y="80963"/>
                  </a:lnTo>
                  <a:close/>
                  <a:moveTo>
                    <a:pt x="519907" y="61913"/>
                  </a:moveTo>
                  <a:lnTo>
                    <a:pt x="521586" y="62249"/>
                  </a:lnTo>
                  <a:lnTo>
                    <a:pt x="523265" y="62585"/>
                  </a:lnTo>
                  <a:lnTo>
                    <a:pt x="524944" y="63256"/>
                  </a:lnTo>
                  <a:lnTo>
                    <a:pt x="526287" y="64600"/>
                  </a:lnTo>
                  <a:lnTo>
                    <a:pt x="526959" y="65943"/>
                  </a:lnTo>
                  <a:lnTo>
                    <a:pt x="527967" y="66951"/>
                  </a:lnTo>
                  <a:lnTo>
                    <a:pt x="528638" y="68630"/>
                  </a:lnTo>
                  <a:lnTo>
                    <a:pt x="528638" y="70645"/>
                  </a:lnTo>
                  <a:lnTo>
                    <a:pt x="528638" y="72324"/>
                  </a:lnTo>
                  <a:lnTo>
                    <a:pt x="527967" y="74003"/>
                  </a:lnTo>
                  <a:lnTo>
                    <a:pt x="526959" y="75682"/>
                  </a:lnTo>
                  <a:lnTo>
                    <a:pt x="526287" y="77025"/>
                  </a:lnTo>
                  <a:lnTo>
                    <a:pt x="524944" y="78033"/>
                  </a:lnTo>
                  <a:lnTo>
                    <a:pt x="523265" y="79040"/>
                  </a:lnTo>
                  <a:lnTo>
                    <a:pt x="521586" y="79376"/>
                  </a:lnTo>
                  <a:lnTo>
                    <a:pt x="519907" y="79376"/>
                  </a:lnTo>
                  <a:lnTo>
                    <a:pt x="517892" y="79376"/>
                  </a:lnTo>
                  <a:lnTo>
                    <a:pt x="516213" y="79040"/>
                  </a:lnTo>
                  <a:lnTo>
                    <a:pt x="515205" y="78033"/>
                  </a:lnTo>
                  <a:lnTo>
                    <a:pt x="513526" y="77025"/>
                  </a:lnTo>
                  <a:lnTo>
                    <a:pt x="512854" y="75682"/>
                  </a:lnTo>
                  <a:lnTo>
                    <a:pt x="511847" y="74003"/>
                  </a:lnTo>
                  <a:lnTo>
                    <a:pt x="511511" y="72324"/>
                  </a:lnTo>
                  <a:lnTo>
                    <a:pt x="511175" y="70645"/>
                  </a:lnTo>
                  <a:lnTo>
                    <a:pt x="511511" y="68630"/>
                  </a:lnTo>
                  <a:lnTo>
                    <a:pt x="511847" y="66951"/>
                  </a:lnTo>
                  <a:lnTo>
                    <a:pt x="512854" y="65943"/>
                  </a:lnTo>
                  <a:lnTo>
                    <a:pt x="513526" y="64600"/>
                  </a:lnTo>
                  <a:lnTo>
                    <a:pt x="515205" y="63256"/>
                  </a:lnTo>
                  <a:lnTo>
                    <a:pt x="516213" y="62585"/>
                  </a:lnTo>
                  <a:lnTo>
                    <a:pt x="517892" y="62249"/>
                  </a:lnTo>
                  <a:lnTo>
                    <a:pt x="519907" y="61913"/>
                  </a:lnTo>
                  <a:close/>
                  <a:moveTo>
                    <a:pt x="364375" y="61913"/>
                  </a:moveTo>
                  <a:lnTo>
                    <a:pt x="365873" y="61913"/>
                  </a:lnTo>
                  <a:lnTo>
                    <a:pt x="367670" y="62218"/>
                  </a:lnTo>
                  <a:lnTo>
                    <a:pt x="369168" y="62524"/>
                  </a:lnTo>
                  <a:lnTo>
                    <a:pt x="370066" y="63745"/>
                  </a:lnTo>
                  <a:lnTo>
                    <a:pt x="371265" y="64355"/>
                  </a:lnTo>
                  <a:lnTo>
                    <a:pt x="371864" y="65882"/>
                  </a:lnTo>
                  <a:lnTo>
                    <a:pt x="372762" y="67408"/>
                  </a:lnTo>
                  <a:lnTo>
                    <a:pt x="373062" y="68935"/>
                  </a:lnTo>
                  <a:lnTo>
                    <a:pt x="373062" y="70461"/>
                  </a:lnTo>
                  <a:lnTo>
                    <a:pt x="372762" y="72293"/>
                  </a:lnTo>
                  <a:lnTo>
                    <a:pt x="371864" y="73514"/>
                  </a:lnTo>
                  <a:lnTo>
                    <a:pt x="371265" y="75040"/>
                  </a:lnTo>
                  <a:lnTo>
                    <a:pt x="370066" y="75956"/>
                  </a:lnTo>
                  <a:lnTo>
                    <a:pt x="368569" y="76872"/>
                  </a:lnTo>
                  <a:lnTo>
                    <a:pt x="367670" y="77483"/>
                  </a:lnTo>
                  <a:lnTo>
                    <a:pt x="365873" y="77788"/>
                  </a:lnTo>
                  <a:lnTo>
                    <a:pt x="364375" y="77788"/>
                  </a:lnTo>
                  <a:lnTo>
                    <a:pt x="362878" y="77483"/>
                  </a:lnTo>
                  <a:lnTo>
                    <a:pt x="361380" y="76872"/>
                  </a:lnTo>
                  <a:lnTo>
                    <a:pt x="359883" y="75956"/>
                  </a:lnTo>
                  <a:lnTo>
                    <a:pt x="359283" y="75040"/>
                  </a:lnTo>
                  <a:lnTo>
                    <a:pt x="358085" y="73514"/>
                  </a:lnTo>
                  <a:lnTo>
                    <a:pt x="357786" y="71988"/>
                  </a:lnTo>
                  <a:lnTo>
                    <a:pt x="357187" y="70461"/>
                  </a:lnTo>
                  <a:lnTo>
                    <a:pt x="357187" y="68935"/>
                  </a:lnTo>
                  <a:lnTo>
                    <a:pt x="357786" y="67408"/>
                  </a:lnTo>
                  <a:lnTo>
                    <a:pt x="358085" y="65882"/>
                  </a:lnTo>
                  <a:lnTo>
                    <a:pt x="359283" y="64355"/>
                  </a:lnTo>
                  <a:lnTo>
                    <a:pt x="360182" y="63439"/>
                  </a:lnTo>
                  <a:lnTo>
                    <a:pt x="361380" y="62524"/>
                  </a:lnTo>
                  <a:lnTo>
                    <a:pt x="362878" y="62218"/>
                  </a:lnTo>
                  <a:lnTo>
                    <a:pt x="364375" y="61913"/>
                  </a:lnTo>
                  <a:close/>
                  <a:moveTo>
                    <a:pt x="533858" y="36513"/>
                  </a:moveTo>
                  <a:lnTo>
                    <a:pt x="536209" y="36849"/>
                  </a:lnTo>
                  <a:lnTo>
                    <a:pt x="537552" y="37185"/>
                  </a:lnTo>
                  <a:lnTo>
                    <a:pt x="538895" y="38192"/>
                  </a:lnTo>
                  <a:lnTo>
                    <a:pt x="540239" y="39536"/>
                  </a:lnTo>
                  <a:lnTo>
                    <a:pt x="541246" y="40543"/>
                  </a:lnTo>
                  <a:lnTo>
                    <a:pt x="542254" y="41886"/>
                  </a:lnTo>
                  <a:lnTo>
                    <a:pt x="542589" y="43565"/>
                  </a:lnTo>
                  <a:lnTo>
                    <a:pt x="542925" y="45580"/>
                  </a:lnTo>
                  <a:lnTo>
                    <a:pt x="542589" y="47260"/>
                  </a:lnTo>
                  <a:lnTo>
                    <a:pt x="542254" y="48939"/>
                  </a:lnTo>
                  <a:lnTo>
                    <a:pt x="541246" y="50282"/>
                  </a:lnTo>
                  <a:lnTo>
                    <a:pt x="540239" y="51625"/>
                  </a:lnTo>
                  <a:lnTo>
                    <a:pt x="538895" y="52969"/>
                  </a:lnTo>
                  <a:lnTo>
                    <a:pt x="537552" y="53640"/>
                  </a:lnTo>
                  <a:lnTo>
                    <a:pt x="536209" y="53976"/>
                  </a:lnTo>
                  <a:lnTo>
                    <a:pt x="533858" y="53976"/>
                  </a:lnTo>
                  <a:lnTo>
                    <a:pt x="532515" y="53976"/>
                  </a:lnTo>
                  <a:lnTo>
                    <a:pt x="530835" y="53640"/>
                  </a:lnTo>
                  <a:lnTo>
                    <a:pt x="529156" y="52969"/>
                  </a:lnTo>
                  <a:lnTo>
                    <a:pt x="527813" y="51625"/>
                  </a:lnTo>
                  <a:lnTo>
                    <a:pt x="526470" y="50282"/>
                  </a:lnTo>
                  <a:lnTo>
                    <a:pt x="525798" y="48939"/>
                  </a:lnTo>
                  <a:lnTo>
                    <a:pt x="525462" y="47260"/>
                  </a:lnTo>
                  <a:lnTo>
                    <a:pt x="525462" y="45580"/>
                  </a:lnTo>
                  <a:lnTo>
                    <a:pt x="525462" y="43565"/>
                  </a:lnTo>
                  <a:lnTo>
                    <a:pt x="525798" y="41886"/>
                  </a:lnTo>
                  <a:lnTo>
                    <a:pt x="526470" y="40543"/>
                  </a:lnTo>
                  <a:lnTo>
                    <a:pt x="527813" y="39536"/>
                  </a:lnTo>
                  <a:lnTo>
                    <a:pt x="529156" y="38192"/>
                  </a:lnTo>
                  <a:lnTo>
                    <a:pt x="530835" y="37185"/>
                  </a:lnTo>
                  <a:lnTo>
                    <a:pt x="532515" y="36849"/>
                  </a:lnTo>
                  <a:lnTo>
                    <a:pt x="533858" y="36513"/>
                  </a:lnTo>
                  <a:close/>
                  <a:moveTo>
                    <a:pt x="353096" y="33338"/>
                  </a:moveTo>
                  <a:lnTo>
                    <a:pt x="354928" y="33338"/>
                  </a:lnTo>
                  <a:lnTo>
                    <a:pt x="356455" y="33997"/>
                  </a:lnTo>
                  <a:lnTo>
                    <a:pt x="357981" y="34656"/>
                  </a:lnTo>
                  <a:lnTo>
                    <a:pt x="359202" y="35644"/>
                  </a:lnTo>
                  <a:lnTo>
                    <a:pt x="360118" y="36633"/>
                  </a:lnTo>
                  <a:lnTo>
                    <a:pt x="361034" y="38280"/>
                  </a:lnTo>
                  <a:lnTo>
                    <a:pt x="361644" y="39928"/>
                  </a:lnTo>
                  <a:lnTo>
                    <a:pt x="361950" y="41575"/>
                  </a:lnTo>
                  <a:lnTo>
                    <a:pt x="361950" y="43223"/>
                  </a:lnTo>
                  <a:lnTo>
                    <a:pt x="361644" y="44870"/>
                  </a:lnTo>
                  <a:lnTo>
                    <a:pt x="361034" y="46188"/>
                  </a:lnTo>
                  <a:lnTo>
                    <a:pt x="360118" y="47836"/>
                  </a:lnTo>
                  <a:lnTo>
                    <a:pt x="359202" y="48824"/>
                  </a:lnTo>
                  <a:lnTo>
                    <a:pt x="357981" y="49813"/>
                  </a:lnTo>
                  <a:lnTo>
                    <a:pt x="356455" y="50472"/>
                  </a:lnTo>
                  <a:lnTo>
                    <a:pt x="354928" y="50801"/>
                  </a:lnTo>
                  <a:lnTo>
                    <a:pt x="353096" y="50801"/>
                  </a:lnTo>
                  <a:lnTo>
                    <a:pt x="351570" y="50472"/>
                  </a:lnTo>
                  <a:lnTo>
                    <a:pt x="350044" y="49813"/>
                  </a:lnTo>
                  <a:lnTo>
                    <a:pt x="349128" y="48824"/>
                  </a:lnTo>
                  <a:lnTo>
                    <a:pt x="347906" y="47506"/>
                  </a:lnTo>
                  <a:lnTo>
                    <a:pt x="347296" y="46188"/>
                  </a:lnTo>
                  <a:lnTo>
                    <a:pt x="346380" y="44870"/>
                  </a:lnTo>
                  <a:lnTo>
                    <a:pt x="346075" y="43223"/>
                  </a:lnTo>
                  <a:lnTo>
                    <a:pt x="346075" y="41575"/>
                  </a:lnTo>
                  <a:lnTo>
                    <a:pt x="346380" y="39598"/>
                  </a:lnTo>
                  <a:lnTo>
                    <a:pt x="347296" y="37951"/>
                  </a:lnTo>
                  <a:lnTo>
                    <a:pt x="347906" y="36633"/>
                  </a:lnTo>
                  <a:lnTo>
                    <a:pt x="349128" y="35644"/>
                  </a:lnTo>
                  <a:lnTo>
                    <a:pt x="350044" y="34656"/>
                  </a:lnTo>
                  <a:lnTo>
                    <a:pt x="351570" y="33997"/>
                  </a:lnTo>
                  <a:lnTo>
                    <a:pt x="353096" y="33338"/>
                  </a:lnTo>
                  <a:close/>
                  <a:moveTo>
                    <a:pt x="544452" y="14288"/>
                  </a:moveTo>
                  <a:lnTo>
                    <a:pt x="545950" y="14288"/>
                  </a:lnTo>
                  <a:lnTo>
                    <a:pt x="547448" y="14288"/>
                  </a:lnTo>
                  <a:lnTo>
                    <a:pt x="548945" y="14618"/>
                  </a:lnTo>
                  <a:lnTo>
                    <a:pt x="550443" y="15606"/>
                  </a:lnTo>
                  <a:lnTo>
                    <a:pt x="551341" y="16595"/>
                  </a:lnTo>
                  <a:lnTo>
                    <a:pt x="552540" y="17913"/>
                  </a:lnTo>
                  <a:lnTo>
                    <a:pt x="553139" y="19560"/>
                  </a:lnTo>
                  <a:lnTo>
                    <a:pt x="553738" y="21207"/>
                  </a:lnTo>
                  <a:lnTo>
                    <a:pt x="554037" y="22855"/>
                  </a:lnTo>
                  <a:lnTo>
                    <a:pt x="553738" y="24832"/>
                  </a:lnTo>
                  <a:lnTo>
                    <a:pt x="553139" y="26479"/>
                  </a:lnTo>
                  <a:lnTo>
                    <a:pt x="552540" y="27468"/>
                  </a:lnTo>
                  <a:lnTo>
                    <a:pt x="551341" y="28786"/>
                  </a:lnTo>
                  <a:lnTo>
                    <a:pt x="550443" y="30104"/>
                  </a:lnTo>
                  <a:lnTo>
                    <a:pt x="548945" y="30763"/>
                  </a:lnTo>
                  <a:lnTo>
                    <a:pt x="547448" y="31092"/>
                  </a:lnTo>
                  <a:lnTo>
                    <a:pt x="545950" y="31751"/>
                  </a:lnTo>
                  <a:lnTo>
                    <a:pt x="544452" y="31092"/>
                  </a:lnTo>
                  <a:lnTo>
                    <a:pt x="542955" y="30763"/>
                  </a:lnTo>
                  <a:lnTo>
                    <a:pt x="541457" y="30104"/>
                  </a:lnTo>
                  <a:lnTo>
                    <a:pt x="540558" y="28786"/>
                  </a:lnTo>
                  <a:lnTo>
                    <a:pt x="539360" y="27468"/>
                  </a:lnTo>
                  <a:lnTo>
                    <a:pt x="538761" y="26479"/>
                  </a:lnTo>
                  <a:lnTo>
                    <a:pt x="538162" y="24832"/>
                  </a:lnTo>
                  <a:lnTo>
                    <a:pt x="538162" y="22855"/>
                  </a:lnTo>
                  <a:lnTo>
                    <a:pt x="538162" y="21207"/>
                  </a:lnTo>
                  <a:lnTo>
                    <a:pt x="538761" y="19560"/>
                  </a:lnTo>
                  <a:lnTo>
                    <a:pt x="539360" y="17913"/>
                  </a:lnTo>
                  <a:lnTo>
                    <a:pt x="540558" y="16595"/>
                  </a:lnTo>
                  <a:lnTo>
                    <a:pt x="541457" y="15606"/>
                  </a:lnTo>
                  <a:lnTo>
                    <a:pt x="542955" y="14618"/>
                  </a:lnTo>
                  <a:lnTo>
                    <a:pt x="544452" y="14288"/>
                  </a:lnTo>
                  <a:close/>
                  <a:moveTo>
                    <a:pt x="343877" y="11113"/>
                  </a:moveTo>
                  <a:lnTo>
                    <a:pt x="345403" y="11113"/>
                  </a:lnTo>
                  <a:lnTo>
                    <a:pt x="346930" y="11418"/>
                  </a:lnTo>
                  <a:lnTo>
                    <a:pt x="348456" y="12334"/>
                  </a:lnTo>
                  <a:lnTo>
                    <a:pt x="349677" y="12945"/>
                  </a:lnTo>
                  <a:lnTo>
                    <a:pt x="350898" y="14166"/>
                  </a:lnTo>
                  <a:lnTo>
                    <a:pt x="351814" y="15082"/>
                  </a:lnTo>
                  <a:lnTo>
                    <a:pt x="352119" y="16608"/>
                  </a:lnTo>
                  <a:lnTo>
                    <a:pt x="352425" y="18135"/>
                  </a:lnTo>
                  <a:lnTo>
                    <a:pt x="352425" y="19966"/>
                  </a:lnTo>
                  <a:lnTo>
                    <a:pt x="352119" y="21493"/>
                  </a:lnTo>
                  <a:lnTo>
                    <a:pt x="351814" y="23019"/>
                  </a:lnTo>
                  <a:lnTo>
                    <a:pt x="350593" y="24240"/>
                  </a:lnTo>
                  <a:lnTo>
                    <a:pt x="349372" y="25156"/>
                  </a:lnTo>
                  <a:lnTo>
                    <a:pt x="348456" y="26072"/>
                  </a:lnTo>
                  <a:lnTo>
                    <a:pt x="346930" y="26683"/>
                  </a:lnTo>
                  <a:lnTo>
                    <a:pt x="345403" y="26988"/>
                  </a:lnTo>
                  <a:lnTo>
                    <a:pt x="343877" y="26988"/>
                  </a:lnTo>
                  <a:lnTo>
                    <a:pt x="342045" y="26683"/>
                  </a:lnTo>
                  <a:lnTo>
                    <a:pt x="340519" y="26072"/>
                  </a:lnTo>
                  <a:lnTo>
                    <a:pt x="339297" y="25156"/>
                  </a:lnTo>
                  <a:lnTo>
                    <a:pt x="338381" y="24240"/>
                  </a:lnTo>
                  <a:lnTo>
                    <a:pt x="337466" y="23019"/>
                  </a:lnTo>
                  <a:lnTo>
                    <a:pt x="336855" y="21493"/>
                  </a:lnTo>
                  <a:lnTo>
                    <a:pt x="336550" y="19966"/>
                  </a:lnTo>
                  <a:lnTo>
                    <a:pt x="336550" y="18135"/>
                  </a:lnTo>
                  <a:lnTo>
                    <a:pt x="336855" y="16608"/>
                  </a:lnTo>
                  <a:lnTo>
                    <a:pt x="337466" y="15082"/>
                  </a:lnTo>
                  <a:lnTo>
                    <a:pt x="338381" y="14166"/>
                  </a:lnTo>
                  <a:lnTo>
                    <a:pt x="339297" y="12945"/>
                  </a:lnTo>
                  <a:lnTo>
                    <a:pt x="340824" y="11724"/>
                  </a:lnTo>
                  <a:lnTo>
                    <a:pt x="342045" y="11418"/>
                  </a:lnTo>
                  <a:lnTo>
                    <a:pt x="343877" y="11113"/>
                  </a:lnTo>
                  <a:close/>
                  <a:moveTo>
                    <a:pt x="610986" y="0"/>
                  </a:moveTo>
                  <a:lnTo>
                    <a:pt x="614799" y="3177"/>
                  </a:lnTo>
                  <a:lnTo>
                    <a:pt x="624966" y="12071"/>
                  </a:lnTo>
                  <a:lnTo>
                    <a:pt x="641170" y="25094"/>
                  </a:lnTo>
                  <a:lnTo>
                    <a:pt x="651019" y="32717"/>
                  </a:lnTo>
                  <a:lnTo>
                    <a:pt x="661822" y="40658"/>
                  </a:lnTo>
                  <a:lnTo>
                    <a:pt x="673578" y="48917"/>
                  </a:lnTo>
                  <a:lnTo>
                    <a:pt x="686287" y="56858"/>
                  </a:lnTo>
                  <a:lnTo>
                    <a:pt x="699631" y="65117"/>
                  </a:lnTo>
                  <a:lnTo>
                    <a:pt x="712976" y="73058"/>
                  </a:lnTo>
                  <a:lnTo>
                    <a:pt x="726956" y="80363"/>
                  </a:lnTo>
                  <a:lnTo>
                    <a:pt x="741253" y="86398"/>
                  </a:lnTo>
                  <a:lnTo>
                    <a:pt x="748879" y="89575"/>
                  </a:lnTo>
                  <a:lnTo>
                    <a:pt x="755869" y="92434"/>
                  </a:lnTo>
                  <a:lnTo>
                    <a:pt x="763176" y="94657"/>
                  </a:lnTo>
                  <a:lnTo>
                    <a:pt x="770484" y="96563"/>
                  </a:lnTo>
                  <a:lnTo>
                    <a:pt x="775885" y="96881"/>
                  </a:lnTo>
                  <a:lnTo>
                    <a:pt x="782558" y="98151"/>
                  </a:lnTo>
                  <a:lnTo>
                    <a:pt x="790501" y="99739"/>
                  </a:lnTo>
                  <a:lnTo>
                    <a:pt x="800350" y="101645"/>
                  </a:lnTo>
                  <a:lnTo>
                    <a:pt x="811153" y="104822"/>
                  </a:lnTo>
                  <a:lnTo>
                    <a:pt x="822909" y="108951"/>
                  </a:lnTo>
                  <a:lnTo>
                    <a:pt x="828946" y="111174"/>
                  </a:lnTo>
                  <a:lnTo>
                    <a:pt x="834982" y="114351"/>
                  </a:lnTo>
                  <a:lnTo>
                    <a:pt x="841019" y="117527"/>
                  </a:lnTo>
                  <a:lnTo>
                    <a:pt x="846738" y="120704"/>
                  </a:lnTo>
                  <a:lnTo>
                    <a:pt x="852775" y="124515"/>
                  </a:lnTo>
                  <a:lnTo>
                    <a:pt x="858176" y="128645"/>
                  </a:lnTo>
                  <a:lnTo>
                    <a:pt x="863578" y="133092"/>
                  </a:lnTo>
                  <a:lnTo>
                    <a:pt x="868979" y="138174"/>
                  </a:lnTo>
                  <a:lnTo>
                    <a:pt x="873745" y="143574"/>
                  </a:lnTo>
                  <a:lnTo>
                    <a:pt x="878193" y="149291"/>
                  </a:lnTo>
                  <a:lnTo>
                    <a:pt x="882323" y="155644"/>
                  </a:lnTo>
                  <a:lnTo>
                    <a:pt x="886136" y="161997"/>
                  </a:lnTo>
                  <a:lnTo>
                    <a:pt x="889313" y="169303"/>
                  </a:lnTo>
                  <a:lnTo>
                    <a:pt x="891538" y="176926"/>
                  </a:lnTo>
                  <a:lnTo>
                    <a:pt x="893444" y="185502"/>
                  </a:lnTo>
                  <a:lnTo>
                    <a:pt x="895032" y="193761"/>
                  </a:lnTo>
                  <a:lnTo>
                    <a:pt x="895350" y="203290"/>
                  </a:lnTo>
                  <a:lnTo>
                    <a:pt x="895350" y="212819"/>
                  </a:lnTo>
                  <a:lnTo>
                    <a:pt x="770484" y="303982"/>
                  </a:lnTo>
                  <a:lnTo>
                    <a:pt x="733310" y="278571"/>
                  </a:lnTo>
                  <a:lnTo>
                    <a:pt x="735852" y="283971"/>
                  </a:lnTo>
                  <a:lnTo>
                    <a:pt x="738712" y="290324"/>
                  </a:lnTo>
                  <a:lnTo>
                    <a:pt x="741889" y="299218"/>
                  </a:lnTo>
                  <a:lnTo>
                    <a:pt x="744748" y="310653"/>
                  </a:lnTo>
                  <a:lnTo>
                    <a:pt x="747926" y="323358"/>
                  </a:lnTo>
                  <a:lnTo>
                    <a:pt x="749514" y="330346"/>
                  </a:lnTo>
                  <a:lnTo>
                    <a:pt x="751103" y="337970"/>
                  </a:lnTo>
                  <a:lnTo>
                    <a:pt x="751738" y="345911"/>
                  </a:lnTo>
                  <a:lnTo>
                    <a:pt x="753009" y="354169"/>
                  </a:lnTo>
                  <a:lnTo>
                    <a:pt x="753327" y="362428"/>
                  </a:lnTo>
                  <a:lnTo>
                    <a:pt x="753645" y="371004"/>
                  </a:lnTo>
                  <a:lnTo>
                    <a:pt x="753645" y="380534"/>
                  </a:lnTo>
                  <a:lnTo>
                    <a:pt x="753009" y="389428"/>
                  </a:lnTo>
                  <a:lnTo>
                    <a:pt x="752374" y="398957"/>
                  </a:lnTo>
                  <a:lnTo>
                    <a:pt x="750785" y="408804"/>
                  </a:lnTo>
                  <a:lnTo>
                    <a:pt x="749197" y="418333"/>
                  </a:lnTo>
                  <a:lnTo>
                    <a:pt x="746337" y="428180"/>
                  </a:lnTo>
                  <a:lnTo>
                    <a:pt x="743160" y="438027"/>
                  </a:lnTo>
                  <a:lnTo>
                    <a:pt x="739983" y="448191"/>
                  </a:lnTo>
                  <a:lnTo>
                    <a:pt x="735534" y="458356"/>
                  </a:lnTo>
                  <a:lnTo>
                    <a:pt x="730451" y="468520"/>
                  </a:lnTo>
                  <a:lnTo>
                    <a:pt x="724414" y="478367"/>
                  </a:lnTo>
                  <a:lnTo>
                    <a:pt x="717742" y="488531"/>
                  </a:lnTo>
                  <a:lnTo>
                    <a:pt x="710434" y="498696"/>
                  </a:lnTo>
                  <a:lnTo>
                    <a:pt x="702173" y="508225"/>
                  </a:lnTo>
                  <a:lnTo>
                    <a:pt x="697407" y="513625"/>
                  </a:lnTo>
                  <a:lnTo>
                    <a:pt x="692641" y="520296"/>
                  </a:lnTo>
                  <a:lnTo>
                    <a:pt x="685969" y="528872"/>
                  </a:lnTo>
                  <a:lnTo>
                    <a:pt x="678979" y="539671"/>
                  </a:lnTo>
                  <a:lnTo>
                    <a:pt x="671036" y="552695"/>
                  </a:lnTo>
                  <a:lnTo>
                    <a:pt x="667541" y="559683"/>
                  </a:lnTo>
                  <a:lnTo>
                    <a:pt x="663728" y="566988"/>
                  </a:lnTo>
                  <a:lnTo>
                    <a:pt x="660233" y="574929"/>
                  </a:lnTo>
                  <a:lnTo>
                    <a:pt x="656738" y="583188"/>
                  </a:lnTo>
                  <a:lnTo>
                    <a:pt x="653561" y="591764"/>
                  </a:lnTo>
                  <a:lnTo>
                    <a:pt x="651019" y="600658"/>
                  </a:lnTo>
                  <a:lnTo>
                    <a:pt x="648795" y="609552"/>
                  </a:lnTo>
                  <a:lnTo>
                    <a:pt x="646254" y="619399"/>
                  </a:lnTo>
                  <a:lnTo>
                    <a:pt x="644665" y="628928"/>
                  </a:lnTo>
                  <a:lnTo>
                    <a:pt x="643712" y="639093"/>
                  </a:lnTo>
                  <a:lnTo>
                    <a:pt x="643394" y="649257"/>
                  </a:lnTo>
                  <a:lnTo>
                    <a:pt x="643394" y="659739"/>
                  </a:lnTo>
                  <a:lnTo>
                    <a:pt x="644029" y="669904"/>
                  </a:lnTo>
                  <a:lnTo>
                    <a:pt x="645618" y="681021"/>
                  </a:lnTo>
                  <a:lnTo>
                    <a:pt x="647842" y="691821"/>
                  </a:lnTo>
                  <a:lnTo>
                    <a:pt x="651019" y="702621"/>
                  </a:lnTo>
                  <a:lnTo>
                    <a:pt x="655150" y="713738"/>
                  </a:lnTo>
                  <a:lnTo>
                    <a:pt x="660233" y="724856"/>
                  </a:lnTo>
                  <a:lnTo>
                    <a:pt x="666588" y="735973"/>
                  </a:lnTo>
                  <a:lnTo>
                    <a:pt x="670083" y="741691"/>
                  </a:lnTo>
                  <a:lnTo>
                    <a:pt x="673578" y="747091"/>
                  </a:lnTo>
                  <a:lnTo>
                    <a:pt x="680886" y="755032"/>
                  </a:lnTo>
                  <a:lnTo>
                    <a:pt x="689146" y="764243"/>
                  </a:lnTo>
                  <a:lnTo>
                    <a:pt x="698996" y="777584"/>
                  </a:lnTo>
                  <a:lnTo>
                    <a:pt x="711070" y="793784"/>
                  </a:lnTo>
                  <a:lnTo>
                    <a:pt x="717742" y="802995"/>
                  </a:lnTo>
                  <a:lnTo>
                    <a:pt x="724414" y="813160"/>
                  </a:lnTo>
                  <a:lnTo>
                    <a:pt x="730768" y="823960"/>
                  </a:lnTo>
                  <a:lnTo>
                    <a:pt x="737441" y="835712"/>
                  </a:lnTo>
                  <a:lnTo>
                    <a:pt x="744113" y="848100"/>
                  </a:lnTo>
                  <a:lnTo>
                    <a:pt x="750785" y="860806"/>
                  </a:lnTo>
                  <a:lnTo>
                    <a:pt x="757140" y="874464"/>
                  </a:lnTo>
                  <a:lnTo>
                    <a:pt x="763176" y="888758"/>
                  </a:lnTo>
                  <a:lnTo>
                    <a:pt x="768896" y="904005"/>
                  </a:lnTo>
                  <a:lnTo>
                    <a:pt x="774297" y="919252"/>
                  </a:lnTo>
                  <a:lnTo>
                    <a:pt x="779063" y="935134"/>
                  </a:lnTo>
                  <a:lnTo>
                    <a:pt x="783193" y="951969"/>
                  </a:lnTo>
                  <a:lnTo>
                    <a:pt x="787006" y="969439"/>
                  </a:lnTo>
                  <a:lnTo>
                    <a:pt x="789865" y="986909"/>
                  </a:lnTo>
                  <a:lnTo>
                    <a:pt x="792089" y="1005015"/>
                  </a:lnTo>
                  <a:lnTo>
                    <a:pt x="793043" y="1014226"/>
                  </a:lnTo>
                  <a:lnTo>
                    <a:pt x="793360" y="1024073"/>
                  </a:lnTo>
                  <a:lnTo>
                    <a:pt x="793678" y="1033285"/>
                  </a:lnTo>
                  <a:lnTo>
                    <a:pt x="793678" y="1043132"/>
                  </a:lnTo>
                  <a:lnTo>
                    <a:pt x="793360" y="1052661"/>
                  </a:lnTo>
                  <a:lnTo>
                    <a:pt x="793043" y="1062508"/>
                  </a:lnTo>
                  <a:lnTo>
                    <a:pt x="792089" y="1072672"/>
                  </a:lnTo>
                  <a:lnTo>
                    <a:pt x="791454" y="1082519"/>
                  </a:lnTo>
                  <a:lnTo>
                    <a:pt x="789865" y="1092684"/>
                  </a:lnTo>
                  <a:lnTo>
                    <a:pt x="788277" y="1103166"/>
                  </a:lnTo>
                  <a:lnTo>
                    <a:pt x="786370" y="1113330"/>
                  </a:lnTo>
                  <a:lnTo>
                    <a:pt x="784464" y="1123812"/>
                  </a:lnTo>
                  <a:lnTo>
                    <a:pt x="781605" y="1134612"/>
                  </a:lnTo>
                  <a:lnTo>
                    <a:pt x="779063" y="1145094"/>
                  </a:lnTo>
                  <a:lnTo>
                    <a:pt x="775250" y="1148906"/>
                  </a:lnTo>
                  <a:lnTo>
                    <a:pt x="763812" y="1160659"/>
                  </a:lnTo>
                  <a:lnTo>
                    <a:pt x="746019" y="1178446"/>
                  </a:lnTo>
                  <a:lnTo>
                    <a:pt x="734899" y="1188929"/>
                  </a:lnTo>
                  <a:lnTo>
                    <a:pt x="721554" y="1200999"/>
                  </a:lnTo>
                  <a:lnTo>
                    <a:pt x="707257" y="1213705"/>
                  </a:lnTo>
                  <a:lnTo>
                    <a:pt x="691371" y="1227363"/>
                  </a:lnTo>
                  <a:lnTo>
                    <a:pt x="674213" y="1241657"/>
                  </a:lnTo>
                  <a:lnTo>
                    <a:pt x="655785" y="1256268"/>
                  </a:lnTo>
                  <a:lnTo>
                    <a:pt x="635769" y="1271198"/>
                  </a:lnTo>
                  <a:lnTo>
                    <a:pt x="614481" y="1286444"/>
                  </a:lnTo>
                  <a:lnTo>
                    <a:pt x="592558" y="1301691"/>
                  </a:lnTo>
                  <a:lnTo>
                    <a:pt x="569046" y="1316938"/>
                  </a:lnTo>
                  <a:lnTo>
                    <a:pt x="544581" y="1331867"/>
                  </a:lnTo>
                  <a:lnTo>
                    <a:pt x="519481" y="1346161"/>
                  </a:lnTo>
                  <a:lnTo>
                    <a:pt x="506454" y="1353149"/>
                  </a:lnTo>
                  <a:lnTo>
                    <a:pt x="493110" y="1360137"/>
                  </a:lnTo>
                  <a:lnTo>
                    <a:pt x="479448" y="1366807"/>
                  </a:lnTo>
                  <a:lnTo>
                    <a:pt x="466103" y="1373478"/>
                  </a:lnTo>
                  <a:lnTo>
                    <a:pt x="452123" y="1379513"/>
                  </a:lnTo>
                  <a:lnTo>
                    <a:pt x="438143" y="1385866"/>
                  </a:lnTo>
                  <a:lnTo>
                    <a:pt x="423528" y="1391583"/>
                  </a:lnTo>
                  <a:lnTo>
                    <a:pt x="409230" y="1396983"/>
                  </a:lnTo>
                  <a:lnTo>
                    <a:pt x="394615" y="1402065"/>
                  </a:lnTo>
                  <a:lnTo>
                    <a:pt x="379364" y="1407148"/>
                  </a:lnTo>
                  <a:lnTo>
                    <a:pt x="364748" y="1411912"/>
                  </a:lnTo>
                  <a:lnTo>
                    <a:pt x="349498" y="1416042"/>
                  </a:lnTo>
                  <a:lnTo>
                    <a:pt x="333929" y="1419853"/>
                  </a:lnTo>
                  <a:lnTo>
                    <a:pt x="318678" y="1423030"/>
                  </a:lnTo>
                  <a:lnTo>
                    <a:pt x="303110" y="1426206"/>
                  </a:lnTo>
                  <a:lnTo>
                    <a:pt x="287541" y="1428747"/>
                  </a:lnTo>
                  <a:lnTo>
                    <a:pt x="271655" y="1431288"/>
                  </a:lnTo>
                  <a:lnTo>
                    <a:pt x="255769" y="1432877"/>
                  </a:lnTo>
                  <a:lnTo>
                    <a:pt x="239565" y="1434465"/>
                  </a:lnTo>
                  <a:lnTo>
                    <a:pt x="223043" y="1434782"/>
                  </a:lnTo>
                  <a:lnTo>
                    <a:pt x="206839" y="1435100"/>
                  </a:lnTo>
                  <a:lnTo>
                    <a:pt x="190635" y="1434782"/>
                  </a:lnTo>
                  <a:lnTo>
                    <a:pt x="174113" y="1433830"/>
                  </a:lnTo>
                  <a:lnTo>
                    <a:pt x="157592" y="1432241"/>
                  </a:lnTo>
                  <a:lnTo>
                    <a:pt x="140752" y="1430335"/>
                  </a:lnTo>
                  <a:lnTo>
                    <a:pt x="124230" y="1427794"/>
                  </a:lnTo>
                  <a:lnTo>
                    <a:pt x="107391" y="1424618"/>
                  </a:lnTo>
                  <a:lnTo>
                    <a:pt x="90869" y="1420806"/>
                  </a:lnTo>
                  <a:lnTo>
                    <a:pt x="89916" y="1416995"/>
                  </a:lnTo>
                  <a:lnTo>
                    <a:pt x="87692" y="1406512"/>
                  </a:lnTo>
                  <a:lnTo>
                    <a:pt x="85150" y="1389042"/>
                  </a:lnTo>
                  <a:lnTo>
                    <a:pt x="81655" y="1365219"/>
                  </a:lnTo>
                  <a:lnTo>
                    <a:pt x="80067" y="1351243"/>
                  </a:lnTo>
                  <a:lnTo>
                    <a:pt x="78796" y="1335679"/>
                  </a:lnTo>
                  <a:lnTo>
                    <a:pt x="77525" y="1319161"/>
                  </a:lnTo>
                  <a:lnTo>
                    <a:pt x="76572" y="1301373"/>
                  </a:lnTo>
                  <a:lnTo>
                    <a:pt x="76254" y="1281997"/>
                  </a:lnTo>
                  <a:lnTo>
                    <a:pt x="75618" y="1261351"/>
                  </a:lnTo>
                  <a:lnTo>
                    <a:pt x="76254" y="1239751"/>
                  </a:lnTo>
                  <a:lnTo>
                    <a:pt x="76889" y="1217199"/>
                  </a:lnTo>
                  <a:lnTo>
                    <a:pt x="78478" y="1193376"/>
                  </a:lnTo>
                  <a:lnTo>
                    <a:pt x="80702" y="1168600"/>
                  </a:lnTo>
                  <a:lnTo>
                    <a:pt x="83562" y="1143188"/>
                  </a:lnTo>
                  <a:lnTo>
                    <a:pt x="87056" y="1116507"/>
                  </a:lnTo>
                  <a:lnTo>
                    <a:pt x="91505" y="1088872"/>
                  </a:lnTo>
                  <a:lnTo>
                    <a:pt x="96906" y="1060919"/>
                  </a:lnTo>
                  <a:lnTo>
                    <a:pt x="103578" y="1031697"/>
                  </a:lnTo>
                  <a:lnTo>
                    <a:pt x="111521" y="1002474"/>
                  </a:lnTo>
                  <a:lnTo>
                    <a:pt x="115334" y="987227"/>
                  </a:lnTo>
                  <a:lnTo>
                    <a:pt x="120100" y="971980"/>
                  </a:lnTo>
                  <a:lnTo>
                    <a:pt x="124866" y="956733"/>
                  </a:lnTo>
                  <a:lnTo>
                    <a:pt x="129949" y="941169"/>
                  </a:lnTo>
                  <a:lnTo>
                    <a:pt x="135351" y="925605"/>
                  </a:lnTo>
                  <a:lnTo>
                    <a:pt x="141388" y="910040"/>
                  </a:lnTo>
                  <a:lnTo>
                    <a:pt x="147107" y="894158"/>
                  </a:lnTo>
                  <a:lnTo>
                    <a:pt x="153779" y="878276"/>
                  </a:lnTo>
                  <a:lnTo>
                    <a:pt x="160769" y="862076"/>
                  </a:lnTo>
                  <a:lnTo>
                    <a:pt x="167759" y="845559"/>
                  </a:lnTo>
                  <a:lnTo>
                    <a:pt x="175384" y="829677"/>
                  </a:lnTo>
                  <a:lnTo>
                    <a:pt x="183327" y="813160"/>
                  </a:lnTo>
                  <a:lnTo>
                    <a:pt x="191270" y="796960"/>
                  </a:lnTo>
                  <a:lnTo>
                    <a:pt x="200167" y="780443"/>
                  </a:lnTo>
                  <a:lnTo>
                    <a:pt x="209063" y="763926"/>
                  </a:lnTo>
                  <a:lnTo>
                    <a:pt x="218913" y="747091"/>
                  </a:lnTo>
                  <a:lnTo>
                    <a:pt x="220819" y="744549"/>
                  </a:lnTo>
                  <a:lnTo>
                    <a:pt x="222725" y="741055"/>
                  </a:lnTo>
                  <a:lnTo>
                    <a:pt x="224949" y="736291"/>
                  </a:lnTo>
                  <a:lnTo>
                    <a:pt x="227809" y="730573"/>
                  </a:lnTo>
                  <a:lnTo>
                    <a:pt x="230986" y="722632"/>
                  </a:lnTo>
                  <a:lnTo>
                    <a:pt x="233528" y="714374"/>
                  </a:lnTo>
                  <a:lnTo>
                    <a:pt x="236070" y="703891"/>
                  </a:lnTo>
                  <a:lnTo>
                    <a:pt x="237976" y="692139"/>
                  </a:lnTo>
                  <a:lnTo>
                    <a:pt x="238294" y="686104"/>
                  </a:lnTo>
                  <a:lnTo>
                    <a:pt x="238611" y="679433"/>
                  </a:lnTo>
                  <a:lnTo>
                    <a:pt x="238929" y="672127"/>
                  </a:lnTo>
                  <a:lnTo>
                    <a:pt x="238929" y="664504"/>
                  </a:lnTo>
                  <a:lnTo>
                    <a:pt x="238611" y="656881"/>
                  </a:lnTo>
                  <a:lnTo>
                    <a:pt x="237976" y="648622"/>
                  </a:lnTo>
                  <a:lnTo>
                    <a:pt x="237023" y="640681"/>
                  </a:lnTo>
                  <a:lnTo>
                    <a:pt x="235434" y="631787"/>
                  </a:lnTo>
                  <a:lnTo>
                    <a:pt x="233846" y="622258"/>
                  </a:lnTo>
                  <a:lnTo>
                    <a:pt x="231622" y="612729"/>
                  </a:lnTo>
                  <a:lnTo>
                    <a:pt x="229397" y="602882"/>
                  </a:lnTo>
                  <a:lnTo>
                    <a:pt x="226220" y="592400"/>
                  </a:lnTo>
                  <a:lnTo>
                    <a:pt x="222725" y="581918"/>
                  </a:lnTo>
                  <a:lnTo>
                    <a:pt x="218913" y="571118"/>
                  </a:lnTo>
                  <a:lnTo>
                    <a:pt x="214147" y="566988"/>
                  </a:lnTo>
                  <a:lnTo>
                    <a:pt x="209698" y="561906"/>
                  </a:lnTo>
                  <a:lnTo>
                    <a:pt x="203344" y="554918"/>
                  </a:lnTo>
                  <a:lnTo>
                    <a:pt x="196036" y="545707"/>
                  </a:lnTo>
                  <a:lnTo>
                    <a:pt x="192541" y="540307"/>
                  </a:lnTo>
                  <a:lnTo>
                    <a:pt x="188729" y="534271"/>
                  </a:lnTo>
                  <a:lnTo>
                    <a:pt x="184598" y="527601"/>
                  </a:lnTo>
                  <a:lnTo>
                    <a:pt x="180785" y="520613"/>
                  </a:lnTo>
                  <a:lnTo>
                    <a:pt x="176973" y="513307"/>
                  </a:lnTo>
                  <a:lnTo>
                    <a:pt x="173478" y="505366"/>
                  </a:lnTo>
                  <a:lnTo>
                    <a:pt x="169983" y="496790"/>
                  </a:lnTo>
                  <a:lnTo>
                    <a:pt x="166488" y="487261"/>
                  </a:lnTo>
                  <a:lnTo>
                    <a:pt x="163311" y="477732"/>
                  </a:lnTo>
                  <a:lnTo>
                    <a:pt x="160769" y="467567"/>
                  </a:lnTo>
                  <a:lnTo>
                    <a:pt x="158227" y="456767"/>
                  </a:lnTo>
                  <a:lnTo>
                    <a:pt x="156321" y="445650"/>
                  </a:lnTo>
                  <a:lnTo>
                    <a:pt x="154732" y="433580"/>
                  </a:lnTo>
                  <a:lnTo>
                    <a:pt x="154097" y="421192"/>
                  </a:lnTo>
                  <a:lnTo>
                    <a:pt x="153779" y="408168"/>
                  </a:lnTo>
                  <a:lnTo>
                    <a:pt x="153779" y="394827"/>
                  </a:lnTo>
                  <a:lnTo>
                    <a:pt x="154732" y="380534"/>
                  </a:lnTo>
                  <a:lnTo>
                    <a:pt x="156321" y="365605"/>
                  </a:lnTo>
                  <a:lnTo>
                    <a:pt x="158227" y="350675"/>
                  </a:lnTo>
                  <a:lnTo>
                    <a:pt x="161722" y="334793"/>
                  </a:lnTo>
                  <a:lnTo>
                    <a:pt x="165852" y="317958"/>
                  </a:lnTo>
                  <a:lnTo>
                    <a:pt x="170301" y="300806"/>
                  </a:lnTo>
                  <a:lnTo>
                    <a:pt x="139481" y="317958"/>
                  </a:lnTo>
                  <a:lnTo>
                    <a:pt x="0" y="210278"/>
                  </a:lnTo>
                  <a:lnTo>
                    <a:pt x="317" y="205514"/>
                  </a:lnTo>
                  <a:lnTo>
                    <a:pt x="1271" y="199796"/>
                  </a:lnTo>
                  <a:lnTo>
                    <a:pt x="2859" y="192808"/>
                  </a:lnTo>
                  <a:lnTo>
                    <a:pt x="5401" y="184232"/>
                  </a:lnTo>
                  <a:lnTo>
                    <a:pt x="8896" y="174385"/>
                  </a:lnTo>
                  <a:lnTo>
                    <a:pt x="10802" y="169303"/>
                  </a:lnTo>
                  <a:lnTo>
                    <a:pt x="13662" y="163903"/>
                  </a:lnTo>
                  <a:lnTo>
                    <a:pt x="16521" y="158503"/>
                  </a:lnTo>
                  <a:lnTo>
                    <a:pt x="20016" y="153103"/>
                  </a:lnTo>
                  <a:lnTo>
                    <a:pt x="23194" y="147703"/>
                  </a:lnTo>
                  <a:lnTo>
                    <a:pt x="27642" y="142303"/>
                  </a:lnTo>
                  <a:lnTo>
                    <a:pt x="32408" y="136903"/>
                  </a:lnTo>
                  <a:lnTo>
                    <a:pt x="36856" y="131503"/>
                  </a:lnTo>
                  <a:lnTo>
                    <a:pt x="42893" y="126421"/>
                  </a:lnTo>
                  <a:lnTo>
                    <a:pt x="48612" y="121339"/>
                  </a:lnTo>
                  <a:lnTo>
                    <a:pt x="55284" y="116257"/>
                  </a:lnTo>
                  <a:lnTo>
                    <a:pt x="62274" y="111810"/>
                  </a:lnTo>
                  <a:lnTo>
                    <a:pt x="69899" y="107363"/>
                  </a:lnTo>
                  <a:lnTo>
                    <a:pt x="78478" y="103551"/>
                  </a:lnTo>
                  <a:lnTo>
                    <a:pt x="87374" y="99739"/>
                  </a:lnTo>
                  <a:lnTo>
                    <a:pt x="96588" y="96563"/>
                  </a:lnTo>
                  <a:lnTo>
                    <a:pt x="107073" y="93387"/>
                  </a:lnTo>
                  <a:lnTo>
                    <a:pt x="117876" y="91163"/>
                  </a:lnTo>
                  <a:lnTo>
                    <a:pt x="129632" y="89257"/>
                  </a:lnTo>
                  <a:lnTo>
                    <a:pt x="142023" y="87987"/>
                  </a:lnTo>
                  <a:lnTo>
                    <a:pt x="147107" y="87669"/>
                  </a:lnTo>
                  <a:lnTo>
                    <a:pt x="152826" y="87351"/>
                  </a:lnTo>
                  <a:lnTo>
                    <a:pt x="160769" y="86398"/>
                  </a:lnTo>
                  <a:lnTo>
                    <a:pt x="169983" y="85446"/>
                  </a:lnTo>
                  <a:lnTo>
                    <a:pt x="180468" y="83222"/>
                  </a:lnTo>
                  <a:lnTo>
                    <a:pt x="191588" y="80681"/>
                  </a:lnTo>
                  <a:lnTo>
                    <a:pt x="203344" y="77187"/>
                  </a:lnTo>
                  <a:lnTo>
                    <a:pt x="209698" y="75281"/>
                  </a:lnTo>
                  <a:lnTo>
                    <a:pt x="215735" y="73058"/>
                  </a:lnTo>
                  <a:lnTo>
                    <a:pt x="222090" y="70199"/>
                  </a:lnTo>
                  <a:lnTo>
                    <a:pt x="227809" y="67022"/>
                  </a:lnTo>
                  <a:lnTo>
                    <a:pt x="233846" y="63846"/>
                  </a:lnTo>
                  <a:lnTo>
                    <a:pt x="239882" y="60034"/>
                  </a:lnTo>
                  <a:lnTo>
                    <a:pt x="245601" y="56223"/>
                  </a:lnTo>
                  <a:lnTo>
                    <a:pt x="251003" y="52093"/>
                  </a:lnTo>
                  <a:lnTo>
                    <a:pt x="256404" y="47329"/>
                  </a:lnTo>
                  <a:lnTo>
                    <a:pt x="261488" y="42246"/>
                  </a:lnTo>
                  <a:lnTo>
                    <a:pt x="266254" y="36847"/>
                  </a:lnTo>
                  <a:lnTo>
                    <a:pt x="270702" y="31129"/>
                  </a:lnTo>
                  <a:lnTo>
                    <a:pt x="274832" y="24459"/>
                  </a:lnTo>
                  <a:lnTo>
                    <a:pt x="278327" y="17788"/>
                  </a:lnTo>
                  <a:lnTo>
                    <a:pt x="281822" y="10482"/>
                  </a:lnTo>
                  <a:lnTo>
                    <a:pt x="284046" y="2859"/>
                  </a:lnTo>
                  <a:lnTo>
                    <a:pt x="287541" y="11118"/>
                  </a:lnTo>
                  <a:lnTo>
                    <a:pt x="291036" y="20965"/>
                  </a:lnTo>
                  <a:lnTo>
                    <a:pt x="295167" y="33988"/>
                  </a:lnTo>
                  <a:lnTo>
                    <a:pt x="299615" y="49870"/>
                  </a:lnTo>
                  <a:lnTo>
                    <a:pt x="303745" y="68293"/>
                  </a:lnTo>
                  <a:lnTo>
                    <a:pt x="305652" y="77822"/>
                  </a:lnTo>
                  <a:lnTo>
                    <a:pt x="307240" y="88304"/>
                  </a:lnTo>
                  <a:lnTo>
                    <a:pt x="308829" y="99422"/>
                  </a:lnTo>
                  <a:lnTo>
                    <a:pt x="310100" y="110221"/>
                  </a:lnTo>
                  <a:lnTo>
                    <a:pt x="310735" y="121657"/>
                  </a:lnTo>
                  <a:lnTo>
                    <a:pt x="311053" y="133409"/>
                  </a:lnTo>
                  <a:lnTo>
                    <a:pt x="311053" y="145162"/>
                  </a:lnTo>
                  <a:lnTo>
                    <a:pt x="310735" y="156915"/>
                  </a:lnTo>
                  <a:lnTo>
                    <a:pt x="309782" y="168985"/>
                  </a:lnTo>
                  <a:lnTo>
                    <a:pt x="307558" y="181055"/>
                  </a:lnTo>
                  <a:lnTo>
                    <a:pt x="305334" y="193126"/>
                  </a:lnTo>
                  <a:lnTo>
                    <a:pt x="302157" y="205196"/>
                  </a:lnTo>
                  <a:lnTo>
                    <a:pt x="298344" y="217266"/>
                  </a:lnTo>
                  <a:lnTo>
                    <a:pt x="293260" y="228701"/>
                  </a:lnTo>
                  <a:lnTo>
                    <a:pt x="290718" y="234737"/>
                  </a:lnTo>
                  <a:lnTo>
                    <a:pt x="287859" y="240454"/>
                  </a:lnTo>
                  <a:lnTo>
                    <a:pt x="284364" y="245854"/>
                  </a:lnTo>
                  <a:lnTo>
                    <a:pt x="281187" y="251572"/>
                  </a:lnTo>
                  <a:lnTo>
                    <a:pt x="277374" y="256971"/>
                  </a:lnTo>
                  <a:lnTo>
                    <a:pt x="273561" y="262371"/>
                  </a:lnTo>
                  <a:lnTo>
                    <a:pt x="269431" y="267454"/>
                  </a:lnTo>
                  <a:lnTo>
                    <a:pt x="264983" y="272853"/>
                  </a:lnTo>
                  <a:lnTo>
                    <a:pt x="260217" y="277936"/>
                  </a:lnTo>
                  <a:lnTo>
                    <a:pt x="255451" y="283018"/>
                  </a:lnTo>
                  <a:lnTo>
                    <a:pt x="250050" y="287783"/>
                  </a:lnTo>
                  <a:lnTo>
                    <a:pt x="244331" y="292230"/>
                  </a:lnTo>
                  <a:lnTo>
                    <a:pt x="251956" y="290324"/>
                  </a:lnTo>
                  <a:lnTo>
                    <a:pt x="260217" y="288418"/>
                  </a:lnTo>
                  <a:lnTo>
                    <a:pt x="271655" y="286194"/>
                  </a:lnTo>
                  <a:lnTo>
                    <a:pt x="284682" y="284289"/>
                  </a:lnTo>
                  <a:lnTo>
                    <a:pt x="292307" y="283336"/>
                  </a:lnTo>
                  <a:lnTo>
                    <a:pt x="299615" y="282700"/>
                  </a:lnTo>
                  <a:lnTo>
                    <a:pt x="307558" y="282700"/>
                  </a:lnTo>
                  <a:lnTo>
                    <a:pt x="315819" y="282700"/>
                  </a:lnTo>
                  <a:lnTo>
                    <a:pt x="324397" y="283018"/>
                  </a:lnTo>
                  <a:lnTo>
                    <a:pt x="332976" y="283971"/>
                  </a:lnTo>
                  <a:lnTo>
                    <a:pt x="341555" y="284924"/>
                  </a:lnTo>
                  <a:lnTo>
                    <a:pt x="349815" y="286512"/>
                  </a:lnTo>
                  <a:lnTo>
                    <a:pt x="359029" y="288736"/>
                  </a:lnTo>
                  <a:lnTo>
                    <a:pt x="366973" y="291912"/>
                  </a:lnTo>
                  <a:lnTo>
                    <a:pt x="375551" y="295406"/>
                  </a:lnTo>
                  <a:lnTo>
                    <a:pt x="383812" y="299853"/>
                  </a:lnTo>
                  <a:lnTo>
                    <a:pt x="391437" y="304935"/>
                  </a:lnTo>
                  <a:lnTo>
                    <a:pt x="399381" y="310653"/>
                  </a:lnTo>
                  <a:lnTo>
                    <a:pt x="402876" y="313829"/>
                  </a:lnTo>
                  <a:lnTo>
                    <a:pt x="406371" y="317323"/>
                  </a:lnTo>
                  <a:lnTo>
                    <a:pt x="409866" y="321135"/>
                  </a:lnTo>
                  <a:lnTo>
                    <a:pt x="412725" y="324947"/>
                  </a:lnTo>
                  <a:lnTo>
                    <a:pt x="415903" y="328758"/>
                  </a:lnTo>
                  <a:lnTo>
                    <a:pt x="419080" y="333523"/>
                  </a:lnTo>
                  <a:lnTo>
                    <a:pt x="422257" y="337970"/>
                  </a:lnTo>
                  <a:lnTo>
                    <a:pt x="424799" y="342734"/>
                  </a:lnTo>
                  <a:lnTo>
                    <a:pt x="427023" y="347817"/>
                  </a:lnTo>
                  <a:lnTo>
                    <a:pt x="429883" y="353217"/>
                  </a:lnTo>
                  <a:lnTo>
                    <a:pt x="432107" y="358934"/>
                  </a:lnTo>
                  <a:lnTo>
                    <a:pt x="434013" y="365287"/>
                  </a:lnTo>
                  <a:lnTo>
                    <a:pt x="436237" y="371322"/>
                  </a:lnTo>
                  <a:lnTo>
                    <a:pt x="437508" y="377992"/>
                  </a:lnTo>
                  <a:lnTo>
                    <a:pt x="439097" y="384663"/>
                  </a:lnTo>
                  <a:lnTo>
                    <a:pt x="440368" y="391969"/>
                  </a:lnTo>
                  <a:lnTo>
                    <a:pt x="443227" y="385298"/>
                  </a:lnTo>
                  <a:lnTo>
                    <a:pt x="446722" y="377992"/>
                  </a:lnTo>
                  <a:lnTo>
                    <a:pt x="451170" y="368781"/>
                  </a:lnTo>
                  <a:lnTo>
                    <a:pt x="457525" y="357981"/>
                  </a:lnTo>
                  <a:lnTo>
                    <a:pt x="465150" y="346228"/>
                  </a:lnTo>
                  <a:lnTo>
                    <a:pt x="469598" y="340193"/>
                  </a:lnTo>
                  <a:lnTo>
                    <a:pt x="474046" y="333840"/>
                  </a:lnTo>
                  <a:lnTo>
                    <a:pt x="479130" y="327805"/>
                  </a:lnTo>
                  <a:lnTo>
                    <a:pt x="484531" y="321770"/>
                  </a:lnTo>
                  <a:lnTo>
                    <a:pt x="490250" y="315735"/>
                  </a:lnTo>
                  <a:lnTo>
                    <a:pt x="496605" y="310335"/>
                  </a:lnTo>
                  <a:lnTo>
                    <a:pt x="503277" y="304935"/>
                  </a:lnTo>
                  <a:lnTo>
                    <a:pt x="509949" y="299853"/>
                  </a:lnTo>
                  <a:lnTo>
                    <a:pt x="517257" y="295088"/>
                  </a:lnTo>
                  <a:lnTo>
                    <a:pt x="524882" y="290959"/>
                  </a:lnTo>
                  <a:lnTo>
                    <a:pt x="532826" y="286830"/>
                  </a:lnTo>
                  <a:lnTo>
                    <a:pt x="541086" y="284289"/>
                  </a:lnTo>
                  <a:lnTo>
                    <a:pt x="549983" y="281747"/>
                  </a:lnTo>
                  <a:lnTo>
                    <a:pt x="559197" y="279842"/>
                  </a:lnTo>
                  <a:lnTo>
                    <a:pt x="568729" y="279206"/>
                  </a:lnTo>
                  <a:lnTo>
                    <a:pt x="578896" y="279524"/>
                  </a:lnTo>
                  <a:lnTo>
                    <a:pt x="583979" y="279842"/>
                  </a:lnTo>
                  <a:lnTo>
                    <a:pt x="589063" y="280477"/>
                  </a:lnTo>
                  <a:lnTo>
                    <a:pt x="594464" y="281112"/>
                  </a:lnTo>
                  <a:lnTo>
                    <a:pt x="599866" y="282383"/>
                  </a:lnTo>
                  <a:lnTo>
                    <a:pt x="605267" y="283971"/>
                  </a:lnTo>
                  <a:lnTo>
                    <a:pt x="610986" y="285242"/>
                  </a:lnTo>
                  <a:lnTo>
                    <a:pt x="616387" y="287465"/>
                  </a:lnTo>
                  <a:lnTo>
                    <a:pt x="622424" y="289689"/>
                  </a:lnTo>
                  <a:lnTo>
                    <a:pt x="618294" y="280477"/>
                  </a:lnTo>
                  <a:lnTo>
                    <a:pt x="614481" y="269042"/>
                  </a:lnTo>
                  <a:lnTo>
                    <a:pt x="609080" y="254748"/>
                  </a:lnTo>
                  <a:lnTo>
                    <a:pt x="603361" y="237278"/>
                  </a:lnTo>
                  <a:lnTo>
                    <a:pt x="597006" y="217584"/>
                  </a:lnTo>
                  <a:lnTo>
                    <a:pt x="591287" y="195667"/>
                  </a:lnTo>
                  <a:lnTo>
                    <a:pt x="588428" y="184232"/>
                  </a:lnTo>
                  <a:lnTo>
                    <a:pt x="585886" y="172479"/>
                  </a:lnTo>
                  <a:lnTo>
                    <a:pt x="583344" y="160409"/>
                  </a:lnTo>
                  <a:lnTo>
                    <a:pt x="581438" y="148656"/>
                  </a:lnTo>
                  <a:lnTo>
                    <a:pt x="579531" y="135950"/>
                  </a:lnTo>
                  <a:lnTo>
                    <a:pt x="578578" y="124198"/>
                  </a:lnTo>
                  <a:lnTo>
                    <a:pt x="577625" y="111810"/>
                  </a:lnTo>
                  <a:lnTo>
                    <a:pt x="577307" y="99739"/>
                  </a:lnTo>
                  <a:lnTo>
                    <a:pt x="577307" y="87987"/>
                  </a:lnTo>
                  <a:lnTo>
                    <a:pt x="577943" y="76234"/>
                  </a:lnTo>
                  <a:lnTo>
                    <a:pt x="579531" y="65117"/>
                  </a:lnTo>
                  <a:lnTo>
                    <a:pt x="581438" y="53999"/>
                  </a:lnTo>
                  <a:lnTo>
                    <a:pt x="584297" y="43517"/>
                  </a:lnTo>
                  <a:lnTo>
                    <a:pt x="585886" y="38435"/>
                  </a:lnTo>
                  <a:lnTo>
                    <a:pt x="587792" y="33352"/>
                  </a:lnTo>
                  <a:lnTo>
                    <a:pt x="590016" y="28588"/>
                  </a:lnTo>
                  <a:lnTo>
                    <a:pt x="592558" y="24141"/>
                  </a:lnTo>
                  <a:lnTo>
                    <a:pt x="594782" y="19694"/>
                  </a:lnTo>
                  <a:lnTo>
                    <a:pt x="597324" y="15247"/>
                  </a:lnTo>
                  <a:lnTo>
                    <a:pt x="600501" y="11118"/>
                  </a:lnTo>
                  <a:lnTo>
                    <a:pt x="603996" y="7306"/>
                  </a:lnTo>
                  <a:lnTo>
                    <a:pt x="607173" y="3494"/>
                  </a:lnTo>
                  <a:lnTo>
                    <a:pt x="6109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6B6C6D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70683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E15A59FE-3B7A-4DD0-BF48-BF011FBD9377}"/>
              </a:ext>
            </a:extLst>
          </p:cNvPr>
          <p:cNvGrpSpPr/>
          <p:nvPr/>
        </p:nvGrpSpPr>
        <p:grpSpPr>
          <a:xfrm>
            <a:off x="2374170" y="1470236"/>
            <a:ext cx="2874105" cy="1727114"/>
            <a:chOff x="1614819" y="1781627"/>
            <a:chExt cx="2750331" cy="1652736"/>
          </a:xfrm>
        </p:grpSpPr>
        <p:sp>
          <p:nvSpPr>
            <p:cNvPr id="3" name="KSO_Shape">
              <a:extLst>
                <a:ext uri="{FF2B5EF4-FFF2-40B4-BE49-F238E27FC236}">
                  <a16:creationId xmlns:a16="http://schemas.microsoft.com/office/drawing/2014/main" id="{4A54E2F8-9409-4C71-BB89-2535FC1FE2BC}"/>
                </a:ext>
              </a:extLst>
            </p:cNvPr>
            <p:cNvSpPr/>
            <p:nvPr/>
          </p:nvSpPr>
          <p:spPr>
            <a:xfrm>
              <a:off x="2706914" y="1781627"/>
              <a:ext cx="589643" cy="465818"/>
            </a:xfrm>
            <a:custGeom>
              <a:avLst/>
              <a:gdLst/>
              <a:ahLst/>
              <a:cxnLst/>
              <a:rect l="l" t="t" r="r" b="b"/>
              <a:pathLst>
                <a:path w="936104" h="739561">
                  <a:moveTo>
                    <a:pt x="282640" y="667561"/>
                  </a:moveTo>
                  <a:lnTo>
                    <a:pt x="653465" y="667561"/>
                  </a:lnTo>
                  <a:lnTo>
                    <a:pt x="684077" y="739561"/>
                  </a:lnTo>
                  <a:lnTo>
                    <a:pt x="252028" y="739561"/>
                  </a:lnTo>
                  <a:close/>
                  <a:moveTo>
                    <a:pt x="54052" y="52175"/>
                  </a:moveTo>
                  <a:lnTo>
                    <a:pt x="54052" y="520175"/>
                  </a:lnTo>
                  <a:lnTo>
                    <a:pt x="882052" y="520175"/>
                  </a:lnTo>
                  <a:lnTo>
                    <a:pt x="882052" y="52175"/>
                  </a:lnTo>
                  <a:close/>
                  <a:moveTo>
                    <a:pt x="0" y="0"/>
                  </a:moveTo>
                  <a:lnTo>
                    <a:pt x="936104" y="0"/>
                  </a:lnTo>
                  <a:lnTo>
                    <a:pt x="936104" y="648000"/>
                  </a:lnTo>
                  <a:lnTo>
                    <a:pt x="0" y="648000"/>
                  </a:lnTo>
                  <a:close/>
                </a:path>
              </a:pathLst>
            </a:custGeom>
            <a:solidFill>
              <a:srgbClr val="6B6C6D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243000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rgbClr val="6B6C6D"/>
                </a:solidFill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9CF27CD3-D017-4569-9A9F-F16E60835E40}"/>
                </a:ext>
              </a:extLst>
            </p:cNvPr>
            <p:cNvSpPr txBox="1"/>
            <p:nvPr/>
          </p:nvSpPr>
          <p:spPr>
            <a:xfrm>
              <a:off x="2152648" y="2391228"/>
              <a:ext cx="1698172" cy="2429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rgbClr val="6B6C6D"/>
                  </a:solidFill>
                  <a:latin typeface="Helvetica" panose="020B0604020202030204" pitchFamily="34" charset="0"/>
                </a:rPr>
                <a:t>WEB DESIGN</a:t>
              </a:r>
              <a:endParaRPr lang="zh-CN" altLang="en-US" sz="1050" dirty="0">
                <a:solidFill>
                  <a:srgbClr val="6B6C6D"/>
                </a:solidFill>
                <a:latin typeface="Helvetica" panose="020B0604020202030204" pitchFamily="34" charset="0"/>
              </a:endParaRPr>
            </a:p>
          </p:txBody>
        </p:sp>
        <p:sp>
          <p:nvSpPr>
            <p:cNvPr id="5" name="Subtitle 2">
              <a:extLst>
                <a:ext uri="{FF2B5EF4-FFF2-40B4-BE49-F238E27FC236}">
                  <a16:creationId xmlns:a16="http://schemas.microsoft.com/office/drawing/2014/main" id="{74E2FA54-CA57-4B22-A23F-BBD54B722A3E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614819" y="2699006"/>
              <a:ext cx="2750331" cy="735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08745" tIns="54373" rIns="108745" bIns="54373">
              <a:spAutoFit/>
            </a:bodyPr>
            <a:lstStyle>
              <a:lvl1pPr defTabSz="1087438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宋体" charset="0"/>
                </a:defRPr>
              </a:lvl1pPr>
              <a:lvl2pPr marL="1087438" indent="-285750" defTabSz="1087438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ea typeface="宋体" charset="0"/>
                </a:defRPr>
              </a:lvl2pPr>
              <a:lvl3pPr marL="2174875" indent="-228600" defTabSz="1087438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3pPr>
              <a:lvl4pPr marL="3262313" indent="-228600" defTabSz="1087438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4pPr>
              <a:lvl5pPr marL="4349750" indent="-228600" defTabSz="1087438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5pPr>
              <a:lvl6pPr marL="4806950" indent="-228600" defTabSz="10874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6pPr>
              <a:lvl7pPr marL="5264150" indent="-228600" defTabSz="10874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7pPr>
              <a:lvl8pPr marL="5721350" indent="-228600" defTabSz="10874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8pPr>
              <a:lvl9pPr marL="6178550" indent="-228600" defTabSz="10874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buFontTx/>
                <a:buNone/>
              </a:pPr>
              <a:r>
                <a:rPr lang="zh-CN" altLang="en-US" sz="900" b="1" dirty="0">
                  <a:solidFill>
                    <a:srgbClr val="6B6C6D"/>
                  </a:solidFill>
                  <a:latin typeface="微软雅黑" charset="0"/>
                  <a:ea typeface="微软雅黑" charset="0"/>
                  <a:cs typeface="Lantinghei SC Demibold" charset="-122"/>
                  <a:sym typeface="时尚中黑简体" charset="0"/>
                </a:rPr>
                <a:t>输入你的标题</a:t>
              </a:r>
            </a:p>
            <a:p>
              <a:pPr algn="ctr" eaLnBrk="1" hangingPunct="1">
                <a:lnSpc>
                  <a:spcPct val="120000"/>
                </a:lnSpc>
                <a:buFontTx/>
                <a:buNone/>
              </a:pPr>
              <a:r>
                <a:rPr lang="zh-CN" altLang="en-US" sz="800" dirty="0">
                  <a:solidFill>
                    <a:srgbClr val="6B6C6D"/>
                  </a:solidFill>
                  <a:latin typeface="微软雅黑" charset="0"/>
                  <a:ea typeface="微软雅黑" charset="0"/>
                  <a:cs typeface="Lantinghei SC Demibold" charset="-122"/>
                </a:rPr>
                <a:t>根据你所需的内容输入你想要的文本</a:t>
              </a:r>
            </a:p>
            <a:p>
              <a:pPr algn="ctr" eaLnBrk="1" hangingPunct="1">
                <a:lnSpc>
                  <a:spcPct val="120000"/>
                </a:lnSpc>
                <a:buFontTx/>
                <a:buNone/>
              </a:pPr>
              <a:r>
                <a:rPr lang="zh-CN" altLang="en-US" sz="800" dirty="0">
                  <a:solidFill>
                    <a:srgbClr val="6B6C6D"/>
                  </a:solidFill>
                  <a:latin typeface="微软雅黑" charset="0"/>
                  <a:ea typeface="微软雅黑" charset="0"/>
                  <a:cs typeface="Open Sans Light" charset="0"/>
                </a:rPr>
                <a:t>点击输入本栏的具体文字，简明扼要的说明分项内容，此为概念图解，请根据您的具体内容酌情修改。</a:t>
              </a:r>
              <a:endParaRPr lang="en-US" altLang="zh-CN" sz="800" dirty="0">
                <a:solidFill>
                  <a:srgbClr val="6B6C6D"/>
                </a:solidFill>
                <a:latin typeface="微软雅黑" charset="0"/>
                <a:ea typeface="微软雅黑" charset="0"/>
                <a:cs typeface="Open Sans Light" charset="0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6331FDC1-88E9-4DCB-810C-391B445D7C9A}"/>
              </a:ext>
            </a:extLst>
          </p:cNvPr>
          <p:cNvGrpSpPr/>
          <p:nvPr/>
        </p:nvGrpSpPr>
        <p:grpSpPr>
          <a:xfrm>
            <a:off x="4580227" y="1431508"/>
            <a:ext cx="2874105" cy="1765840"/>
            <a:chOff x="4556228" y="1744569"/>
            <a:chExt cx="2750331" cy="1689793"/>
          </a:xfrm>
        </p:grpSpPr>
        <p:sp>
          <p:nvSpPr>
            <p:cNvPr id="7" name="KSO_Shape">
              <a:extLst>
                <a:ext uri="{FF2B5EF4-FFF2-40B4-BE49-F238E27FC236}">
                  <a16:creationId xmlns:a16="http://schemas.microsoft.com/office/drawing/2014/main" id="{CE04D233-0A4C-4061-B9EC-4C694A97D24B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1681" y="1744569"/>
              <a:ext cx="287964" cy="539933"/>
            </a:xfrm>
            <a:custGeom>
              <a:avLst/>
              <a:gdLst>
                <a:gd name="T0" fmla="*/ 134485 w 2938"/>
                <a:gd name="T1" fmla="*/ 2420 h 5511"/>
                <a:gd name="T2" fmla="*/ 89887 w 2938"/>
                <a:gd name="T3" fmla="*/ 15901 h 5511"/>
                <a:gd name="T4" fmla="*/ 51858 w 2938"/>
                <a:gd name="T5" fmla="*/ 41481 h 5511"/>
                <a:gd name="T6" fmla="*/ 22817 w 2938"/>
                <a:gd name="T7" fmla="*/ 77085 h 5511"/>
                <a:gd name="T8" fmla="*/ 4840 w 2938"/>
                <a:gd name="T9" fmla="*/ 119257 h 5511"/>
                <a:gd name="T10" fmla="*/ 0 w 2938"/>
                <a:gd name="T11" fmla="*/ 1746336 h 5511"/>
                <a:gd name="T12" fmla="*/ 4840 w 2938"/>
                <a:gd name="T13" fmla="*/ 1786089 h 5511"/>
                <a:gd name="T14" fmla="*/ 22817 w 2938"/>
                <a:gd name="T15" fmla="*/ 1828606 h 5511"/>
                <a:gd name="T16" fmla="*/ 51858 w 2938"/>
                <a:gd name="T17" fmla="*/ 1863865 h 5511"/>
                <a:gd name="T18" fmla="*/ 89887 w 2938"/>
                <a:gd name="T19" fmla="*/ 1889445 h 5511"/>
                <a:gd name="T20" fmla="*/ 134485 w 2938"/>
                <a:gd name="T21" fmla="*/ 1903272 h 5511"/>
                <a:gd name="T22" fmla="*/ 864989 w 2938"/>
                <a:gd name="T23" fmla="*/ 1905000 h 5511"/>
                <a:gd name="T24" fmla="*/ 911316 w 2938"/>
                <a:gd name="T25" fmla="*/ 1895667 h 5511"/>
                <a:gd name="T26" fmla="*/ 952111 w 2938"/>
                <a:gd name="T27" fmla="*/ 1873544 h 5511"/>
                <a:gd name="T28" fmla="*/ 984263 w 2938"/>
                <a:gd name="T29" fmla="*/ 1841396 h 5511"/>
                <a:gd name="T30" fmla="*/ 1006043 w 2938"/>
                <a:gd name="T31" fmla="*/ 1800953 h 5511"/>
                <a:gd name="T32" fmla="*/ 1015377 w 2938"/>
                <a:gd name="T33" fmla="*/ 1754633 h 5511"/>
                <a:gd name="T34" fmla="*/ 1013994 w 2938"/>
                <a:gd name="T35" fmla="*/ 134812 h 5511"/>
                <a:gd name="T36" fmla="*/ 999820 w 2938"/>
                <a:gd name="T37" fmla="*/ 90220 h 5511"/>
                <a:gd name="T38" fmla="*/ 974237 w 2938"/>
                <a:gd name="T39" fmla="*/ 52542 h 5511"/>
                <a:gd name="T40" fmla="*/ 938973 w 2938"/>
                <a:gd name="T41" fmla="*/ 23160 h 5511"/>
                <a:gd name="T42" fmla="*/ 896450 w 2938"/>
                <a:gd name="T43" fmla="*/ 5531 h 5511"/>
                <a:gd name="T44" fmla="*/ 412789 w 2938"/>
                <a:gd name="T45" fmla="*/ 127553 h 5511"/>
                <a:gd name="T46" fmla="*/ 615380 w 2938"/>
                <a:gd name="T47" fmla="*/ 129973 h 5511"/>
                <a:gd name="T48" fmla="*/ 629209 w 2938"/>
                <a:gd name="T49" fmla="*/ 141034 h 5511"/>
                <a:gd name="T50" fmla="*/ 635086 w 2938"/>
                <a:gd name="T51" fmla="*/ 159009 h 5511"/>
                <a:gd name="T52" fmla="*/ 630938 w 2938"/>
                <a:gd name="T53" fmla="*/ 174219 h 5511"/>
                <a:gd name="T54" fmla="*/ 618146 w 2938"/>
                <a:gd name="T55" fmla="*/ 187009 h 5511"/>
                <a:gd name="T56" fmla="*/ 412789 w 2938"/>
                <a:gd name="T57" fmla="*/ 190811 h 5511"/>
                <a:gd name="T58" fmla="*/ 397577 w 2938"/>
                <a:gd name="T59" fmla="*/ 187009 h 5511"/>
                <a:gd name="T60" fmla="*/ 384440 w 2938"/>
                <a:gd name="T61" fmla="*/ 174219 h 5511"/>
                <a:gd name="T62" fmla="*/ 380637 w 2938"/>
                <a:gd name="T63" fmla="*/ 159009 h 5511"/>
                <a:gd name="T64" fmla="*/ 386168 w 2938"/>
                <a:gd name="T65" fmla="*/ 141034 h 5511"/>
                <a:gd name="T66" fmla="*/ 400343 w 2938"/>
                <a:gd name="T67" fmla="*/ 129973 h 5511"/>
                <a:gd name="T68" fmla="*/ 507516 w 2938"/>
                <a:gd name="T69" fmla="*/ 1841742 h 5511"/>
                <a:gd name="T70" fmla="*/ 479513 w 2938"/>
                <a:gd name="T71" fmla="*/ 1837594 h 5511"/>
                <a:gd name="T72" fmla="*/ 454275 w 2938"/>
                <a:gd name="T73" fmla="*/ 1825495 h 5511"/>
                <a:gd name="T74" fmla="*/ 434223 w 2938"/>
                <a:gd name="T75" fmla="*/ 1806829 h 5511"/>
                <a:gd name="T76" fmla="*/ 420049 w 2938"/>
                <a:gd name="T77" fmla="*/ 1783323 h 5511"/>
                <a:gd name="T78" fmla="*/ 413134 w 2938"/>
                <a:gd name="T79" fmla="*/ 1756015 h 5511"/>
                <a:gd name="T80" fmla="*/ 413826 w 2938"/>
                <a:gd name="T81" fmla="*/ 1731818 h 5511"/>
                <a:gd name="T82" fmla="*/ 422123 w 2938"/>
                <a:gd name="T83" fmla="*/ 1704856 h 5511"/>
                <a:gd name="T84" fmla="*/ 437335 w 2938"/>
                <a:gd name="T85" fmla="*/ 1682387 h 5511"/>
                <a:gd name="T86" fmla="*/ 458078 w 2938"/>
                <a:gd name="T87" fmla="*/ 1665103 h 5511"/>
                <a:gd name="T88" fmla="*/ 483661 w 2938"/>
                <a:gd name="T89" fmla="*/ 1654042 h 5511"/>
                <a:gd name="T90" fmla="*/ 507516 w 2938"/>
                <a:gd name="T91" fmla="*/ 1651277 h 5511"/>
                <a:gd name="T92" fmla="*/ 536210 w 2938"/>
                <a:gd name="T93" fmla="*/ 1655425 h 5511"/>
                <a:gd name="T94" fmla="*/ 561102 w 2938"/>
                <a:gd name="T95" fmla="*/ 1667523 h 5511"/>
                <a:gd name="T96" fmla="*/ 581154 w 2938"/>
                <a:gd name="T97" fmla="*/ 1685498 h 5511"/>
                <a:gd name="T98" fmla="*/ 595674 w 2938"/>
                <a:gd name="T99" fmla="*/ 1709349 h 5511"/>
                <a:gd name="T100" fmla="*/ 602589 w 2938"/>
                <a:gd name="T101" fmla="*/ 1737003 h 5511"/>
                <a:gd name="T102" fmla="*/ 601897 w 2938"/>
                <a:gd name="T103" fmla="*/ 1761200 h 5511"/>
                <a:gd name="T104" fmla="*/ 593600 w 2938"/>
                <a:gd name="T105" fmla="*/ 1787817 h 5511"/>
                <a:gd name="T106" fmla="*/ 578388 w 2938"/>
                <a:gd name="T107" fmla="*/ 1810631 h 5511"/>
                <a:gd name="T108" fmla="*/ 556954 w 2938"/>
                <a:gd name="T109" fmla="*/ 1827915 h 5511"/>
                <a:gd name="T110" fmla="*/ 531370 w 2938"/>
                <a:gd name="T111" fmla="*/ 1838631 h 5511"/>
                <a:gd name="T112" fmla="*/ 952456 w 2938"/>
                <a:gd name="T113" fmla="*/ 1587673 h 551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938" h="5511">
                  <a:moveTo>
                    <a:pt x="2479" y="0"/>
                  </a:moveTo>
                  <a:lnTo>
                    <a:pt x="458" y="0"/>
                  </a:lnTo>
                  <a:lnTo>
                    <a:pt x="435" y="1"/>
                  </a:lnTo>
                  <a:lnTo>
                    <a:pt x="412" y="3"/>
                  </a:lnTo>
                  <a:lnTo>
                    <a:pt x="389" y="7"/>
                  </a:lnTo>
                  <a:lnTo>
                    <a:pt x="366" y="11"/>
                  </a:lnTo>
                  <a:lnTo>
                    <a:pt x="345" y="16"/>
                  </a:lnTo>
                  <a:lnTo>
                    <a:pt x="322" y="22"/>
                  </a:lnTo>
                  <a:lnTo>
                    <a:pt x="301" y="29"/>
                  </a:lnTo>
                  <a:lnTo>
                    <a:pt x="281" y="37"/>
                  </a:lnTo>
                  <a:lnTo>
                    <a:pt x="260" y="46"/>
                  </a:lnTo>
                  <a:lnTo>
                    <a:pt x="240" y="56"/>
                  </a:lnTo>
                  <a:lnTo>
                    <a:pt x="221" y="67"/>
                  </a:lnTo>
                  <a:lnTo>
                    <a:pt x="203" y="80"/>
                  </a:lnTo>
                  <a:lnTo>
                    <a:pt x="184" y="93"/>
                  </a:lnTo>
                  <a:lnTo>
                    <a:pt x="167" y="106"/>
                  </a:lnTo>
                  <a:lnTo>
                    <a:pt x="150" y="120"/>
                  </a:lnTo>
                  <a:lnTo>
                    <a:pt x="135" y="135"/>
                  </a:lnTo>
                  <a:lnTo>
                    <a:pt x="119" y="152"/>
                  </a:lnTo>
                  <a:lnTo>
                    <a:pt x="104" y="169"/>
                  </a:lnTo>
                  <a:lnTo>
                    <a:pt x="91" y="186"/>
                  </a:lnTo>
                  <a:lnTo>
                    <a:pt x="78" y="203"/>
                  </a:lnTo>
                  <a:lnTo>
                    <a:pt x="66" y="223"/>
                  </a:lnTo>
                  <a:lnTo>
                    <a:pt x="55" y="242"/>
                  </a:lnTo>
                  <a:lnTo>
                    <a:pt x="45" y="261"/>
                  </a:lnTo>
                  <a:lnTo>
                    <a:pt x="35" y="281"/>
                  </a:lnTo>
                  <a:lnTo>
                    <a:pt x="27" y="303"/>
                  </a:lnTo>
                  <a:lnTo>
                    <a:pt x="20" y="324"/>
                  </a:lnTo>
                  <a:lnTo>
                    <a:pt x="14" y="345"/>
                  </a:lnTo>
                  <a:lnTo>
                    <a:pt x="9" y="368"/>
                  </a:lnTo>
                  <a:lnTo>
                    <a:pt x="5" y="390"/>
                  </a:lnTo>
                  <a:lnTo>
                    <a:pt x="2" y="413"/>
                  </a:lnTo>
                  <a:lnTo>
                    <a:pt x="0" y="437"/>
                  </a:lnTo>
                  <a:lnTo>
                    <a:pt x="0" y="460"/>
                  </a:lnTo>
                  <a:lnTo>
                    <a:pt x="0" y="5052"/>
                  </a:lnTo>
                  <a:lnTo>
                    <a:pt x="0" y="5076"/>
                  </a:lnTo>
                  <a:lnTo>
                    <a:pt x="2" y="5099"/>
                  </a:lnTo>
                  <a:lnTo>
                    <a:pt x="5" y="5122"/>
                  </a:lnTo>
                  <a:lnTo>
                    <a:pt x="9" y="5144"/>
                  </a:lnTo>
                  <a:lnTo>
                    <a:pt x="14" y="5167"/>
                  </a:lnTo>
                  <a:lnTo>
                    <a:pt x="20" y="5189"/>
                  </a:lnTo>
                  <a:lnTo>
                    <a:pt x="27" y="5210"/>
                  </a:lnTo>
                  <a:lnTo>
                    <a:pt x="35" y="5230"/>
                  </a:lnTo>
                  <a:lnTo>
                    <a:pt x="45" y="5251"/>
                  </a:lnTo>
                  <a:lnTo>
                    <a:pt x="55" y="5271"/>
                  </a:lnTo>
                  <a:lnTo>
                    <a:pt x="66" y="5290"/>
                  </a:lnTo>
                  <a:lnTo>
                    <a:pt x="78" y="5309"/>
                  </a:lnTo>
                  <a:lnTo>
                    <a:pt x="91" y="5327"/>
                  </a:lnTo>
                  <a:lnTo>
                    <a:pt x="104" y="5344"/>
                  </a:lnTo>
                  <a:lnTo>
                    <a:pt x="119" y="5360"/>
                  </a:lnTo>
                  <a:lnTo>
                    <a:pt x="135" y="5377"/>
                  </a:lnTo>
                  <a:lnTo>
                    <a:pt x="150" y="5392"/>
                  </a:lnTo>
                  <a:lnTo>
                    <a:pt x="167" y="5406"/>
                  </a:lnTo>
                  <a:lnTo>
                    <a:pt x="184" y="5420"/>
                  </a:lnTo>
                  <a:lnTo>
                    <a:pt x="203" y="5433"/>
                  </a:lnTo>
                  <a:lnTo>
                    <a:pt x="221" y="5445"/>
                  </a:lnTo>
                  <a:lnTo>
                    <a:pt x="240" y="5456"/>
                  </a:lnTo>
                  <a:lnTo>
                    <a:pt x="260" y="5466"/>
                  </a:lnTo>
                  <a:lnTo>
                    <a:pt x="281" y="5475"/>
                  </a:lnTo>
                  <a:lnTo>
                    <a:pt x="301" y="5484"/>
                  </a:lnTo>
                  <a:lnTo>
                    <a:pt x="322" y="5491"/>
                  </a:lnTo>
                  <a:lnTo>
                    <a:pt x="345" y="5497"/>
                  </a:lnTo>
                  <a:lnTo>
                    <a:pt x="366" y="5502"/>
                  </a:lnTo>
                  <a:lnTo>
                    <a:pt x="389" y="5506"/>
                  </a:lnTo>
                  <a:lnTo>
                    <a:pt x="412" y="5509"/>
                  </a:lnTo>
                  <a:lnTo>
                    <a:pt x="435" y="5511"/>
                  </a:lnTo>
                  <a:lnTo>
                    <a:pt x="458" y="5511"/>
                  </a:lnTo>
                  <a:lnTo>
                    <a:pt x="2479" y="5511"/>
                  </a:lnTo>
                  <a:lnTo>
                    <a:pt x="2502" y="5511"/>
                  </a:lnTo>
                  <a:lnTo>
                    <a:pt x="2525" y="5509"/>
                  </a:lnTo>
                  <a:lnTo>
                    <a:pt x="2549" y="5506"/>
                  </a:lnTo>
                  <a:lnTo>
                    <a:pt x="2571" y="5502"/>
                  </a:lnTo>
                  <a:lnTo>
                    <a:pt x="2593" y="5497"/>
                  </a:lnTo>
                  <a:lnTo>
                    <a:pt x="2615" y="5491"/>
                  </a:lnTo>
                  <a:lnTo>
                    <a:pt x="2636" y="5484"/>
                  </a:lnTo>
                  <a:lnTo>
                    <a:pt x="2657" y="5475"/>
                  </a:lnTo>
                  <a:lnTo>
                    <a:pt x="2677" y="5466"/>
                  </a:lnTo>
                  <a:lnTo>
                    <a:pt x="2698" y="5456"/>
                  </a:lnTo>
                  <a:lnTo>
                    <a:pt x="2716" y="5445"/>
                  </a:lnTo>
                  <a:lnTo>
                    <a:pt x="2735" y="5433"/>
                  </a:lnTo>
                  <a:lnTo>
                    <a:pt x="2754" y="5420"/>
                  </a:lnTo>
                  <a:lnTo>
                    <a:pt x="2771" y="5406"/>
                  </a:lnTo>
                  <a:lnTo>
                    <a:pt x="2787" y="5392"/>
                  </a:lnTo>
                  <a:lnTo>
                    <a:pt x="2803" y="5377"/>
                  </a:lnTo>
                  <a:lnTo>
                    <a:pt x="2818" y="5360"/>
                  </a:lnTo>
                  <a:lnTo>
                    <a:pt x="2833" y="5344"/>
                  </a:lnTo>
                  <a:lnTo>
                    <a:pt x="2847" y="5327"/>
                  </a:lnTo>
                  <a:lnTo>
                    <a:pt x="2859" y="5309"/>
                  </a:lnTo>
                  <a:lnTo>
                    <a:pt x="2871" y="5290"/>
                  </a:lnTo>
                  <a:lnTo>
                    <a:pt x="2882" y="5271"/>
                  </a:lnTo>
                  <a:lnTo>
                    <a:pt x="2892" y="5251"/>
                  </a:lnTo>
                  <a:lnTo>
                    <a:pt x="2902" y="5230"/>
                  </a:lnTo>
                  <a:lnTo>
                    <a:pt x="2910" y="5210"/>
                  </a:lnTo>
                  <a:lnTo>
                    <a:pt x="2918" y="5189"/>
                  </a:lnTo>
                  <a:lnTo>
                    <a:pt x="2924" y="5167"/>
                  </a:lnTo>
                  <a:lnTo>
                    <a:pt x="2929" y="5144"/>
                  </a:lnTo>
                  <a:lnTo>
                    <a:pt x="2933" y="5122"/>
                  </a:lnTo>
                  <a:lnTo>
                    <a:pt x="2936" y="5099"/>
                  </a:lnTo>
                  <a:lnTo>
                    <a:pt x="2937" y="5076"/>
                  </a:lnTo>
                  <a:lnTo>
                    <a:pt x="2938" y="5052"/>
                  </a:lnTo>
                  <a:lnTo>
                    <a:pt x="2938" y="460"/>
                  </a:lnTo>
                  <a:lnTo>
                    <a:pt x="2937" y="437"/>
                  </a:lnTo>
                  <a:lnTo>
                    <a:pt x="2936" y="413"/>
                  </a:lnTo>
                  <a:lnTo>
                    <a:pt x="2933" y="390"/>
                  </a:lnTo>
                  <a:lnTo>
                    <a:pt x="2929" y="368"/>
                  </a:lnTo>
                  <a:lnTo>
                    <a:pt x="2924" y="345"/>
                  </a:lnTo>
                  <a:lnTo>
                    <a:pt x="2918" y="324"/>
                  </a:lnTo>
                  <a:lnTo>
                    <a:pt x="2910" y="303"/>
                  </a:lnTo>
                  <a:lnTo>
                    <a:pt x="2902" y="281"/>
                  </a:lnTo>
                  <a:lnTo>
                    <a:pt x="2892" y="261"/>
                  </a:lnTo>
                  <a:lnTo>
                    <a:pt x="2882" y="242"/>
                  </a:lnTo>
                  <a:lnTo>
                    <a:pt x="2871" y="223"/>
                  </a:lnTo>
                  <a:lnTo>
                    <a:pt x="2859" y="203"/>
                  </a:lnTo>
                  <a:lnTo>
                    <a:pt x="2847" y="186"/>
                  </a:lnTo>
                  <a:lnTo>
                    <a:pt x="2833" y="169"/>
                  </a:lnTo>
                  <a:lnTo>
                    <a:pt x="2818" y="152"/>
                  </a:lnTo>
                  <a:lnTo>
                    <a:pt x="2803" y="135"/>
                  </a:lnTo>
                  <a:lnTo>
                    <a:pt x="2787" y="120"/>
                  </a:lnTo>
                  <a:lnTo>
                    <a:pt x="2771" y="106"/>
                  </a:lnTo>
                  <a:lnTo>
                    <a:pt x="2754" y="93"/>
                  </a:lnTo>
                  <a:lnTo>
                    <a:pt x="2735" y="80"/>
                  </a:lnTo>
                  <a:lnTo>
                    <a:pt x="2716" y="67"/>
                  </a:lnTo>
                  <a:lnTo>
                    <a:pt x="2698" y="56"/>
                  </a:lnTo>
                  <a:lnTo>
                    <a:pt x="2677" y="46"/>
                  </a:lnTo>
                  <a:lnTo>
                    <a:pt x="2657" y="37"/>
                  </a:lnTo>
                  <a:lnTo>
                    <a:pt x="2636" y="29"/>
                  </a:lnTo>
                  <a:lnTo>
                    <a:pt x="2615" y="22"/>
                  </a:lnTo>
                  <a:lnTo>
                    <a:pt x="2593" y="16"/>
                  </a:lnTo>
                  <a:lnTo>
                    <a:pt x="2571" y="11"/>
                  </a:lnTo>
                  <a:lnTo>
                    <a:pt x="2549" y="7"/>
                  </a:lnTo>
                  <a:lnTo>
                    <a:pt x="2525" y="3"/>
                  </a:lnTo>
                  <a:lnTo>
                    <a:pt x="2502" y="1"/>
                  </a:lnTo>
                  <a:lnTo>
                    <a:pt x="2479" y="0"/>
                  </a:lnTo>
                  <a:close/>
                  <a:moveTo>
                    <a:pt x="1194" y="369"/>
                  </a:moveTo>
                  <a:lnTo>
                    <a:pt x="1744" y="369"/>
                  </a:lnTo>
                  <a:lnTo>
                    <a:pt x="1753" y="369"/>
                  </a:lnTo>
                  <a:lnTo>
                    <a:pt x="1763" y="370"/>
                  </a:lnTo>
                  <a:lnTo>
                    <a:pt x="1772" y="373"/>
                  </a:lnTo>
                  <a:lnTo>
                    <a:pt x="1780" y="376"/>
                  </a:lnTo>
                  <a:lnTo>
                    <a:pt x="1788" y="379"/>
                  </a:lnTo>
                  <a:lnTo>
                    <a:pt x="1796" y="384"/>
                  </a:lnTo>
                  <a:lnTo>
                    <a:pt x="1803" y="389"/>
                  </a:lnTo>
                  <a:lnTo>
                    <a:pt x="1809" y="395"/>
                  </a:lnTo>
                  <a:lnTo>
                    <a:pt x="1815" y="401"/>
                  </a:lnTo>
                  <a:lnTo>
                    <a:pt x="1820" y="408"/>
                  </a:lnTo>
                  <a:lnTo>
                    <a:pt x="1825" y="416"/>
                  </a:lnTo>
                  <a:lnTo>
                    <a:pt x="1828" y="424"/>
                  </a:lnTo>
                  <a:lnTo>
                    <a:pt x="1833" y="433"/>
                  </a:lnTo>
                  <a:lnTo>
                    <a:pt x="1835" y="442"/>
                  </a:lnTo>
                  <a:lnTo>
                    <a:pt x="1836" y="451"/>
                  </a:lnTo>
                  <a:lnTo>
                    <a:pt x="1837" y="460"/>
                  </a:lnTo>
                  <a:lnTo>
                    <a:pt x="1836" y="469"/>
                  </a:lnTo>
                  <a:lnTo>
                    <a:pt x="1835" y="478"/>
                  </a:lnTo>
                  <a:lnTo>
                    <a:pt x="1833" y="487"/>
                  </a:lnTo>
                  <a:lnTo>
                    <a:pt x="1828" y="495"/>
                  </a:lnTo>
                  <a:lnTo>
                    <a:pt x="1825" y="504"/>
                  </a:lnTo>
                  <a:lnTo>
                    <a:pt x="1820" y="512"/>
                  </a:lnTo>
                  <a:lnTo>
                    <a:pt x="1815" y="519"/>
                  </a:lnTo>
                  <a:lnTo>
                    <a:pt x="1809" y="525"/>
                  </a:lnTo>
                  <a:lnTo>
                    <a:pt x="1803" y="531"/>
                  </a:lnTo>
                  <a:lnTo>
                    <a:pt x="1796" y="536"/>
                  </a:lnTo>
                  <a:lnTo>
                    <a:pt x="1788" y="541"/>
                  </a:lnTo>
                  <a:lnTo>
                    <a:pt x="1780" y="545"/>
                  </a:lnTo>
                  <a:lnTo>
                    <a:pt x="1772" y="548"/>
                  </a:lnTo>
                  <a:lnTo>
                    <a:pt x="1763" y="550"/>
                  </a:lnTo>
                  <a:lnTo>
                    <a:pt x="1753" y="551"/>
                  </a:lnTo>
                  <a:lnTo>
                    <a:pt x="1744" y="552"/>
                  </a:lnTo>
                  <a:lnTo>
                    <a:pt x="1194" y="552"/>
                  </a:lnTo>
                  <a:lnTo>
                    <a:pt x="1184" y="551"/>
                  </a:lnTo>
                  <a:lnTo>
                    <a:pt x="1175" y="550"/>
                  </a:lnTo>
                  <a:lnTo>
                    <a:pt x="1166" y="548"/>
                  </a:lnTo>
                  <a:lnTo>
                    <a:pt x="1158" y="545"/>
                  </a:lnTo>
                  <a:lnTo>
                    <a:pt x="1150" y="541"/>
                  </a:lnTo>
                  <a:lnTo>
                    <a:pt x="1142" y="536"/>
                  </a:lnTo>
                  <a:lnTo>
                    <a:pt x="1135" y="531"/>
                  </a:lnTo>
                  <a:lnTo>
                    <a:pt x="1129" y="525"/>
                  </a:lnTo>
                  <a:lnTo>
                    <a:pt x="1123" y="519"/>
                  </a:lnTo>
                  <a:lnTo>
                    <a:pt x="1117" y="512"/>
                  </a:lnTo>
                  <a:lnTo>
                    <a:pt x="1112" y="504"/>
                  </a:lnTo>
                  <a:lnTo>
                    <a:pt x="1108" y="495"/>
                  </a:lnTo>
                  <a:lnTo>
                    <a:pt x="1105" y="487"/>
                  </a:lnTo>
                  <a:lnTo>
                    <a:pt x="1103" y="478"/>
                  </a:lnTo>
                  <a:lnTo>
                    <a:pt x="1102" y="469"/>
                  </a:lnTo>
                  <a:lnTo>
                    <a:pt x="1101" y="460"/>
                  </a:lnTo>
                  <a:lnTo>
                    <a:pt x="1102" y="451"/>
                  </a:lnTo>
                  <a:lnTo>
                    <a:pt x="1103" y="442"/>
                  </a:lnTo>
                  <a:lnTo>
                    <a:pt x="1105" y="433"/>
                  </a:lnTo>
                  <a:lnTo>
                    <a:pt x="1108" y="424"/>
                  </a:lnTo>
                  <a:lnTo>
                    <a:pt x="1112" y="416"/>
                  </a:lnTo>
                  <a:lnTo>
                    <a:pt x="1117" y="408"/>
                  </a:lnTo>
                  <a:lnTo>
                    <a:pt x="1123" y="401"/>
                  </a:lnTo>
                  <a:lnTo>
                    <a:pt x="1129" y="395"/>
                  </a:lnTo>
                  <a:lnTo>
                    <a:pt x="1135" y="389"/>
                  </a:lnTo>
                  <a:lnTo>
                    <a:pt x="1142" y="384"/>
                  </a:lnTo>
                  <a:lnTo>
                    <a:pt x="1150" y="379"/>
                  </a:lnTo>
                  <a:lnTo>
                    <a:pt x="1158" y="376"/>
                  </a:lnTo>
                  <a:lnTo>
                    <a:pt x="1166" y="373"/>
                  </a:lnTo>
                  <a:lnTo>
                    <a:pt x="1175" y="370"/>
                  </a:lnTo>
                  <a:lnTo>
                    <a:pt x="1184" y="369"/>
                  </a:lnTo>
                  <a:lnTo>
                    <a:pt x="1194" y="369"/>
                  </a:lnTo>
                  <a:close/>
                  <a:moveTo>
                    <a:pt x="1468" y="5328"/>
                  </a:moveTo>
                  <a:lnTo>
                    <a:pt x="1468" y="5328"/>
                  </a:lnTo>
                  <a:lnTo>
                    <a:pt x="1454" y="5328"/>
                  </a:lnTo>
                  <a:lnTo>
                    <a:pt x="1441" y="5327"/>
                  </a:lnTo>
                  <a:lnTo>
                    <a:pt x="1427" y="5325"/>
                  </a:lnTo>
                  <a:lnTo>
                    <a:pt x="1414" y="5322"/>
                  </a:lnTo>
                  <a:lnTo>
                    <a:pt x="1399" y="5319"/>
                  </a:lnTo>
                  <a:lnTo>
                    <a:pt x="1387" y="5316"/>
                  </a:lnTo>
                  <a:lnTo>
                    <a:pt x="1374" y="5312"/>
                  </a:lnTo>
                  <a:lnTo>
                    <a:pt x="1362" y="5307"/>
                  </a:lnTo>
                  <a:lnTo>
                    <a:pt x="1350" y="5300"/>
                  </a:lnTo>
                  <a:lnTo>
                    <a:pt x="1338" y="5294"/>
                  </a:lnTo>
                  <a:lnTo>
                    <a:pt x="1325" y="5288"/>
                  </a:lnTo>
                  <a:lnTo>
                    <a:pt x="1314" y="5281"/>
                  </a:lnTo>
                  <a:lnTo>
                    <a:pt x="1304" y="5273"/>
                  </a:lnTo>
                  <a:lnTo>
                    <a:pt x="1294" y="5265"/>
                  </a:lnTo>
                  <a:lnTo>
                    <a:pt x="1284" y="5257"/>
                  </a:lnTo>
                  <a:lnTo>
                    <a:pt x="1274" y="5248"/>
                  </a:lnTo>
                  <a:lnTo>
                    <a:pt x="1265" y="5238"/>
                  </a:lnTo>
                  <a:lnTo>
                    <a:pt x="1256" y="5227"/>
                  </a:lnTo>
                  <a:lnTo>
                    <a:pt x="1248" y="5217"/>
                  </a:lnTo>
                  <a:lnTo>
                    <a:pt x="1240" y="5206"/>
                  </a:lnTo>
                  <a:lnTo>
                    <a:pt x="1233" y="5195"/>
                  </a:lnTo>
                  <a:lnTo>
                    <a:pt x="1227" y="5184"/>
                  </a:lnTo>
                  <a:lnTo>
                    <a:pt x="1221" y="5172"/>
                  </a:lnTo>
                  <a:lnTo>
                    <a:pt x="1215" y="5159"/>
                  </a:lnTo>
                  <a:lnTo>
                    <a:pt x="1210" y="5147"/>
                  </a:lnTo>
                  <a:lnTo>
                    <a:pt x="1206" y="5134"/>
                  </a:lnTo>
                  <a:lnTo>
                    <a:pt x="1202" y="5121"/>
                  </a:lnTo>
                  <a:lnTo>
                    <a:pt x="1199" y="5108"/>
                  </a:lnTo>
                  <a:lnTo>
                    <a:pt x="1197" y="5095"/>
                  </a:lnTo>
                  <a:lnTo>
                    <a:pt x="1195" y="5080"/>
                  </a:lnTo>
                  <a:lnTo>
                    <a:pt x="1194" y="5066"/>
                  </a:lnTo>
                  <a:lnTo>
                    <a:pt x="1194" y="5052"/>
                  </a:lnTo>
                  <a:lnTo>
                    <a:pt x="1194" y="5038"/>
                  </a:lnTo>
                  <a:lnTo>
                    <a:pt x="1195" y="5025"/>
                  </a:lnTo>
                  <a:lnTo>
                    <a:pt x="1197" y="5010"/>
                  </a:lnTo>
                  <a:lnTo>
                    <a:pt x="1199" y="4997"/>
                  </a:lnTo>
                  <a:lnTo>
                    <a:pt x="1202" y="4983"/>
                  </a:lnTo>
                  <a:lnTo>
                    <a:pt x="1206" y="4970"/>
                  </a:lnTo>
                  <a:lnTo>
                    <a:pt x="1210" y="4958"/>
                  </a:lnTo>
                  <a:lnTo>
                    <a:pt x="1215" y="4945"/>
                  </a:lnTo>
                  <a:lnTo>
                    <a:pt x="1221" y="4932"/>
                  </a:lnTo>
                  <a:lnTo>
                    <a:pt x="1227" y="4921"/>
                  </a:lnTo>
                  <a:lnTo>
                    <a:pt x="1233" y="4909"/>
                  </a:lnTo>
                  <a:lnTo>
                    <a:pt x="1240" y="4898"/>
                  </a:lnTo>
                  <a:lnTo>
                    <a:pt x="1248" y="4888"/>
                  </a:lnTo>
                  <a:lnTo>
                    <a:pt x="1256" y="4876"/>
                  </a:lnTo>
                  <a:lnTo>
                    <a:pt x="1265" y="4867"/>
                  </a:lnTo>
                  <a:lnTo>
                    <a:pt x="1274" y="4857"/>
                  </a:lnTo>
                  <a:lnTo>
                    <a:pt x="1284" y="4848"/>
                  </a:lnTo>
                  <a:lnTo>
                    <a:pt x="1294" y="4840"/>
                  </a:lnTo>
                  <a:lnTo>
                    <a:pt x="1304" y="4832"/>
                  </a:lnTo>
                  <a:lnTo>
                    <a:pt x="1314" y="4824"/>
                  </a:lnTo>
                  <a:lnTo>
                    <a:pt x="1325" y="4817"/>
                  </a:lnTo>
                  <a:lnTo>
                    <a:pt x="1338" y="4810"/>
                  </a:lnTo>
                  <a:lnTo>
                    <a:pt x="1350" y="4803"/>
                  </a:lnTo>
                  <a:lnTo>
                    <a:pt x="1362" y="4798"/>
                  </a:lnTo>
                  <a:lnTo>
                    <a:pt x="1374" y="4793"/>
                  </a:lnTo>
                  <a:lnTo>
                    <a:pt x="1387" y="4789"/>
                  </a:lnTo>
                  <a:lnTo>
                    <a:pt x="1399" y="4785"/>
                  </a:lnTo>
                  <a:lnTo>
                    <a:pt x="1414" y="4782"/>
                  </a:lnTo>
                  <a:lnTo>
                    <a:pt x="1427" y="4780"/>
                  </a:lnTo>
                  <a:lnTo>
                    <a:pt x="1441" y="4778"/>
                  </a:lnTo>
                  <a:lnTo>
                    <a:pt x="1454" y="4777"/>
                  </a:lnTo>
                  <a:lnTo>
                    <a:pt x="1468" y="4777"/>
                  </a:lnTo>
                  <a:lnTo>
                    <a:pt x="1483" y="4777"/>
                  </a:lnTo>
                  <a:lnTo>
                    <a:pt x="1497" y="4778"/>
                  </a:lnTo>
                  <a:lnTo>
                    <a:pt x="1511" y="4780"/>
                  </a:lnTo>
                  <a:lnTo>
                    <a:pt x="1524" y="4782"/>
                  </a:lnTo>
                  <a:lnTo>
                    <a:pt x="1537" y="4785"/>
                  </a:lnTo>
                  <a:lnTo>
                    <a:pt x="1551" y="4789"/>
                  </a:lnTo>
                  <a:lnTo>
                    <a:pt x="1564" y="4793"/>
                  </a:lnTo>
                  <a:lnTo>
                    <a:pt x="1576" y="4798"/>
                  </a:lnTo>
                  <a:lnTo>
                    <a:pt x="1588" y="4803"/>
                  </a:lnTo>
                  <a:lnTo>
                    <a:pt x="1600" y="4810"/>
                  </a:lnTo>
                  <a:lnTo>
                    <a:pt x="1611" y="4817"/>
                  </a:lnTo>
                  <a:lnTo>
                    <a:pt x="1623" y="4824"/>
                  </a:lnTo>
                  <a:lnTo>
                    <a:pt x="1634" y="4832"/>
                  </a:lnTo>
                  <a:lnTo>
                    <a:pt x="1644" y="4840"/>
                  </a:lnTo>
                  <a:lnTo>
                    <a:pt x="1654" y="4848"/>
                  </a:lnTo>
                  <a:lnTo>
                    <a:pt x="1664" y="4857"/>
                  </a:lnTo>
                  <a:lnTo>
                    <a:pt x="1673" y="4867"/>
                  </a:lnTo>
                  <a:lnTo>
                    <a:pt x="1681" y="4876"/>
                  </a:lnTo>
                  <a:lnTo>
                    <a:pt x="1690" y="4888"/>
                  </a:lnTo>
                  <a:lnTo>
                    <a:pt x="1698" y="4898"/>
                  </a:lnTo>
                  <a:lnTo>
                    <a:pt x="1705" y="4909"/>
                  </a:lnTo>
                  <a:lnTo>
                    <a:pt x="1711" y="4921"/>
                  </a:lnTo>
                  <a:lnTo>
                    <a:pt x="1717" y="4932"/>
                  </a:lnTo>
                  <a:lnTo>
                    <a:pt x="1723" y="4945"/>
                  </a:lnTo>
                  <a:lnTo>
                    <a:pt x="1728" y="4958"/>
                  </a:lnTo>
                  <a:lnTo>
                    <a:pt x="1732" y="4970"/>
                  </a:lnTo>
                  <a:lnTo>
                    <a:pt x="1736" y="4983"/>
                  </a:lnTo>
                  <a:lnTo>
                    <a:pt x="1739" y="4997"/>
                  </a:lnTo>
                  <a:lnTo>
                    <a:pt x="1741" y="5010"/>
                  </a:lnTo>
                  <a:lnTo>
                    <a:pt x="1743" y="5025"/>
                  </a:lnTo>
                  <a:lnTo>
                    <a:pt x="1744" y="5038"/>
                  </a:lnTo>
                  <a:lnTo>
                    <a:pt x="1744" y="5052"/>
                  </a:lnTo>
                  <a:lnTo>
                    <a:pt x="1744" y="5066"/>
                  </a:lnTo>
                  <a:lnTo>
                    <a:pt x="1743" y="5080"/>
                  </a:lnTo>
                  <a:lnTo>
                    <a:pt x="1741" y="5095"/>
                  </a:lnTo>
                  <a:lnTo>
                    <a:pt x="1739" y="5108"/>
                  </a:lnTo>
                  <a:lnTo>
                    <a:pt x="1736" y="5121"/>
                  </a:lnTo>
                  <a:lnTo>
                    <a:pt x="1732" y="5134"/>
                  </a:lnTo>
                  <a:lnTo>
                    <a:pt x="1728" y="5147"/>
                  </a:lnTo>
                  <a:lnTo>
                    <a:pt x="1723" y="5159"/>
                  </a:lnTo>
                  <a:lnTo>
                    <a:pt x="1717" y="5172"/>
                  </a:lnTo>
                  <a:lnTo>
                    <a:pt x="1711" y="5184"/>
                  </a:lnTo>
                  <a:lnTo>
                    <a:pt x="1705" y="5195"/>
                  </a:lnTo>
                  <a:lnTo>
                    <a:pt x="1698" y="5206"/>
                  </a:lnTo>
                  <a:lnTo>
                    <a:pt x="1690" y="5217"/>
                  </a:lnTo>
                  <a:lnTo>
                    <a:pt x="1681" y="5227"/>
                  </a:lnTo>
                  <a:lnTo>
                    <a:pt x="1673" y="5238"/>
                  </a:lnTo>
                  <a:lnTo>
                    <a:pt x="1664" y="5248"/>
                  </a:lnTo>
                  <a:lnTo>
                    <a:pt x="1654" y="5257"/>
                  </a:lnTo>
                  <a:lnTo>
                    <a:pt x="1644" y="5265"/>
                  </a:lnTo>
                  <a:lnTo>
                    <a:pt x="1634" y="5273"/>
                  </a:lnTo>
                  <a:lnTo>
                    <a:pt x="1623" y="5281"/>
                  </a:lnTo>
                  <a:lnTo>
                    <a:pt x="1611" y="5288"/>
                  </a:lnTo>
                  <a:lnTo>
                    <a:pt x="1600" y="5294"/>
                  </a:lnTo>
                  <a:lnTo>
                    <a:pt x="1588" y="5300"/>
                  </a:lnTo>
                  <a:lnTo>
                    <a:pt x="1576" y="5307"/>
                  </a:lnTo>
                  <a:lnTo>
                    <a:pt x="1564" y="5312"/>
                  </a:lnTo>
                  <a:lnTo>
                    <a:pt x="1551" y="5316"/>
                  </a:lnTo>
                  <a:lnTo>
                    <a:pt x="1537" y="5319"/>
                  </a:lnTo>
                  <a:lnTo>
                    <a:pt x="1524" y="5322"/>
                  </a:lnTo>
                  <a:lnTo>
                    <a:pt x="1511" y="5325"/>
                  </a:lnTo>
                  <a:lnTo>
                    <a:pt x="1497" y="5327"/>
                  </a:lnTo>
                  <a:lnTo>
                    <a:pt x="1483" y="5328"/>
                  </a:lnTo>
                  <a:lnTo>
                    <a:pt x="1468" y="5328"/>
                  </a:lnTo>
                  <a:close/>
                  <a:moveTo>
                    <a:pt x="2755" y="4593"/>
                  </a:moveTo>
                  <a:lnTo>
                    <a:pt x="183" y="4593"/>
                  </a:lnTo>
                  <a:lnTo>
                    <a:pt x="183" y="919"/>
                  </a:lnTo>
                  <a:lnTo>
                    <a:pt x="2755" y="919"/>
                  </a:lnTo>
                  <a:lnTo>
                    <a:pt x="2755" y="4593"/>
                  </a:lnTo>
                  <a:close/>
                </a:path>
              </a:pathLst>
            </a:custGeom>
            <a:solidFill>
              <a:srgbClr val="6B6C6D"/>
            </a:solidFill>
            <a:ln w="12700"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013" dirty="0">
                <a:solidFill>
                  <a:srgbClr val="6B6C6D"/>
                </a:solidFill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08605AC5-86E9-4BA0-9852-EFEBA051DAB3}"/>
                </a:ext>
              </a:extLst>
            </p:cNvPr>
            <p:cNvSpPr txBox="1"/>
            <p:nvPr/>
          </p:nvSpPr>
          <p:spPr>
            <a:xfrm>
              <a:off x="5086577" y="2391229"/>
              <a:ext cx="1698172" cy="2429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rgbClr val="6B6C6D"/>
                  </a:solidFill>
                  <a:latin typeface="Helvetica" panose="020B0604020202030204" pitchFamily="34" charset="0"/>
                </a:rPr>
                <a:t>UI DESIGN</a:t>
              </a:r>
              <a:endParaRPr lang="zh-CN" altLang="en-US" sz="1050" dirty="0">
                <a:solidFill>
                  <a:srgbClr val="6B6C6D"/>
                </a:solidFill>
                <a:latin typeface="Helvetica" panose="020B0604020202030204" pitchFamily="34" charset="0"/>
              </a:endParaRPr>
            </a:p>
          </p:txBody>
        </p:sp>
        <p:sp>
          <p:nvSpPr>
            <p:cNvPr id="9" name="Subtitle 2">
              <a:extLst>
                <a:ext uri="{FF2B5EF4-FFF2-40B4-BE49-F238E27FC236}">
                  <a16:creationId xmlns:a16="http://schemas.microsoft.com/office/drawing/2014/main" id="{80FE818D-04AA-4BE9-9FE3-4B3F76D299F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556228" y="2699006"/>
              <a:ext cx="2750331" cy="7353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08745" tIns="54373" rIns="108745" bIns="54373">
              <a:spAutoFit/>
            </a:bodyPr>
            <a:lstStyle>
              <a:lvl1pPr defTabSz="1087438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宋体" charset="0"/>
                </a:defRPr>
              </a:lvl1pPr>
              <a:lvl2pPr marL="1087438" indent="-285750" defTabSz="1087438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ea typeface="宋体" charset="0"/>
                </a:defRPr>
              </a:lvl2pPr>
              <a:lvl3pPr marL="2174875" indent="-228600" defTabSz="1087438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3pPr>
              <a:lvl4pPr marL="3262313" indent="-228600" defTabSz="1087438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4pPr>
              <a:lvl5pPr marL="4349750" indent="-228600" defTabSz="1087438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5pPr>
              <a:lvl6pPr marL="4806950" indent="-228600" defTabSz="10874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6pPr>
              <a:lvl7pPr marL="5264150" indent="-228600" defTabSz="10874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7pPr>
              <a:lvl8pPr marL="5721350" indent="-228600" defTabSz="10874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8pPr>
              <a:lvl9pPr marL="6178550" indent="-228600" defTabSz="10874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buFontTx/>
                <a:buNone/>
              </a:pPr>
              <a:r>
                <a:rPr lang="zh-CN" altLang="en-US" sz="900" b="1" dirty="0">
                  <a:solidFill>
                    <a:srgbClr val="6B6C6D"/>
                  </a:solidFill>
                  <a:latin typeface="微软雅黑" charset="0"/>
                  <a:ea typeface="微软雅黑" charset="0"/>
                  <a:cs typeface="Lantinghei SC Demibold" charset="-122"/>
                  <a:sym typeface="时尚中黑简体" charset="0"/>
                </a:rPr>
                <a:t>输入你的标题</a:t>
              </a:r>
            </a:p>
            <a:p>
              <a:pPr algn="ctr" eaLnBrk="1" hangingPunct="1">
                <a:lnSpc>
                  <a:spcPct val="120000"/>
                </a:lnSpc>
                <a:buFontTx/>
                <a:buNone/>
              </a:pPr>
              <a:r>
                <a:rPr lang="zh-CN" altLang="en-US" sz="800" dirty="0">
                  <a:solidFill>
                    <a:srgbClr val="6B6C6D"/>
                  </a:solidFill>
                  <a:latin typeface="微软雅黑" charset="0"/>
                  <a:ea typeface="微软雅黑" charset="0"/>
                  <a:cs typeface="Lantinghei SC Demibold" charset="-122"/>
                </a:rPr>
                <a:t>根据你所需的内容输入你想要的文本</a:t>
              </a:r>
            </a:p>
            <a:p>
              <a:pPr algn="ctr" eaLnBrk="1" hangingPunct="1">
                <a:lnSpc>
                  <a:spcPct val="120000"/>
                </a:lnSpc>
                <a:buFontTx/>
                <a:buNone/>
              </a:pPr>
              <a:r>
                <a:rPr lang="zh-CN" altLang="en-US" sz="800" dirty="0">
                  <a:solidFill>
                    <a:srgbClr val="6B6C6D"/>
                  </a:solidFill>
                  <a:latin typeface="微软雅黑" charset="0"/>
                  <a:ea typeface="微软雅黑" charset="0"/>
                  <a:cs typeface="Open Sans Light" charset="0"/>
                </a:rPr>
                <a:t>点击输入本栏的具体文字，简明扼要的说明分项内容，此为概念图解，请根据您的具体内容酌情修改。</a:t>
              </a:r>
              <a:endParaRPr lang="en-US" altLang="zh-CN" sz="800" dirty="0">
                <a:solidFill>
                  <a:srgbClr val="6B6C6D"/>
                </a:solidFill>
                <a:latin typeface="微软雅黑" charset="0"/>
                <a:ea typeface="微软雅黑" charset="0"/>
                <a:cs typeface="Open Sans Light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2156B59C-EA7A-4E5A-8D54-E46DF6BA8026}"/>
              </a:ext>
            </a:extLst>
          </p:cNvPr>
          <p:cNvGrpSpPr/>
          <p:nvPr/>
        </p:nvGrpSpPr>
        <p:grpSpPr>
          <a:xfrm>
            <a:off x="6939197" y="1470236"/>
            <a:ext cx="2874105" cy="1727114"/>
            <a:chOff x="7701522" y="1781627"/>
            <a:chExt cx="2750331" cy="1652736"/>
          </a:xfrm>
        </p:grpSpPr>
        <p:sp>
          <p:nvSpPr>
            <p:cNvPr id="11" name="KSO_Shape">
              <a:extLst>
                <a:ext uri="{FF2B5EF4-FFF2-40B4-BE49-F238E27FC236}">
                  <a16:creationId xmlns:a16="http://schemas.microsoft.com/office/drawing/2014/main" id="{225A9E1B-44F1-42C4-B214-138EBBD9646D}"/>
                </a:ext>
              </a:extLst>
            </p:cNvPr>
            <p:cNvSpPr/>
            <p:nvPr/>
          </p:nvSpPr>
          <p:spPr>
            <a:xfrm>
              <a:off x="8784157" y="1781627"/>
              <a:ext cx="585063" cy="465125"/>
            </a:xfrm>
            <a:custGeom>
              <a:avLst/>
              <a:gdLst/>
              <a:ahLst/>
              <a:cxnLst/>
              <a:rect l="l" t="t" r="r" b="b"/>
              <a:pathLst>
                <a:path w="3438144" h="2732506">
                  <a:moveTo>
                    <a:pt x="1719072" y="1227183"/>
                  </a:moveTo>
                  <a:cubicBezTo>
                    <a:pt x="1961590" y="1227183"/>
                    <a:pt x="2158189" y="1423782"/>
                    <a:pt x="2158189" y="1666300"/>
                  </a:cubicBezTo>
                  <a:cubicBezTo>
                    <a:pt x="2158189" y="1908818"/>
                    <a:pt x="1961590" y="2105417"/>
                    <a:pt x="1719072" y="2105417"/>
                  </a:cubicBezTo>
                  <a:cubicBezTo>
                    <a:pt x="1476554" y="2105417"/>
                    <a:pt x="1279955" y="1908818"/>
                    <a:pt x="1279955" y="1666300"/>
                  </a:cubicBezTo>
                  <a:cubicBezTo>
                    <a:pt x="1279955" y="1423782"/>
                    <a:pt x="1476554" y="1227183"/>
                    <a:pt x="1719072" y="1227183"/>
                  </a:cubicBezTo>
                  <a:close/>
                  <a:moveTo>
                    <a:pt x="1719072" y="997872"/>
                  </a:moveTo>
                  <a:cubicBezTo>
                    <a:pt x="1349909" y="997872"/>
                    <a:pt x="1050644" y="1297137"/>
                    <a:pt x="1050644" y="1666300"/>
                  </a:cubicBezTo>
                  <a:cubicBezTo>
                    <a:pt x="1050644" y="2035463"/>
                    <a:pt x="1349909" y="2334728"/>
                    <a:pt x="1719072" y="2334728"/>
                  </a:cubicBezTo>
                  <a:cubicBezTo>
                    <a:pt x="2088235" y="2334728"/>
                    <a:pt x="2387500" y="2035463"/>
                    <a:pt x="2387500" y="1666300"/>
                  </a:cubicBezTo>
                  <a:cubicBezTo>
                    <a:pt x="2387500" y="1297137"/>
                    <a:pt x="2088235" y="997872"/>
                    <a:pt x="1719072" y="997872"/>
                  </a:cubicBezTo>
                  <a:close/>
                  <a:moveTo>
                    <a:pt x="575044" y="803862"/>
                  </a:moveTo>
                  <a:cubicBezTo>
                    <a:pt x="495506" y="803862"/>
                    <a:pt x="431028" y="868340"/>
                    <a:pt x="431028" y="947878"/>
                  </a:cubicBezTo>
                  <a:cubicBezTo>
                    <a:pt x="431028" y="1027416"/>
                    <a:pt x="495506" y="1091894"/>
                    <a:pt x="575044" y="1091894"/>
                  </a:cubicBezTo>
                  <a:cubicBezTo>
                    <a:pt x="654582" y="1091894"/>
                    <a:pt x="719060" y="1027416"/>
                    <a:pt x="719060" y="947878"/>
                  </a:cubicBezTo>
                  <a:cubicBezTo>
                    <a:pt x="719060" y="868340"/>
                    <a:pt x="654582" y="803862"/>
                    <a:pt x="575044" y="803862"/>
                  </a:cubicBezTo>
                  <a:close/>
                  <a:moveTo>
                    <a:pt x="1365940" y="0"/>
                  </a:moveTo>
                  <a:lnTo>
                    <a:pt x="1998164" y="0"/>
                  </a:lnTo>
                  <a:cubicBezTo>
                    <a:pt x="2213188" y="0"/>
                    <a:pt x="2387500" y="174312"/>
                    <a:pt x="2387500" y="389336"/>
                  </a:cubicBezTo>
                  <a:lnTo>
                    <a:pt x="2384456" y="419529"/>
                  </a:lnTo>
                  <a:lnTo>
                    <a:pt x="3040081" y="419529"/>
                  </a:lnTo>
                  <a:cubicBezTo>
                    <a:pt x="3259925" y="419529"/>
                    <a:pt x="3438144" y="597748"/>
                    <a:pt x="3438144" y="817592"/>
                  </a:cubicBezTo>
                  <a:lnTo>
                    <a:pt x="3438144" y="2334443"/>
                  </a:lnTo>
                  <a:cubicBezTo>
                    <a:pt x="3438144" y="2554287"/>
                    <a:pt x="3259925" y="2732506"/>
                    <a:pt x="3040081" y="2732506"/>
                  </a:cubicBezTo>
                  <a:lnTo>
                    <a:pt x="398063" y="2732506"/>
                  </a:lnTo>
                  <a:cubicBezTo>
                    <a:pt x="178219" y="2732506"/>
                    <a:pt x="0" y="2554287"/>
                    <a:pt x="0" y="2334443"/>
                  </a:cubicBezTo>
                  <a:lnTo>
                    <a:pt x="0" y="817592"/>
                  </a:lnTo>
                  <a:cubicBezTo>
                    <a:pt x="0" y="597748"/>
                    <a:pt x="178219" y="419529"/>
                    <a:pt x="398063" y="419529"/>
                  </a:cubicBezTo>
                  <a:lnTo>
                    <a:pt x="979648" y="419529"/>
                  </a:lnTo>
                  <a:cubicBezTo>
                    <a:pt x="976997" y="409663"/>
                    <a:pt x="976604" y="399545"/>
                    <a:pt x="976604" y="389336"/>
                  </a:cubicBezTo>
                  <a:cubicBezTo>
                    <a:pt x="976604" y="174312"/>
                    <a:pt x="1150916" y="0"/>
                    <a:pt x="1365940" y="0"/>
                  </a:cubicBezTo>
                  <a:close/>
                </a:path>
              </a:pathLst>
            </a:custGeom>
            <a:noFill/>
            <a:ln w="19050"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>
                <a:solidFill>
                  <a:srgbClr val="6B6C6D"/>
                </a:solidFill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84BFBF4A-C80B-4E96-9312-B8E70B5066CC}"/>
                </a:ext>
              </a:extLst>
            </p:cNvPr>
            <p:cNvSpPr txBox="1"/>
            <p:nvPr/>
          </p:nvSpPr>
          <p:spPr>
            <a:xfrm>
              <a:off x="8227602" y="2391228"/>
              <a:ext cx="1698172" cy="2429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rgbClr val="6B6C6D"/>
                  </a:solidFill>
                  <a:latin typeface="Helvetica" panose="020B0604020202030204" pitchFamily="34" charset="0"/>
                </a:rPr>
                <a:t>PHOTOGRAPH</a:t>
              </a:r>
              <a:endParaRPr lang="zh-CN" altLang="en-US" sz="1050" dirty="0">
                <a:solidFill>
                  <a:srgbClr val="6B6C6D"/>
                </a:solidFill>
                <a:latin typeface="Helvetica" panose="020B0604020202030204" pitchFamily="34" charset="0"/>
              </a:endParaRPr>
            </a:p>
          </p:txBody>
        </p:sp>
        <p:sp>
          <p:nvSpPr>
            <p:cNvPr id="13" name="Subtitle 2">
              <a:extLst>
                <a:ext uri="{FF2B5EF4-FFF2-40B4-BE49-F238E27FC236}">
                  <a16:creationId xmlns:a16="http://schemas.microsoft.com/office/drawing/2014/main" id="{F9B8F96B-5A31-453F-B9BF-CF3419312F5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701522" y="2699006"/>
              <a:ext cx="2750331" cy="735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08745" tIns="54373" rIns="108745" bIns="54373">
              <a:spAutoFit/>
            </a:bodyPr>
            <a:lstStyle>
              <a:lvl1pPr defTabSz="1087438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宋体" charset="0"/>
                </a:defRPr>
              </a:lvl1pPr>
              <a:lvl2pPr marL="1087438" indent="-285750" defTabSz="1087438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ea typeface="宋体" charset="0"/>
                </a:defRPr>
              </a:lvl2pPr>
              <a:lvl3pPr marL="2174875" indent="-228600" defTabSz="1087438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3pPr>
              <a:lvl4pPr marL="3262313" indent="-228600" defTabSz="1087438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4pPr>
              <a:lvl5pPr marL="4349750" indent="-228600" defTabSz="1087438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5pPr>
              <a:lvl6pPr marL="4806950" indent="-228600" defTabSz="10874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6pPr>
              <a:lvl7pPr marL="5264150" indent="-228600" defTabSz="10874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7pPr>
              <a:lvl8pPr marL="5721350" indent="-228600" defTabSz="10874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8pPr>
              <a:lvl9pPr marL="6178550" indent="-228600" defTabSz="10874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buFontTx/>
                <a:buNone/>
              </a:pPr>
              <a:r>
                <a:rPr lang="zh-CN" altLang="en-US" sz="900" b="1" dirty="0">
                  <a:solidFill>
                    <a:srgbClr val="6B6C6D"/>
                  </a:solidFill>
                  <a:latin typeface="微软雅黑" charset="0"/>
                  <a:ea typeface="微软雅黑" charset="0"/>
                  <a:cs typeface="Lantinghei SC Demibold" charset="-122"/>
                  <a:sym typeface="时尚中黑简体" charset="0"/>
                </a:rPr>
                <a:t>输入你的标题</a:t>
              </a:r>
            </a:p>
            <a:p>
              <a:pPr algn="ctr" eaLnBrk="1" hangingPunct="1">
                <a:lnSpc>
                  <a:spcPct val="120000"/>
                </a:lnSpc>
                <a:buFontTx/>
                <a:buNone/>
              </a:pPr>
              <a:r>
                <a:rPr lang="zh-CN" altLang="en-US" sz="800" dirty="0">
                  <a:solidFill>
                    <a:srgbClr val="6B6C6D"/>
                  </a:solidFill>
                  <a:latin typeface="微软雅黑" charset="0"/>
                  <a:ea typeface="微软雅黑" charset="0"/>
                  <a:cs typeface="Lantinghei SC Demibold" charset="-122"/>
                </a:rPr>
                <a:t>根据你所需的内容输入你想要的文本</a:t>
              </a:r>
            </a:p>
            <a:p>
              <a:pPr algn="ctr" eaLnBrk="1" hangingPunct="1">
                <a:lnSpc>
                  <a:spcPct val="120000"/>
                </a:lnSpc>
                <a:buFontTx/>
                <a:buNone/>
              </a:pPr>
              <a:r>
                <a:rPr lang="zh-CN" altLang="en-US" sz="800" dirty="0">
                  <a:solidFill>
                    <a:srgbClr val="6B6C6D"/>
                  </a:solidFill>
                  <a:latin typeface="微软雅黑" charset="0"/>
                  <a:ea typeface="微软雅黑" charset="0"/>
                  <a:cs typeface="Open Sans Light" charset="0"/>
                </a:rPr>
                <a:t>点击输入本栏的具体文字，简明扼要的说明分项内容，此为概念图解，请根据您的具体内容酌情修改。</a:t>
              </a:r>
              <a:endParaRPr lang="en-US" altLang="zh-CN" sz="800" dirty="0">
                <a:solidFill>
                  <a:srgbClr val="6B6C6D"/>
                </a:solidFill>
                <a:latin typeface="微软雅黑" charset="0"/>
                <a:ea typeface="微软雅黑" charset="0"/>
                <a:cs typeface="Open Sans Light" charset="0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A0E55A01-DDED-426A-9929-8706C9BAD084}"/>
              </a:ext>
            </a:extLst>
          </p:cNvPr>
          <p:cNvGrpSpPr/>
          <p:nvPr/>
        </p:nvGrpSpPr>
        <p:grpSpPr>
          <a:xfrm>
            <a:off x="4434226" y="3705452"/>
            <a:ext cx="2874105" cy="1594809"/>
            <a:chOff x="4514499" y="4181956"/>
            <a:chExt cx="2750331" cy="1526128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69F6FA95-11AE-49D2-81AD-12198249870A}"/>
                </a:ext>
              </a:extLst>
            </p:cNvPr>
            <p:cNvSpPr txBox="1"/>
            <p:nvPr/>
          </p:nvSpPr>
          <p:spPr>
            <a:xfrm>
              <a:off x="5082308" y="4664949"/>
              <a:ext cx="1698172" cy="2429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rgbClr val="6B6C6D"/>
                  </a:solidFill>
                  <a:latin typeface="Helvetica" panose="020B0604020202030204" pitchFamily="34" charset="0"/>
                </a:rPr>
                <a:t>MUSIC</a:t>
              </a:r>
              <a:endParaRPr lang="zh-CN" altLang="en-US" sz="1050" dirty="0">
                <a:solidFill>
                  <a:srgbClr val="6B6C6D"/>
                </a:solidFill>
                <a:latin typeface="Helvetica" panose="020B0604020202030204" pitchFamily="34" charset="0"/>
              </a:endParaRPr>
            </a:p>
          </p:txBody>
        </p:sp>
        <p:sp>
          <p:nvSpPr>
            <p:cNvPr id="16" name="KSO_Shape">
              <a:extLst>
                <a:ext uri="{FF2B5EF4-FFF2-40B4-BE49-F238E27FC236}">
                  <a16:creationId xmlns:a16="http://schemas.microsoft.com/office/drawing/2014/main" id="{B1641231-7101-40CF-A038-8674BBAAD1C6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9906" y="4181956"/>
              <a:ext cx="682976" cy="339211"/>
            </a:xfrm>
            <a:custGeom>
              <a:avLst/>
              <a:gdLst>
                <a:gd name="T0" fmla="*/ 2147483646 w 5722"/>
                <a:gd name="T1" fmla="*/ 2147483646 h 2844"/>
                <a:gd name="T2" fmla="*/ 2147483646 w 5722"/>
                <a:gd name="T3" fmla="*/ 2147483646 h 2844"/>
                <a:gd name="T4" fmla="*/ 2147483646 w 5722"/>
                <a:gd name="T5" fmla="*/ 2147483646 h 2844"/>
                <a:gd name="T6" fmla="*/ 2147483646 w 5722"/>
                <a:gd name="T7" fmla="*/ 2147483646 h 2844"/>
                <a:gd name="T8" fmla="*/ 2147483646 w 5722"/>
                <a:gd name="T9" fmla="*/ 2147483646 h 2844"/>
                <a:gd name="T10" fmla="*/ 2147483646 w 5722"/>
                <a:gd name="T11" fmla="*/ 2147483646 h 2844"/>
                <a:gd name="T12" fmla="*/ 2147483646 w 5722"/>
                <a:gd name="T13" fmla="*/ 2147483646 h 2844"/>
                <a:gd name="T14" fmla="*/ 2147483646 w 5722"/>
                <a:gd name="T15" fmla="*/ 2147483646 h 2844"/>
                <a:gd name="T16" fmla="*/ 2147483646 w 5722"/>
                <a:gd name="T17" fmla="*/ 2147483646 h 2844"/>
                <a:gd name="T18" fmla="*/ 2147483646 w 5722"/>
                <a:gd name="T19" fmla="*/ 2147483646 h 2844"/>
                <a:gd name="T20" fmla="*/ 2147483646 w 5722"/>
                <a:gd name="T21" fmla="*/ 2147483646 h 2844"/>
                <a:gd name="T22" fmla="*/ 2147483646 w 5722"/>
                <a:gd name="T23" fmla="*/ 2147483646 h 2844"/>
                <a:gd name="T24" fmla="*/ 2147483646 w 5722"/>
                <a:gd name="T25" fmla="*/ 2147483646 h 2844"/>
                <a:gd name="T26" fmla="*/ 2147483646 w 5722"/>
                <a:gd name="T27" fmla="*/ 2147483646 h 2844"/>
                <a:gd name="T28" fmla="*/ 221457082 w 5722"/>
                <a:gd name="T29" fmla="*/ 405634533 h 2844"/>
                <a:gd name="T30" fmla="*/ 2147483646 w 5722"/>
                <a:gd name="T31" fmla="*/ 2147483646 h 2844"/>
                <a:gd name="T32" fmla="*/ 2147483646 w 5722"/>
                <a:gd name="T33" fmla="*/ 2147483646 h 2844"/>
                <a:gd name="T34" fmla="*/ 2147483646 w 5722"/>
                <a:gd name="T35" fmla="*/ 2147483646 h 2844"/>
                <a:gd name="T36" fmla="*/ 2147483646 w 5722"/>
                <a:gd name="T37" fmla="*/ 2147483646 h 2844"/>
                <a:gd name="T38" fmla="*/ 2147483646 w 5722"/>
                <a:gd name="T39" fmla="*/ 2147483646 h 2844"/>
                <a:gd name="T40" fmla="*/ 2147483646 w 5722"/>
                <a:gd name="T41" fmla="*/ 2147483646 h 2844"/>
                <a:gd name="T42" fmla="*/ 2147483646 w 5722"/>
                <a:gd name="T43" fmla="*/ 2147483646 h 2844"/>
                <a:gd name="T44" fmla="*/ 2147483646 w 5722"/>
                <a:gd name="T45" fmla="*/ 2147483646 h 2844"/>
                <a:gd name="T46" fmla="*/ 2147483646 w 5722"/>
                <a:gd name="T47" fmla="*/ 2147483646 h 2844"/>
                <a:gd name="T48" fmla="*/ 2147483646 w 5722"/>
                <a:gd name="T49" fmla="*/ 2147483646 h 2844"/>
                <a:gd name="T50" fmla="*/ 2147483646 w 5722"/>
                <a:gd name="T51" fmla="*/ 2147483646 h 2844"/>
                <a:gd name="T52" fmla="*/ 2147483646 w 5722"/>
                <a:gd name="T53" fmla="*/ 2147483646 h 2844"/>
                <a:gd name="T54" fmla="*/ 2147483646 w 5722"/>
                <a:gd name="T55" fmla="*/ 2147483646 h 2844"/>
                <a:gd name="T56" fmla="*/ 2147483646 w 5722"/>
                <a:gd name="T57" fmla="*/ 2147483646 h 2844"/>
                <a:gd name="T58" fmla="*/ 2147483646 w 5722"/>
                <a:gd name="T59" fmla="*/ 2147483646 h 2844"/>
                <a:gd name="T60" fmla="*/ 2147483646 w 5722"/>
                <a:gd name="T61" fmla="*/ 2147483646 h 2844"/>
                <a:gd name="T62" fmla="*/ 2147483646 w 5722"/>
                <a:gd name="T63" fmla="*/ 2147483646 h 2844"/>
                <a:gd name="T64" fmla="*/ 2147483646 w 5722"/>
                <a:gd name="T65" fmla="*/ 2147483646 h 2844"/>
                <a:gd name="T66" fmla="*/ 2147483646 w 5722"/>
                <a:gd name="T67" fmla="*/ 2147483646 h 2844"/>
                <a:gd name="T68" fmla="*/ 2147483646 w 5722"/>
                <a:gd name="T69" fmla="*/ 2147483646 h 2844"/>
                <a:gd name="T70" fmla="*/ 2147483646 w 5722"/>
                <a:gd name="T71" fmla="*/ 2147483646 h 2844"/>
                <a:gd name="T72" fmla="*/ 2147483646 w 5722"/>
                <a:gd name="T73" fmla="*/ 2147483646 h 2844"/>
                <a:gd name="T74" fmla="*/ 2147483646 w 5722"/>
                <a:gd name="T75" fmla="*/ 2147483646 h 2844"/>
                <a:gd name="T76" fmla="*/ 2147483646 w 5722"/>
                <a:gd name="T77" fmla="*/ 2147483646 h 2844"/>
                <a:gd name="T78" fmla="*/ 2147483646 w 5722"/>
                <a:gd name="T79" fmla="*/ 2147483646 h 2844"/>
                <a:gd name="T80" fmla="*/ 2147483646 w 5722"/>
                <a:gd name="T81" fmla="*/ 2147483646 h 2844"/>
                <a:gd name="T82" fmla="*/ 2147483646 w 5722"/>
                <a:gd name="T83" fmla="*/ 2147483646 h 2844"/>
                <a:gd name="T84" fmla="*/ 2147483646 w 5722"/>
                <a:gd name="T85" fmla="*/ 2147483646 h 2844"/>
                <a:gd name="T86" fmla="*/ 2147483646 w 5722"/>
                <a:gd name="T87" fmla="*/ 2147483646 h 2844"/>
                <a:gd name="T88" fmla="*/ 2147483646 w 5722"/>
                <a:gd name="T89" fmla="*/ 2147483646 h 2844"/>
                <a:gd name="T90" fmla="*/ 2147483646 w 5722"/>
                <a:gd name="T91" fmla="*/ 2147483646 h 2844"/>
                <a:gd name="T92" fmla="*/ 2147483646 w 5722"/>
                <a:gd name="T93" fmla="*/ 2147483646 h 2844"/>
                <a:gd name="T94" fmla="*/ 2147483646 w 5722"/>
                <a:gd name="T95" fmla="*/ 2147483646 h 2844"/>
                <a:gd name="T96" fmla="*/ 2147483646 w 5722"/>
                <a:gd name="T97" fmla="*/ 2147483646 h 2844"/>
                <a:gd name="T98" fmla="*/ 2147483646 w 5722"/>
                <a:gd name="T99" fmla="*/ 2147483646 h 2844"/>
                <a:gd name="T100" fmla="*/ 2147483646 w 5722"/>
                <a:gd name="T101" fmla="*/ 2147483646 h 2844"/>
                <a:gd name="T102" fmla="*/ 2147483646 w 5722"/>
                <a:gd name="T103" fmla="*/ 2147483646 h 2844"/>
                <a:gd name="T104" fmla="*/ 2147483646 w 5722"/>
                <a:gd name="T105" fmla="*/ 2147483646 h 2844"/>
                <a:gd name="T106" fmla="*/ 2147483646 w 5722"/>
                <a:gd name="T107" fmla="*/ 2147483646 h 2844"/>
                <a:gd name="T108" fmla="*/ 2147483646 w 5722"/>
                <a:gd name="T109" fmla="*/ 2147483646 h 2844"/>
                <a:gd name="T110" fmla="*/ 2147483646 w 5722"/>
                <a:gd name="T111" fmla="*/ 2147483646 h 2844"/>
                <a:gd name="T112" fmla="*/ 2147483646 w 5722"/>
                <a:gd name="T113" fmla="*/ 2147483646 h 2844"/>
                <a:gd name="T114" fmla="*/ 2147483646 w 5722"/>
                <a:gd name="T115" fmla="*/ 2147483646 h 2844"/>
                <a:gd name="T116" fmla="*/ 2147483646 w 5722"/>
                <a:gd name="T117" fmla="*/ 2147483646 h 2844"/>
                <a:gd name="T118" fmla="*/ 2147483646 w 5722"/>
                <a:gd name="T119" fmla="*/ 2147483646 h 2844"/>
                <a:gd name="T120" fmla="*/ 2147483646 w 5722"/>
                <a:gd name="T121" fmla="*/ 2147483646 h 2844"/>
                <a:gd name="T122" fmla="*/ 2147483646 w 5722"/>
                <a:gd name="T123" fmla="*/ 2147483646 h 2844"/>
                <a:gd name="T124" fmla="*/ 2147483646 w 5722"/>
                <a:gd name="T125" fmla="*/ 2147483646 h 284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5722" h="2844">
                  <a:moveTo>
                    <a:pt x="3377" y="482"/>
                  </a:moveTo>
                  <a:lnTo>
                    <a:pt x="3001" y="482"/>
                  </a:lnTo>
                  <a:lnTo>
                    <a:pt x="3001" y="656"/>
                  </a:lnTo>
                  <a:lnTo>
                    <a:pt x="3377" y="656"/>
                  </a:lnTo>
                  <a:lnTo>
                    <a:pt x="3377" y="482"/>
                  </a:lnTo>
                  <a:close/>
                  <a:moveTo>
                    <a:pt x="4234" y="482"/>
                  </a:moveTo>
                  <a:lnTo>
                    <a:pt x="3858" y="482"/>
                  </a:lnTo>
                  <a:lnTo>
                    <a:pt x="3858" y="656"/>
                  </a:lnTo>
                  <a:lnTo>
                    <a:pt x="4234" y="656"/>
                  </a:lnTo>
                  <a:lnTo>
                    <a:pt x="4234" y="482"/>
                  </a:lnTo>
                  <a:close/>
                  <a:moveTo>
                    <a:pt x="3801" y="482"/>
                  </a:moveTo>
                  <a:lnTo>
                    <a:pt x="3424" y="482"/>
                  </a:lnTo>
                  <a:lnTo>
                    <a:pt x="3424" y="656"/>
                  </a:lnTo>
                  <a:lnTo>
                    <a:pt x="3801" y="656"/>
                  </a:lnTo>
                  <a:lnTo>
                    <a:pt x="3801" y="482"/>
                  </a:lnTo>
                  <a:close/>
                  <a:moveTo>
                    <a:pt x="2944" y="482"/>
                  </a:moveTo>
                  <a:lnTo>
                    <a:pt x="2567" y="482"/>
                  </a:lnTo>
                  <a:lnTo>
                    <a:pt x="2567" y="656"/>
                  </a:lnTo>
                  <a:lnTo>
                    <a:pt x="2944" y="656"/>
                  </a:lnTo>
                  <a:lnTo>
                    <a:pt x="2944" y="482"/>
                  </a:lnTo>
                  <a:close/>
                  <a:moveTo>
                    <a:pt x="5540" y="1000"/>
                  </a:moveTo>
                  <a:lnTo>
                    <a:pt x="5330" y="1000"/>
                  </a:lnTo>
                  <a:lnTo>
                    <a:pt x="5323" y="985"/>
                  </a:lnTo>
                  <a:lnTo>
                    <a:pt x="5313" y="971"/>
                  </a:lnTo>
                  <a:lnTo>
                    <a:pt x="5301" y="960"/>
                  </a:lnTo>
                  <a:lnTo>
                    <a:pt x="5289" y="949"/>
                  </a:lnTo>
                  <a:lnTo>
                    <a:pt x="5274" y="941"/>
                  </a:lnTo>
                  <a:lnTo>
                    <a:pt x="5259" y="935"/>
                  </a:lnTo>
                  <a:lnTo>
                    <a:pt x="5242" y="931"/>
                  </a:lnTo>
                  <a:lnTo>
                    <a:pt x="5225" y="930"/>
                  </a:lnTo>
                  <a:lnTo>
                    <a:pt x="5208" y="931"/>
                  </a:lnTo>
                  <a:lnTo>
                    <a:pt x="5192" y="935"/>
                  </a:lnTo>
                  <a:lnTo>
                    <a:pt x="5176" y="941"/>
                  </a:lnTo>
                  <a:lnTo>
                    <a:pt x="5162" y="949"/>
                  </a:lnTo>
                  <a:lnTo>
                    <a:pt x="5148" y="960"/>
                  </a:lnTo>
                  <a:lnTo>
                    <a:pt x="5137" y="971"/>
                  </a:lnTo>
                  <a:lnTo>
                    <a:pt x="5128" y="985"/>
                  </a:lnTo>
                  <a:lnTo>
                    <a:pt x="5120" y="1000"/>
                  </a:lnTo>
                  <a:lnTo>
                    <a:pt x="4187" y="1000"/>
                  </a:lnTo>
                  <a:lnTo>
                    <a:pt x="4187" y="705"/>
                  </a:lnTo>
                  <a:lnTo>
                    <a:pt x="3902" y="705"/>
                  </a:lnTo>
                  <a:lnTo>
                    <a:pt x="3902" y="1000"/>
                  </a:lnTo>
                  <a:lnTo>
                    <a:pt x="3761" y="1000"/>
                  </a:lnTo>
                  <a:lnTo>
                    <a:pt x="3761" y="705"/>
                  </a:lnTo>
                  <a:lnTo>
                    <a:pt x="3476" y="705"/>
                  </a:lnTo>
                  <a:lnTo>
                    <a:pt x="3476" y="1000"/>
                  </a:lnTo>
                  <a:lnTo>
                    <a:pt x="3335" y="1000"/>
                  </a:lnTo>
                  <a:lnTo>
                    <a:pt x="3335" y="705"/>
                  </a:lnTo>
                  <a:lnTo>
                    <a:pt x="3049" y="705"/>
                  </a:lnTo>
                  <a:lnTo>
                    <a:pt x="3049" y="1000"/>
                  </a:lnTo>
                  <a:lnTo>
                    <a:pt x="2909" y="1000"/>
                  </a:lnTo>
                  <a:lnTo>
                    <a:pt x="2909" y="705"/>
                  </a:lnTo>
                  <a:lnTo>
                    <a:pt x="2623" y="705"/>
                  </a:lnTo>
                  <a:lnTo>
                    <a:pt x="2623" y="1000"/>
                  </a:lnTo>
                  <a:lnTo>
                    <a:pt x="2129" y="1000"/>
                  </a:lnTo>
                  <a:lnTo>
                    <a:pt x="2129" y="993"/>
                  </a:lnTo>
                  <a:lnTo>
                    <a:pt x="2051" y="992"/>
                  </a:lnTo>
                  <a:lnTo>
                    <a:pt x="1974" y="989"/>
                  </a:lnTo>
                  <a:lnTo>
                    <a:pt x="1900" y="985"/>
                  </a:lnTo>
                  <a:lnTo>
                    <a:pt x="1827" y="979"/>
                  </a:lnTo>
                  <a:lnTo>
                    <a:pt x="1755" y="973"/>
                  </a:lnTo>
                  <a:lnTo>
                    <a:pt x="1686" y="965"/>
                  </a:lnTo>
                  <a:lnTo>
                    <a:pt x="1618" y="956"/>
                  </a:lnTo>
                  <a:lnTo>
                    <a:pt x="1553" y="946"/>
                  </a:lnTo>
                  <a:lnTo>
                    <a:pt x="1488" y="936"/>
                  </a:lnTo>
                  <a:lnTo>
                    <a:pt x="1426" y="923"/>
                  </a:lnTo>
                  <a:lnTo>
                    <a:pt x="1364" y="911"/>
                  </a:lnTo>
                  <a:lnTo>
                    <a:pt x="1305" y="896"/>
                  </a:lnTo>
                  <a:lnTo>
                    <a:pt x="1248" y="881"/>
                  </a:lnTo>
                  <a:lnTo>
                    <a:pt x="1191" y="866"/>
                  </a:lnTo>
                  <a:lnTo>
                    <a:pt x="1137" y="849"/>
                  </a:lnTo>
                  <a:lnTo>
                    <a:pt x="1083" y="832"/>
                  </a:lnTo>
                  <a:lnTo>
                    <a:pt x="1032" y="815"/>
                  </a:lnTo>
                  <a:lnTo>
                    <a:pt x="981" y="795"/>
                  </a:lnTo>
                  <a:lnTo>
                    <a:pt x="933" y="777"/>
                  </a:lnTo>
                  <a:lnTo>
                    <a:pt x="887" y="756"/>
                  </a:lnTo>
                  <a:lnTo>
                    <a:pt x="841" y="736"/>
                  </a:lnTo>
                  <a:lnTo>
                    <a:pt x="796" y="715"/>
                  </a:lnTo>
                  <a:lnTo>
                    <a:pt x="754" y="695"/>
                  </a:lnTo>
                  <a:lnTo>
                    <a:pt x="713" y="673"/>
                  </a:lnTo>
                  <a:lnTo>
                    <a:pt x="673" y="651"/>
                  </a:lnTo>
                  <a:lnTo>
                    <a:pt x="634" y="628"/>
                  </a:lnTo>
                  <a:lnTo>
                    <a:pt x="598" y="607"/>
                  </a:lnTo>
                  <a:lnTo>
                    <a:pt x="561" y="584"/>
                  </a:lnTo>
                  <a:lnTo>
                    <a:pt x="527" y="561"/>
                  </a:lnTo>
                  <a:lnTo>
                    <a:pt x="494" y="538"/>
                  </a:lnTo>
                  <a:lnTo>
                    <a:pt x="462" y="514"/>
                  </a:lnTo>
                  <a:lnTo>
                    <a:pt x="431" y="491"/>
                  </a:lnTo>
                  <a:lnTo>
                    <a:pt x="401" y="468"/>
                  </a:lnTo>
                  <a:lnTo>
                    <a:pt x="374" y="446"/>
                  </a:lnTo>
                  <a:lnTo>
                    <a:pt x="320" y="400"/>
                  </a:lnTo>
                  <a:lnTo>
                    <a:pt x="272" y="354"/>
                  </a:lnTo>
                  <a:lnTo>
                    <a:pt x="228" y="311"/>
                  </a:lnTo>
                  <a:lnTo>
                    <a:pt x="189" y="268"/>
                  </a:lnTo>
                  <a:lnTo>
                    <a:pt x="153" y="227"/>
                  </a:lnTo>
                  <a:lnTo>
                    <a:pt x="122" y="190"/>
                  </a:lnTo>
                  <a:lnTo>
                    <a:pt x="95" y="153"/>
                  </a:lnTo>
                  <a:lnTo>
                    <a:pt x="72" y="120"/>
                  </a:lnTo>
                  <a:lnTo>
                    <a:pt x="51" y="90"/>
                  </a:lnTo>
                  <a:lnTo>
                    <a:pt x="35" y="65"/>
                  </a:lnTo>
                  <a:lnTo>
                    <a:pt x="23" y="42"/>
                  </a:lnTo>
                  <a:lnTo>
                    <a:pt x="6" y="11"/>
                  </a:lnTo>
                  <a:lnTo>
                    <a:pt x="0" y="0"/>
                  </a:lnTo>
                  <a:lnTo>
                    <a:pt x="0" y="2410"/>
                  </a:lnTo>
                  <a:lnTo>
                    <a:pt x="49" y="2357"/>
                  </a:lnTo>
                  <a:lnTo>
                    <a:pt x="98" y="2306"/>
                  </a:lnTo>
                  <a:lnTo>
                    <a:pt x="147" y="2257"/>
                  </a:lnTo>
                  <a:lnTo>
                    <a:pt x="197" y="2209"/>
                  </a:lnTo>
                  <a:lnTo>
                    <a:pt x="246" y="2163"/>
                  </a:lnTo>
                  <a:lnTo>
                    <a:pt x="295" y="2118"/>
                  </a:lnTo>
                  <a:lnTo>
                    <a:pt x="343" y="2075"/>
                  </a:lnTo>
                  <a:lnTo>
                    <a:pt x="391" y="2034"/>
                  </a:lnTo>
                  <a:lnTo>
                    <a:pt x="439" y="1994"/>
                  </a:lnTo>
                  <a:lnTo>
                    <a:pt x="487" y="1955"/>
                  </a:lnTo>
                  <a:lnTo>
                    <a:pt x="535" y="1918"/>
                  </a:lnTo>
                  <a:lnTo>
                    <a:pt x="582" y="1883"/>
                  </a:lnTo>
                  <a:lnTo>
                    <a:pt x="628" y="1849"/>
                  </a:lnTo>
                  <a:lnTo>
                    <a:pt x="675" y="1816"/>
                  </a:lnTo>
                  <a:lnTo>
                    <a:pt x="722" y="1785"/>
                  </a:lnTo>
                  <a:lnTo>
                    <a:pt x="768" y="1755"/>
                  </a:lnTo>
                  <a:lnTo>
                    <a:pt x="813" y="1726"/>
                  </a:lnTo>
                  <a:lnTo>
                    <a:pt x="858" y="1699"/>
                  </a:lnTo>
                  <a:lnTo>
                    <a:pt x="903" y="1673"/>
                  </a:lnTo>
                  <a:lnTo>
                    <a:pt x="947" y="1648"/>
                  </a:lnTo>
                  <a:lnTo>
                    <a:pt x="991" y="1624"/>
                  </a:lnTo>
                  <a:lnTo>
                    <a:pt x="1034" y="1601"/>
                  </a:lnTo>
                  <a:lnTo>
                    <a:pt x="1077" y="1579"/>
                  </a:lnTo>
                  <a:lnTo>
                    <a:pt x="1120" y="1560"/>
                  </a:lnTo>
                  <a:lnTo>
                    <a:pt x="1161" y="1540"/>
                  </a:lnTo>
                  <a:lnTo>
                    <a:pt x="1202" y="1522"/>
                  </a:lnTo>
                  <a:lnTo>
                    <a:pt x="1282" y="1488"/>
                  </a:lnTo>
                  <a:lnTo>
                    <a:pt x="1360" y="1458"/>
                  </a:lnTo>
                  <a:lnTo>
                    <a:pt x="1435" y="1432"/>
                  </a:lnTo>
                  <a:lnTo>
                    <a:pt x="1421" y="1454"/>
                  </a:lnTo>
                  <a:lnTo>
                    <a:pt x="1409" y="1478"/>
                  </a:lnTo>
                  <a:lnTo>
                    <a:pt x="1397" y="1504"/>
                  </a:lnTo>
                  <a:lnTo>
                    <a:pt x="1386" y="1529"/>
                  </a:lnTo>
                  <a:lnTo>
                    <a:pt x="1374" y="1554"/>
                  </a:lnTo>
                  <a:lnTo>
                    <a:pt x="1365" y="1580"/>
                  </a:lnTo>
                  <a:lnTo>
                    <a:pt x="1356" y="1608"/>
                  </a:lnTo>
                  <a:lnTo>
                    <a:pt x="1348" y="1635"/>
                  </a:lnTo>
                  <a:lnTo>
                    <a:pt x="1341" y="1662"/>
                  </a:lnTo>
                  <a:lnTo>
                    <a:pt x="1334" y="1691"/>
                  </a:lnTo>
                  <a:lnTo>
                    <a:pt x="1329" y="1721"/>
                  </a:lnTo>
                  <a:lnTo>
                    <a:pt x="1324" y="1749"/>
                  </a:lnTo>
                  <a:lnTo>
                    <a:pt x="1321" y="1780"/>
                  </a:lnTo>
                  <a:lnTo>
                    <a:pt x="1318" y="1810"/>
                  </a:lnTo>
                  <a:lnTo>
                    <a:pt x="1317" y="1841"/>
                  </a:lnTo>
                  <a:lnTo>
                    <a:pt x="1316" y="1872"/>
                  </a:lnTo>
                  <a:lnTo>
                    <a:pt x="1316" y="2118"/>
                  </a:lnTo>
                  <a:lnTo>
                    <a:pt x="1317" y="2156"/>
                  </a:lnTo>
                  <a:lnTo>
                    <a:pt x="1320" y="2193"/>
                  </a:lnTo>
                  <a:lnTo>
                    <a:pt x="1323" y="2229"/>
                  </a:lnTo>
                  <a:lnTo>
                    <a:pt x="1328" y="2265"/>
                  </a:lnTo>
                  <a:lnTo>
                    <a:pt x="1334" y="2300"/>
                  </a:lnTo>
                  <a:lnTo>
                    <a:pt x="1341" y="2334"/>
                  </a:lnTo>
                  <a:lnTo>
                    <a:pt x="1350" y="2369"/>
                  </a:lnTo>
                  <a:lnTo>
                    <a:pt x="1361" y="2401"/>
                  </a:lnTo>
                  <a:lnTo>
                    <a:pt x="1372" y="2433"/>
                  </a:lnTo>
                  <a:lnTo>
                    <a:pt x="1385" y="2465"/>
                  </a:lnTo>
                  <a:lnTo>
                    <a:pt x="1398" y="2494"/>
                  </a:lnTo>
                  <a:lnTo>
                    <a:pt x="1412" y="2524"/>
                  </a:lnTo>
                  <a:lnTo>
                    <a:pt x="1428" y="2553"/>
                  </a:lnTo>
                  <a:lnTo>
                    <a:pt x="1445" y="2580"/>
                  </a:lnTo>
                  <a:lnTo>
                    <a:pt x="1462" y="2606"/>
                  </a:lnTo>
                  <a:lnTo>
                    <a:pt x="1482" y="2631"/>
                  </a:lnTo>
                  <a:lnTo>
                    <a:pt x="1501" y="2655"/>
                  </a:lnTo>
                  <a:lnTo>
                    <a:pt x="1522" y="2678"/>
                  </a:lnTo>
                  <a:lnTo>
                    <a:pt x="1542" y="2700"/>
                  </a:lnTo>
                  <a:lnTo>
                    <a:pt x="1565" y="2721"/>
                  </a:lnTo>
                  <a:lnTo>
                    <a:pt x="1588" y="2739"/>
                  </a:lnTo>
                  <a:lnTo>
                    <a:pt x="1612" y="2757"/>
                  </a:lnTo>
                  <a:lnTo>
                    <a:pt x="1636" y="2773"/>
                  </a:lnTo>
                  <a:lnTo>
                    <a:pt x="1661" y="2787"/>
                  </a:lnTo>
                  <a:lnTo>
                    <a:pt x="1686" y="2801"/>
                  </a:lnTo>
                  <a:lnTo>
                    <a:pt x="1713" y="2812"/>
                  </a:lnTo>
                  <a:lnTo>
                    <a:pt x="1739" y="2821"/>
                  </a:lnTo>
                  <a:lnTo>
                    <a:pt x="1766" y="2829"/>
                  </a:lnTo>
                  <a:lnTo>
                    <a:pt x="1795" y="2836"/>
                  </a:lnTo>
                  <a:lnTo>
                    <a:pt x="1822" y="2841"/>
                  </a:lnTo>
                  <a:lnTo>
                    <a:pt x="1851" y="2843"/>
                  </a:lnTo>
                  <a:lnTo>
                    <a:pt x="1881" y="2844"/>
                  </a:lnTo>
                  <a:lnTo>
                    <a:pt x="4338" y="2844"/>
                  </a:lnTo>
                  <a:lnTo>
                    <a:pt x="4367" y="2843"/>
                  </a:lnTo>
                  <a:lnTo>
                    <a:pt x="4395" y="2841"/>
                  </a:lnTo>
                  <a:lnTo>
                    <a:pt x="4424" y="2836"/>
                  </a:lnTo>
                  <a:lnTo>
                    <a:pt x="4452" y="2829"/>
                  </a:lnTo>
                  <a:lnTo>
                    <a:pt x="4479" y="2821"/>
                  </a:lnTo>
                  <a:lnTo>
                    <a:pt x="4506" y="2812"/>
                  </a:lnTo>
                  <a:lnTo>
                    <a:pt x="4532" y="2801"/>
                  </a:lnTo>
                  <a:lnTo>
                    <a:pt x="4558" y="2787"/>
                  </a:lnTo>
                  <a:lnTo>
                    <a:pt x="4583" y="2773"/>
                  </a:lnTo>
                  <a:lnTo>
                    <a:pt x="4608" y="2757"/>
                  </a:lnTo>
                  <a:lnTo>
                    <a:pt x="4631" y="2739"/>
                  </a:lnTo>
                  <a:lnTo>
                    <a:pt x="4654" y="2721"/>
                  </a:lnTo>
                  <a:lnTo>
                    <a:pt x="4676" y="2700"/>
                  </a:lnTo>
                  <a:lnTo>
                    <a:pt x="4698" y="2678"/>
                  </a:lnTo>
                  <a:lnTo>
                    <a:pt x="4718" y="2655"/>
                  </a:lnTo>
                  <a:lnTo>
                    <a:pt x="4738" y="2631"/>
                  </a:lnTo>
                  <a:lnTo>
                    <a:pt x="4756" y="2606"/>
                  </a:lnTo>
                  <a:lnTo>
                    <a:pt x="4775" y="2580"/>
                  </a:lnTo>
                  <a:lnTo>
                    <a:pt x="4791" y="2553"/>
                  </a:lnTo>
                  <a:lnTo>
                    <a:pt x="4807" y="2524"/>
                  </a:lnTo>
                  <a:lnTo>
                    <a:pt x="4821" y="2494"/>
                  </a:lnTo>
                  <a:lnTo>
                    <a:pt x="4835" y="2465"/>
                  </a:lnTo>
                  <a:lnTo>
                    <a:pt x="4848" y="2433"/>
                  </a:lnTo>
                  <a:lnTo>
                    <a:pt x="4859" y="2401"/>
                  </a:lnTo>
                  <a:lnTo>
                    <a:pt x="4869" y="2369"/>
                  </a:lnTo>
                  <a:lnTo>
                    <a:pt x="4877" y="2334"/>
                  </a:lnTo>
                  <a:lnTo>
                    <a:pt x="4885" y="2300"/>
                  </a:lnTo>
                  <a:lnTo>
                    <a:pt x="4892" y="2265"/>
                  </a:lnTo>
                  <a:lnTo>
                    <a:pt x="4897" y="2229"/>
                  </a:lnTo>
                  <a:lnTo>
                    <a:pt x="4900" y="2193"/>
                  </a:lnTo>
                  <a:lnTo>
                    <a:pt x="4903" y="2156"/>
                  </a:lnTo>
                  <a:lnTo>
                    <a:pt x="4904" y="2118"/>
                  </a:lnTo>
                  <a:lnTo>
                    <a:pt x="4904" y="1872"/>
                  </a:lnTo>
                  <a:lnTo>
                    <a:pt x="4903" y="1829"/>
                  </a:lnTo>
                  <a:lnTo>
                    <a:pt x="4899" y="1788"/>
                  </a:lnTo>
                  <a:lnTo>
                    <a:pt x="4895" y="1747"/>
                  </a:lnTo>
                  <a:lnTo>
                    <a:pt x="4889" y="1707"/>
                  </a:lnTo>
                  <a:lnTo>
                    <a:pt x="4880" y="1667"/>
                  </a:lnTo>
                  <a:lnTo>
                    <a:pt x="4871" y="1629"/>
                  </a:lnTo>
                  <a:lnTo>
                    <a:pt x="4859" y="1592"/>
                  </a:lnTo>
                  <a:lnTo>
                    <a:pt x="4845" y="1556"/>
                  </a:lnTo>
                  <a:lnTo>
                    <a:pt x="4832" y="1521"/>
                  </a:lnTo>
                  <a:lnTo>
                    <a:pt x="4816" y="1486"/>
                  </a:lnTo>
                  <a:lnTo>
                    <a:pt x="4799" y="1453"/>
                  </a:lnTo>
                  <a:lnTo>
                    <a:pt x="4779" y="1422"/>
                  </a:lnTo>
                  <a:lnTo>
                    <a:pt x="4760" y="1393"/>
                  </a:lnTo>
                  <a:lnTo>
                    <a:pt x="4738" y="1363"/>
                  </a:lnTo>
                  <a:lnTo>
                    <a:pt x="4716" y="1337"/>
                  </a:lnTo>
                  <a:lnTo>
                    <a:pt x="4692" y="1311"/>
                  </a:lnTo>
                  <a:lnTo>
                    <a:pt x="5124" y="1311"/>
                  </a:lnTo>
                  <a:lnTo>
                    <a:pt x="5132" y="1324"/>
                  </a:lnTo>
                  <a:lnTo>
                    <a:pt x="5141" y="1336"/>
                  </a:lnTo>
                  <a:lnTo>
                    <a:pt x="5153" y="1347"/>
                  </a:lnTo>
                  <a:lnTo>
                    <a:pt x="5165" y="1356"/>
                  </a:lnTo>
                  <a:lnTo>
                    <a:pt x="5179" y="1363"/>
                  </a:lnTo>
                  <a:lnTo>
                    <a:pt x="5193" y="1369"/>
                  </a:lnTo>
                  <a:lnTo>
                    <a:pt x="5209" y="1372"/>
                  </a:lnTo>
                  <a:lnTo>
                    <a:pt x="5225" y="1373"/>
                  </a:lnTo>
                  <a:lnTo>
                    <a:pt x="5241" y="1372"/>
                  </a:lnTo>
                  <a:lnTo>
                    <a:pt x="5257" y="1369"/>
                  </a:lnTo>
                  <a:lnTo>
                    <a:pt x="5272" y="1363"/>
                  </a:lnTo>
                  <a:lnTo>
                    <a:pt x="5285" y="1356"/>
                  </a:lnTo>
                  <a:lnTo>
                    <a:pt x="5297" y="1347"/>
                  </a:lnTo>
                  <a:lnTo>
                    <a:pt x="5308" y="1336"/>
                  </a:lnTo>
                  <a:lnTo>
                    <a:pt x="5317" y="1324"/>
                  </a:lnTo>
                  <a:lnTo>
                    <a:pt x="5325" y="1311"/>
                  </a:lnTo>
                  <a:lnTo>
                    <a:pt x="5526" y="1311"/>
                  </a:lnTo>
                  <a:lnTo>
                    <a:pt x="5534" y="1322"/>
                  </a:lnTo>
                  <a:lnTo>
                    <a:pt x="5545" y="1332"/>
                  </a:lnTo>
                  <a:lnTo>
                    <a:pt x="5554" y="1341"/>
                  </a:lnTo>
                  <a:lnTo>
                    <a:pt x="5564" y="1352"/>
                  </a:lnTo>
                  <a:lnTo>
                    <a:pt x="5576" y="1360"/>
                  </a:lnTo>
                  <a:lnTo>
                    <a:pt x="5587" y="1368"/>
                  </a:lnTo>
                  <a:lnTo>
                    <a:pt x="5598" y="1376"/>
                  </a:lnTo>
                  <a:lnTo>
                    <a:pt x="5611" y="1383"/>
                  </a:lnTo>
                  <a:lnTo>
                    <a:pt x="5624" y="1388"/>
                  </a:lnTo>
                  <a:lnTo>
                    <a:pt x="5637" y="1394"/>
                  </a:lnTo>
                  <a:lnTo>
                    <a:pt x="5650" y="1399"/>
                  </a:lnTo>
                  <a:lnTo>
                    <a:pt x="5664" y="1402"/>
                  </a:lnTo>
                  <a:lnTo>
                    <a:pt x="5678" y="1405"/>
                  </a:lnTo>
                  <a:lnTo>
                    <a:pt x="5692" y="1408"/>
                  </a:lnTo>
                  <a:lnTo>
                    <a:pt x="5707" y="1409"/>
                  </a:lnTo>
                  <a:lnTo>
                    <a:pt x="5722" y="1410"/>
                  </a:lnTo>
                  <a:lnTo>
                    <a:pt x="5722" y="917"/>
                  </a:lnTo>
                  <a:lnTo>
                    <a:pt x="5709" y="919"/>
                  </a:lnTo>
                  <a:lnTo>
                    <a:pt x="5696" y="920"/>
                  </a:lnTo>
                  <a:lnTo>
                    <a:pt x="5683" y="921"/>
                  </a:lnTo>
                  <a:lnTo>
                    <a:pt x="5669" y="924"/>
                  </a:lnTo>
                  <a:lnTo>
                    <a:pt x="5657" y="927"/>
                  </a:lnTo>
                  <a:lnTo>
                    <a:pt x="5645" y="931"/>
                  </a:lnTo>
                  <a:lnTo>
                    <a:pt x="5621" y="940"/>
                  </a:lnTo>
                  <a:lnTo>
                    <a:pt x="5598" y="952"/>
                  </a:lnTo>
                  <a:lnTo>
                    <a:pt x="5578" y="965"/>
                  </a:lnTo>
                  <a:lnTo>
                    <a:pt x="5558" y="981"/>
                  </a:lnTo>
                  <a:lnTo>
                    <a:pt x="5540" y="1000"/>
                  </a:lnTo>
                  <a:close/>
                  <a:moveTo>
                    <a:pt x="4609" y="2052"/>
                  </a:moveTo>
                  <a:lnTo>
                    <a:pt x="4609" y="2052"/>
                  </a:lnTo>
                  <a:lnTo>
                    <a:pt x="4609" y="2080"/>
                  </a:lnTo>
                  <a:lnTo>
                    <a:pt x="4607" y="2106"/>
                  </a:lnTo>
                  <a:lnTo>
                    <a:pt x="4603" y="2132"/>
                  </a:lnTo>
                  <a:lnTo>
                    <a:pt x="4600" y="2158"/>
                  </a:lnTo>
                  <a:lnTo>
                    <a:pt x="4594" y="2184"/>
                  </a:lnTo>
                  <a:lnTo>
                    <a:pt x="4587" y="2209"/>
                  </a:lnTo>
                  <a:lnTo>
                    <a:pt x="4580" y="2233"/>
                  </a:lnTo>
                  <a:lnTo>
                    <a:pt x="4571" y="2257"/>
                  </a:lnTo>
                  <a:lnTo>
                    <a:pt x="4562" y="2281"/>
                  </a:lnTo>
                  <a:lnTo>
                    <a:pt x="4551" y="2303"/>
                  </a:lnTo>
                  <a:lnTo>
                    <a:pt x="4539" y="2325"/>
                  </a:lnTo>
                  <a:lnTo>
                    <a:pt x="4527" y="2347"/>
                  </a:lnTo>
                  <a:lnTo>
                    <a:pt x="4514" y="2367"/>
                  </a:lnTo>
                  <a:lnTo>
                    <a:pt x="4499" y="2387"/>
                  </a:lnTo>
                  <a:lnTo>
                    <a:pt x="4484" y="2406"/>
                  </a:lnTo>
                  <a:lnTo>
                    <a:pt x="4468" y="2425"/>
                  </a:lnTo>
                  <a:lnTo>
                    <a:pt x="4451" y="2442"/>
                  </a:lnTo>
                  <a:lnTo>
                    <a:pt x="4434" y="2459"/>
                  </a:lnTo>
                  <a:lnTo>
                    <a:pt x="4416" y="2474"/>
                  </a:lnTo>
                  <a:lnTo>
                    <a:pt x="4398" y="2489"/>
                  </a:lnTo>
                  <a:lnTo>
                    <a:pt x="4378" y="2502"/>
                  </a:lnTo>
                  <a:lnTo>
                    <a:pt x="4358" y="2515"/>
                  </a:lnTo>
                  <a:lnTo>
                    <a:pt x="4337" y="2526"/>
                  </a:lnTo>
                  <a:lnTo>
                    <a:pt x="4315" y="2538"/>
                  </a:lnTo>
                  <a:lnTo>
                    <a:pt x="4294" y="2547"/>
                  </a:lnTo>
                  <a:lnTo>
                    <a:pt x="4272" y="2555"/>
                  </a:lnTo>
                  <a:lnTo>
                    <a:pt x="4249" y="2562"/>
                  </a:lnTo>
                  <a:lnTo>
                    <a:pt x="4225" y="2567"/>
                  </a:lnTo>
                  <a:lnTo>
                    <a:pt x="4202" y="2572"/>
                  </a:lnTo>
                  <a:lnTo>
                    <a:pt x="4178" y="2575"/>
                  </a:lnTo>
                  <a:lnTo>
                    <a:pt x="4153" y="2578"/>
                  </a:lnTo>
                  <a:lnTo>
                    <a:pt x="4129" y="2579"/>
                  </a:lnTo>
                  <a:lnTo>
                    <a:pt x="2076" y="2579"/>
                  </a:lnTo>
                  <a:lnTo>
                    <a:pt x="2051" y="2578"/>
                  </a:lnTo>
                  <a:lnTo>
                    <a:pt x="2027" y="2575"/>
                  </a:lnTo>
                  <a:lnTo>
                    <a:pt x="2003" y="2572"/>
                  </a:lnTo>
                  <a:lnTo>
                    <a:pt x="1979" y="2567"/>
                  </a:lnTo>
                  <a:lnTo>
                    <a:pt x="1956" y="2562"/>
                  </a:lnTo>
                  <a:lnTo>
                    <a:pt x="1933" y="2555"/>
                  </a:lnTo>
                  <a:lnTo>
                    <a:pt x="1910" y="2547"/>
                  </a:lnTo>
                  <a:lnTo>
                    <a:pt x="1889" y="2538"/>
                  </a:lnTo>
                  <a:lnTo>
                    <a:pt x="1868" y="2526"/>
                  </a:lnTo>
                  <a:lnTo>
                    <a:pt x="1846" y="2515"/>
                  </a:lnTo>
                  <a:lnTo>
                    <a:pt x="1827" y="2502"/>
                  </a:lnTo>
                  <a:lnTo>
                    <a:pt x="1807" y="2489"/>
                  </a:lnTo>
                  <a:lnTo>
                    <a:pt x="1788" y="2474"/>
                  </a:lnTo>
                  <a:lnTo>
                    <a:pt x="1770" y="2459"/>
                  </a:lnTo>
                  <a:lnTo>
                    <a:pt x="1753" y="2442"/>
                  </a:lnTo>
                  <a:lnTo>
                    <a:pt x="1737" y="2425"/>
                  </a:lnTo>
                  <a:lnTo>
                    <a:pt x="1721" y="2406"/>
                  </a:lnTo>
                  <a:lnTo>
                    <a:pt x="1705" y="2387"/>
                  </a:lnTo>
                  <a:lnTo>
                    <a:pt x="1691" y="2367"/>
                  </a:lnTo>
                  <a:lnTo>
                    <a:pt x="1677" y="2347"/>
                  </a:lnTo>
                  <a:lnTo>
                    <a:pt x="1665" y="2325"/>
                  </a:lnTo>
                  <a:lnTo>
                    <a:pt x="1653" y="2303"/>
                  </a:lnTo>
                  <a:lnTo>
                    <a:pt x="1643" y="2281"/>
                  </a:lnTo>
                  <a:lnTo>
                    <a:pt x="1634" y="2257"/>
                  </a:lnTo>
                  <a:lnTo>
                    <a:pt x="1625" y="2233"/>
                  </a:lnTo>
                  <a:lnTo>
                    <a:pt x="1617" y="2209"/>
                  </a:lnTo>
                  <a:lnTo>
                    <a:pt x="1611" y="2184"/>
                  </a:lnTo>
                  <a:lnTo>
                    <a:pt x="1605" y="2158"/>
                  </a:lnTo>
                  <a:lnTo>
                    <a:pt x="1601" y="2132"/>
                  </a:lnTo>
                  <a:lnTo>
                    <a:pt x="1598" y="2106"/>
                  </a:lnTo>
                  <a:lnTo>
                    <a:pt x="1596" y="2080"/>
                  </a:lnTo>
                  <a:lnTo>
                    <a:pt x="1596" y="2052"/>
                  </a:lnTo>
                  <a:lnTo>
                    <a:pt x="1596" y="1873"/>
                  </a:lnTo>
                  <a:lnTo>
                    <a:pt x="1596" y="1846"/>
                  </a:lnTo>
                  <a:lnTo>
                    <a:pt x="1598" y="1819"/>
                  </a:lnTo>
                  <a:lnTo>
                    <a:pt x="1601" y="1793"/>
                  </a:lnTo>
                  <a:lnTo>
                    <a:pt x="1605" y="1766"/>
                  </a:lnTo>
                  <a:lnTo>
                    <a:pt x="1611" y="1741"/>
                  </a:lnTo>
                  <a:lnTo>
                    <a:pt x="1617" y="1716"/>
                  </a:lnTo>
                  <a:lnTo>
                    <a:pt x="1625" y="1692"/>
                  </a:lnTo>
                  <a:lnTo>
                    <a:pt x="1634" y="1668"/>
                  </a:lnTo>
                  <a:lnTo>
                    <a:pt x="1643" y="1645"/>
                  </a:lnTo>
                  <a:lnTo>
                    <a:pt x="1653" y="1622"/>
                  </a:lnTo>
                  <a:lnTo>
                    <a:pt x="1665" y="1600"/>
                  </a:lnTo>
                  <a:lnTo>
                    <a:pt x="1677" y="1579"/>
                  </a:lnTo>
                  <a:lnTo>
                    <a:pt x="1691" y="1558"/>
                  </a:lnTo>
                  <a:lnTo>
                    <a:pt x="1705" y="1538"/>
                  </a:lnTo>
                  <a:lnTo>
                    <a:pt x="1721" y="1518"/>
                  </a:lnTo>
                  <a:lnTo>
                    <a:pt x="1737" y="1500"/>
                  </a:lnTo>
                  <a:lnTo>
                    <a:pt x="1753" y="1483"/>
                  </a:lnTo>
                  <a:lnTo>
                    <a:pt x="1770" y="1467"/>
                  </a:lnTo>
                  <a:lnTo>
                    <a:pt x="1788" y="1451"/>
                  </a:lnTo>
                  <a:lnTo>
                    <a:pt x="1807" y="1436"/>
                  </a:lnTo>
                  <a:lnTo>
                    <a:pt x="1827" y="1422"/>
                  </a:lnTo>
                  <a:lnTo>
                    <a:pt x="1846" y="1410"/>
                  </a:lnTo>
                  <a:lnTo>
                    <a:pt x="1868" y="1399"/>
                  </a:lnTo>
                  <a:lnTo>
                    <a:pt x="1889" y="1388"/>
                  </a:lnTo>
                  <a:lnTo>
                    <a:pt x="1910" y="1378"/>
                  </a:lnTo>
                  <a:lnTo>
                    <a:pt x="1933" y="1370"/>
                  </a:lnTo>
                  <a:lnTo>
                    <a:pt x="1956" y="1363"/>
                  </a:lnTo>
                  <a:lnTo>
                    <a:pt x="1979" y="1357"/>
                  </a:lnTo>
                  <a:lnTo>
                    <a:pt x="2003" y="1353"/>
                  </a:lnTo>
                  <a:lnTo>
                    <a:pt x="2027" y="1349"/>
                  </a:lnTo>
                  <a:lnTo>
                    <a:pt x="2051" y="1347"/>
                  </a:lnTo>
                  <a:lnTo>
                    <a:pt x="2076" y="1346"/>
                  </a:lnTo>
                  <a:lnTo>
                    <a:pt x="2623" y="1346"/>
                  </a:lnTo>
                  <a:lnTo>
                    <a:pt x="2623" y="1862"/>
                  </a:lnTo>
                  <a:lnTo>
                    <a:pt x="2909" y="1862"/>
                  </a:lnTo>
                  <a:lnTo>
                    <a:pt x="2909" y="1346"/>
                  </a:lnTo>
                  <a:lnTo>
                    <a:pt x="3049" y="1346"/>
                  </a:lnTo>
                  <a:lnTo>
                    <a:pt x="3049" y="1862"/>
                  </a:lnTo>
                  <a:lnTo>
                    <a:pt x="3335" y="1862"/>
                  </a:lnTo>
                  <a:lnTo>
                    <a:pt x="3335" y="1346"/>
                  </a:lnTo>
                  <a:lnTo>
                    <a:pt x="3476" y="1346"/>
                  </a:lnTo>
                  <a:lnTo>
                    <a:pt x="3476" y="1862"/>
                  </a:lnTo>
                  <a:lnTo>
                    <a:pt x="3761" y="1862"/>
                  </a:lnTo>
                  <a:lnTo>
                    <a:pt x="3761" y="1346"/>
                  </a:lnTo>
                  <a:lnTo>
                    <a:pt x="3902" y="1346"/>
                  </a:lnTo>
                  <a:lnTo>
                    <a:pt x="3902" y="1862"/>
                  </a:lnTo>
                  <a:lnTo>
                    <a:pt x="4187" y="1862"/>
                  </a:lnTo>
                  <a:lnTo>
                    <a:pt x="4187" y="1353"/>
                  </a:lnTo>
                  <a:lnTo>
                    <a:pt x="4209" y="1356"/>
                  </a:lnTo>
                  <a:lnTo>
                    <a:pt x="4231" y="1361"/>
                  </a:lnTo>
                  <a:lnTo>
                    <a:pt x="4252" y="1367"/>
                  </a:lnTo>
                  <a:lnTo>
                    <a:pt x="4274" y="1373"/>
                  </a:lnTo>
                  <a:lnTo>
                    <a:pt x="4295" y="1381"/>
                  </a:lnTo>
                  <a:lnTo>
                    <a:pt x="4314" y="1389"/>
                  </a:lnTo>
                  <a:lnTo>
                    <a:pt x="4335" y="1400"/>
                  </a:lnTo>
                  <a:lnTo>
                    <a:pt x="4353" y="1410"/>
                  </a:lnTo>
                  <a:lnTo>
                    <a:pt x="4372" y="1421"/>
                  </a:lnTo>
                  <a:lnTo>
                    <a:pt x="4391" y="1434"/>
                  </a:lnTo>
                  <a:lnTo>
                    <a:pt x="4408" y="1446"/>
                  </a:lnTo>
                  <a:lnTo>
                    <a:pt x="4425" y="1460"/>
                  </a:lnTo>
                  <a:lnTo>
                    <a:pt x="4442" y="1475"/>
                  </a:lnTo>
                  <a:lnTo>
                    <a:pt x="4457" y="1491"/>
                  </a:lnTo>
                  <a:lnTo>
                    <a:pt x="4473" y="1507"/>
                  </a:lnTo>
                  <a:lnTo>
                    <a:pt x="4488" y="1524"/>
                  </a:lnTo>
                  <a:lnTo>
                    <a:pt x="4502" y="1541"/>
                  </a:lnTo>
                  <a:lnTo>
                    <a:pt x="4514" y="1560"/>
                  </a:lnTo>
                  <a:lnTo>
                    <a:pt x="4527" y="1579"/>
                  </a:lnTo>
                  <a:lnTo>
                    <a:pt x="4538" y="1598"/>
                  </a:lnTo>
                  <a:lnTo>
                    <a:pt x="4550" y="1619"/>
                  </a:lnTo>
                  <a:lnTo>
                    <a:pt x="4559" y="1640"/>
                  </a:lnTo>
                  <a:lnTo>
                    <a:pt x="4568" y="1661"/>
                  </a:lnTo>
                  <a:lnTo>
                    <a:pt x="4577" y="1683"/>
                  </a:lnTo>
                  <a:lnTo>
                    <a:pt x="4584" y="1705"/>
                  </a:lnTo>
                  <a:lnTo>
                    <a:pt x="4591" y="1728"/>
                  </a:lnTo>
                  <a:lnTo>
                    <a:pt x="4596" y="1752"/>
                  </a:lnTo>
                  <a:lnTo>
                    <a:pt x="4601" y="1774"/>
                  </a:lnTo>
                  <a:lnTo>
                    <a:pt x="4604" y="1798"/>
                  </a:lnTo>
                  <a:lnTo>
                    <a:pt x="4607" y="1824"/>
                  </a:lnTo>
                  <a:lnTo>
                    <a:pt x="4609" y="1848"/>
                  </a:lnTo>
                  <a:lnTo>
                    <a:pt x="4609" y="1873"/>
                  </a:lnTo>
                  <a:lnTo>
                    <a:pt x="4609" y="2052"/>
                  </a:lnTo>
                  <a:close/>
                </a:path>
              </a:pathLst>
            </a:custGeom>
            <a:solidFill>
              <a:srgbClr val="6B6C6D"/>
            </a:solidFill>
            <a:ln w="12700"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013">
                <a:solidFill>
                  <a:srgbClr val="6B6C6D"/>
                </a:solidFill>
              </a:endParaRPr>
            </a:p>
          </p:txBody>
        </p:sp>
        <p:sp>
          <p:nvSpPr>
            <p:cNvPr id="17" name="Subtitle 2">
              <a:extLst>
                <a:ext uri="{FF2B5EF4-FFF2-40B4-BE49-F238E27FC236}">
                  <a16:creationId xmlns:a16="http://schemas.microsoft.com/office/drawing/2014/main" id="{1429E4A9-A8BC-4D7E-BFB9-32F96DA3CF3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514499" y="4972727"/>
              <a:ext cx="2750331" cy="735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08745" tIns="54373" rIns="108745" bIns="54373">
              <a:spAutoFit/>
            </a:bodyPr>
            <a:lstStyle>
              <a:lvl1pPr defTabSz="1087438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  <a:ea typeface="宋体" charset="0"/>
                </a:defRPr>
              </a:lvl1pPr>
              <a:lvl2pPr marL="1087438" indent="-285750" defTabSz="1087438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  <a:ea typeface="宋体" charset="0"/>
                </a:defRPr>
              </a:lvl2pPr>
              <a:lvl3pPr marL="2174875" indent="-228600" defTabSz="1087438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宋体" charset="0"/>
                </a:defRPr>
              </a:lvl3pPr>
              <a:lvl4pPr marL="3262313" indent="-228600" defTabSz="1087438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4pPr>
              <a:lvl5pPr marL="4349750" indent="-228600" defTabSz="1087438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5pPr>
              <a:lvl6pPr marL="4806950" indent="-228600" defTabSz="10874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6pPr>
              <a:lvl7pPr marL="5264150" indent="-228600" defTabSz="10874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7pPr>
              <a:lvl8pPr marL="5721350" indent="-228600" defTabSz="10874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8pPr>
              <a:lvl9pPr marL="6178550" indent="-228600" defTabSz="1087438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宋体" charset="0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buFontTx/>
                <a:buNone/>
              </a:pPr>
              <a:r>
                <a:rPr lang="zh-CN" altLang="en-US" sz="900" b="1" dirty="0">
                  <a:solidFill>
                    <a:srgbClr val="6B6C6D"/>
                  </a:solidFill>
                  <a:latin typeface="微软雅黑" charset="0"/>
                  <a:ea typeface="微软雅黑" charset="0"/>
                  <a:cs typeface="Lantinghei SC Demibold" charset="-122"/>
                  <a:sym typeface="时尚中黑简体" charset="0"/>
                </a:rPr>
                <a:t>输入你的标题</a:t>
              </a:r>
            </a:p>
            <a:p>
              <a:pPr algn="ctr" eaLnBrk="1" hangingPunct="1">
                <a:lnSpc>
                  <a:spcPct val="120000"/>
                </a:lnSpc>
                <a:buFontTx/>
                <a:buNone/>
              </a:pPr>
              <a:r>
                <a:rPr lang="zh-CN" altLang="en-US" sz="800" dirty="0">
                  <a:solidFill>
                    <a:srgbClr val="6B6C6D"/>
                  </a:solidFill>
                  <a:latin typeface="微软雅黑" charset="0"/>
                  <a:ea typeface="微软雅黑" charset="0"/>
                  <a:cs typeface="Lantinghei SC Demibold" charset="-122"/>
                </a:rPr>
                <a:t>根据你所需的内容输入你想要的文本</a:t>
              </a:r>
            </a:p>
            <a:p>
              <a:pPr algn="ctr" eaLnBrk="1" hangingPunct="1">
                <a:lnSpc>
                  <a:spcPct val="120000"/>
                </a:lnSpc>
                <a:buFontTx/>
                <a:buNone/>
              </a:pPr>
              <a:r>
                <a:rPr lang="zh-CN" altLang="en-US" sz="800" dirty="0">
                  <a:solidFill>
                    <a:srgbClr val="6B6C6D"/>
                  </a:solidFill>
                  <a:latin typeface="微软雅黑" charset="0"/>
                  <a:ea typeface="微软雅黑" charset="0"/>
                  <a:cs typeface="Open Sans Light" charset="0"/>
                </a:rPr>
                <a:t>点击输入本栏的具体文字，简明扼要的说明分项内容，此为概念图解，请根据您的具体内容酌情修改。</a:t>
              </a:r>
              <a:endParaRPr lang="en-US" altLang="zh-CN" sz="800" dirty="0">
                <a:solidFill>
                  <a:srgbClr val="6B6C6D"/>
                </a:solidFill>
                <a:latin typeface="微软雅黑" charset="0"/>
                <a:ea typeface="微软雅黑" charset="0"/>
                <a:cs typeface="Open Sans Light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75082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0">
            <a:extLst>
              <a:ext uri="{FF2B5EF4-FFF2-40B4-BE49-F238E27FC236}">
                <a16:creationId xmlns:a16="http://schemas.microsoft.com/office/drawing/2014/main" id="{0CD9B536-9D5D-48F0-B4D5-31C7FCEE2C5B}"/>
              </a:ext>
            </a:extLst>
          </p:cNvPr>
          <p:cNvSpPr>
            <a:spLocks/>
          </p:cNvSpPr>
          <p:nvPr/>
        </p:nvSpPr>
        <p:spPr bwMode="auto">
          <a:xfrm>
            <a:off x="5398629" y="2683672"/>
            <a:ext cx="993941" cy="165096"/>
          </a:xfrm>
          <a:custGeom>
            <a:avLst/>
            <a:gdLst>
              <a:gd name="T0" fmla="*/ 0 w 295"/>
              <a:gd name="T1" fmla="*/ 0 h 49"/>
              <a:gd name="T2" fmla="*/ 206 w 295"/>
              <a:gd name="T3" fmla="*/ 0 h 49"/>
              <a:gd name="T4" fmla="*/ 295 w 295"/>
              <a:gd name="T5" fmla="*/ 49 h 49"/>
              <a:gd name="T6" fmla="*/ 90 w 295"/>
              <a:gd name="T7" fmla="*/ 49 h 49"/>
              <a:gd name="T8" fmla="*/ 0 w 295"/>
              <a:gd name="T9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5" h="49">
                <a:moveTo>
                  <a:pt x="0" y="0"/>
                </a:moveTo>
                <a:lnTo>
                  <a:pt x="206" y="0"/>
                </a:lnTo>
                <a:lnTo>
                  <a:pt x="295" y="49"/>
                </a:lnTo>
                <a:lnTo>
                  <a:pt x="90" y="49"/>
                </a:lnTo>
                <a:lnTo>
                  <a:pt x="0" y="0"/>
                </a:lnTo>
                <a:close/>
              </a:path>
            </a:pathLst>
          </a:custGeom>
          <a:solidFill>
            <a:srgbClr val="BABEBD"/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3" name="Freeform 11">
            <a:extLst>
              <a:ext uri="{FF2B5EF4-FFF2-40B4-BE49-F238E27FC236}">
                <a16:creationId xmlns:a16="http://schemas.microsoft.com/office/drawing/2014/main" id="{4D4C8094-D322-466C-96D2-155BE9D3A85D}"/>
              </a:ext>
            </a:extLst>
          </p:cNvPr>
          <p:cNvSpPr>
            <a:spLocks/>
          </p:cNvSpPr>
          <p:nvPr/>
        </p:nvSpPr>
        <p:spPr bwMode="auto">
          <a:xfrm>
            <a:off x="5088654" y="3216021"/>
            <a:ext cx="1617258" cy="168464"/>
          </a:xfrm>
          <a:custGeom>
            <a:avLst/>
            <a:gdLst>
              <a:gd name="T0" fmla="*/ 0 w 480"/>
              <a:gd name="T1" fmla="*/ 0 h 50"/>
              <a:gd name="T2" fmla="*/ 333 w 480"/>
              <a:gd name="T3" fmla="*/ 0 h 50"/>
              <a:gd name="T4" fmla="*/ 480 w 480"/>
              <a:gd name="T5" fmla="*/ 50 h 50"/>
              <a:gd name="T6" fmla="*/ 146 w 480"/>
              <a:gd name="T7" fmla="*/ 50 h 50"/>
              <a:gd name="T8" fmla="*/ 0 w 480"/>
              <a:gd name="T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0" h="50">
                <a:moveTo>
                  <a:pt x="0" y="0"/>
                </a:moveTo>
                <a:lnTo>
                  <a:pt x="333" y="0"/>
                </a:lnTo>
                <a:lnTo>
                  <a:pt x="480" y="50"/>
                </a:lnTo>
                <a:lnTo>
                  <a:pt x="146" y="50"/>
                </a:lnTo>
                <a:lnTo>
                  <a:pt x="0" y="0"/>
                </a:lnTo>
                <a:close/>
              </a:path>
            </a:pathLst>
          </a:custGeom>
          <a:solidFill>
            <a:srgbClr val="BABEBD"/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4" name="Freeform 12">
            <a:extLst>
              <a:ext uri="{FF2B5EF4-FFF2-40B4-BE49-F238E27FC236}">
                <a16:creationId xmlns:a16="http://schemas.microsoft.com/office/drawing/2014/main" id="{80B4F8A1-6D64-4E0D-AE8F-D5E1C78410D4}"/>
              </a:ext>
            </a:extLst>
          </p:cNvPr>
          <p:cNvSpPr>
            <a:spLocks/>
          </p:cNvSpPr>
          <p:nvPr/>
        </p:nvSpPr>
        <p:spPr bwMode="auto">
          <a:xfrm>
            <a:off x="4785420" y="3748369"/>
            <a:ext cx="2230468" cy="168464"/>
          </a:xfrm>
          <a:custGeom>
            <a:avLst/>
            <a:gdLst>
              <a:gd name="T0" fmla="*/ 0 w 662"/>
              <a:gd name="T1" fmla="*/ 0 h 50"/>
              <a:gd name="T2" fmla="*/ 461 w 662"/>
              <a:gd name="T3" fmla="*/ 0 h 50"/>
              <a:gd name="T4" fmla="*/ 662 w 662"/>
              <a:gd name="T5" fmla="*/ 50 h 50"/>
              <a:gd name="T6" fmla="*/ 201 w 662"/>
              <a:gd name="T7" fmla="*/ 50 h 50"/>
              <a:gd name="T8" fmla="*/ 0 w 662"/>
              <a:gd name="T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2" h="50">
                <a:moveTo>
                  <a:pt x="0" y="0"/>
                </a:moveTo>
                <a:lnTo>
                  <a:pt x="461" y="0"/>
                </a:lnTo>
                <a:lnTo>
                  <a:pt x="662" y="50"/>
                </a:lnTo>
                <a:lnTo>
                  <a:pt x="201" y="50"/>
                </a:lnTo>
                <a:lnTo>
                  <a:pt x="0" y="0"/>
                </a:lnTo>
                <a:close/>
              </a:path>
            </a:pathLst>
          </a:custGeom>
          <a:solidFill>
            <a:srgbClr val="BABEBD"/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5" name="TextBox 16">
            <a:extLst>
              <a:ext uri="{FF2B5EF4-FFF2-40B4-BE49-F238E27FC236}">
                <a16:creationId xmlns:a16="http://schemas.microsoft.com/office/drawing/2014/main" id="{9EF65BE4-133C-42FE-8A95-FE535DAE21D3}"/>
              </a:ext>
            </a:extLst>
          </p:cNvPr>
          <p:cNvSpPr txBox="1"/>
          <p:nvPr/>
        </p:nvSpPr>
        <p:spPr>
          <a:xfrm>
            <a:off x="7371793" y="3969670"/>
            <a:ext cx="2427966" cy="5424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7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您的内容打在这里，或者通过复制您的文本后，在此框中选择粘贴，并选择只保留文字。您的内容打在这里，或者通过复制您的文本后，在此框中选择粘贴。</a:t>
            </a:r>
          </a:p>
        </p:txBody>
      </p:sp>
      <p:sp>
        <p:nvSpPr>
          <p:cNvPr id="6" name="TextBox 17">
            <a:extLst>
              <a:ext uri="{FF2B5EF4-FFF2-40B4-BE49-F238E27FC236}">
                <a16:creationId xmlns:a16="http://schemas.microsoft.com/office/drawing/2014/main" id="{9DAF133F-6C35-4B0E-B7F3-255E3433A655}"/>
              </a:ext>
            </a:extLst>
          </p:cNvPr>
          <p:cNvSpPr txBox="1"/>
          <p:nvPr/>
        </p:nvSpPr>
        <p:spPr>
          <a:xfrm>
            <a:off x="2215331" y="3300252"/>
            <a:ext cx="2510168" cy="5424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7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您的内容打在这里，或者通过复制您的文本后，在此框中选择粘贴，并选择只保留文字。您的内容打在这里，或者通过复制您的文本后，在此框中选择粘贴。</a:t>
            </a:r>
          </a:p>
        </p:txBody>
      </p:sp>
      <p:sp>
        <p:nvSpPr>
          <p:cNvPr id="7" name="TextBox 18">
            <a:extLst>
              <a:ext uri="{FF2B5EF4-FFF2-40B4-BE49-F238E27FC236}">
                <a16:creationId xmlns:a16="http://schemas.microsoft.com/office/drawing/2014/main" id="{74975889-3E31-4E25-8460-256B8DE0F2E4}"/>
              </a:ext>
            </a:extLst>
          </p:cNvPr>
          <p:cNvSpPr txBox="1"/>
          <p:nvPr/>
        </p:nvSpPr>
        <p:spPr>
          <a:xfrm>
            <a:off x="6777727" y="2726965"/>
            <a:ext cx="2476175" cy="5424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7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您的内容打在这里，或者通过复制您的文本后，在此框中选择粘贴，并选择只保留文字。您的内容打在这里，或者通过复制您的文本后，在此框中选择粘贴。</a:t>
            </a:r>
          </a:p>
        </p:txBody>
      </p:sp>
      <p:sp>
        <p:nvSpPr>
          <p:cNvPr id="8" name="TextBox 19">
            <a:extLst>
              <a:ext uri="{FF2B5EF4-FFF2-40B4-BE49-F238E27FC236}">
                <a16:creationId xmlns:a16="http://schemas.microsoft.com/office/drawing/2014/main" id="{64DCE3C3-D599-4D91-A619-F6D2552B66C4}"/>
              </a:ext>
            </a:extLst>
          </p:cNvPr>
          <p:cNvSpPr txBox="1"/>
          <p:nvPr/>
        </p:nvSpPr>
        <p:spPr>
          <a:xfrm>
            <a:off x="2943302" y="2033148"/>
            <a:ext cx="2484275" cy="5424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75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您的内容打在这里，或者通过复制您的文本后，在此框中选择粘贴，并选择只保留文字。您的内容打在这里，或者通过复制您的文本后，在此框中选择粘贴。</a:t>
            </a:r>
          </a:p>
        </p:txBody>
      </p:sp>
      <p:sp>
        <p:nvSpPr>
          <p:cNvPr id="9" name="Freeform 6">
            <a:extLst>
              <a:ext uri="{FF2B5EF4-FFF2-40B4-BE49-F238E27FC236}">
                <a16:creationId xmlns:a16="http://schemas.microsoft.com/office/drawing/2014/main" id="{5D278F43-63D2-4794-9047-9302D030D250}"/>
              </a:ext>
            </a:extLst>
          </p:cNvPr>
          <p:cNvSpPr>
            <a:spLocks/>
          </p:cNvSpPr>
          <p:nvPr/>
        </p:nvSpPr>
        <p:spPr bwMode="auto">
          <a:xfrm>
            <a:off x="5398631" y="1901998"/>
            <a:ext cx="899600" cy="781675"/>
          </a:xfrm>
          <a:custGeom>
            <a:avLst/>
            <a:gdLst>
              <a:gd name="T0" fmla="*/ 0 w 267"/>
              <a:gd name="T1" fmla="*/ 232 h 232"/>
              <a:gd name="T2" fmla="*/ 135 w 267"/>
              <a:gd name="T3" fmla="*/ 0 h 232"/>
              <a:gd name="T4" fmla="*/ 267 w 267"/>
              <a:gd name="T5" fmla="*/ 232 h 232"/>
              <a:gd name="T6" fmla="*/ 0 w 267"/>
              <a:gd name="T7" fmla="*/ 23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7" h="232">
                <a:moveTo>
                  <a:pt x="0" y="232"/>
                </a:moveTo>
                <a:lnTo>
                  <a:pt x="135" y="0"/>
                </a:lnTo>
                <a:lnTo>
                  <a:pt x="267" y="232"/>
                </a:lnTo>
                <a:lnTo>
                  <a:pt x="0" y="232"/>
                </a:lnTo>
                <a:close/>
              </a:path>
            </a:pathLst>
          </a:custGeom>
          <a:solidFill>
            <a:srgbClr val="6B6C6D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最终目标</a:t>
            </a:r>
          </a:p>
        </p:txBody>
      </p:sp>
      <p:sp>
        <p:nvSpPr>
          <p:cNvPr id="10" name="Freeform 7">
            <a:extLst>
              <a:ext uri="{FF2B5EF4-FFF2-40B4-BE49-F238E27FC236}">
                <a16:creationId xmlns:a16="http://schemas.microsoft.com/office/drawing/2014/main" id="{623883CE-B40B-4A84-AE5A-8D83531C4D75}"/>
              </a:ext>
            </a:extLst>
          </p:cNvPr>
          <p:cNvSpPr>
            <a:spLocks/>
          </p:cNvSpPr>
          <p:nvPr/>
        </p:nvSpPr>
        <p:spPr bwMode="auto">
          <a:xfrm>
            <a:off x="5088654" y="2848770"/>
            <a:ext cx="1519550" cy="367253"/>
          </a:xfrm>
          <a:custGeom>
            <a:avLst/>
            <a:gdLst>
              <a:gd name="T0" fmla="*/ 0 w 451"/>
              <a:gd name="T1" fmla="*/ 109 h 109"/>
              <a:gd name="T2" fmla="*/ 64 w 451"/>
              <a:gd name="T3" fmla="*/ 0 h 109"/>
              <a:gd name="T4" fmla="*/ 387 w 451"/>
              <a:gd name="T5" fmla="*/ 0 h 109"/>
              <a:gd name="T6" fmla="*/ 451 w 451"/>
              <a:gd name="T7" fmla="*/ 109 h 109"/>
              <a:gd name="T8" fmla="*/ 0 w 451"/>
              <a:gd name="T9" fmla="*/ 109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1" h="109">
                <a:moveTo>
                  <a:pt x="0" y="109"/>
                </a:moveTo>
                <a:lnTo>
                  <a:pt x="64" y="0"/>
                </a:lnTo>
                <a:lnTo>
                  <a:pt x="387" y="0"/>
                </a:lnTo>
                <a:lnTo>
                  <a:pt x="451" y="109"/>
                </a:lnTo>
                <a:lnTo>
                  <a:pt x="0" y="109"/>
                </a:lnTo>
                <a:close/>
              </a:path>
            </a:pathLst>
          </a:custGeom>
          <a:solidFill>
            <a:srgbClr val="FFF5BD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8A6754"/>
                </a:solidFill>
                <a:latin typeface="微软雅黑" pitchFamily="34" charset="-122"/>
                <a:ea typeface="微软雅黑" pitchFamily="34" charset="-122"/>
              </a:rPr>
              <a:t>思考调整</a:t>
            </a:r>
          </a:p>
        </p:txBody>
      </p:sp>
      <p:sp>
        <p:nvSpPr>
          <p:cNvPr id="11" name="Freeform 8">
            <a:extLst>
              <a:ext uri="{FF2B5EF4-FFF2-40B4-BE49-F238E27FC236}">
                <a16:creationId xmlns:a16="http://schemas.microsoft.com/office/drawing/2014/main" id="{2AEBA325-59A4-44E6-AAC8-B2AE5EE65FF8}"/>
              </a:ext>
            </a:extLst>
          </p:cNvPr>
          <p:cNvSpPr>
            <a:spLocks/>
          </p:cNvSpPr>
          <p:nvPr/>
        </p:nvSpPr>
        <p:spPr bwMode="auto">
          <a:xfrm>
            <a:off x="4785420" y="3384484"/>
            <a:ext cx="2132759" cy="363884"/>
          </a:xfrm>
          <a:custGeom>
            <a:avLst/>
            <a:gdLst>
              <a:gd name="T0" fmla="*/ 0 w 633"/>
              <a:gd name="T1" fmla="*/ 108 h 108"/>
              <a:gd name="T2" fmla="*/ 62 w 633"/>
              <a:gd name="T3" fmla="*/ 0 h 108"/>
              <a:gd name="T4" fmla="*/ 570 w 633"/>
              <a:gd name="T5" fmla="*/ 0 h 108"/>
              <a:gd name="T6" fmla="*/ 633 w 633"/>
              <a:gd name="T7" fmla="*/ 108 h 108"/>
              <a:gd name="T8" fmla="*/ 0 w 633"/>
              <a:gd name="T9" fmla="*/ 10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3" h="108">
                <a:moveTo>
                  <a:pt x="0" y="108"/>
                </a:moveTo>
                <a:lnTo>
                  <a:pt x="62" y="0"/>
                </a:lnTo>
                <a:lnTo>
                  <a:pt x="570" y="0"/>
                </a:lnTo>
                <a:lnTo>
                  <a:pt x="633" y="108"/>
                </a:lnTo>
                <a:lnTo>
                  <a:pt x="0" y="108"/>
                </a:lnTo>
                <a:close/>
              </a:path>
            </a:pathLst>
          </a:custGeom>
          <a:solidFill>
            <a:srgbClr val="6B6C6D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13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中段完成目标</a:t>
            </a:r>
          </a:p>
        </p:txBody>
      </p:sp>
      <p:sp>
        <p:nvSpPr>
          <p:cNvPr id="12" name="Freeform 9">
            <a:extLst>
              <a:ext uri="{FF2B5EF4-FFF2-40B4-BE49-F238E27FC236}">
                <a16:creationId xmlns:a16="http://schemas.microsoft.com/office/drawing/2014/main" id="{8F7FB348-0D5A-4FC6-AB0A-4CD249C14236}"/>
              </a:ext>
            </a:extLst>
          </p:cNvPr>
          <p:cNvSpPr>
            <a:spLocks/>
          </p:cNvSpPr>
          <p:nvPr/>
        </p:nvSpPr>
        <p:spPr bwMode="auto">
          <a:xfrm>
            <a:off x="4317088" y="3916831"/>
            <a:ext cx="3072790" cy="646904"/>
          </a:xfrm>
          <a:custGeom>
            <a:avLst/>
            <a:gdLst>
              <a:gd name="T0" fmla="*/ 0 w 912"/>
              <a:gd name="T1" fmla="*/ 192 h 192"/>
              <a:gd name="T2" fmla="*/ 111 w 912"/>
              <a:gd name="T3" fmla="*/ 0 h 192"/>
              <a:gd name="T4" fmla="*/ 801 w 912"/>
              <a:gd name="T5" fmla="*/ 0 h 192"/>
              <a:gd name="T6" fmla="*/ 912 w 912"/>
              <a:gd name="T7" fmla="*/ 192 h 192"/>
              <a:gd name="T8" fmla="*/ 0 w 912"/>
              <a:gd name="T9" fmla="*/ 19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2" h="192">
                <a:moveTo>
                  <a:pt x="0" y="192"/>
                </a:moveTo>
                <a:lnTo>
                  <a:pt x="111" y="0"/>
                </a:lnTo>
                <a:lnTo>
                  <a:pt x="801" y="0"/>
                </a:lnTo>
                <a:lnTo>
                  <a:pt x="912" y="192"/>
                </a:lnTo>
                <a:lnTo>
                  <a:pt x="0" y="192"/>
                </a:lnTo>
                <a:close/>
              </a:path>
            </a:pathLst>
          </a:custGeom>
          <a:solidFill>
            <a:srgbClr val="FFF5BD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500" dirty="0">
                <a:solidFill>
                  <a:srgbClr val="8A6754"/>
                </a:solidFill>
                <a:latin typeface="微软雅黑" pitchFamily="34" charset="-122"/>
                <a:ea typeface="微软雅黑" pitchFamily="34" charset="-122"/>
              </a:rPr>
              <a:t>初步完成目标</a:t>
            </a:r>
          </a:p>
        </p:txBody>
      </p:sp>
    </p:spTree>
    <p:extLst>
      <p:ext uri="{BB962C8B-B14F-4D97-AF65-F5344CB8AC3E}">
        <p14:creationId xmlns:p14="http://schemas.microsoft.com/office/powerpoint/2010/main" val="3563403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00"/>
                            </p:stCondLst>
                            <p:childTnLst>
                              <p:par>
                                <p:cTn id="3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/>
      <p:bldP spid="6" grpId="0"/>
      <p:bldP spid="7" grpId="0"/>
      <p:bldP spid="8" grpId="0"/>
      <p:bldP spid="9" grpId="0" animBg="1"/>
      <p:bldP spid="10" grpId="0" animBg="1"/>
      <p:bldP spid="11" grpId="0" animBg="1"/>
      <p:bldP spid="1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建筑物, 墙壁, 室内&#10;&#10;已生成高可信度的说明">
            <a:extLst>
              <a:ext uri="{FF2B5EF4-FFF2-40B4-BE49-F238E27FC236}">
                <a16:creationId xmlns:a16="http://schemas.microsoft.com/office/drawing/2014/main" id="{16DD1120-AE54-4827-BE1F-4E20CE4AA4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3795FF0A-3228-41DD-8DBB-D78E98E63CFF}"/>
              </a:ext>
            </a:extLst>
          </p:cNvPr>
          <p:cNvGrpSpPr/>
          <p:nvPr/>
        </p:nvGrpSpPr>
        <p:grpSpPr>
          <a:xfrm>
            <a:off x="0" y="4728327"/>
            <a:ext cx="12191999" cy="2129673"/>
            <a:chOff x="0" y="4728327"/>
            <a:chExt cx="12191999" cy="2129673"/>
          </a:xfrm>
        </p:grpSpPr>
        <p:pic>
          <p:nvPicPr>
            <p:cNvPr id="6" name="图形 5">
              <a:extLst>
                <a:ext uri="{FF2B5EF4-FFF2-40B4-BE49-F238E27FC236}">
                  <a16:creationId xmlns:a16="http://schemas.microsoft.com/office/drawing/2014/main" id="{E342EFFB-4744-491F-B447-A748BBFCC91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r="42768"/>
            <a:stretch/>
          </p:blipFill>
          <p:spPr>
            <a:xfrm rot="5400000">
              <a:off x="2539663" y="2188665"/>
              <a:ext cx="2129672" cy="7208998"/>
            </a:xfrm>
            <a:prstGeom prst="rect">
              <a:avLst/>
            </a:prstGeom>
          </p:spPr>
        </p:pic>
        <p:pic>
          <p:nvPicPr>
            <p:cNvPr id="7" name="图形 6">
              <a:extLst>
                <a:ext uri="{FF2B5EF4-FFF2-40B4-BE49-F238E27FC236}">
                  <a16:creationId xmlns:a16="http://schemas.microsoft.com/office/drawing/2014/main" id="{47A8422A-C7DB-4D3A-9019-C93AEF165E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t="1201" r="42768"/>
            <a:stretch/>
          </p:blipFill>
          <p:spPr>
            <a:xfrm rot="5400000">
              <a:off x="7565965" y="2231966"/>
              <a:ext cx="2129673" cy="7122395"/>
            </a:xfrm>
            <a:prstGeom prst="rect">
              <a:avLst/>
            </a:prstGeom>
          </p:spPr>
        </p:pic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1DBD3A24-68EC-4FEA-A287-A5A4BFC5CAC4}"/>
              </a:ext>
            </a:extLst>
          </p:cNvPr>
          <p:cNvGrpSpPr/>
          <p:nvPr/>
        </p:nvGrpSpPr>
        <p:grpSpPr>
          <a:xfrm>
            <a:off x="3930680" y="135065"/>
            <a:ext cx="4525256" cy="4527228"/>
            <a:chOff x="131047" y="1636991"/>
            <a:chExt cx="3003552" cy="3004861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1E54D722-7448-4E98-B611-38D680F16E6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31047" y="1636991"/>
              <a:ext cx="3003552" cy="3004861"/>
            </a:xfrm>
            <a:prstGeom prst="rect">
              <a:avLst/>
            </a:prstGeom>
          </p:spPr>
        </p:pic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213DEF81-8CB7-47FF-853A-6B6A20E0B0E6}"/>
                </a:ext>
              </a:extLst>
            </p:cNvPr>
            <p:cNvSpPr/>
            <p:nvPr/>
          </p:nvSpPr>
          <p:spPr>
            <a:xfrm>
              <a:off x="1068986" y="2680401"/>
              <a:ext cx="1091005" cy="1091005"/>
            </a:xfrm>
            <a:prstGeom prst="ellipse">
              <a:avLst/>
            </a:prstGeom>
            <a:solidFill>
              <a:srgbClr val="6B6C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C86F88F8-6783-4FF6-A6E5-1FC1F98D3813}"/>
                </a:ext>
              </a:extLst>
            </p:cNvPr>
            <p:cNvSpPr/>
            <p:nvPr/>
          </p:nvSpPr>
          <p:spPr>
            <a:xfrm>
              <a:off x="1013240" y="2765374"/>
              <a:ext cx="1239166" cy="8784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rgbClr val="FFF5B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谢谢</a:t>
              </a:r>
              <a:endParaRPr lang="en-US" altLang="zh-CN" sz="4000" dirty="0">
                <a:solidFill>
                  <a:srgbClr val="FFF5B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4000" dirty="0">
                  <a:solidFill>
                    <a:srgbClr val="FFF5B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聆听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27702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建筑物, 墙壁, 室内&#10;&#10;已生成高可信度的说明">
            <a:extLst>
              <a:ext uri="{FF2B5EF4-FFF2-40B4-BE49-F238E27FC236}">
                <a16:creationId xmlns:a16="http://schemas.microsoft.com/office/drawing/2014/main" id="{16DD1120-AE54-4827-BE1F-4E20CE4AA4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3795FF0A-3228-41DD-8DBB-D78E98E63CFF}"/>
              </a:ext>
            </a:extLst>
          </p:cNvPr>
          <p:cNvGrpSpPr/>
          <p:nvPr/>
        </p:nvGrpSpPr>
        <p:grpSpPr>
          <a:xfrm>
            <a:off x="0" y="4728327"/>
            <a:ext cx="12191999" cy="2129673"/>
            <a:chOff x="0" y="4728327"/>
            <a:chExt cx="12191999" cy="2129673"/>
          </a:xfrm>
        </p:grpSpPr>
        <p:pic>
          <p:nvPicPr>
            <p:cNvPr id="6" name="图形 5">
              <a:extLst>
                <a:ext uri="{FF2B5EF4-FFF2-40B4-BE49-F238E27FC236}">
                  <a16:creationId xmlns:a16="http://schemas.microsoft.com/office/drawing/2014/main" id="{E342EFFB-4744-491F-B447-A748BBFCC91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r="42768"/>
            <a:stretch/>
          </p:blipFill>
          <p:spPr>
            <a:xfrm rot="5400000">
              <a:off x="2539663" y="2188665"/>
              <a:ext cx="2129672" cy="7208998"/>
            </a:xfrm>
            <a:prstGeom prst="rect">
              <a:avLst/>
            </a:prstGeom>
          </p:spPr>
        </p:pic>
        <p:pic>
          <p:nvPicPr>
            <p:cNvPr id="7" name="图形 6">
              <a:extLst>
                <a:ext uri="{FF2B5EF4-FFF2-40B4-BE49-F238E27FC236}">
                  <a16:creationId xmlns:a16="http://schemas.microsoft.com/office/drawing/2014/main" id="{47A8422A-C7DB-4D3A-9019-C93AEF165E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t="1201" r="42768"/>
            <a:stretch/>
          </p:blipFill>
          <p:spPr>
            <a:xfrm rot="5400000">
              <a:off x="7565965" y="2231966"/>
              <a:ext cx="2129673" cy="7122395"/>
            </a:xfrm>
            <a:prstGeom prst="rect">
              <a:avLst/>
            </a:prstGeom>
          </p:spPr>
        </p:pic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1DBD3A24-68EC-4FEA-A287-A5A4BFC5CAC4}"/>
              </a:ext>
            </a:extLst>
          </p:cNvPr>
          <p:cNvGrpSpPr/>
          <p:nvPr/>
        </p:nvGrpSpPr>
        <p:grpSpPr>
          <a:xfrm>
            <a:off x="4175124" y="310631"/>
            <a:ext cx="4105276" cy="4107065"/>
            <a:chOff x="131047" y="1723474"/>
            <a:chExt cx="3003552" cy="3004861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1E54D722-7448-4E98-B611-38D680F16E6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31047" y="1723474"/>
              <a:ext cx="3003552" cy="3004861"/>
            </a:xfrm>
            <a:prstGeom prst="rect">
              <a:avLst/>
            </a:prstGeom>
          </p:spPr>
        </p:pic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213DEF81-8CB7-47FF-853A-6B6A20E0B0E6}"/>
                </a:ext>
              </a:extLst>
            </p:cNvPr>
            <p:cNvSpPr/>
            <p:nvPr/>
          </p:nvSpPr>
          <p:spPr>
            <a:xfrm>
              <a:off x="1068986" y="2680401"/>
              <a:ext cx="1091005" cy="1091005"/>
            </a:xfrm>
            <a:prstGeom prst="ellipse">
              <a:avLst/>
            </a:prstGeom>
            <a:solidFill>
              <a:srgbClr val="6B6C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C86F88F8-6783-4FF6-A6E5-1FC1F98D3813}"/>
                </a:ext>
              </a:extLst>
            </p:cNvPr>
            <p:cNvSpPr/>
            <p:nvPr/>
          </p:nvSpPr>
          <p:spPr>
            <a:xfrm>
              <a:off x="994905" y="2919233"/>
              <a:ext cx="1239166" cy="6079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FFF5B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14401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小白白(http://dwz.cn/Wu2UP)">
            <a:extLst>
              <a:ext uri="{FF2B5EF4-FFF2-40B4-BE49-F238E27FC236}">
                <a16:creationId xmlns:a16="http://schemas.microsoft.com/office/drawing/2014/main" id="{64B82CAE-0B6E-4720-B8C2-DDC0FEEB8CC6}"/>
              </a:ext>
            </a:extLst>
          </p:cNvPr>
          <p:cNvSpPr>
            <a:spLocks noChangeArrowheads="1"/>
          </p:cNvSpPr>
          <p:nvPr/>
        </p:nvSpPr>
        <p:spPr bwMode="auto">
          <a:xfrm rot="20751297">
            <a:off x="4654606" y="2188993"/>
            <a:ext cx="1191815" cy="2383631"/>
          </a:xfrm>
          <a:prstGeom prst="moon">
            <a:avLst>
              <a:gd name="adj" fmla="val 15190"/>
            </a:avLst>
          </a:prstGeom>
          <a:solidFill>
            <a:srgbClr val="FFF5BD"/>
          </a:solidFill>
          <a:ln w="3175">
            <a:noFill/>
            <a:miter lim="800000"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sz="1013">
              <a:solidFill>
                <a:srgbClr val="6B6C6D"/>
              </a:solidFill>
              <a:sym typeface="Arial" panose="020B0604020202020204" pitchFamily="34" charset="0"/>
            </a:endParaRPr>
          </a:p>
        </p:txBody>
      </p:sp>
      <p:sp>
        <p:nvSpPr>
          <p:cNvPr id="3" name="稻壳儿小白白(http://dwz.cn/Wu2UP)">
            <a:extLst>
              <a:ext uri="{FF2B5EF4-FFF2-40B4-BE49-F238E27FC236}">
                <a16:creationId xmlns:a16="http://schemas.microsoft.com/office/drawing/2014/main" id="{CDC845F9-2F2D-4EE8-BC1C-A5F86D928625}"/>
              </a:ext>
            </a:extLst>
          </p:cNvPr>
          <p:cNvSpPr>
            <a:spLocks noChangeArrowheads="1"/>
          </p:cNvSpPr>
          <p:nvPr/>
        </p:nvSpPr>
        <p:spPr bwMode="auto">
          <a:xfrm rot="4551297">
            <a:off x="5264206" y="1412706"/>
            <a:ext cx="1191815" cy="2382440"/>
          </a:xfrm>
          <a:prstGeom prst="moon">
            <a:avLst>
              <a:gd name="adj" fmla="val 15190"/>
            </a:avLst>
          </a:prstGeom>
          <a:solidFill>
            <a:srgbClr val="6B6C6D"/>
          </a:solidFill>
          <a:ln w="3175">
            <a:noFill/>
            <a:miter lim="800000"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sz="1013">
              <a:solidFill>
                <a:srgbClr val="6B6C6D"/>
              </a:solidFill>
              <a:sym typeface="Arial" panose="020B0604020202020204" pitchFamily="34" charset="0"/>
            </a:endParaRPr>
          </a:p>
        </p:txBody>
      </p:sp>
      <p:sp>
        <p:nvSpPr>
          <p:cNvPr id="4" name="稻壳儿小白白(http://dwz.cn/Wu2UP)">
            <a:extLst>
              <a:ext uri="{FF2B5EF4-FFF2-40B4-BE49-F238E27FC236}">
                <a16:creationId xmlns:a16="http://schemas.microsoft.com/office/drawing/2014/main" id="{D1625457-2B71-49A9-9327-6F472A0EB796}"/>
              </a:ext>
            </a:extLst>
          </p:cNvPr>
          <p:cNvSpPr>
            <a:spLocks noChangeArrowheads="1"/>
          </p:cNvSpPr>
          <p:nvPr/>
        </p:nvSpPr>
        <p:spPr bwMode="auto">
          <a:xfrm rot="9951297">
            <a:off x="6041683" y="2023496"/>
            <a:ext cx="1191816" cy="2383631"/>
          </a:xfrm>
          <a:prstGeom prst="moon">
            <a:avLst>
              <a:gd name="adj" fmla="val 15190"/>
            </a:avLst>
          </a:prstGeom>
          <a:solidFill>
            <a:srgbClr val="FFF5BD"/>
          </a:solidFill>
          <a:ln w="3175">
            <a:noFill/>
            <a:miter lim="800000"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sz="1013">
              <a:solidFill>
                <a:srgbClr val="6B6C6D"/>
              </a:solidFill>
              <a:sym typeface="Arial" panose="020B0604020202020204" pitchFamily="34" charset="0"/>
            </a:endParaRPr>
          </a:p>
        </p:txBody>
      </p:sp>
      <p:sp>
        <p:nvSpPr>
          <p:cNvPr id="5" name="稻壳儿小白白(http://dwz.cn/Wu2UP)">
            <a:extLst>
              <a:ext uri="{FF2B5EF4-FFF2-40B4-BE49-F238E27FC236}">
                <a16:creationId xmlns:a16="http://schemas.microsoft.com/office/drawing/2014/main" id="{9F2F49B5-CF99-4AEB-ACBD-591AF4C650C9}"/>
              </a:ext>
            </a:extLst>
          </p:cNvPr>
          <p:cNvSpPr>
            <a:spLocks noChangeArrowheads="1"/>
          </p:cNvSpPr>
          <p:nvPr/>
        </p:nvSpPr>
        <p:spPr bwMode="auto">
          <a:xfrm rot="15351297">
            <a:off x="5441609" y="2791449"/>
            <a:ext cx="1191815" cy="2382441"/>
          </a:xfrm>
          <a:prstGeom prst="moon">
            <a:avLst>
              <a:gd name="adj" fmla="val 15190"/>
            </a:avLst>
          </a:prstGeom>
          <a:solidFill>
            <a:srgbClr val="6B6C6D"/>
          </a:solidFill>
          <a:ln w="3175">
            <a:noFill/>
            <a:miter lim="800000"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sz="1013">
              <a:solidFill>
                <a:srgbClr val="6B6C6D"/>
              </a:solidFill>
              <a:sym typeface="Arial" panose="020B0604020202020204" pitchFamily="34" charset="0"/>
            </a:endParaRPr>
          </a:p>
        </p:txBody>
      </p:sp>
      <p:sp>
        <p:nvSpPr>
          <p:cNvPr id="6" name="稻壳儿小白白(http://dwz.cn/Wu2UP)">
            <a:extLst>
              <a:ext uri="{FF2B5EF4-FFF2-40B4-BE49-F238E27FC236}">
                <a16:creationId xmlns:a16="http://schemas.microsoft.com/office/drawing/2014/main" id="{F215CA5F-3606-425F-8089-106D690C7670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5189196" y="3071245"/>
            <a:ext cx="15835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1800" b="1" dirty="0">
                <a:solidFill>
                  <a:srgbClr val="6B6C6D"/>
                </a:solidFill>
                <a:sym typeface="Arial" panose="020B0604020202020204" pitchFamily="34" charset="0"/>
              </a:rPr>
              <a:t>输入你的题目</a:t>
            </a:r>
          </a:p>
        </p:txBody>
      </p:sp>
      <p:sp>
        <p:nvSpPr>
          <p:cNvPr id="7" name="稻壳儿小白白(http://dwz.cn/Wu2UP)">
            <a:extLst>
              <a:ext uri="{FF2B5EF4-FFF2-40B4-BE49-F238E27FC236}">
                <a16:creationId xmlns:a16="http://schemas.microsoft.com/office/drawing/2014/main" id="{F5CCD9CE-FF7E-4FF1-8A30-CF1F12B0748B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980712" y="2821214"/>
            <a:ext cx="787003" cy="0"/>
          </a:xfrm>
          <a:prstGeom prst="line">
            <a:avLst/>
          </a:prstGeom>
          <a:noFill/>
          <a:ln w="12700">
            <a:solidFill>
              <a:srgbClr val="6B6C6D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13">
              <a:solidFill>
                <a:srgbClr val="6B6C6D"/>
              </a:solidFill>
            </a:endParaRPr>
          </a:p>
        </p:txBody>
      </p:sp>
      <p:sp>
        <p:nvSpPr>
          <p:cNvPr id="8" name="稻壳儿小白白(http://dwz.cn/Wu2UP)">
            <a:extLst>
              <a:ext uri="{FF2B5EF4-FFF2-40B4-BE49-F238E27FC236}">
                <a16:creationId xmlns:a16="http://schemas.microsoft.com/office/drawing/2014/main" id="{697C958F-93BF-4761-A91F-56CCDC37663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540305" y="4428558"/>
            <a:ext cx="775097" cy="0"/>
          </a:xfrm>
          <a:prstGeom prst="line">
            <a:avLst/>
          </a:prstGeom>
          <a:noFill/>
          <a:ln w="12700">
            <a:solidFill>
              <a:srgbClr val="6B6C6D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13">
              <a:solidFill>
                <a:srgbClr val="6B6C6D"/>
              </a:solidFill>
            </a:endParaRPr>
          </a:p>
        </p:txBody>
      </p:sp>
      <p:sp>
        <p:nvSpPr>
          <p:cNvPr id="9" name="稻壳儿小白白(http://dwz.cn/Wu2UP)">
            <a:extLst>
              <a:ext uri="{FF2B5EF4-FFF2-40B4-BE49-F238E27FC236}">
                <a16:creationId xmlns:a16="http://schemas.microsoft.com/office/drawing/2014/main" id="{C5CCE6D2-49A6-4BB0-B4EE-15FD4973E3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3127" y="2585470"/>
            <a:ext cx="146446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 b="1" dirty="0">
                <a:solidFill>
                  <a:srgbClr val="6B6C6D"/>
                </a:solidFill>
                <a:sym typeface="Arial" panose="020B0604020202020204" pitchFamily="34" charset="0"/>
              </a:rPr>
              <a:t>单击编辑标题</a:t>
            </a:r>
            <a:endParaRPr lang="en-US" altLang="zh-CN" sz="1200" b="1" dirty="0">
              <a:solidFill>
                <a:srgbClr val="6B6C6D"/>
              </a:solidFill>
              <a:sym typeface="Arial" panose="020B0604020202020204" pitchFamily="34" charset="0"/>
            </a:endParaRPr>
          </a:p>
        </p:txBody>
      </p:sp>
      <p:sp>
        <p:nvSpPr>
          <p:cNvPr id="10" name="稻壳儿小白白(http://dwz.cn/Wu2UP)">
            <a:extLst>
              <a:ext uri="{FF2B5EF4-FFF2-40B4-BE49-F238E27FC236}">
                <a16:creationId xmlns:a16="http://schemas.microsoft.com/office/drawing/2014/main" id="{8E942352-2BEE-4E36-92C4-0320DF0793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66199" y="2796212"/>
            <a:ext cx="165139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900" dirty="0">
                <a:solidFill>
                  <a:srgbClr val="6B6C6D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 dirty="0">
              <a:solidFill>
                <a:srgbClr val="6B6C6D"/>
              </a:solidFill>
              <a:sym typeface="Arial" panose="020B0604020202020204" pitchFamily="34" charset="0"/>
            </a:endParaRPr>
          </a:p>
        </p:txBody>
      </p:sp>
      <p:sp>
        <p:nvSpPr>
          <p:cNvPr id="11" name="稻壳儿小白白(http://dwz.cn/Wu2UP)">
            <a:extLst>
              <a:ext uri="{FF2B5EF4-FFF2-40B4-BE49-F238E27FC236}">
                <a16:creationId xmlns:a16="http://schemas.microsoft.com/office/drawing/2014/main" id="{D6279A79-57A8-413C-8C23-B9696338E0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02556" y="1917530"/>
            <a:ext cx="942975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 b="1" dirty="0">
                <a:solidFill>
                  <a:srgbClr val="6B6C6D"/>
                </a:solidFill>
                <a:sym typeface="Arial" panose="020B0604020202020204" pitchFamily="34" charset="0"/>
              </a:rPr>
              <a:t>单击编辑标题</a:t>
            </a:r>
            <a:endParaRPr lang="en-US" altLang="zh-CN" sz="1200" b="1" dirty="0">
              <a:solidFill>
                <a:srgbClr val="6B6C6D"/>
              </a:solidFill>
              <a:sym typeface="Arial" panose="020B0604020202020204" pitchFamily="34" charset="0"/>
            </a:endParaRPr>
          </a:p>
        </p:txBody>
      </p:sp>
      <p:sp>
        <p:nvSpPr>
          <p:cNvPr id="12" name="稻壳儿小白白(http://dwz.cn/Wu2UP)">
            <a:extLst>
              <a:ext uri="{FF2B5EF4-FFF2-40B4-BE49-F238E27FC236}">
                <a16:creationId xmlns:a16="http://schemas.microsoft.com/office/drawing/2014/main" id="{7FFAA56F-3775-4270-80CC-42501D0CF6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02556" y="2129462"/>
            <a:ext cx="178831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900">
                <a:solidFill>
                  <a:srgbClr val="6B6C6D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>
              <a:solidFill>
                <a:srgbClr val="6B6C6D"/>
              </a:solidFill>
              <a:sym typeface="Arial" panose="020B0604020202020204" pitchFamily="34" charset="0"/>
            </a:endParaRPr>
          </a:p>
        </p:txBody>
      </p:sp>
      <p:sp>
        <p:nvSpPr>
          <p:cNvPr id="13" name="稻壳儿小白白(http://dwz.cn/Wu2UP)">
            <a:extLst>
              <a:ext uri="{FF2B5EF4-FFF2-40B4-BE49-F238E27FC236}">
                <a16:creationId xmlns:a16="http://schemas.microsoft.com/office/drawing/2014/main" id="{D2CCF05F-80F0-4CEF-9878-6D07D46E9F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6293" y="4244011"/>
            <a:ext cx="146446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 b="1" dirty="0">
                <a:solidFill>
                  <a:srgbClr val="6B6C6D"/>
                </a:solidFill>
                <a:sym typeface="Arial" panose="020B0604020202020204" pitchFamily="34" charset="0"/>
              </a:rPr>
              <a:t>单击编辑标题</a:t>
            </a:r>
            <a:endParaRPr lang="en-US" altLang="zh-CN" sz="1200" b="1" dirty="0">
              <a:solidFill>
                <a:srgbClr val="6B6C6D"/>
              </a:solidFill>
              <a:sym typeface="Arial" panose="020B0604020202020204" pitchFamily="34" charset="0"/>
            </a:endParaRPr>
          </a:p>
        </p:txBody>
      </p:sp>
      <p:sp>
        <p:nvSpPr>
          <p:cNvPr id="14" name="稻壳儿小白白(http://dwz.cn/Wu2UP)">
            <a:extLst>
              <a:ext uri="{FF2B5EF4-FFF2-40B4-BE49-F238E27FC236}">
                <a16:creationId xmlns:a16="http://schemas.microsoft.com/office/drawing/2014/main" id="{252EE6B8-12F0-4025-8506-D69CD7C69A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78156" y="4433321"/>
            <a:ext cx="182999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900">
                <a:solidFill>
                  <a:srgbClr val="6B6C6D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>
              <a:solidFill>
                <a:srgbClr val="6B6C6D"/>
              </a:solidFill>
              <a:sym typeface="Arial" panose="020B0604020202020204" pitchFamily="34" charset="0"/>
            </a:endParaRPr>
          </a:p>
        </p:txBody>
      </p:sp>
      <p:sp>
        <p:nvSpPr>
          <p:cNvPr id="15" name="稻壳儿小白白(http://dwz.cn/Wu2UP)">
            <a:extLst>
              <a:ext uri="{FF2B5EF4-FFF2-40B4-BE49-F238E27FC236}">
                <a16:creationId xmlns:a16="http://schemas.microsoft.com/office/drawing/2014/main" id="{179263D5-18F7-4BA2-9960-B667E98F08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02643" y="3602264"/>
            <a:ext cx="146446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 b="1">
                <a:solidFill>
                  <a:srgbClr val="6B6C6D"/>
                </a:solidFill>
                <a:sym typeface="Arial" panose="020B0604020202020204" pitchFamily="34" charset="0"/>
              </a:rPr>
              <a:t>单击编辑标题</a:t>
            </a:r>
            <a:endParaRPr lang="en-US" altLang="zh-CN" sz="1200" b="1">
              <a:solidFill>
                <a:srgbClr val="6B6C6D"/>
              </a:solidFill>
              <a:sym typeface="Arial" panose="020B0604020202020204" pitchFamily="34" charset="0"/>
            </a:endParaRPr>
          </a:p>
        </p:txBody>
      </p:sp>
      <p:sp>
        <p:nvSpPr>
          <p:cNvPr id="16" name="稻壳儿小白白(http://dwz.cn/Wu2UP)">
            <a:extLst>
              <a:ext uri="{FF2B5EF4-FFF2-40B4-BE49-F238E27FC236}">
                <a16:creationId xmlns:a16="http://schemas.microsoft.com/office/drawing/2014/main" id="{A65379D8-136F-4682-AFCD-02D8816B40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97881" y="3839199"/>
            <a:ext cx="17621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900">
                <a:solidFill>
                  <a:srgbClr val="6B6C6D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900">
              <a:solidFill>
                <a:srgbClr val="6B6C6D"/>
              </a:solidFill>
              <a:sym typeface="Arial" panose="020B0604020202020204" pitchFamily="34" charset="0"/>
            </a:endParaRPr>
          </a:p>
        </p:txBody>
      </p:sp>
      <p:sp>
        <p:nvSpPr>
          <p:cNvPr id="17" name="稻壳儿小白白(http://dwz.cn/Wu2UP)">
            <a:extLst>
              <a:ext uri="{FF2B5EF4-FFF2-40B4-BE49-F238E27FC236}">
                <a16:creationId xmlns:a16="http://schemas.microsoft.com/office/drawing/2014/main" id="{195FFF58-2D8B-42A4-A13F-D13E8810874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373868" y="2102077"/>
            <a:ext cx="787003" cy="0"/>
          </a:xfrm>
          <a:prstGeom prst="line">
            <a:avLst/>
          </a:prstGeom>
          <a:noFill/>
          <a:ln w="12700">
            <a:solidFill>
              <a:srgbClr val="6B6C6D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13">
              <a:solidFill>
                <a:srgbClr val="6B6C6D"/>
              </a:solidFill>
            </a:endParaRPr>
          </a:p>
        </p:txBody>
      </p:sp>
      <p:sp>
        <p:nvSpPr>
          <p:cNvPr id="18" name="稻壳儿小白白(http://dwz.cn/Wu2UP)">
            <a:extLst>
              <a:ext uri="{FF2B5EF4-FFF2-40B4-BE49-F238E27FC236}">
                <a16:creationId xmlns:a16="http://schemas.microsoft.com/office/drawing/2014/main" id="{0F31A923-4FB8-4CF3-9AE0-7DE5F459A10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082290" y="3841580"/>
            <a:ext cx="775097" cy="0"/>
          </a:xfrm>
          <a:prstGeom prst="line">
            <a:avLst/>
          </a:prstGeom>
          <a:noFill/>
          <a:ln w="12700">
            <a:solidFill>
              <a:srgbClr val="6B6C6D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13">
              <a:solidFill>
                <a:srgbClr val="6B6C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7966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/>
      <p:bldP spid="7" grpId="0" animBg="1"/>
      <p:bldP spid="8" grpId="0" animBg="1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6">
            <a:extLst>
              <a:ext uri="{FF2B5EF4-FFF2-40B4-BE49-F238E27FC236}">
                <a16:creationId xmlns:a16="http://schemas.microsoft.com/office/drawing/2014/main" id="{545BAAD1-AC88-4222-AB7C-68BA82612C9E}"/>
              </a:ext>
            </a:extLst>
          </p:cNvPr>
          <p:cNvSpPr/>
          <p:nvPr/>
        </p:nvSpPr>
        <p:spPr>
          <a:xfrm>
            <a:off x="5085197" y="1734180"/>
            <a:ext cx="1757447" cy="1440569"/>
          </a:xfrm>
          <a:custGeom>
            <a:avLst/>
            <a:gdLst/>
            <a:ahLst/>
            <a:cxnLst/>
            <a:rect l="l" t="t" r="r" b="b"/>
            <a:pathLst>
              <a:path w="1796802" h="1469072">
                <a:moveTo>
                  <a:pt x="898401" y="0"/>
                </a:moveTo>
                <a:lnTo>
                  <a:pt x="1796802" y="1469072"/>
                </a:lnTo>
                <a:lnTo>
                  <a:pt x="1015417" y="1469072"/>
                </a:lnTo>
                <a:lnTo>
                  <a:pt x="1015417" y="1372637"/>
                </a:lnTo>
                <a:lnTo>
                  <a:pt x="1154781" y="1372637"/>
                </a:lnTo>
                <a:lnTo>
                  <a:pt x="876052" y="1125318"/>
                </a:lnTo>
                <a:lnTo>
                  <a:pt x="597323" y="1372637"/>
                </a:lnTo>
                <a:lnTo>
                  <a:pt x="736688" y="1372637"/>
                </a:lnTo>
                <a:lnTo>
                  <a:pt x="736688" y="1469072"/>
                </a:lnTo>
                <a:lnTo>
                  <a:pt x="0" y="1469072"/>
                </a:lnTo>
                <a:close/>
              </a:path>
            </a:pathLst>
          </a:custGeom>
          <a:solidFill>
            <a:srgbClr val="6B6C6D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216000" anchor="ctr"/>
          <a:lstStyle/>
          <a:p>
            <a:pPr algn="ctr">
              <a:defRPr/>
            </a:pPr>
            <a:r>
              <a:rPr lang="en-US" altLang="zh-CN" sz="3200" dirty="0">
                <a:solidFill>
                  <a:srgbClr val="FFF5B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3200" dirty="0">
              <a:solidFill>
                <a:srgbClr val="FFF5B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等腰三角形 7">
            <a:extLst>
              <a:ext uri="{FF2B5EF4-FFF2-40B4-BE49-F238E27FC236}">
                <a16:creationId xmlns:a16="http://schemas.microsoft.com/office/drawing/2014/main" id="{3A9C1985-2DE3-4D98-BFA2-3E3D637B463F}"/>
              </a:ext>
            </a:extLst>
          </p:cNvPr>
          <p:cNvSpPr/>
          <p:nvPr/>
        </p:nvSpPr>
        <p:spPr>
          <a:xfrm>
            <a:off x="6057070" y="3363190"/>
            <a:ext cx="1726396" cy="1471716"/>
          </a:xfrm>
          <a:custGeom>
            <a:avLst/>
            <a:gdLst/>
            <a:ahLst/>
            <a:cxnLst/>
            <a:rect l="l" t="t" r="r" b="b"/>
            <a:pathLst>
              <a:path w="1765052" h="1500603">
                <a:moveTo>
                  <a:pt x="882526" y="0"/>
                </a:moveTo>
                <a:lnTo>
                  <a:pt x="1765052" y="1500603"/>
                </a:lnTo>
                <a:lnTo>
                  <a:pt x="0" y="1500603"/>
                </a:lnTo>
                <a:lnTo>
                  <a:pt x="375894" y="861452"/>
                </a:lnTo>
                <a:lnTo>
                  <a:pt x="464514" y="915388"/>
                </a:lnTo>
                <a:lnTo>
                  <a:pt x="392059" y="1034436"/>
                </a:lnTo>
                <a:lnTo>
                  <a:pt x="748236" y="924919"/>
                </a:lnTo>
                <a:lnTo>
                  <a:pt x="681880" y="558240"/>
                </a:lnTo>
                <a:lnTo>
                  <a:pt x="609424" y="677289"/>
                </a:lnTo>
                <a:lnTo>
                  <a:pt x="517210" y="621166"/>
                </a:lnTo>
                <a:close/>
              </a:path>
            </a:pathLst>
          </a:custGeom>
          <a:solidFill>
            <a:srgbClr val="6B6C6D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612000" rIns="0" anchor="ctr"/>
          <a:lstStyle/>
          <a:p>
            <a:pPr algn="ctr">
              <a:defRPr/>
            </a:pPr>
            <a:r>
              <a:rPr lang="en-US" altLang="zh-CN" sz="3200" dirty="0">
                <a:solidFill>
                  <a:srgbClr val="FFF5B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3200" dirty="0">
              <a:solidFill>
                <a:srgbClr val="FFF5B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等腰三角形 11">
            <a:extLst>
              <a:ext uri="{FF2B5EF4-FFF2-40B4-BE49-F238E27FC236}">
                <a16:creationId xmlns:a16="http://schemas.microsoft.com/office/drawing/2014/main" id="{011BBC8A-E65E-48BA-851A-45F4F9AFCCA1}"/>
              </a:ext>
            </a:extLst>
          </p:cNvPr>
          <p:cNvSpPr/>
          <p:nvPr/>
        </p:nvSpPr>
        <p:spPr>
          <a:xfrm>
            <a:off x="4138162" y="3363190"/>
            <a:ext cx="1726396" cy="1471716"/>
          </a:xfrm>
          <a:custGeom>
            <a:avLst/>
            <a:gdLst/>
            <a:ahLst/>
            <a:cxnLst/>
            <a:rect l="l" t="t" r="r" b="b"/>
            <a:pathLst>
              <a:path w="1765052" h="1500603">
                <a:moveTo>
                  <a:pt x="882526" y="0"/>
                </a:moveTo>
                <a:lnTo>
                  <a:pt x="1236032" y="601083"/>
                </a:lnTo>
                <a:lnTo>
                  <a:pt x="1121186" y="667974"/>
                </a:lnTo>
                <a:lnTo>
                  <a:pt x="1051045" y="547547"/>
                </a:lnTo>
                <a:lnTo>
                  <a:pt x="977616" y="912876"/>
                </a:lnTo>
                <a:lnTo>
                  <a:pt x="1331611" y="1029255"/>
                </a:lnTo>
                <a:lnTo>
                  <a:pt x="1261469" y="908828"/>
                </a:lnTo>
                <a:lnTo>
                  <a:pt x="1377332" y="841344"/>
                </a:lnTo>
                <a:lnTo>
                  <a:pt x="1765052" y="1500603"/>
                </a:lnTo>
                <a:lnTo>
                  <a:pt x="0" y="1500603"/>
                </a:lnTo>
                <a:close/>
              </a:path>
            </a:pathLst>
          </a:custGeom>
          <a:solidFill>
            <a:srgbClr val="6B6C6D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612000" rIns="180000" anchor="ctr"/>
          <a:lstStyle/>
          <a:p>
            <a:pPr algn="ctr">
              <a:defRPr/>
            </a:pPr>
            <a:r>
              <a:rPr lang="en-US" altLang="zh-CN" sz="3200" dirty="0">
                <a:solidFill>
                  <a:srgbClr val="FFF5B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3200" dirty="0">
              <a:solidFill>
                <a:srgbClr val="FFF5B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任意多边形 10">
            <a:extLst>
              <a:ext uri="{FF2B5EF4-FFF2-40B4-BE49-F238E27FC236}">
                <a16:creationId xmlns:a16="http://schemas.microsoft.com/office/drawing/2014/main" id="{AA3749AA-305C-4095-A423-CC64A53515B5}"/>
              </a:ext>
            </a:extLst>
          </p:cNvPr>
          <p:cNvSpPr/>
          <p:nvPr/>
        </p:nvSpPr>
        <p:spPr>
          <a:xfrm>
            <a:off x="5051042" y="3261962"/>
            <a:ext cx="1782287" cy="1521553"/>
          </a:xfrm>
          <a:custGeom>
            <a:avLst/>
            <a:gdLst>
              <a:gd name="connsiteX0" fmla="*/ 0 w 1822450"/>
              <a:gd name="connsiteY0" fmla="*/ 0 h 1551623"/>
              <a:gd name="connsiteX1" fmla="*/ 1822450 w 1822450"/>
              <a:gd name="connsiteY1" fmla="*/ 0 h 1551623"/>
              <a:gd name="connsiteX2" fmla="*/ 911225 w 1822450"/>
              <a:gd name="connsiteY2" fmla="*/ 1551623 h 1551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22450" h="1551623">
                <a:moveTo>
                  <a:pt x="0" y="0"/>
                </a:moveTo>
                <a:lnTo>
                  <a:pt x="1822450" y="0"/>
                </a:lnTo>
                <a:lnTo>
                  <a:pt x="911225" y="1551623"/>
                </a:lnTo>
                <a:close/>
              </a:path>
            </a:pathLst>
          </a:custGeom>
          <a:solidFill>
            <a:srgbClr val="FFF5BD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2000" tIns="0" rIns="432000" bIns="396000" anchor="ctr"/>
          <a:lstStyle/>
          <a:p>
            <a:pPr algn="ctr"/>
            <a:r>
              <a:rPr lang="zh-CN" altLang="en-US" sz="2000" dirty="0">
                <a:solidFill>
                  <a:srgbClr val="6B6C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1E9C86B-3019-47EF-8200-1A0C6C09FA67}"/>
              </a:ext>
            </a:extLst>
          </p:cNvPr>
          <p:cNvSpPr txBox="1"/>
          <p:nvPr/>
        </p:nvSpPr>
        <p:spPr>
          <a:xfrm>
            <a:off x="6833328" y="1945795"/>
            <a:ext cx="240211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solidFill>
                  <a:srgbClr val="6B6C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01.</a:t>
            </a:r>
            <a:r>
              <a:rPr lang="zh-CN" altLang="en-US" sz="2100" dirty="0">
                <a:solidFill>
                  <a:srgbClr val="6B6C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2100" noProof="1">
              <a:solidFill>
                <a:srgbClr val="6B6C6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charset="0"/>
            </a:endParaRPr>
          </a:p>
          <a:p>
            <a:endParaRPr lang="zh-CN" altLang="en-US" sz="2100" b="1" dirty="0">
              <a:solidFill>
                <a:srgbClr val="6B6C6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74100B6-92F0-4929-9367-D417FB198BCA}"/>
              </a:ext>
            </a:extLst>
          </p:cNvPr>
          <p:cNvSpPr txBox="1"/>
          <p:nvPr/>
        </p:nvSpPr>
        <p:spPr>
          <a:xfrm>
            <a:off x="6833328" y="2418401"/>
            <a:ext cx="2622279" cy="302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just">
              <a:lnSpc>
                <a:spcPct val="114000"/>
              </a:lnSpc>
            </a:pPr>
            <a:r>
              <a:rPr lang="zh-CN" altLang="en-US" sz="1200" dirty="0">
                <a:solidFill>
                  <a:srgbClr val="6B6C6D"/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anose="020B0604020202020204" pitchFamily="34" charset="0"/>
              </a:rPr>
              <a:t>点击此处添加文本内容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3E263E1-ADC9-46A7-8289-AB61697B5860}"/>
              </a:ext>
            </a:extLst>
          </p:cNvPr>
          <p:cNvSpPr txBox="1"/>
          <p:nvPr/>
        </p:nvSpPr>
        <p:spPr>
          <a:xfrm>
            <a:off x="7778501" y="3998799"/>
            <a:ext cx="22116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solidFill>
                  <a:srgbClr val="6B6C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03.</a:t>
            </a:r>
            <a:r>
              <a:rPr lang="zh-CN" altLang="en-US" sz="2100" dirty="0">
                <a:solidFill>
                  <a:srgbClr val="6B6C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2100" noProof="1">
              <a:solidFill>
                <a:srgbClr val="6B6C6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charset="0"/>
            </a:endParaRPr>
          </a:p>
          <a:p>
            <a:endParaRPr lang="zh-CN" altLang="en-US" sz="2100" b="1" dirty="0">
              <a:solidFill>
                <a:srgbClr val="6B6C6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4832DCA-B189-4EB1-BB6B-4565DD58301D}"/>
              </a:ext>
            </a:extLst>
          </p:cNvPr>
          <p:cNvSpPr txBox="1"/>
          <p:nvPr/>
        </p:nvSpPr>
        <p:spPr>
          <a:xfrm>
            <a:off x="2305963" y="3106036"/>
            <a:ext cx="240211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solidFill>
                  <a:srgbClr val="6B6C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02.</a:t>
            </a:r>
            <a:r>
              <a:rPr lang="zh-CN" altLang="en-US" sz="2100" dirty="0">
                <a:solidFill>
                  <a:srgbClr val="6B6C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2100" noProof="1">
              <a:solidFill>
                <a:srgbClr val="6B6C6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charset="0"/>
            </a:endParaRPr>
          </a:p>
          <a:p>
            <a:endParaRPr lang="zh-CN" altLang="en-US" sz="2100" b="1" dirty="0">
              <a:solidFill>
                <a:srgbClr val="6B6C6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E981789-22F2-49E7-BAAC-A880618D65AD}"/>
              </a:ext>
            </a:extLst>
          </p:cNvPr>
          <p:cNvSpPr txBox="1"/>
          <p:nvPr/>
        </p:nvSpPr>
        <p:spPr>
          <a:xfrm>
            <a:off x="2305963" y="3578641"/>
            <a:ext cx="2622279" cy="302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just">
              <a:lnSpc>
                <a:spcPct val="114000"/>
              </a:lnSpc>
            </a:pPr>
            <a:r>
              <a:rPr lang="zh-CN" altLang="en-US" sz="1200" dirty="0">
                <a:solidFill>
                  <a:srgbClr val="6B6C6D"/>
                </a:solidFill>
                <a:cs typeface="Arial" panose="020B0604020202020204" pitchFamily="34" charset="0"/>
              </a:rPr>
              <a:t>点击此处添加文本内容</a:t>
            </a:r>
          </a:p>
        </p:txBody>
      </p:sp>
    </p:spTree>
    <p:extLst>
      <p:ext uri="{BB962C8B-B14F-4D97-AF65-F5344CB8AC3E}">
        <p14:creationId xmlns:p14="http://schemas.microsoft.com/office/powerpoint/2010/main" val="2365781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/>
      <p:bldP spid="7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6">
            <a:extLst>
              <a:ext uri="{FF2B5EF4-FFF2-40B4-BE49-F238E27FC236}">
                <a16:creationId xmlns:a16="http://schemas.microsoft.com/office/drawing/2014/main" id="{25695AED-76F9-4901-A70A-83F6AE867E20}"/>
              </a:ext>
            </a:extLst>
          </p:cNvPr>
          <p:cNvSpPr>
            <a:spLocks/>
          </p:cNvSpPr>
          <p:nvPr/>
        </p:nvSpPr>
        <p:spPr bwMode="auto">
          <a:xfrm>
            <a:off x="5013443" y="1428084"/>
            <a:ext cx="1824038" cy="1856184"/>
          </a:xfrm>
          <a:custGeom>
            <a:avLst/>
            <a:gdLst>
              <a:gd name="T0" fmla="*/ 2147483646 w 4075"/>
              <a:gd name="T1" fmla="*/ 0 h 4151"/>
              <a:gd name="T2" fmla="*/ 2147483646 w 4075"/>
              <a:gd name="T3" fmla="*/ 2147483646 h 4151"/>
              <a:gd name="T4" fmla="*/ 2147483646 w 4075"/>
              <a:gd name="T5" fmla="*/ 2147483646 h 4151"/>
              <a:gd name="T6" fmla="*/ 2147483646 w 4075"/>
              <a:gd name="T7" fmla="*/ 2147483646 h 4151"/>
              <a:gd name="T8" fmla="*/ 2147483646 w 4075"/>
              <a:gd name="T9" fmla="*/ 2147483646 h 4151"/>
              <a:gd name="T10" fmla="*/ 2147483646 w 4075"/>
              <a:gd name="T11" fmla="*/ 2147483646 h 4151"/>
              <a:gd name="T12" fmla="*/ 2147483646 w 4075"/>
              <a:gd name="T13" fmla="*/ 2147483646 h 4151"/>
              <a:gd name="T14" fmla="*/ 2147483646 w 4075"/>
              <a:gd name="T15" fmla="*/ 2147483646 h 4151"/>
              <a:gd name="T16" fmla="*/ 2147483646 w 4075"/>
              <a:gd name="T17" fmla="*/ 2147483646 h 4151"/>
              <a:gd name="T18" fmla="*/ 2147483646 w 4075"/>
              <a:gd name="T19" fmla="*/ 2147483646 h 4151"/>
              <a:gd name="T20" fmla="*/ 2147483646 w 4075"/>
              <a:gd name="T21" fmla="*/ 2147483646 h 4151"/>
              <a:gd name="T22" fmla="*/ 2147483646 w 4075"/>
              <a:gd name="T23" fmla="*/ 2147483646 h 4151"/>
              <a:gd name="T24" fmla="*/ 2147483646 w 4075"/>
              <a:gd name="T25" fmla="*/ 2147483646 h 4151"/>
              <a:gd name="T26" fmla="*/ 2147483646 w 4075"/>
              <a:gd name="T27" fmla="*/ 2147483646 h 4151"/>
              <a:gd name="T28" fmla="*/ 0 w 4075"/>
              <a:gd name="T29" fmla="*/ 2147483646 h 4151"/>
              <a:gd name="T30" fmla="*/ 2147483646 w 4075"/>
              <a:gd name="T31" fmla="*/ 0 h 4151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4075" h="4151">
                <a:moveTo>
                  <a:pt x="2037" y="0"/>
                </a:moveTo>
                <a:cubicBezTo>
                  <a:pt x="3162" y="0"/>
                  <a:pt x="4075" y="912"/>
                  <a:pt x="4075" y="2037"/>
                </a:cubicBezTo>
                <a:cubicBezTo>
                  <a:pt x="4075" y="3162"/>
                  <a:pt x="3162" y="4074"/>
                  <a:pt x="2037" y="4074"/>
                </a:cubicBezTo>
                <a:cubicBezTo>
                  <a:pt x="1985" y="4074"/>
                  <a:pt x="1933" y="4072"/>
                  <a:pt x="1881" y="4068"/>
                </a:cubicBezTo>
                <a:lnTo>
                  <a:pt x="1873" y="4151"/>
                </a:lnTo>
                <a:lnTo>
                  <a:pt x="1699" y="4047"/>
                </a:lnTo>
                <a:lnTo>
                  <a:pt x="1525" y="3942"/>
                </a:lnTo>
                <a:lnTo>
                  <a:pt x="1715" y="3872"/>
                </a:lnTo>
                <a:lnTo>
                  <a:pt x="1906" y="3802"/>
                </a:lnTo>
                <a:lnTo>
                  <a:pt x="1896" y="3912"/>
                </a:lnTo>
                <a:cubicBezTo>
                  <a:pt x="1942" y="3916"/>
                  <a:pt x="1990" y="3918"/>
                  <a:pt x="2037" y="3918"/>
                </a:cubicBezTo>
                <a:cubicBezTo>
                  <a:pt x="3076" y="3918"/>
                  <a:pt x="3918" y="3075"/>
                  <a:pt x="3918" y="2037"/>
                </a:cubicBezTo>
                <a:cubicBezTo>
                  <a:pt x="3918" y="999"/>
                  <a:pt x="3076" y="157"/>
                  <a:pt x="2037" y="157"/>
                </a:cubicBezTo>
                <a:cubicBezTo>
                  <a:pt x="1007" y="157"/>
                  <a:pt x="170" y="986"/>
                  <a:pt x="157" y="2014"/>
                </a:cubicBezTo>
                <a:lnTo>
                  <a:pt x="0" y="2033"/>
                </a:lnTo>
                <a:cubicBezTo>
                  <a:pt x="3" y="910"/>
                  <a:pt x="914" y="0"/>
                  <a:pt x="2037" y="0"/>
                </a:cubicBezTo>
                <a:close/>
              </a:path>
            </a:pathLst>
          </a:custGeom>
          <a:solidFill>
            <a:srgbClr val="FFF5BD"/>
          </a:solidFill>
          <a:ln>
            <a:noFill/>
          </a:ln>
        </p:spPr>
        <p:txBody>
          <a:bodyPr/>
          <a:lstStyle/>
          <a:p>
            <a:endParaRPr lang="zh-CN" altLang="en-US" sz="1013">
              <a:solidFill>
                <a:srgbClr val="6B6C6D"/>
              </a:solidFill>
            </a:endParaRPr>
          </a:p>
        </p:txBody>
      </p:sp>
      <p:sp>
        <p:nvSpPr>
          <p:cNvPr id="3" name="Freeform 7">
            <a:extLst>
              <a:ext uri="{FF2B5EF4-FFF2-40B4-BE49-F238E27FC236}">
                <a16:creationId xmlns:a16="http://schemas.microsoft.com/office/drawing/2014/main" id="{53ED35E6-4081-43D5-94E7-F3B50A484053}"/>
              </a:ext>
            </a:extLst>
          </p:cNvPr>
          <p:cNvSpPr>
            <a:spLocks/>
          </p:cNvSpPr>
          <p:nvPr/>
        </p:nvSpPr>
        <p:spPr bwMode="auto">
          <a:xfrm>
            <a:off x="4252634" y="2379392"/>
            <a:ext cx="1788319" cy="1833563"/>
          </a:xfrm>
          <a:custGeom>
            <a:avLst/>
            <a:gdLst>
              <a:gd name="T0" fmla="*/ 2147483646 w 3996"/>
              <a:gd name="T1" fmla="*/ 0 h 4100"/>
              <a:gd name="T2" fmla="*/ 2147483646 w 3996"/>
              <a:gd name="T3" fmla="*/ 2147483646 h 4100"/>
              <a:gd name="T4" fmla="*/ 2147483646 w 3996"/>
              <a:gd name="T5" fmla="*/ 2147483646 h 4100"/>
              <a:gd name="T6" fmla="*/ 2147483646 w 3996"/>
              <a:gd name="T7" fmla="*/ 2147483646 h 4100"/>
              <a:gd name="T8" fmla="*/ 2147483646 w 3996"/>
              <a:gd name="T9" fmla="*/ 2147483646 h 4100"/>
              <a:gd name="T10" fmla="*/ 2147483646 w 3996"/>
              <a:gd name="T11" fmla="*/ 2147483646 h 4100"/>
              <a:gd name="T12" fmla="*/ 2147483646 w 3996"/>
              <a:gd name="T13" fmla="*/ 2147483646 h 4100"/>
              <a:gd name="T14" fmla="*/ 2147483646 w 3996"/>
              <a:gd name="T15" fmla="*/ 2147483646 h 4100"/>
              <a:gd name="T16" fmla="*/ 2147483646 w 3996"/>
              <a:gd name="T17" fmla="*/ 2147483646 h 4100"/>
              <a:gd name="T18" fmla="*/ 2147483646 w 3996"/>
              <a:gd name="T19" fmla="*/ 2147483646 h 4100"/>
              <a:gd name="T20" fmla="*/ 2147483646 w 3996"/>
              <a:gd name="T21" fmla="*/ 2147483646 h 4100"/>
              <a:gd name="T22" fmla="*/ 2147483646 w 3996"/>
              <a:gd name="T23" fmla="*/ 2147483646 h 4100"/>
              <a:gd name="T24" fmla="*/ 2147483646 w 3996"/>
              <a:gd name="T25" fmla="*/ 2147483646 h 4100"/>
              <a:gd name="T26" fmla="*/ 2147483646 w 3996"/>
              <a:gd name="T27" fmla="*/ 2147483646 h 4100"/>
              <a:gd name="T28" fmla="*/ 0 w 3996"/>
              <a:gd name="T29" fmla="*/ 2147483646 h 4100"/>
              <a:gd name="T30" fmla="*/ 2147483646 w 3996"/>
              <a:gd name="T31" fmla="*/ 0 h 4100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3996" h="4100">
                <a:moveTo>
                  <a:pt x="2037" y="0"/>
                </a:moveTo>
                <a:cubicBezTo>
                  <a:pt x="2967" y="0"/>
                  <a:pt x="3752" y="623"/>
                  <a:pt x="3996" y="1475"/>
                </a:cubicBezTo>
                <a:lnTo>
                  <a:pt x="3835" y="1485"/>
                </a:lnTo>
                <a:cubicBezTo>
                  <a:pt x="3599" y="716"/>
                  <a:pt x="2884" y="156"/>
                  <a:pt x="2037" y="156"/>
                </a:cubicBezTo>
                <a:cubicBezTo>
                  <a:pt x="999" y="156"/>
                  <a:pt x="157" y="998"/>
                  <a:pt x="157" y="2037"/>
                </a:cubicBezTo>
                <a:cubicBezTo>
                  <a:pt x="157" y="3075"/>
                  <a:pt x="999" y="3917"/>
                  <a:pt x="2037" y="3917"/>
                </a:cubicBezTo>
                <a:cubicBezTo>
                  <a:pt x="2208" y="3917"/>
                  <a:pt x="2373" y="3894"/>
                  <a:pt x="2530" y="3852"/>
                </a:cubicBezTo>
                <a:lnTo>
                  <a:pt x="2506" y="3760"/>
                </a:lnTo>
                <a:lnTo>
                  <a:pt x="2705" y="3799"/>
                </a:lnTo>
                <a:lnTo>
                  <a:pt x="2905" y="3837"/>
                </a:lnTo>
                <a:lnTo>
                  <a:pt x="2750" y="3968"/>
                </a:lnTo>
                <a:lnTo>
                  <a:pt x="2595" y="4100"/>
                </a:lnTo>
                <a:lnTo>
                  <a:pt x="2570" y="4003"/>
                </a:lnTo>
                <a:cubicBezTo>
                  <a:pt x="2400" y="4049"/>
                  <a:pt x="2221" y="4074"/>
                  <a:pt x="2037" y="4074"/>
                </a:cubicBezTo>
                <a:cubicBezTo>
                  <a:pt x="912" y="4074"/>
                  <a:pt x="0" y="3162"/>
                  <a:pt x="0" y="2037"/>
                </a:cubicBezTo>
                <a:cubicBezTo>
                  <a:pt x="0" y="912"/>
                  <a:pt x="912" y="0"/>
                  <a:pt x="2037" y="0"/>
                </a:cubicBezTo>
                <a:close/>
              </a:path>
            </a:pathLst>
          </a:custGeom>
          <a:solidFill>
            <a:srgbClr val="6B6C6D"/>
          </a:solidFill>
          <a:ln>
            <a:noFill/>
          </a:ln>
        </p:spPr>
        <p:txBody>
          <a:bodyPr/>
          <a:lstStyle/>
          <a:p>
            <a:endParaRPr lang="zh-CN" altLang="en-US" sz="1013">
              <a:solidFill>
                <a:srgbClr val="6B6C6D"/>
              </a:solidFill>
            </a:endParaRPr>
          </a:p>
        </p:txBody>
      </p:sp>
      <p:sp>
        <p:nvSpPr>
          <p:cNvPr id="4" name="Freeform 8">
            <a:extLst>
              <a:ext uri="{FF2B5EF4-FFF2-40B4-BE49-F238E27FC236}">
                <a16:creationId xmlns:a16="http://schemas.microsoft.com/office/drawing/2014/main" id="{FB2527E4-E287-46CA-9AF0-A0361ABB02F0}"/>
              </a:ext>
            </a:extLst>
          </p:cNvPr>
          <p:cNvSpPr>
            <a:spLocks/>
          </p:cNvSpPr>
          <p:nvPr/>
        </p:nvSpPr>
        <p:spPr bwMode="auto">
          <a:xfrm>
            <a:off x="5164653" y="3580734"/>
            <a:ext cx="1822847" cy="1821656"/>
          </a:xfrm>
          <a:custGeom>
            <a:avLst/>
            <a:gdLst>
              <a:gd name="T0" fmla="*/ 2147483646 w 4074"/>
              <a:gd name="T1" fmla="*/ 0 h 4074"/>
              <a:gd name="T2" fmla="*/ 2147483646 w 4074"/>
              <a:gd name="T3" fmla="*/ 2147483646 h 4074"/>
              <a:gd name="T4" fmla="*/ 2147483646 w 4074"/>
              <a:gd name="T5" fmla="*/ 2147483646 h 4074"/>
              <a:gd name="T6" fmla="*/ 0 w 4074"/>
              <a:gd name="T7" fmla="*/ 2147483646 h 4074"/>
              <a:gd name="T8" fmla="*/ 2147483646 w 4074"/>
              <a:gd name="T9" fmla="*/ 2147483646 h 4074"/>
              <a:gd name="T10" fmla="*/ 2147483646 w 4074"/>
              <a:gd name="T11" fmla="*/ 2147483646 h 4074"/>
              <a:gd name="T12" fmla="*/ 2147483646 w 4074"/>
              <a:gd name="T13" fmla="*/ 2147483646 h 4074"/>
              <a:gd name="T14" fmla="*/ 2147483646 w 4074"/>
              <a:gd name="T15" fmla="*/ 2147483646 h 4074"/>
              <a:gd name="T16" fmla="*/ 2147483646 w 4074"/>
              <a:gd name="T17" fmla="*/ 2147483646 h 4074"/>
              <a:gd name="T18" fmla="*/ 2147483646 w 4074"/>
              <a:gd name="T19" fmla="*/ 2147483646 h 4074"/>
              <a:gd name="T20" fmla="*/ 2147483646 w 4074"/>
              <a:gd name="T21" fmla="*/ 2147483646 h 4074"/>
              <a:gd name="T22" fmla="*/ 2147483646 w 4074"/>
              <a:gd name="T23" fmla="*/ 2147483646 h 4074"/>
              <a:gd name="T24" fmla="*/ 2147483646 w 4074"/>
              <a:gd name="T25" fmla="*/ 0 h 4074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4074" h="4074">
                <a:moveTo>
                  <a:pt x="2037" y="0"/>
                </a:moveTo>
                <a:cubicBezTo>
                  <a:pt x="3162" y="0"/>
                  <a:pt x="4074" y="912"/>
                  <a:pt x="4074" y="2037"/>
                </a:cubicBezTo>
                <a:cubicBezTo>
                  <a:pt x="4074" y="3162"/>
                  <a:pt x="3162" y="4074"/>
                  <a:pt x="2037" y="4074"/>
                </a:cubicBezTo>
                <a:cubicBezTo>
                  <a:pt x="912" y="4074"/>
                  <a:pt x="0" y="3162"/>
                  <a:pt x="0" y="2037"/>
                </a:cubicBezTo>
                <a:cubicBezTo>
                  <a:pt x="0" y="1940"/>
                  <a:pt x="7" y="1844"/>
                  <a:pt x="20" y="1750"/>
                </a:cubicBezTo>
                <a:lnTo>
                  <a:pt x="177" y="1759"/>
                </a:lnTo>
                <a:cubicBezTo>
                  <a:pt x="164" y="1850"/>
                  <a:pt x="157" y="1943"/>
                  <a:pt x="157" y="2037"/>
                </a:cubicBezTo>
                <a:cubicBezTo>
                  <a:pt x="157" y="3075"/>
                  <a:pt x="999" y="3917"/>
                  <a:pt x="2037" y="3917"/>
                </a:cubicBezTo>
                <a:cubicBezTo>
                  <a:pt x="3076" y="3917"/>
                  <a:pt x="3918" y="3075"/>
                  <a:pt x="3918" y="2037"/>
                </a:cubicBezTo>
                <a:cubicBezTo>
                  <a:pt x="3918" y="999"/>
                  <a:pt x="3076" y="157"/>
                  <a:pt x="2037" y="157"/>
                </a:cubicBezTo>
                <a:cubicBezTo>
                  <a:pt x="1401" y="157"/>
                  <a:pt x="838" y="473"/>
                  <a:pt x="498" y="957"/>
                </a:cubicBezTo>
                <a:lnTo>
                  <a:pt x="352" y="892"/>
                </a:lnTo>
                <a:cubicBezTo>
                  <a:pt x="719" y="354"/>
                  <a:pt x="1337" y="0"/>
                  <a:pt x="2037" y="0"/>
                </a:cubicBezTo>
                <a:close/>
              </a:path>
            </a:pathLst>
          </a:custGeom>
          <a:solidFill>
            <a:srgbClr val="FFF5BD"/>
          </a:solidFill>
          <a:ln>
            <a:noFill/>
          </a:ln>
        </p:spPr>
        <p:txBody>
          <a:bodyPr/>
          <a:lstStyle/>
          <a:p>
            <a:endParaRPr lang="zh-CN" altLang="en-US" sz="1013">
              <a:solidFill>
                <a:srgbClr val="6B6C6D"/>
              </a:solidFill>
            </a:endParaRPr>
          </a:p>
        </p:txBody>
      </p:sp>
      <p:sp>
        <p:nvSpPr>
          <p:cNvPr id="5" name="TextBox 10">
            <a:extLst>
              <a:ext uri="{FF2B5EF4-FFF2-40B4-BE49-F238E27FC236}">
                <a16:creationId xmlns:a16="http://schemas.microsoft.com/office/drawing/2014/main" id="{53FB9DDD-8769-4826-8D02-878FFC7305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90897" y="1804321"/>
            <a:ext cx="669131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rgbClr val="37CCC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37CCCE"/>
                </a:solidFill>
                <a:latin typeface="Arial" panose="020B0604020202020204" pitchFamily="34" charset="0"/>
                <a:ea typeface="仿宋_GB2312"/>
                <a:cs typeface="仿宋_GB231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650" dirty="0">
                <a:solidFill>
                  <a:srgbClr val="6B6C6D"/>
                </a:solidFill>
                <a:latin typeface="微软雅黑" panose="020B0503020204020204" pitchFamily="34" charset="-122"/>
              </a:rPr>
              <a:t>标题文本</a:t>
            </a:r>
          </a:p>
        </p:txBody>
      </p:sp>
      <p:sp>
        <p:nvSpPr>
          <p:cNvPr id="6" name="TextBox 12">
            <a:extLst>
              <a:ext uri="{FF2B5EF4-FFF2-40B4-BE49-F238E27FC236}">
                <a16:creationId xmlns:a16="http://schemas.microsoft.com/office/drawing/2014/main" id="{266D3175-6500-4E01-9EAE-987DBD3127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82463" y="2981849"/>
            <a:ext cx="669131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rgbClr val="37CCC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37CCCE"/>
                </a:solidFill>
                <a:latin typeface="Arial" panose="020B0604020202020204" pitchFamily="34" charset="0"/>
                <a:ea typeface="仿宋_GB2312"/>
                <a:cs typeface="仿宋_GB231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650" dirty="0">
                <a:solidFill>
                  <a:srgbClr val="6B6C6D"/>
                </a:solidFill>
                <a:latin typeface="微软雅黑" panose="020B0503020204020204" pitchFamily="34" charset="-122"/>
              </a:rPr>
              <a:t>标题文本</a:t>
            </a:r>
          </a:p>
        </p:txBody>
      </p:sp>
      <p:sp>
        <p:nvSpPr>
          <p:cNvPr id="7" name="TextBox 13">
            <a:extLst>
              <a:ext uri="{FF2B5EF4-FFF2-40B4-BE49-F238E27FC236}">
                <a16:creationId xmlns:a16="http://schemas.microsoft.com/office/drawing/2014/main" id="{E1E69AE4-A303-4BB8-9F9A-B06F1C24A8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84968" y="4260580"/>
            <a:ext cx="670322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rgbClr val="37CCC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37CCCE"/>
                </a:solidFill>
                <a:latin typeface="Arial" panose="020B0604020202020204" pitchFamily="34" charset="0"/>
                <a:ea typeface="仿宋_GB2312"/>
                <a:cs typeface="仿宋_GB231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650">
                <a:solidFill>
                  <a:srgbClr val="6B6C6D"/>
                </a:solidFill>
                <a:latin typeface="微软雅黑" panose="020B0503020204020204" pitchFamily="34" charset="-122"/>
              </a:rPr>
              <a:t>标题文本</a:t>
            </a:r>
          </a:p>
        </p:txBody>
      </p:sp>
      <p:sp>
        <p:nvSpPr>
          <p:cNvPr id="8" name="Oval 15">
            <a:extLst>
              <a:ext uri="{FF2B5EF4-FFF2-40B4-BE49-F238E27FC236}">
                <a16:creationId xmlns:a16="http://schemas.microsoft.com/office/drawing/2014/main" id="{CE072A27-B779-424E-960C-8A587D12BE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11313" y="4532043"/>
            <a:ext cx="150019" cy="151210"/>
          </a:xfrm>
          <a:prstGeom prst="ellipse">
            <a:avLst/>
          </a:prstGeom>
          <a:solidFill>
            <a:srgbClr val="FFF5BD"/>
          </a:solidFill>
          <a:ln w="9525">
            <a:solidFill>
              <a:srgbClr val="FFFFFF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rgbClr val="37CCC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37CCCE"/>
                </a:solidFill>
                <a:latin typeface="Arial" panose="020B0604020202020204" pitchFamily="34" charset="0"/>
                <a:ea typeface="仿宋_GB2312"/>
                <a:cs typeface="仿宋_GB231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350">
              <a:solidFill>
                <a:srgbClr val="6B6C6D"/>
              </a:solidFill>
              <a:ea typeface="宋体" panose="02010600030101010101" pitchFamily="2" charset="-122"/>
            </a:endParaRPr>
          </a:p>
        </p:txBody>
      </p:sp>
      <p:sp>
        <p:nvSpPr>
          <p:cNvPr id="9" name="TextBox 16">
            <a:extLst>
              <a:ext uri="{FF2B5EF4-FFF2-40B4-BE49-F238E27FC236}">
                <a16:creationId xmlns:a16="http://schemas.microsoft.com/office/drawing/2014/main" id="{51A2B2C9-F989-4A1F-951F-9D8802747A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80381" y="4353449"/>
            <a:ext cx="1356122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rgbClr val="37CCC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37CCCE"/>
                </a:solidFill>
                <a:latin typeface="Arial" panose="020B0604020202020204" pitchFamily="34" charset="0"/>
                <a:ea typeface="仿宋_GB2312"/>
                <a:cs typeface="仿宋_GB231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350">
                <a:solidFill>
                  <a:srgbClr val="6B6C6D"/>
                </a:solidFill>
                <a:latin typeface="微软雅黑" panose="020B0503020204020204" pitchFamily="34" charset="-122"/>
              </a:rPr>
              <a:t>文字内容文字内容文字内容文字</a:t>
            </a:r>
          </a:p>
        </p:txBody>
      </p:sp>
      <p:sp>
        <p:nvSpPr>
          <p:cNvPr id="10" name="Oval 15">
            <a:extLst>
              <a:ext uri="{FF2B5EF4-FFF2-40B4-BE49-F238E27FC236}">
                <a16:creationId xmlns:a16="http://schemas.microsoft.com/office/drawing/2014/main" id="{DB5EBDC8-A818-4E56-ACA4-AEB2AD9523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63325" y="3250930"/>
            <a:ext cx="150019" cy="15121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9525">
            <a:solidFill>
              <a:srgbClr val="FFFFFF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rgbClr val="37CCC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37CCCE"/>
                </a:solidFill>
                <a:latin typeface="Arial" panose="020B0604020202020204" pitchFamily="34" charset="0"/>
                <a:ea typeface="仿宋_GB2312"/>
                <a:cs typeface="仿宋_GB231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350">
              <a:solidFill>
                <a:srgbClr val="6B6C6D"/>
              </a:solidFill>
              <a:ea typeface="宋体" panose="02010600030101010101" pitchFamily="2" charset="-122"/>
            </a:endParaRPr>
          </a:p>
        </p:txBody>
      </p:sp>
      <p:sp>
        <p:nvSpPr>
          <p:cNvPr id="11" name="TextBox 18">
            <a:extLst>
              <a:ext uri="{FF2B5EF4-FFF2-40B4-BE49-F238E27FC236}">
                <a16:creationId xmlns:a16="http://schemas.microsoft.com/office/drawing/2014/main" id="{592F3FA6-2378-48A3-A3BA-588B0B0EB9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07203" y="3084243"/>
            <a:ext cx="1356122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rgbClr val="37CCC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37CCCE"/>
                </a:solidFill>
                <a:latin typeface="Arial" panose="020B0604020202020204" pitchFamily="34" charset="0"/>
                <a:ea typeface="仿宋_GB2312"/>
                <a:cs typeface="仿宋_GB231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350" dirty="0">
                <a:solidFill>
                  <a:srgbClr val="6B6C6D"/>
                </a:solidFill>
                <a:latin typeface="微软雅黑" panose="020B0503020204020204" pitchFamily="34" charset="-122"/>
              </a:rPr>
              <a:t>文字内容文字内容文字内容文字</a:t>
            </a:r>
          </a:p>
        </p:txBody>
      </p:sp>
      <p:sp>
        <p:nvSpPr>
          <p:cNvPr id="12" name="Oval 15">
            <a:extLst>
              <a:ext uri="{FF2B5EF4-FFF2-40B4-BE49-F238E27FC236}">
                <a16:creationId xmlns:a16="http://schemas.microsoft.com/office/drawing/2014/main" id="{9DCF4B54-7B91-4A0E-96EA-A11B8223AB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29159" y="2084118"/>
            <a:ext cx="150019" cy="151210"/>
          </a:xfrm>
          <a:prstGeom prst="ellipse">
            <a:avLst/>
          </a:prstGeom>
          <a:solidFill>
            <a:srgbClr val="FFF5BD"/>
          </a:solidFill>
          <a:ln w="9525">
            <a:solidFill>
              <a:srgbClr val="FFFFFF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rgbClr val="37CCC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37CCCE"/>
                </a:solidFill>
                <a:latin typeface="Arial" panose="020B0604020202020204" pitchFamily="34" charset="0"/>
                <a:ea typeface="仿宋_GB2312"/>
                <a:cs typeface="仿宋_GB231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350" dirty="0">
              <a:solidFill>
                <a:srgbClr val="6B6C6D"/>
              </a:solidFill>
              <a:ea typeface="宋体" panose="02010600030101010101" pitchFamily="2" charset="-122"/>
            </a:endParaRPr>
          </a:p>
        </p:txBody>
      </p:sp>
      <p:sp>
        <p:nvSpPr>
          <p:cNvPr id="13" name="TextBox 20">
            <a:extLst>
              <a:ext uri="{FF2B5EF4-FFF2-40B4-BE49-F238E27FC236}">
                <a16:creationId xmlns:a16="http://schemas.microsoft.com/office/drawing/2014/main" id="{5145A143-78F8-4EC3-9F22-C616B0DD55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18468" y="1906715"/>
            <a:ext cx="1356122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rgbClr val="37CCC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37CCCE"/>
                </a:solidFill>
                <a:latin typeface="Arial" panose="020B0604020202020204" pitchFamily="34" charset="0"/>
                <a:ea typeface="仿宋_GB2312"/>
                <a:cs typeface="仿宋_GB231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350" dirty="0">
                <a:solidFill>
                  <a:srgbClr val="6B6C6D"/>
                </a:solidFill>
                <a:latin typeface="微软雅黑" panose="020B0503020204020204" pitchFamily="34" charset="-122"/>
              </a:rPr>
              <a:t>文字内容文字内容文字内容文字</a:t>
            </a:r>
          </a:p>
        </p:txBody>
      </p:sp>
    </p:spTree>
    <p:extLst>
      <p:ext uri="{BB962C8B-B14F-4D97-AF65-F5344CB8AC3E}">
        <p14:creationId xmlns:p14="http://schemas.microsoft.com/office/powerpoint/2010/main" val="390078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65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15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650"/>
                            </p:stCondLst>
                            <p:childTnLst>
                              <p:par>
                                <p:cTn id="30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650"/>
                            </p:stCondLst>
                            <p:childTnLst>
                              <p:par>
                                <p:cTn id="3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300"/>
                            </p:stCondLst>
                            <p:childTnLst>
                              <p:par>
                                <p:cTn id="5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800"/>
                            </p:stCondLst>
                            <p:childTnLst>
                              <p:par>
                                <p:cTn id="54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800"/>
                            </p:stCondLst>
                            <p:childTnLst>
                              <p:par>
                                <p:cTn id="6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45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6" grpId="0" autoUpdateAnimBg="0"/>
      <p:bldP spid="7" grpId="0" autoUpdateAnimBg="0"/>
      <p:bldP spid="8" grpId="0" animBg="1" autoUpdateAnimBg="0"/>
      <p:bldP spid="9" grpId="0" autoUpdateAnimBg="0"/>
      <p:bldP spid="10" grpId="0" animBg="1" autoUpdateAnimBg="0"/>
      <p:bldP spid="11" grpId="0" autoUpdateAnimBg="0"/>
      <p:bldP spid="12" grpId="0" animBg="1" autoUpdateAnimBg="0"/>
      <p:bldP spid="13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mond 9">
            <a:extLst>
              <a:ext uri="{FF2B5EF4-FFF2-40B4-BE49-F238E27FC236}">
                <a16:creationId xmlns:a16="http://schemas.microsoft.com/office/drawing/2014/main" id="{80306F38-8DC5-4468-85D6-4DF4FEC534BF}"/>
              </a:ext>
            </a:extLst>
          </p:cNvPr>
          <p:cNvSpPr/>
          <p:nvPr/>
        </p:nvSpPr>
        <p:spPr>
          <a:xfrm rot="10800000" flipV="1">
            <a:off x="7558340" y="2145717"/>
            <a:ext cx="2687240" cy="2686050"/>
          </a:xfrm>
          <a:prstGeom prst="diamond">
            <a:avLst/>
          </a:prstGeom>
          <a:noFill/>
          <a:ln w="3175">
            <a:solidFill>
              <a:srgbClr val="6B6C6D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endParaRPr lang="zh-CN" altLang="zh-CN" sz="825">
              <a:solidFill>
                <a:srgbClr val="6B6C6D"/>
              </a:solidFill>
              <a:ea typeface="MS PGothic" panose="020B0600070205080204" pitchFamily="34" charset="-128"/>
            </a:endParaRP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5A4D19BB-5716-4AC4-A8DE-248D5D23B30D}"/>
              </a:ext>
            </a:extLst>
          </p:cNvPr>
          <p:cNvSpPr txBox="1">
            <a:spLocks noChangeArrowheads="1"/>
          </p:cNvSpPr>
          <p:nvPr/>
        </p:nvSpPr>
        <p:spPr bwMode="auto">
          <a:xfrm rot="18916990">
            <a:off x="7326258" y="2632225"/>
            <a:ext cx="1751409" cy="369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marL="7143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ts val="450"/>
              </a:spcBef>
              <a:buClr>
                <a:srgbClr val="1D5B2D"/>
              </a:buClr>
            </a:pPr>
            <a:r>
              <a:rPr lang="zh-CN" altLang="en-US" sz="2100" dirty="0">
                <a:solidFill>
                  <a:srgbClr val="6B6C6D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点击添加标题</a:t>
            </a:r>
            <a:endParaRPr lang="en-US" altLang="zh-CN" sz="2100" noProof="1">
              <a:solidFill>
                <a:srgbClr val="6B6C6D"/>
              </a:solidFill>
              <a:ea typeface="Roboto Light" panose="02000000000000000000" pitchFamily="2" charset="0"/>
              <a:cs typeface="Arial" charset="0"/>
            </a:endParaRPr>
          </a:p>
          <a:p>
            <a:pPr>
              <a:spcBef>
                <a:spcPts val="450"/>
              </a:spcBef>
              <a:buClr>
                <a:srgbClr val="1D5B2D"/>
              </a:buClr>
            </a:pPr>
            <a:endParaRPr lang="en-US" altLang="zh-CN" sz="2100" dirty="0">
              <a:solidFill>
                <a:srgbClr val="6B6C6D"/>
              </a:solidFill>
              <a:latin typeface="Abraham Lincoln" pitchFamily="2" charset="0"/>
            </a:endParaRPr>
          </a:p>
        </p:txBody>
      </p:sp>
      <p:sp>
        <p:nvSpPr>
          <p:cNvPr id="4" name="Rectangle 19">
            <a:extLst>
              <a:ext uri="{FF2B5EF4-FFF2-40B4-BE49-F238E27FC236}">
                <a16:creationId xmlns:a16="http://schemas.microsoft.com/office/drawing/2014/main" id="{0B7ECFC0-24BE-4C2F-919C-E18231F31E9A}"/>
              </a:ext>
            </a:extLst>
          </p:cNvPr>
          <p:cNvSpPr/>
          <p:nvPr/>
        </p:nvSpPr>
        <p:spPr>
          <a:xfrm>
            <a:off x="3706667" y="4174542"/>
            <a:ext cx="1389460" cy="23057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788" dirty="0">
                <a:solidFill>
                  <a:srgbClr val="6B6C6D"/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anose="020B0604020202020204" pitchFamily="34" charset="0"/>
              </a:rPr>
              <a:t>点击此处添加文本内容</a:t>
            </a:r>
          </a:p>
        </p:txBody>
      </p:sp>
      <p:sp>
        <p:nvSpPr>
          <p:cNvPr id="5" name="Rectangle 20">
            <a:extLst>
              <a:ext uri="{FF2B5EF4-FFF2-40B4-BE49-F238E27FC236}">
                <a16:creationId xmlns:a16="http://schemas.microsoft.com/office/drawing/2014/main" id="{3D48F1C4-BC13-4A32-93E7-6C2BC29141A6}"/>
              </a:ext>
            </a:extLst>
          </p:cNvPr>
          <p:cNvSpPr/>
          <p:nvPr/>
        </p:nvSpPr>
        <p:spPr>
          <a:xfrm>
            <a:off x="5603333" y="4174542"/>
            <a:ext cx="1389459" cy="23057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788" dirty="0">
                <a:solidFill>
                  <a:srgbClr val="6B6C6D"/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anose="020B0604020202020204" pitchFamily="34" charset="0"/>
              </a:rPr>
              <a:t>点击此处添加文本内容</a:t>
            </a:r>
          </a:p>
        </p:txBody>
      </p:sp>
      <p:cxnSp>
        <p:nvCxnSpPr>
          <p:cNvPr id="6" name="Straight Connector 6">
            <a:extLst>
              <a:ext uri="{FF2B5EF4-FFF2-40B4-BE49-F238E27FC236}">
                <a16:creationId xmlns:a16="http://schemas.microsoft.com/office/drawing/2014/main" id="{22D7FF37-15DA-4FB1-8586-592C6CB7E4FA}"/>
              </a:ext>
            </a:extLst>
          </p:cNvPr>
          <p:cNvCxnSpPr>
            <a:stCxn id="2" idx="3"/>
            <a:endCxn id="2" idx="0"/>
          </p:cNvCxnSpPr>
          <p:nvPr/>
        </p:nvCxnSpPr>
        <p:spPr>
          <a:xfrm flipV="1">
            <a:off x="7558340" y="2145717"/>
            <a:ext cx="1344215" cy="1343025"/>
          </a:xfrm>
          <a:prstGeom prst="line">
            <a:avLst/>
          </a:prstGeom>
          <a:ln w="57150">
            <a:solidFill>
              <a:srgbClr val="6B6C6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8">
            <a:extLst>
              <a:ext uri="{FF2B5EF4-FFF2-40B4-BE49-F238E27FC236}">
                <a16:creationId xmlns:a16="http://schemas.microsoft.com/office/drawing/2014/main" id="{C2B8FCF6-7C1D-4E90-891A-9FB08A1185AA}"/>
              </a:ext>
            </a:extLst>
          </p:cNvPr>
          <p:cNvCxnSpPr>
            <a:endCxn id="2" idx="3"/>
          </p:cNvCxnSpPr>
          <p:nvPr/>
        </p:nvCxnSpPr>
        <p:spPr>
          <a:xfrm>
            <a:off x="2629152" y="3488742"/>
            <a:ext cx="4953000" cy="0"/>
          </a:xfrm>
          <a:prstGeom prst="line">
            <a:avLst/>
          </a:prstGeom>
          <a:ln w="57150">
            <a:solidFill>
              <a:srgbClr val="FFF5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21">
            <a:extLst>
              <a:ext uri="{FF2B5EF4-FFF2-40B4-BE49-F238E27FC236}">
                <a16:creationId xmlns:a16="http://schemas.microsoft.com/office/drawing/2014/main" id="{7B14CA33-8A4C-4FBD-A473-1094604F80E5}"/>
              </a:ext>
            </a:extLst>
          </p:cNvPr>
          <p:cNvCxnSpPr/>
          <p:nvPr/>
        </p:nvCxnSpPr>
        <p:spPr>
          <a:xfrm>
            <a:off x="7558340" y="3487552"/>
            <a:ext cx="1344215" cy="1343025"/>
          </a:xfrm>
          <a:prstGeom prst="line">
            <a:avLst/>
          </a:prstGeom>
          <a:ln w="57150">
            <a:solidFill>
              <a:srgbClr val="6B6C6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Oval 24">
            <a:extLst>
              <a:ext uri="{FF2B5EF4-FFF2-40B4-BE49-F238E27FC236}">
                <a16:creationId xmlns:a16="http://schemas.microsoft.com/office/drawing/2014/main" id="{A624FB62-6007-4A20-AF9A-8C0CB7951EC1}"/>
              </a:ext>
            </a:extLst>
          </p:cNvPr>
          <p:cNvSpPr/>
          <p:nvPr/>
        </p:nvSpPr>
        <p:spPr>
          <a:xfrm>
            <a:off x="2245770" y="3035114"/>
            <a:ext cx="895350" cy="895350"/>
          </a:xfrm>
          <a:prstGeom prst="ellipse">
            <a:avLst/>
          </a:prstGeom>
          <a:noFill/>
          <a:ln w="9525">
            <a:solidFill>
              <a:srgbClr val="6B6C6D">
                <a:alpha val="52000"/>
              </a:srgb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1200" b="1">
              <a:solidFill>
                <a:srgbClr val="6B6C6D"/>
              </a:solidFill>
              <a:latin typeface="Calibri Light" pitchFamily="34" charset="0"/>
            </a:endParaRPr>
          </a:p>
        </p:txBody>
      </p:sp>
      <p:sp>
        <p:nvSpPr>
          <p:cNvPr id="10" name="Oval 10">
            <a:extLst>
              <a:ext uri="{FF2B5EF4-FFF2-40B4-BE49-F238E27FC236}">
                <a16:creationId xmlns:a16="http://schemas.microsoft.com/office/drawing/2014/main" id="{CDEA9BD8-562C-4D24-BA23-AD03935C11CD}"/>
              </a:ext>
            </a:extLst>
          </p:cNvPr>
          <p:cNvSpPr/>
          <p:nvPr/>
        </p:nvSpPr>
        <p:spPr>
          <a:xfrm>
            <a:off x="2355307" y="3144652"/>
            <a:ext cx="710869" cy="685800"/>
          </a:xfrm>
          <a:prstGeom prst="ellipse">
            <a:avLst/>
          </a:prstGeom>
          <a:solidFill>
            <a:srgbClr val="FFF5BD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b="1" dirty="0">
                <a:solidFill>
                  <a:srgbClr val="6B6C6D"/>
                </a:solidFill>
                <a:latin typeface="+mj-lt"/>
                <a:ea typeface="Roboto Light" panose="02000000000000000000" pitchFamily="2" charset="0"/>
              </a:rPr>
              <a:t>2016</a:t>
            </a:r>
          </a:p>
        </p:txBody>
      </p:sp>
      <p:sp>
        <p:nvSpPr>
          <p:cNvPr id="11" name="Oval 25">
            <a:extLst>
              <a:ext uri="{FF2B5EF4-FFF2-40B4-BE49-F238E27FC236}">
                <a16:creationId xmlns:a16="http://schemas.microsoft.com/office/drawing/2014/main" id="{E1D3F3EE-948C-4E9D-8FF3-F1263A8C153F}"/>
              </a:ext>
            </a:extLst>
          </p:cNvPr>
          <p:cNvSpPr/>
          <p:nvPr/>
        </p:nvSpPr>
        <p:spPr>
          <a:xfrm>
            <a:off x="3891214" y="2956533"/>
            <a:ext cx="1053703" cy="1052513"/>
          </a:xfrm>
          <a:prstGeom prst="ellipse">
            <a:avLst/>
          </a:prstGeom>
          <a:noFill/>
          <a:ln w="9525">
            <a:solidFill>
              <a:srgbClr val="6B6C6D">
                <a:alpha val="52000"/>
              </a:srgb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1200" b="1">
              <a:solidFill>
                <a:srgbClr val="6B6C6D"/>
              </a:solidFill>
              <a:latin typeface="Calibri Light" pitchFamily="34" charset="0"/>
            </a:endParaRPr>
          </a:p>
        </p:txBody>
      </p:sp>
      <p:sp>
        <p:nvSpPr>
          <p:cNvPr id="12" name="Oval 14">
            <a:extLst>
              <a:ext uri="{FF2B5EF4-FFF2-40B4-BE49-F238E27FC236}">
                <a16:creationId xmlns:a16="http://schemas.microsoft.com/office/drawing/2014/main" id="{B6DFF9E2-3259-4CE1-95D2-1C746F4448C5}"/>
              </a:ext>
            </a:extLst>
          </p:cNvPr>
          <p:cNvSpPr/>
          <p:nvPr/>
        </p:nvSpPr>
        <p:spPr>
          <a:xfrm>
            <a:off x="4015039" y="3083930"/>
            <a:ext cx="806053" cy="807244"/>
          </a:xfrm>
          <a:prstGeom prst="ellipse">
            <a:avLst/>
          </a:prstGeom>
          <a:solidFill>
            <a:srgbClr val="6B6C6D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b="1" dirty="0">
                <a:solidFill>
                  <a:srgbClr val="FFF5BD"/>
                </a:solidFill>
                <a:latin typeface="+mj-lt"/>
                <a:ea typeface="Roboto Light" panose="02000000000000000000" pitchFamily="2" charset="0"/>
              </a:rPr>
              <a:t>2017</a:t>
            </a:r>
          </a:p>
        </p:txBody>
      </p:sp>
      <p:sp>
        <p:nvSpPr>
          <p:cNvPr id="13" name="Oval 27">
            <a:extLst>
              <a:ext uri="{FF2B5EF4-FFF2-40B4-BE49-F238E27FC236}">
                <a16:creationId xmlns:a16="http://schemas.microsoft.com/office/drawing/2014/main" id="{EC7A653D-E64C-4EC2-A4E3-5DA488C85A03}"/>
              </a:ext>
            </a:extLst>
          </p:cNvPr>
          <p:cNvSpPr/>
          <p:nvPr/>
        </p:nvSpPr>
        <p:spPr>
          <a:xfrm>
            <a:off x="5695011" y="2916052"/>
            <a:ext cx="1134666" cy="1133475"/>
          </a:xfrm>
          <a:prstGeom prst="ellipse">
            <a:avLst/>
          </a:prstGeom>
          <a:noFill/>
          <a:ln w="9525">
            <a:solidFill>
              <a:srgbClr val="6B6C6D">
                <a:alpha val="52000"/>
              </a:srgb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1200" b="1">
              <a:solidFill>
                <a:srgbClr val="6B6C6D"/>
              </a:solidFill>
              <a:latin typeface="Calibri Light" pitchFamily="34" charset="0"/>
            </a:endParaRPr>
          </a:p>
        </p:txBody>
      </p:sp>
      <p:sp>
        <p:nvSpPr>
          <p:cNvPr id="14" name="Oval 15">
            <a:extLst>
              <a:ext uri="{FF2B5EF4-FFF2-40B4-BE49-F238E27FC236}">
                <a16:creationId xmlns:a16="http://schemas.microsoft.com/office/drawing/2014/main" id="{85975BE2-5C27-4F7D-973B-CF1F44921B5D}"/>
              </a:ext>
            </a:extLst>
          </p:cNvPr>
          <p:cNvSpPr/>
          <p:nvPr/>
        </p:nvSpPr>
        <p:spPr>
          <a:xfrm>
            <a:off x="5828361" y="3048211"/>
            <a:ext cx="869156" cy="869156"/>
          </a:xfrm>
          <a:prstGeom prst="ellipse">
            <a:avLst/>
          </a:prstGeom>
          <a:solidFill>
            <a:srgbClr val="FFF5BD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b="1" dirty="0">
                <a:solidFill>
                  <a:srgbClr val="6B6C6D"/>
                </a:solidFill>
                <a:latin typeface="+mj-lt"/>
                <a:ea typeface="Roboto Light" panose="02000000000000000000" pitchFamily="2" charset="0"/>
              </a:rPr>
              <a:t>2018</a:t>
            </a: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449CCA51-B6DC-4FD3-B057-5514B3204DA0}"/>
              </a:ext>
            </a:extLst>
          </p:cNvPr>
          <p:cNvSpPr>
            <a:spLocks/>
          </p:cNvSpPr>
          <p:nvPr/>
        </p:nvSpPr>
        <p:spPr bwMode="auto">
          <a:xfrm>
            <a:off x="8357647" y="2876699"/>
            <a:ext cx="1132347" cy="1132347"/>
          </a:xfrm>
          <a:custGeom>
            <a:avLst/>
            <a:gdLst>
              <a:gd name="T0" fmla="*/ 116 w 232"/>
              <a:gd name="T1" fmla="*/ 0 h 232"/>
              <a:gd name="T2" fmla="*/ 0 w 232"/>
              <a:gd name="T3" fmla="*/ 116 h 232"/>
              <a:gd name="T4" fmla="*/ 116 w 232"/>
              <a:gd name="T5" fmla="*/ 232 h 232"/>
              <a:gd name="T6" fmla="*/ 232 w 232"/>
              <a:gd name="T7" fmla="*/ 116 h 232"/>
              <a:gd name="T8" fmla="*/ 116 w 232"/>
              <a:gd name="T9" fmla="*/ 0 h 232"/>
              <a:gd name="T10" fmla="*/ 129 w 232"/>
              <a:gd name="T11" fmla="*/ 208 h 232"/>
              <a:gd name="T12" fmla="*/ 129 w 232"/>
              <a:gd name="T13" fmla="*/ 190 h 232"/>
              <a:gd name="T14" fmla="*/ 117 w 232"/>
              <a:gd name="T15" fmla="*/ 178 h 232"/>
              <a:gd name="T16" fmla="*/ 105 w 232"/>
              <a:gd name="T17" fmla="*/ 190 h 232"/>
              <a:gd name="T18" fmla="*/ 105 w 232"/>
              <a:gd name="T19" fmla="*/ 208 h 232"/>
              <a:gd name="T20" fmla="*/ 25 w 232"/>
              <a:gd name="T21" fmla="*/ 129 h 232"/>
              <a:gd name="T22" fmla="*/ 42 w 232"/>
              <a:gd name="T23" fmla="*/ 129 h 232"/>
              <a:gd name="T24" fmla="*/ 53 w 232"/>
              <a:gd name="T25" fmla="*/ 117 h 232"/>
              <a:gd name="T26" fmla="*/ 42 w 232"/>
              <a:gd name="T27" fmla="*/ 105 h 232"/>
              <a:gd name="T28" fmla="*/ 24 w 232"/>
              <a:gd name="T29" fmla="*/ 105 h 232"/>
              <a:gd name="T30" fmla="*/ 104 w 232"/>
              <a:gd name="T31" fmla="*/ 25 h 232"/>
              <a:gd name="T32" fmla="*/ 104 w 232"/>
              <a:gd name="T33" fmla="*/ 41 h 232"/>
              <a:gd name="T34" fmla="*/ 116 w 232"/>
              <a:gd name="T35" fmla="*/ 53 h 232"/>
              <a:gd name="T36" fmla="*/ 128 w 232"/>
              <a:gd name="T37" fmla="*/ 41 h 232"/>
              <a:gd name="T38" fmla="*/ 128 w 232"/>
              <a:gd name="T39" fmla="*/ 25 h 232"/>
              <a:gd name="T40" fmla="*/ 208 w 232"/>
              <a:gd name="T41" fmla="*/ 104 h 232"/>
              <a:gd name="T42" fmla="*/ 190 w 232"/>
              <a:gd name="T43" fmla="*/ 104 h 232"/>
              <a:gd name="T44" fmla="*/ 179 w 232"/>
              <a:gd name="T45" fmla="*/ 116 h 232"/>
              <a:gd name="T46" fmla="*/ 190 w 232"/>
              <a:gd name="T47" fmla="*/ 128 h 232"/>
              <a:gd name="T48" fmla="*/ 208 w 232"/>
              <a:gd name="T49" fmla="*/ 128 h 232"/>
              <a:gd name="T50" fmla="*/ 129 w 232"/>
              <a:gd name="T51" fmla="*/ 208 h 232"/>
              <a:gd name="T52" fmla="*/ 124 w 232"/>
              <a:gd name="T53" fmla="*/ 94 h 232"/>
              <a:gd name="T54" fmla="*/ 70 w 232"/>
              <a:gd name="T55" fmla="*/ 69 h 232"/>
              <a:gd name="T56" fmla="*/ 94 w 232"/>
              <a:gd name="T57" fmla="*/ 124 h 232"/>
              <a:gd name="T58" fmla="*/ 109 w 232"/>
              <a:gd name="T59" fmla="*/ 138 h 232"/>
              <a:gd name="T60" fmla="*/ 163 w 232"/>
              <a:gd name="T61" fmla="*/ 163 h 232"/>
              <a:gd name="T62" fmla="*/ 138 w 232"/>
              <a:gd name="T63" fmla="*/ 108 h 232"/>
              <a:gd name="T64" fmla="*/ 124 w 232"/>
              <a:gd name="T65" fmla="*/ 94 h 232"/>
              <a:gd name="T66" fmla="*/ 123 w 232"/>
              <a:gd name="T67" fmla="*/ 123 h 232"/>
              <a:gd name="T68" fmla="*/ 110 w 232"/>
              <a:gd name="T69" fmla="*/ 123 h 232"/>
              <a:gd name="T70" fmla="*/ 110 w 232"/>
              <a:gd name="T71" fmla="*/ 109 h 232"/>
              <a:gd name="T72" fmla="*/ 123 w 232"/>
              <a:gd name="T73" fmla="*/ 109 h 232"/>
              <a:gd name="T74" fmla="*/ 123 w 232"/>
              <a:gd name="T75" fmla="*/ 12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32" h="232">
                <a:moveTo>
                  <a:pt x="116" y="0"/>
                </a:moveTo>
                <a:cubicBezTo>
                  <a:pt x="52" y="0"/>
                  <a:pt x="0" y="52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lose/>
                <a:moveTo>
                  <a:pt x="129" y="208"/>
                </a:moveTo>
                <a:cubicBezTo>
                  <a:pt x="129" y="190"/>
                  <a:pt x="129" y="190"/>
                  <a:pt x="129" y="190"/>
                </a:cubicBezTo>
                <a:cubicBezTo>
                  <a:pt x="129" y="183"/>
                  <a:pt x="123" y="178"/>
                  <a:pt x="117" y="178"/>
                </a:cubicBezTo>
                <a:cubicBezTo>
                  <a:pt x="110" y="178"/>
                  <a:pt x="105" y="183"/>
                  <a:pt x="105" y="190"/>
                </a:cubicBezTo>
                <a:cubicBezTo>
                  <a:pt x="105" y="208"/>
                  <a:pt x="105" y="208"/>
                  <a:pt x="105" y="208"/>
                </a:cubicBezTo>
                <a:cubicBezTo>
                  <a:pt x="63" y="203"/>
                  <a:pt x="30" y="170"/>
                  <a:pt x="25" y="129"/>
                </a:cubicBezTo>
                <a:cubicBezTo>
                  <a:pt x="42" y="129"/>
                  <a:pt x="42" y="129"/>
                  <a:pt x="42" y="129"/>
                </a:cubicBezTo>
                <a:cubicBezTo>
                  <a:pt x="48" y="129"/>
                  <a:pt x="53" y="123"/>
                  <a:pt x="53" y="117"/>
                </a:cubicBezTo>
                <a:cubicBezTo>
                  <a:pt x="53" y="110"/>
                  <a:pt x="48" y="105"/>
                  <a:pt x="42" y="105"/>
                </a:cubicBezTo>
                <a:cubicBezTo>
                  <a:pt x="24" y="105"/>
                  <a:pt x="24" y="105"/>
                  <a:pt x="24" y="105"/>
                </a:cubicBezTo>
                <a:cubicBezTo>
                  <a:pt x="29" y="63"/>
                  <a:pt x="63" y="30"/>
                  <a:pt x="104" y="25"/>
                </a:cubicBezTo>
                <a:cubicBezTo>
                  <a:pt x="104" y="41"/>
                  <a:pt x="104" y="41"/>
                  <a:pt x="104" y="41"/>
                </a:cubicBezTo>
                <a:cubicBezTo>
                  <a:pt x="104" y="47"/>
                  <a:pt x="109" y="53"/>
                  <a:pt x="116" y="53"/>
                </a:cubicBezTo>
                <a:cubicBezTo>
                  <a:pt x="122" y="53"/>
                  <a:pt x="128" y="47"/>
                  <a:pt x="128" y="41"/>
                </a:cubicBezTo>
                <a:cubicBezTo>
                  <a:pt x="128" y="25"/>
                  <a:pt x="128" y="25"/>
                  <a:pt x="128" y="25"/>
                </a:cubicBezTo>
                <a:cubicBezTo>
                  <a:pt x="169" y="30"/>
                  <a:pt x="202" y="63"/>
                  <a:pt x="208" y="104"/>
                </a:cubicBezTo>
                <a:cubicBezTo>
                  <a:pt x="190" y="104"/>
                  <a:pt x="190" y="104"/>
                  <a:pt x="190" y="104"/>
                </a:cubicBezTo>
                <a:cubicBezTo>
                  <a:pt x="184" y="104"/>
                  <a:pt x="179" y="109"/>
                  <a:pt x="179" y="116"/>
                </a:cubicBezTo>
                <a:cubicBezTo>
                  <a:pt x="179" y="122"/>
                  <a:pt x="184" y="128"/>
                  <a:pt x="190" y="128"/>
                </a:cubicBezTo>
                <a:cubicBezTo>
                  <a:pt x="208" y="128"/>
                  <a:pt x="208" y="128"/>
                  <a:pt x="208" y="128"/>
                </a:cubicBezTo>
                <a:cubicBezTo>
                  <a:pt x="203" y="169"/>
                  <a:pt x="170" y="202"/>
                  <a:pt x="129" y="208"/>
                </a:cubicBezTo>
                <a:close/>
                <a:moveTo>
                  <a:pt x="124" y="94"/>
                </a:moveTo>
                <a:cubicBezTo>
                  <a:pt x="70" y="69"/>
                  <a:pt x="70" y="69"/>
                  <a:pt x="70" y="69"/>
                </a:cubicBezTo>
                <a:cubicBezTo>
                  <a:pt x="94" y="124"/>
                  <a:pt x="94" y="124"/>
                  <a:pt x="94" y="124"/>
                </a:cubicBezTo>
                <a:cubicBezTo>
                  <a:pt x="97" y="129"/>
                  <a:pt x="103" y="136"/>
                  <a:pt x="109" y="138"/>
                </a:cubicBezTo>
                <a:cubicBezTo>
                  <a:pt x="163" y="163"/>
                  <a:pt x="163" y="163"/>
                  <a:pt x="163" y="163"/>
                </a:cubicBezTo>
                <a:cubicBezTo>
                  <a:pt x="138" y="108"/>
                  <a:pt x="138" y="108"/>
                  <a:pt x="138" y="108"/>
                </a:cubicBezTo>
                <a:cubicBezTo>
                  <a:pt x="136" y="103"/>
                  <a:pt x="130" y="96"/>
                  <a:pt x="124" y="94"/>
                </a:cubicBezTo>
                <a:close/>
                <a:moveTo>
                  <a:pt x="123" y="123"/>
                </a:moveTo>
                <a:cubicBezTo>
                  <a:pt x="119" y="126"/>
                  <a:pt x="113" y="126"/>
                  <a:pt x="110" y="123"/>
                </a:cubicBezTo>
                <a:cubicBezTo>
                  <a:pt x="106" y="119"/>
                  <a:pt x="106" y="113"/>
                  <a:pt x="110" y="109"/>
                </a:cubicBezTo>
                <a:cubicBezTo>
                  <a:pt x="113" y="106"/>
                  <a:pt x="119" y="106"/>
                  <a:pt x="123" y="109"/>
                </a:cubicBezTo>
                <a:cubicBezTo>
                  <a:pt x="127" y="113"/>
                  <a:pt x="127" y="119"/>
                  <a:pt x="123" y="123"/>
                </a:cubicBezTo>
                <a:close/>
              </a:path>
            </a:pathLst>
          </a:custGeom>
          <a:solidFill>
            <a:srgbClr val="6B6C6D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solidFill>
                <a:srgbClr val="6B6C6D"/>
              </a:solidFill>
            </a:endParaRPr>
          </a:p>
        </p:txBody>
      </p:sp>
      <p:sp>
        <p:nvSpPr>
          <p:cNvPr id="16" name="Rectangle 19">
            <a:extLst>
              <a:ext uri="{FF2B5EF4-FFF2-40B4-BE49-F238E27FC236}">
                <a16:creationId xmlns:a16="http://schemas.microsoft.com/office/drawing/2014/main" id="{0F4B0A2D-E127-4778-9480-AEE2DF378CD5}"/>
              </a:ext>
            </a:extLst>
          </p:cNvPr>
          <p:cNvSpPr/>
          <p:nvPr/>
        </p:nvSpPr>
        <p:spPr>
          <a:xfrm>
            <a:off x="2034433" y="4158075"/>
            <a:ext cx="1389460" cy="23057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788" dirty="0">
                <a:solidFill>
                  <a:srgbClr val="6B6C6D"/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anose="020B0604020202020204" pitchFamily="34" charset="0"/>
              </a:rPr>
              <a:t>点击此处添加文本内容</a:t>
            </a:r>
          </a:p>
        </p:txBody>
      </p:sp>
    </p:spTree>
    <p:extLst>
      <p:ext uri="{BB962C8B-B14F-4D97-AF65-F5344CB8AC3E}">
        <p14:creationId xmlns:p14="http://schemas.microsoft.com/office/powerpoint/2010/main" val="3103442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十字形 1">
            <a:extLst>
              <a:ext uri="{FF2B5EF4-FFF2-40B4-BE49-F238E27FC236}">
                <a16:creationId xmlns:a16="http://schemas.microsoft.com/office/drawing/2014/main" id="{47EF86FC-8FDE-4E1A-9CC5-B98B3F81901F}"/>
              </a:ext>
            </a:extLst>
          </p:cNvPr>
          <p:cNvSpPr/>
          <p:nvPr/>
        </p:nvSpPr>
        <p:spPr>
          <a:xfrm>
            <a:off x="5151008" y="1837057"/>
            <a:ext cx="362640" cy="362640"/>
          </a:xfrm>
          <a:prstGeom prst="plus">
            <a:avLst>
              <a:gd name="adj" fmla="val 41529"/>
            </a:avLst>
          </a:prstGeom>
          <a:solidFill>
            <a:srgbClr val="6B6C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1"/>
              </a:solidFill>
            </a:endParaRPr>
          </a:p>
        </p:txBody>
      </p:sp>
      <p:sp>
        <p:nvSpPr>
          <p:cNvPr id="3" name="等于号 11101">
            <a:extLst>
              <a:ext uri="{FF2B5EF4-FFF2-40B4-BE49-F238E27FC236}">
                <a16:creationId xmlns:a16="http://schemas.microsoft.com/office/drawing/2014/main" id="{0668133E-EC48-4421-9805-77DBC58C0BDB}"/>
              </a:ext>
            </a:extLst>
          </p:cNvPr>
          <p:cNvSpPr/>
          <p:nvPr/>
        </p:nvSpPr>
        <p:spPr>
          <a:xfrm>
            <a:off x="6601874" y="1927990"/>
            <a:ext cx="323850" cy="195486"/>
          </a:xfrm>
          <a:prstGeom prst="mathEqual">
            <a:avLst/>
          </a:prstGeom>
          <a:solidFill>
            <a:srgbClr val="6B6C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1"/>
              </a:solidFill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28D3ECC2-18C9-48B0-BD4C-D93F349E29D2}"/>
              </a:ext>
            </a:extLst>
          </p:cNvPr>
          <p:cNvGrpSpPr/>
          <p:nvPr/>
        </p:nvGrpSpPr>
        <p:grpSpPr>
          <a:xfrm>
            <a:off x="4234815" y="1764535"/>
            <a:ext cx="567638" cy="567638"/>
            <a:chOff x="3639820" y="1756872"/>
            <a:chExt cx="756850" cy="756850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BFBBEE5E-6193-4F0F-A12F-10E28E645CA2}"/>
                </a:ext>
              </a:extLst>
            </p:cNvPr>
            <p:cNvSpPr/>
            <p:nvPr/>
          </p:nvSpPr>
          <p:spPr>
            <a:xfrm>
              <a:off x="3639820" y="1756872"/>
              <a:ext cx="756850" cy="756850"/>
            </a:xfrm>
            <a:prstGeom prst="ellipse">
              <a:avLst/>
            </a:prstGeom>
            <a:solidFill>
              <a:srgbClr val="6B6C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solidFill>
                  <a:schemeClr val="tx1"/>
                </a:solidFill>
              </a:endParaRPr>
            </a:p>
          </p:txBody>
        </p:sp>
        <p:sp>
          <p:nvSpPr>
            <p:cNvPr id="6" name="Freeform 291">
              <a:extLst>
                <a:ext uri="{FF2B5EF4-FFF2-40B4-BE49-F238E27FC236}">
                  <a16:creationId xmlns:a16="http://schemas.microsoft.com/office/drawing/2014/main" id="{CF034D86-DF1D-46D1-80A5-DFD8A0711B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92396" y="1974811"/>
              <a:ext cx="251698" cy="253896"/>
            </a:xfrm>
            <a:custGeom>
              <a:avLst/>
              <a:gdLst>
                <a:gd name="T0" fmla="*/ 35 w 103"/>
                <a:gd name="T1" fmla="*/ 39 h 104"/>
                <a:gd name="T2" fmla="*/ 37 w 103"/>
                <a:gd name="T3" fmla="*/ 19 h 104"/>
                <a:gd name="T4" fmla="*/ 68 w 103"/>
                <a:gd name="T5" fmla="*/ 20 h 104"/>
                <a:gd name="T6" fmla="*/ 69 w 103"/>
                <a:gd name="T7" fmla="*/ 39 h 104"/>
                <a:gd name="T8" fmla="*/ 72 w 103"/>
                <a:gd name="T9" fmla="*/ 10 h 104"/>
                <a:gd name="T10" fmla="*/ 33 w 103"/>
                <a:gd name="T11" fmla="*/ 8 h 104"/>
                <a:gd name="T12" fmla="*/ 35 w 103"/>
                <a:gd name="T13" fmla="*/ 39 h 104"/>
                <a:gd name="T14" fmla="*/ 5 w 103"/>
                <a:gd name="T15" fmla="*/ 67 h 104"/>
                <a:gd name="T16" fmla="*/ 28 w 103"/>
                <a:gd name="T17" fmla="*/ 59 h 104"/>
                <a:gd name="T18" fmla="*/ 27 w 103"/>
                <a:gd name="T19" fmla="*/ 76 h 104"/>
                <a:gd name="T20" fmla="*/ 31 w 103"/>
                <a:gd name="T21" fmla="*/ 75 h 104"/>
                <a:gd name="T22" fmla="*/ 28 w 103"/>
                <a:gd name="T23" fmla="*/ 78 h 104"/>
                <a:gd name="T24" fmla="*/ 28 w 103"/>
                <a:gd name="T25" fmla="*/ 79 h 104"/>
                <a:gd name="T26" fmla="*/ 40 w 103"/>
                <a:gd name="T27" fmla="*/ 100 h 104"/>
                <a:gd name="T28" fmla="*/ 43 w 103"/>
                <a:gd name="T29" fmla="*/ 102 h 104"/>
                <a:gd name="T30" fmla="*/ 30 w 103"/>
                <a:gd name="T31" fmla="*/ 79 h 104"/>
                <a:gd name="T32" fmla="*/ 35 w 103"/>
                <a:gd name="T33" fmla="*/ 74 h 104"/>
                <a:gd name="T34" fmla="*/ 34 w 103"/>
                <a:gd name="T35" fmla="*/ 73 h 104"/>
                <a:gd name="T36" fmla="*/ 29 w 103"/>
                <a:gd name="T37" fmla="*/ 73 h 104"/>
                <a:gd name="T38" fmla="*/ 29 w 103"/>
                <a:gd name="T39" fmla="*/ 59 h 104"/>
                <a:gd name="T40" fmla="*/ 39 w 103"/>
                <a:gd name="T41" fmla="*/ 53 h 104"/>
                <a:gd name="T42" fmla="*/ 40 w 103"/>
                <a:gd name="T43" fmla="*/ 53 h 104"/>
                <a:gd name="T44" fmla="*/ 40 w 103"/>
                <a:gd name="T45" fmla="*/ 67 h 104"/>
                <a:gd name="T46" fmla="*/ 46 w 103"/>
                <a:gd name="T47" fmla="*/ 83 h 104"/>
                <a:gd name="T48" fmla="*/ 50 w 103"/>
                <a:gd name="T49" fmla="*/ 67 h 104"/>
                <a:gd name="T50" fmla="*/ 48 w 103"/>
                <a:gd name="T51" fmla="*/ 64 h 104"/>
                <a:gd name="T52" fmla="*/ 49 w 103"/>
                <a:gd name="T53" fmla="*/ 60 h 104"/>
                <a:gd name="T54" fmla="*/ 56 w 103"/>
                <a:gd name="T55" fmla="*/ 60 h 104"/>
                <a:gd name="T56" fmla="*/ 58 w 103"/>
                <a:gd name="T57" fmla="*/ 64 h 104"/>
                <a:gd name="T58" fmla="*/ 56 w 103"/>
                <a:gd name="T59" fmla="*/ 67 h 104"/>
                <a:gd name="T60" fmla="*/ 59 w 103"/>
                <a:gd name="T61" fmla="*/ 83 h 104"/>
                <a:gd name="T62" fmla="*/ 65 w 103"/>
                <a:gd name="T63" fmla="*/ 68 h 104"/>
                <a:gd name="T64" fmla="*/ 66 w 103"/>
                <a:gd name="T65" fmla="*/ 54 h 104"/>
                <a:gd name="T66" fmla="*/ 74 w 103"/>
                <a:gd name="T67" fmla="*/ 59 h 104"/>
                <a:gd name="T68" fmla="*/ 75 w 103"/>
                <a:gd name="T69" fmla="*/ 73 h 104"/>
                <a:gd name="T70" fmla="*/ 70 w 103"/>
                <a:gd name="T71" fmla="*/ 73 h 104"/>
                <a:gd name="T72" fmla="*/ 69 w 103"/>
                <a:gd name="T73" fmla="*/ 74 h 104"/>
                <a:gd name="T74" fmla="*/ 74 w 103"/>
                <a:gd name="T75" fmla="*/ 79 h 104"/>
                <a:gd name="T76" fmla="*/ 63 w 103"/>
                <a:gd name="T77" fmla="*/ 98 h 104"/>
                <a:gd name="T78" fmla="*/ 63 w 103"/>
                <a:gd name="T79" fmla="*/ 98 h 104"/>
                <a:gd name="T80" fmla="*/ 63 w 103"/>
                <a:gd name="T81" fmla="*/ 98 h 104"/>
                <a:gd name="T82" fmla="*/ 61 w 103"/>
                <a:gd name="T83" fmla="*/ 102 h 104"/>
                <a:gd name="T84" fmla="*/ 63 w 103"/>
                <a:gd name="T85" fmla="*/ 100 h 104"/>
                <a:gd name="T86" fmla="*/ 76 w 103"/>
                <a:gd name="T87" fmla="*/ 79 h 104"/>
                <a:gd name="T88" fmla="*/ 76 w 103"/>
                <a:gd name="T89" fmla="*/ 78 h 104"/>
                <a:gd name="T90" fmla="*/ 72 w 103"/>
                <a:gd name="T91" fmla="*/ 75 h 104"/>
                <a:gd name="T92" fmla="*/ 77 w 103"/>
                <a:gd name="T93" fmla="*/ 76 h 104"/>
                <a:gd name="T94" fmla="*/ 75 w 103"/>
                <a:gd name="T95" fmla="*/ 59 h 104"/>
                <a:gd name="T96" fmla="*/ 98 w 103"/>
                <a:gd name="T97" fmla="*/ 67 h 104"/>
                <a:gd name="T98" fmla="*/ 103 w 103"/>
                <a:gd name="T99" fmla="*/ 104 h 104"/>
                <a:gd name="T100" fmla="*/ 85 w 103"/>
                <a:gd name="T101" fmla="*/ 104 h 104"/>
                <a:gd name="T102" fmla="*/ 85 w 103"/>
                <a:gd name="T103" fmla="*/ 91 h 104"/>
                <a:gd name="T104" fmla="*/ 84 w 103"/>
                <a:gd name="T105" fmla="*/ 92 h 104"/>
                <a:gd name="T106" fmla="*/ 80 w 103"/>
                <a:gd name="T107" fmla="*/ 104 h 104"/>
                <a:gd name="T108" fmla="*/ 56 w 103"/>
                <a:gd name="T109" fmla="*/ 104 h 104"/>
                <a:gd name="T110" fmla="*/ 50 w 103"/>
                <a:gd name="T111" fmla="*/ 104 h 104"/>
                <a:gd name="T112" fmla="*/ 25 w 103"/>
                <a:gd name="T113" fmla="*/ 104 h 104"/>
                <a:gd name="T114" fmla="*/ 21 w 103"/>
                <a:gd name="T115" fmla="*/ 92 h 104"/>
                <a:gd name="T116" fmla="*/ 20 w 103"/>
                <a:gd name="T117" fmla="*/ 91 h 104"/>
                <a:gd name="T118" fmla="*/ 20 w 103"/>
                <a:gd name="T119" fmla="*/ 104 h 104"/>
                <a:gd name="T120" fmla="*/ 0 w 103"/>
                <a:gd name="T121" fmla="*/ 104 h 104"/>
                <a:gd name="T122" fmla="*/ 5 w 103"/>
                <a:gd name="T123" fmla="*/ 67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3" h="104">
                  <a:moveTo>
                    <a:pt x="35" y="39"/>
                  </a:moveTo>
                  <a:cubicBezTo>
                    <a:pt x="35" y="32"/>
                    <a:pt x="34" y="27"/>
                    <a:pt x="37" y="19"/>
                  </a:cubicBezTo>
                  <a:cubicBezTo>
                    <a:pt x="45" y="31"/>
                    <a:pt x="58" y="23"/>
                    <a:pt x="68" y="20"/>
                  </a:cubicBezTo>
                  <a:cubicBezTo>
                    <a:pt x="69" y="26"/>
                    <a:pt x="69" y="31"/>
                    <a:pt x="69" y="39"/>
                  </a:cubicBezTo>
                  <a:cubicBezTo>
                    <a:pt x="76" y="33"/>
                    <a:pt x="76" y="16"/>
                    <a:pt x="72" y="10"/>
                  </a:cubicBezTo>
                  <a:cubicBezTo>
                    <a:pt x="65" y="0"/>
                    <a:pt x="40" y="0"/>
                    <a:pt x="33" y="8"/>
                  </a:cubicBezTo>
                  <a:cubicBezTo>
                    <a:pt x="30" y="12"/>
                    <a:pt x="26" y="34"/>
                    <a:pt x="35" y="39"/>
                  </a:cubicBezTo>
                  <a:close/>
                  <a:moveTo>
                    <a:pt x="5" y="67"/>
                  </a:moveTo>
                  <a:cubicBezTo>
                    <a:pt x="13" y="64"/>
                    <a:pt x="20" y="62"/>
                    <a:pt x="28" y="59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1" y="75"/>
                    <a:pt x="31" y="75"/>
                    <a:pt x="31" y="75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28" y="79"/>
                    <a:pt x="35" y="92"/>
                    <a:pt x="40" y="100"/>
                  </a:cubicBezTo>
                  <a:cubicBezTo>
                    <a:pt x="41" y="101"/>
                    <a:pt x="42" y="101"/>
                    <a:pt x="43" y="102"/>
                  </a:cubicBezTo>
                  <a:cubicBezTo>
                    <a:pt x="39" y="95"/>
                    <a:pt x="32" y="82"/>
                    <a:pt x="30" y="79"/>
                  </a:cubicBezTo>
                  <a:cubicBezTo>
                    <a:pt x="35" y="74"/>
                    <a:pt x="35" y="74"/>
                    <a:pt x="35" y="74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29" y="73"/>
                    <a:pt x="29" y="73"/>
                    <a:pt x="29" y="73"/>
                  </a:cubicBezTo>
                  <a:cubicBezTo>
                    <a:pt x="29" y="59"/>
                    <a:pt x="29" y="59"/>
                    <a:pt x="29" y="59"/>
                  </a:cubicBezTo>
                  <a:cubicBezTo>
                    <a:pt x="32" y="57"/>
                    <a:pt x="37" y="55"/>
                    <a:pt x="39" y="53"/>
                  </a:cubicBezTo>
                  <a:cubicBezTo>
                    <a:pt x="40" y="53"/>
                    <a:pt x="40" y="53"/>
                    <a:pt x="40" y="53"/>
                  </a:cubicBezTo>
                  <a:cubicBezTo>
                    <a:pt x="40" y="67"/>
                    <a:pt x="40" y="67"/>
                    <a:pt x="40" y="67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56" y="60"/>
                    <a:pt x="56" y="60"/>
                    <a:pt x="56" y="60"/>
                  </a:cubicBezTo>
                  <a:cubicBezTo>
                    <a:pt x="58" y="64"/>
                    <a:pt x="58" y="64"/>
                    <a:pt x="58" y="64"/>
                  </a:cubicBezTo>
                  <a:cubicBezTo>
                    <a:pt x="56" y="67"/>
                    <a:pt x="56" y="67"/>
                    <a:pt x="56" y="67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65" y="68"/>
                    <a:pt x="65" y="68"/>
                    <a:pt x="65" y="68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69" y="56"/>
                    <a:pt x="72" y="58"/>
                    <a:pt x="74" y="59"/>
                  </a:cubicBezTo>
                  <a:cubicBezTo>
                    <a:pt x="75" y="73"/>
                    <a:pt x="75" y="73"/>
                    <a:pt x="75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74" y="79"/>
                    <a:pt x="74" y="79"/>
                    <a:pt x="74" y="79"/>
                  </a:cubicBezTo>
                  <a:cubicBezTo>
                    <a:pt x="72" y="81"/>
                    <a:pt x="67" y="91"/>
                    <a:pt x="63" y="98"/>
                  </a:cubicBezTo>
                  <a:cubicBezTo>
                    <a:pt x="63" y="98"/>
                    <a:pt x="63" y="98"/>
                    <a:pt x="63" y="98"/>
                  </a:cubicBezTo>
                  <a:cubicBezTo>
                    <a:pt x="63" y="98"/>
                    <a:pt x="63" y="98"/>
                    <a:pt x="63" y="98"/>
                  </a:cubicBezTo>
                  <a:cubicBezTo>
                    <a:pt x="62" y="100"/>
                    <a:pt x="62" y="101"/>
                    <a:pt x="61" y="102"/>
                  </a:cubicBezTo>
                  <a:cubicBezTo>
                    <a:pt x="62" y="101"/>
                    <a:pt x="63" y="101"/>
                    <a:pt x="63" y="100"/>
                  </a:cubicBezTo>
                  <a:cubicBezTo>
                    <a:pt x="69" y="92"/>
                    <a:pt x="75" y="79"/>
                    <a:pt x="76" y="79"/>
                  </a:cubicBezTo>
                  <a:cubicBezTo>
                    <a:pt x="76" y="78"/>
                    <a:pt x="76" y="78"/>
                    <a:pt x="76" y="78"/>
                  </a:cubicBezTo>
                  <a:cubicBezTo>
                    <a:pt x="72" y="75"/>
                    <a:pt x="72" y="75"/>
                    <a:pt x="72" y="75"/>
                  </a:cubicBezTo>
                  <a:cubicBezTo>
                    <a:pt x="77" y="76"/>
                    <a:pt x="77" y="76"/>
                    <a:pt x="77" y="76"/>
                  </a:cubicBezTo>
                  <a:cubicBezTo>
                    <a:pt x="75" y="59"/>
                    <a:pt x="75" y="59"/>
                    <a:pt x="75" y="59"/>
                  </a:cubicBezTo>
                  <a:cubicBezTo>
                    <a:pt x="98" y="67"/>
                    <a:pt x="98" y="67"/>
                    <a:pt x="98" y="67"/>
                  </a:cubicBezTo>
                  <a:cubicBezTo>
                    <a:pt x="103" y="77"/>
                    <a:pt x="103" y="90"/>
                    <a:pt x="103" y="104"/>
                  </a:cubicBezTo>
                  <a:cubicBezTo>
                    <a:pt x="85" y="104"/>
                    <a:pt x="85" y="104"/>
                    <a:pt x="85" y="104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84" y="92"/>
                    <a:pt x="84" y="92"/>
                    <a:pt x="84" y="92"/>
                  </a:cubicBezTo>
                  <a:cubicBezTo>
                    <a:pt x="80" y="104"/>
                    <a:pt x="80" y="104"/>
                    <a:pt x="80" y="104"/>
                  </a:cubicBezTo>
                  <a:cubicBezTo>
                    <a:pt x="56" y="104"/>
                    <a:pt x="56" y="104"/>
                    <a:pt x="56" y="104"/>
                  </a:cubicBezTo>
                  <a:cubicBezTo>
                    <a:pt x="50" y="104"/>
                    <a:pt x="50" y="104"/>
                    <a:pt x="50" y="104"/>
                  </a:cubicBezTo>
                  <a:cubicBezTo>
                    <a:pt x="25" y="104"/>
                    <a:pt x="25" y="104"/>
                    <a:pt x="25" y="104"/>
                  </a:cubicBezTo>
                  <a:cubicBezTo>
                    <a:pt x="21" y="92"/>
                    <a:pt x="21" y="92"/>
                    <a:pt x="21" y="92"/>
                  </a:cubicBezTo>
                  <a:cubicBezTo>
                    <a:pt x="20" y="91"/>
                    <a:pt x="20" y="91"/>
                    <a:pt x="20" y="91"/>
                  </a:cubicBezTo>
                  <a:cubicBezTo>
                    <a:pt x="20" y="104"/>
                    <a:pt x="20" y="104"/>
                    <a:pt x="20" y="104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86"/>
                    <a:pt x="1" y="74"/>
                    <a:pt x="5" y="6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49B47D0E-2976-406A-AE80-83EC023B463B}"/>
              </a:ext>
            </a:extLst>
          </p:cNvPr>
          <p:cNvGrpSpPr/>
          <p:nvPr/>
        </p:nvGrpSpPr>
        <p:grpSpPr>
          <a:xfrm>
            <a:off x="7214479" y="1726335"/>
            <a:ext cx="567638" cy="567638"/>
            <a:chOff x="7612706" y="1705939"/>
            <a:chExt cx="756850" cy="756850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D6A8995C-C337-4A7E-A9E5-2D17509522CE}"/>
                </a:ext>
              </a:extLst>
            </p:cNvPr>
            <p:cNvSpPr/>
            <p:nvPr/>
          </p:nvSpPr>
          <p:spPr>
            <a:xfrm>
              <a:off x="7612706" y="1705939"/>
              <a:ext cx="756850" cy="756850"/>
            </a:xfrm>
            <a:prstGeom prst="ellipse">
              <a:avLst/>
            </a:prstGeom>
            <a:noFill/>
            <a:ln>
              <a:solidFill>
                <a:srgbClr val="6B6C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tx1"/>
                </a:solidFill>
              </a:endParaRPr>
            </a:p>
          </p:txBody>
        </p:sp>
        <p:sp>
          <p:nvSpPr>
            <p:cNvPr id="9" name="Freeform 14">
              <a:extLst>
                <a:ext uri="{FF2B5EF4-FFF2-40B4-BE49-F238E27FC236}">
                  <a16:creationId xmlns:a16="http://schemas.microsoft.com/office/drawing/2014/main" id="{457A857E-EA9D-4B5C-AB89-4EA809032D2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95943" y="1987791"/>
              <a:ext cx="190375" cy="215072"/>
            </a:xfrm>
            <a:custGeom>
              <a:avLst/>
              <a:gdLst>
                <a:gd name="T0" fmla="*/ 20 w 78"/>
                <a:gd name="T1" fmla="*/ 7 h 88"/>
                <a:gd name="T2" fmla="*/ 20 w 78"/>
                <a:gd name="T3" fmla="*/ 11 h 88"/>
                <a:gd name="T4" fmla="*/ 5 w 78"/>
                <a:gd name="T5" fmla="*/ 6 h 88"/>
                <a:gd name="T6" fmla="*/ 1 w 78"/>
                <a:gd name="T7" fmla="*/ 8 h 88"/>
                <a:gd name="T8" fmla="*/ 0 w 78"/>
                <a:gd name="T9" fmla="*/ 20 h 88"/>
                <a:gd name="T10" fmla="*/ 3 w 78"/>
                <a:gd name="T11" fmla="*/ 38 h 88"/>
                <a:gd name="T12" fmla="*/ 17 w 78"/>
                <a:gd name="T13" fmla="*/ 49 h 88"/>
                <a:gd name="T14" fmla="*/ 20 w 78"/>
                <a:gd name="T15" fmla="*/ 50 h 88"/>
                <a:gd name="T16" fmla="*/ 20 w 78"/>
                <a:gd name="T17" fmla="*/ 49 h 88"/>
                <a:gd name="T18" fmla="*/ 31 w 78"/>
                <a:gd name="T19" fmla="*/ 52 h 88"/>
                <a:gd name="T20" fmla="*/ 31 w 78"/>
                <a:gd name="T21" fmla="*/ 64 h 88"/>
                <a:gd name="T22" fmla="*/ 27 w 78"/>
                <a:gd name="T23" fmla="*/ 64 h 88"/>
                <a:gd name="T24" fmla="*/ 27 w 78"/>
                <a:gd name="T25" fmla="*/ 68 h 88"/>
                <a:gd name="T26" fmla="*/ 15 w 78"/>
                <a:gd name="T27" fmla="*/ 68 h 88"/>
                <a:gd name="T28" fmla="*/ 15 w 78"/>
                <a:gd name="T29" fmla="*/ 88 h 88"/>
                <a:gd name="T30" fmla="*/ 64 w 78"/>
                <a:gd name="T31" fmla="*/ 88 h 88"/>
                <a:gd name="T32" fmla="*/ 64 w 78"/>
                <a:gd name="T33" fmla="*/ 68 h 88"/>
                <a:gd name="T34" fmla="*/ 52 w 78"/>
                <a:gd name="T35" fmla="*/ 68 h 88"/>
                <a:gd name="T36" fmla="*/ 52 w 78"/>
                <a:gd name="T37" fmla="*/ 64 h 88"/>
                <a:gd name="T38" fmla="*/ 47 w 78"/>
                <a:gd name="T39" fmla="*/ 64 h 88"/>
                <a:gd name="T40" fmla="*/ 47 w 78"/>
                <a:gd name="T41" fmla="*/ 52 h 88"/>
                <a:gd name="T42" fmla="*/ 58 w 78"/>
                <a:gd name="T43" fmla="*/ 49 h 88"/>
                <a:gd name="T44" fmla="*/ 58 w 78"/>
                <a:gd name="T45" fmla="*/ 50 h 88"/>
                <a:gd name="T46" fmla="*/ 61 w 78"/>
                <a:gd name="T47" fmla="*/ 49 h 88"/>
                <a:gd name="T48" fmla="*/ 75 w 78"/>
                <a:gd name="T49" fmla="*/ 38 h 88"/>
                <a:gd name="T50" fmla="*/ 78 w 78"/>
                <a:gd name="T51" fmla="*/ 20 h 88"/>
                <a:gd name="T52" fmla="*/ 77 w 78"/>
                <a:gd name="T53" fmla="*/ 8 h 88"/>
                <a:gd name="T54" fmla="*/ 73 w 78"/>
                <a:gd name="T55" fmla="*/ 6 h 88"/>
                <a:gd name="T56" fmla="*/ 58 w 78"/>
                <a:gd name="T57" fmla="*/ 11 h 88"/>
                <a:gd name="T58" fmla="*/ 58 w 78"/>
                <a:gd name="T59" fmla="*/ 7 h 88"/>
                <a:gd name="T60" fmla="*/ 60 w 78"/>
                <a:gd name="T61" fmla="*/ 7 h 88"/>
                <a:gd name="T62" fmla="*/ 60 w 78"/>
                <a:gd name="T63" fmla="*/ 0 h 88"/>
                <a:gd name="T64" fmla="*/ 17 w 78"/>
                <a:gd name="T65" fmla="*/ 0 h 88"/>
                <a:gd name="T66" fmla="*/ 17 w 78"/>
                <a:gd name="T67" fmla="*/ 7 h 88"/>
                <a:gd name="T68" fmla="*/ 20 w 78"/>
                <a:gd name="T69" fmla="*/ 7 h 88"/>
                <a:gd name="T70" fmla="*/ 63 w 78"/>
                <a:gd name="T71" fmla="*/ 42 h 88"/>
                <a:gd name="T72" fmla="*/ 59 w 78"/>
                <a:gd name="T73" fmla="*/ 20 h 88"/>
                <a:gd name="T74" fmla="*/ 61 w 78"/>
                <a:gd name="T75" fmla="*/ 22 h 88"/>
                <a:gd name="T76" fmla="*/ 66 w 78"/>
                <a:gd name="T77" fmla="*/ 18 h 88"/>
                <a:gd name="T78" fmla="*/ 64 w 78"/>
                <a:gd name="T79" fmla="*/ 16 h 88"/>
                <a:gd name="T80" fmla="*/ 71 w 78"/>
                <a:gd name="T81" fmla="*/ 13 h 88"/>
                <a:gd name="T82" fmla="*/ 72 w 78"/>
                <a:gd name="T83" fmla="*/ 20 h 88"/>
                <a:gd name="T84" fmla="*/ 69 w 78"/>
                <a:gd name="T85" fmla="*/ 36 h 88"/>
                <a:gd name="T86" fmla="*/ 63 w 78"/>
                <a:gd name="T87" fmla="*/ 42 h 88"/>
                <a:gd name="T88" fmla="*/ 19 w 78"/>
                <a:gd name="T89" fmla="*/ 20 h 88"/>
                <a:gd name="T90" fmla="*/ 15 w 78"/>
                <a:gd name="T91" fmla="*/ 42 h 88"/>
                <a:gd name="T92" fmla="*/ 9 w 78"/>
                <a:gd name="T93" fmla="*/ 36 h 88"/>
                <a:gd name="T94" fmla="*/ 6 w 78"/>
                <a:gd name="T95" fmla="*/ 20 h 88"/>
                <a:gd name="T96" fmla="*/ 7 w 78"/>
                <a:gd name="T97" fmla="*/ 13 h 88"/>
                <a:gd name="T98" fmla="*/ 14 w 78"/>
                <a:gd name="T99" fmla="*/ 16 h 88"/>
                <a:gd name="T100" fmla="*/ 12 w 78"/>
                <a:gd name="T101" fmla="*/ 18 h 88"/>
                <a:gd name="T102" fmla="*/ 17 w 78"/>
                <a:gd name="T103" fmla="*/ 22 h 88"/>
                <a:gd name="T104" fmla="*/ 19 w 78"/>
                <a:gd name="T105" fmla="*/ 20 h 88"/>
                <a:gd name="T106" fmla="*/ 32 w 78"/>
                <a:gd name="T107" fmla="*/ 10 h 88"/>
                <a:gd name="T108" fmla="*/ 32 w 78"/>
                <a:gd name="T109" fmla="*/ 45 h 88"/>
                <a:gd name="T110" fmla="*/ 25 w 78"/>
                <a:gd name="T111" fmla="*/ 41 h 88"/>
                <a:gd name="T112" fmla="*/ 28 w 78"/>
                <a:gd name="T113" fmla="*/ 14 h 88"/>
                <a:gd name="T114" fmla="*/ 28 w 78"/>
                <a:gd name="T115" fmla="*/ 10 h 88"/>
                <a:gd name="T116" fmla="*/ 32 w 78"/>
                <a:gd name="T117" fmla="*/ 1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8" h="88">
                  <a:moveTo>
                    <a:pt x="20" y="7"/>
                  </a:moveTo>
                  <a:cubicBezTo>
                    <a:pt x="20" y="8"/>
                    <a:pt x="21" y="10"/>
                    <a:pt x="20" y="11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11"/>
                    <a:pt x="0" y="16"/>
                    <a:pt x="0" y="20"/>
                  </a:cubicBezTo>
                  <a:cubicBezTo>
                    <a:pt x="0" y="26"/>
                    <a:pt x="1" y="33"/>
                    <a:pt x="3" y="38"/>
                  </a:cubicBezTo>
                  <a:cubicBezTo>
                    <a:pt x="6" y="44"/>
                    <a:pt x="10" y="48"/>
                    <a:pt x="17" y="49"/>
                  </a:cubicBezTo>
                  <a:cubicBezTo>
                    <a:pt x="18" y="50"/>
                    <a:pt x="19" y="50"/>
                    <a:pt x="20" y="50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2" y="51"/>
                    <a:pt x="26" y="52"/>
                    <a:pt x="31" y="52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52" y="52"/>
                    <a:pt x="56" y="51"/>
                    <a:pt x="58" y="49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9" y="50"/>
                    <a:pt x="60" y="50"/>
                    <a:pt x="61" y="49"/>
                  </a:cubicBezTo>
                  <a:cubicBezTo>
                    <a:pt x="68" y="48"/>
                    <a:pt x="72" y="44"/>
                    <a:pt x="75" y="38"/>
                  </a:cubicBezTo>
                  <a:cubicBezTo>
                    <a:pt x="77" y="33"/>
                    <a:pt x="78" y="26"/>
                    <a:pt x="78" y="20"/>
                  </a:cubicBezTo>
                  <a:cubicBezTo>
                    <a:pt x="78" y="16"/>
                    <a:pt x="78" y="11"/>
                    <a:pt x="77" y="8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10"/>
                    <a:pt x="58" y="8"/>
                    <a:pt x="58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0" y="7"/>
                    <a:pt x="20" y="7"/>
                    <a:pt x="20" y="7"/>
                  </a:cubicBezTo>
                  <a:close/>
                  <a:moveTo>
                    <a:pt x="63" y="42"/>
                  </a:moveTo>
                  <a:cubicBezTo>
                    <a:pt x="64" y="36"/>
                    <a:pt x="60" y="28"/>
                    <a:pt x="59" y="20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2" y="15"/>
                    <a:pt x="72" y="18"/>
                    <a:pt x="72" y="20"/>
                  </a:cubicBezTo>
                  <a:cubicBezTo>
                    <a:pt x="71" y="26"/>
                    <a:pt x="71" y="31"/>
                    <a:pt x="69" y="36"/>
                  </a:cubicBezTo>
                  <a:cubicBezTo>
                    <a:pt x="67" y="39"/>
                    <a:pt x="65" y="41"/>
                    <a:pt x="63" y="42"/>
                  </a:cubicBezTo>
                  <a:close/>
                  <a:moveTo>
                    <a:pt x="19" y="20"/>
                  </a:moveTo>
                  <a:cubicBezTo>
                    <a:pt x="17" y="28"/>
                    <a:pt x="14" y="36"/>
                    <a:pt x="15" y="42"/>
                  </a:cubicBezTo>
                  <a:cubicBezTo>
                    <a:pt x="13" y="41"/>
                    <a:pt x="11" y="39"/>
                    <a:pt x="9" y="36"/>
                  </a:cubicBezTo>
                  <a:cubicBezTo>
                    <a:pt x="7" y="31"/>
                    <a:pt x="6" y="26"/>
                    <a:pt x="6" y="20"/>
                  </a:cubicBezTo>
                  <a:cubicBezTo>
                    <a:pt x="6" y="18"/>
                    <a:pt x="6" y="15"/>
                    <a:pt x="7" y="1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9" y="20"/>
                    <a:pt x="19" y="20"/>
                    <a:pt x="19" y="20"/>
                  </a:cubicBezTo>
                  <a:close/>
                  <a:moveTo>
                    <a:pt x="32" y="10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27" y="45"/>
                    <a:pt x="25" y="41"/>
                  </a:cubicBezTo>
                  <a:cubicBezTo>
                    <a:pt x="24" y="37"/>
                    <a:pt x="28" y="16"/>
                    <a:pt x="28" y="14"/>
                  </a:cubicBezTo>
                  <a:cubicBezTo>
                    <a:pt x="28" y="13"/>
                    <a:pt x="28" y="10"/>
                    <a:pt x="28" y="10"/>
                  </a:cubicBezTo>
                  <a:lnTo>
                    <a:pt x="32" y="10"/>
                  </a:lnTo>
                  <a:close/>
                </a:path>
              </a:pathLst>
            </a:custGeom>
            <a:solidFill>
              <a:srgbClr val="6B6C6D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B7123CE4-88D9-46C9-8257-BFBA77718E96}"/>
              </a:ext>
            </a:extLst>
          </p:cNvPr>
          <p:cNvGrpSpPr/>
          <p:nvPr/>
        </p:nvGrpSpPr>
        <p:grpSpPr>
          <a:xfrm>
            <a:off x="5745480" y="1764535"/>
            <a:ext cx="567638" cy="567638"/>
            <a:chOff x="5654040" y="1756872"/>
            <a:chExt cx="756850" cy="756850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399040A8-3F4F-4F4C-A796-807245080C60}"/>
                </a:ext>
              </a:extLst>
            </p:cNvPr>
            <p:cNvSpPr/>
            <p:nvPr/>
          </p:nvSpPr>
          <p:spPr>
            <a:xfrm>
              <a:off x="5654040" y="1756872"/>
              <a:ext cx="756850" cy="756850"/>
            </a:xfrm>
            <a:prstGeom prst="ellipse">
              <a:avLst/>
            </a:prstGeom>
            <a:solidFill>
              <a:srgbClr val="FFF5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tx1"/>
                </a:solidFill>
              </a:endParaRPr>
            </a:p>
          </p:txBody>
        </p:sp>
        <p:sp>
          <p:nvSpPr>
            <p:cNvPr id="12" name="Freeform 91">
              <a:extLst>
                <a:ext uri="{FF2B5EF4-FFF2-40B4-BE49-F238E27FC236}">
                  <a16:creationId xmlns:a16="http://schemas.microsoft.com/office/drawing/2014/main" id="{F6B3A378-F7A9-41B2-A176-1D188D8571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99717" y="2003234"/>
              <a:ext cx="265496" cy="215072"/>
            </a:xfrm>
            <a:custGeom>
              <a:avLst/>
              <a:gdLst>
                <a:gd name="T0" fmla="*/ 86 w 109"/>
                <a:gd name="T1" fmla="*/ 88 h 88"/>
                <a:gd name="T2" fmla="*/ 84 w 109"/>
                <a:gd name="T3" fmla="*/ 44 h 88"/>
                <a:gd name="T4" fmla="*/ 80 w 109"/>
                <a:gd name="T5" fmla="*/ 71 h 88"/>
                <a:gd name="T6" fmla="*/ 109 w 109"/>
                <a:gd name="T7" fmla="*/ 0 h 88"/>
                <a:gd name="T8" fmla="*/ 92 w 109"/>
                <a:gd name="T9" fmla="*/ 33 h 88"/>
                <a:gd name="T10" fmla="*/ 80 w 109"/>
                <a:gd name="T11" fmla="*/ 25 h 88"/>
                <a:gd name="T12" fmla="*/ 67 w 109"/>
                <a:gd name="T13" fmla="*/ 68 h 88"/>
                <a:gd name="T14" fmla="*/ 37 w 109"/>
                <a:gd name="T15" fmla="*/ 73 h 88"/>
                <a:gd name="T16" fmla="*/ 19 w 109"/>
                <a:gd name="T17" fmla="*/ 63 h 88"/>
                <a:gd name="T18" fmla="*/ 0 w 109"/>
                <a:gd name="T19" fmla="*/ 56 h 88"/>
                <a:gd name="T20" fmla="*/ 25 w 109"/>
                <a:gd name="T21" fmla="*/ 48 h 88"/>
                <a:gd name="T22" fmla="*/ 30 w 109"/>
                <a:gd name="T23" fmla="*/ 57 h 88"/>
                <a:gd name="T24" fmla="*/ 44 w 109"/>
                <a:gd name="T25" fmla="*/ 29 h 88"/>
                <a:gd name="T26" fmla="*/ 66 w 109"/>
                <a:gd name="T27" fmla="*/ 50 h 88"/>
                <a:gd name="T28" fmla="*/ 68 w 109"/>
                <a:gd name="T29" fmla="*/ 18 h 88"/>
                <a:gd name="T30" fmla="*/ 78 w 109"/>
                <a:gd name="T31" fmla="*/ 12 h 88"/>
                <a:gd name="T32" fmla="*/ 90 w 109"/>
                <a:gd name="T33" fmla="*/ 1 h 88"/>
                <a:gd name="T34" fmla="*/ 22 w 109"/>
                <a:gd name="T35" fmla="*/ 88 h 88"/>
                <a:gd name="T36" fmla="*/ 29 w 109"/>
                <a:gd name="T37" fmla="*/ 80 h 88"/>
                <a:gd name="T38" fmla="*/ 22 w 109"/>
                <a:gd name="T39" fmla="*/ 79 h 88"/>
                <a:gd name="T40" fmla="*/ 11 w 109"/>
                <a:gd name="T41" fmla="*/ 88 h 88"/>
                <a:gd name="T42" fmla="*/ 17 w 109"/>
                <a:gd name="T43" fmla="*/ 71 h 88"/>
                <a:gd name="T44" fmla="*/ 11 w 109"/>
                <a:gd name="T45" fmla="*/ 73 h 88"/>
                <a:gd name="T46" fmla="*/ 34 w 109"/>
                <a:gd name="T47" fmla="*/ 88 h 88"/>
                <a:gd name="T48" fmla="*/ 40 w 109"/>
                <a:gd name="T49" fmla="*/ 79 h 88"/>
                <a:gd name="T50" fmla="*/ 34 w 109"/>
                <a:gd name="T51" fmla="*/ 80 h 88"/>
                <a:gd name="T52" fmla="*/ 45 w 109"/>
                <a:gd name="T53" fmla="*/ 88 h 88"/>
                <a:gd name="T54" fmla="*/ 52 w 109"/>
                <a:gd name="T55" fmla="*/ 63 h 88"/>
                <a:gd name="T56" fmla="*/ 45 w 109"/>
                <a:gd name="T57" fmla="*/ 69 h 88"/>
                <a:gd name="T58" fmla="*/ 57 w 109"/>
                <a:gd name="T59" fmla="*/ 88 h 88"/>
                <a:gd name="T60" fmla="*/ 63 w 109"/>
                <a:gd name="T61" fmla="*/ 73 h 88"/>
                <a:gd name="T62" fmla="*/ 57 w 109"/>
                <a:gd name="T63" fmla="*/ 88 h 88"/>
                <a:gd name="T64" fmla="*/ 75 w 109"/>
                <a:gd name="T65" fmla="*/ 88 h 88"/>
                <a:gd name="T66" fmla="*/ 68 w 109"/>
                <a:gd name="T67" fmla="*/ 7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" h="88">
                  <a:moveTo>
                    <a:pt x="80" y="88"/>
                  </a:moveTo>
                  <a:cubicBezTo>
                    <a:pt x="86" y="88"/>
                    <a:pt x="86" y="88"/>
                    <a:pt x="86" y="88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88"/>
                    <a:pt x="80" y="88"/>
                    <a:pt x="80" y="88"/>
                  </a:cubicBezTo>
                  <a:close/>
                  <a:moveTo>
                    <a:pt x="109" y="0"/>
                  </a:moveTo>
                  <a:cubicBezTo>
                    <a:pt x="100" y="17"/>
                    <a:pt x="100" y="17"/>
                    <a:pt x="100" y="17"/>
                  </a:cubicBezTo>
                  <a:cubicBezTo>
                    <a:pt x="92" y="33"/>
                    <a:pt x="92" y="33"/>
                    <a:pt x="92" y="33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109" y="0"/>
                    <a:pt x="109" y="0"/>
                    <a:pt x="109" y="0"/>
                  </a:cubicBezTo>
                  <a:close/>
                  <a:moveTo>
                    <a:pt x="22" y="88"/>
                  </a:moveTo>
                  <a:cubicBezTo>
                    <a:pt x="24" y="88"/>
                    <a:pt x="27" y="88"/>
                    <a:pt x="29" y="88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88"/>
                    <a:pt x="22" y="88"/>
                    <a:pt x="22" y="88"/>
                  </a:cubicBezTo>
                  <a:close/>
                  <a:moveTo>
                    <a:pt x="11" y="88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88"/>
                    <a:pt x="11" y="88"/>
                    <a:pt x="11" y="88"/>
                  </a:cubicBezTo>
                  <a:close/>
                  <a:moveTo>
                    <a:pt x="34" y="88"/>
                  </a:moveTo>
                  <a:cubicBezTo>
                    <a:pt x="36" y="88"/>
                    <a:pt x="38" y="88"/>
                    <a:pt x="40" y="88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4" y="88"/>
                    <a:pt x="34" y="88"/>
                    <a:pt x="34" y="88"/>
                  </a:cubicBezTo>
                  <a:close/>
                  <a:moveTo>
                    <a:pt x="45" y="88"/>
                  </a:moveTo>
                  <a:cubicBezTo>
                    <a:pt x="47" y="88"/>
                    <a:pt x="50" y="88"/>
                    <a:pt x="52" y="88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88"/>
                    <a:pt x="45" y="88"/>
                    <a:pt x="45" y="88"/>
                  </a:cubicBezTo>
                  <a:close/>
                  <a:moveTo>
                    <a:pt x="57" y="88"/>
                  </a:moveTo>
                  <a:cubicBezTo>
                    <a:pt x="59" y="88"/>
                    <a:pt x="61" y="88"/>
                    <a:pt x="63" y="88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88"/>
                    <a:pt x="57" y="88"/>
                    <a:pt x="57" y="88"/>
                  </a:cubicBezTo>
                  <a:close/>
                  <a:moveTo>
                    <a:pt x="68" y="88"/>
                  </a:moveTo>
                  <a:cubicBezTo>
                    <a:pt x="70" y="88"/>
                    <a:pt x="73" y="88"/>
                    <a:pt x="75" y="88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68" y="75"/>
                    <a:pt x="68" y="75"/>
                    <a:pt x="68" y="75"/>
                  </a:cubicBezTo>
                  <a:lnTo>
                    <a:pt x="68" y="88"/>
                  </a:lnTo>
                  <a:close/>
                </a:path>
              </a:pathLst>
            </a:custGeom>
            <a:solidFill>
              <a:srgbClr val="6B6C6D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DF0B7D8D-8B75-4782-8F8B-2FBD090FC102}"/>
              </a:ext>
            </a:extLst>
          </p:cNvPr>
          <p:cNvGrpSpPr/>
          <p:nvPr/>
        </p:nvGrpSpPr>
        <p:grpSpPr>
          <a:xfrm>
            <a:off x="2864168" y="2693830"/>
            <a:ext cx="2413635" cy="1004277"/>
            <a:chOff x="1812290" y="2995930"/>
            <a:chExt cx="3218180" cy="1339035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B9D4BE5A-6E53-45BC-9BA0-CE85C98DFCB6}"/>
                </a:ext>
              </a:extLst>
            </p:cNvPr>
            <p:cNvSpPr txBox="1"/>
            <p:nvPr/>
          </p:nvSpPr>
          <p:spPr>
            <a:xfrm>
              <a:off x="1812290" y="3565524"/>
              <a:ext cx="3218180" cy="76944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1050" dirty="0">
                  <a:solidFill>
                    <a:srgbClr val="6B6C6D"/>
                  </a:solidFill>
                  <a:latin typeface="Batang" panose="02030600000101010101" charset="-127"/>
                  <a:ea typeface="Batang" panose="02030600000101010101" charset="-127"/>
                  <a:sym typeface="+mn-ea"/>
                </a:rPr>
                <a:t>请在此处添加详细描述文本，尽量与标题文本语言风格相符合，语言描述尽量简洁生动。</a:t>
              </a:r>
              <a:endParaRPr lang="en-US" altLang="zh-CN" sz="1050" dirty="0">
                <a:solidFill>
                  <a:srgbClr val="6B6C6D"/>
                </a:solidFill>
                <a:latin typeface="Batang" panose="02030600000101010101" charset="-127"/>
                <a:ea typeface="Batang" panose="02030600000101010101" charset="-127"/>
                <a:sym typeface="+mn-ea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BF942844-1CF2-47FA-AC94-B9BC4AD448FA}"/>
                </a:ext>
              </a:extLst>
            </p:cNvPr>
            <p:cNvSpPr/>
            <p:nvPr/>
          </p:nvSpPr>
          <p:spPr>
            <a:xfrm>
              <a:off x="1991360" y="2995930"/>
              <a:ext cx="2740660" cy="307975"/>
            </a:xfrm>
            <a:prstGeom prst="rect">
              <a:avLst/>
            </a:prstGeom>
            <a:solidFill>
              <a:srgbClr val="6B6C6D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13" b="1" dirty="0">
                  <a:solidFill>
                    <a:schemeClr val="bg1"/>
                  </a:solidFill>
                  <a:latin typeface="Batang" panose="02030600000101010101" charset="-127"/>
                  <a:ea typeface="Batang" panose="02030600000101010101" charset="-127"/>
                  <a:sym typeface="+mn-ea"/>
                </a:rPr>
                <a:t>请输入你的题目</a:t>
              </a:r>
              <a:endParaRPr lang="en-US" altLang="zh-CN" sz="1013" b="1" dirty="0">
                <a:solidFill>
                  <a:schemeClr val="bg1"/>
                </a:solidFill>
                <a:latin typeface="Batang" panose="02030600000101010101" charset="-127"/>
                <a:ea typeface="Batang" panose="02030600000101010101" charset="-127"/>
                <a:sym typeface="+mn-ea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F9EAF082-16D1-4319-BDE5-9B0B1E4AAA52}"/>
              </a:ext>
            </a:extLst>
          </p:cNvPr>
          <p:cNvGrpSpPr/>
          <p:nvPr/>
        </p:nvGrpSpPr>
        <p:grpSpPr>
          <a:xfrm>
            <a:off x="2864168" y="3817779"/>
            <a:ext cx="2413635" cy="1086669"/>
            <a:chOff x="1812290" y="4494530"/>
            <a:chExt cx="3218180" cy="1448892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44BB2FCE-ED6F-4EE2-B82A-F7AEC68B391A}"/>
                </a:ext>
              </a:extLst>
            </p:cNvPr>
            <p:cNvSpPr/>
            <p:nvPr/>
          </p:nvSpPr>
          <p:spPr>
            <a:xfrm>
              <a:off x="2013585" y="4494530"/>
              <a:ext cx="2740660" cy="307975"/>
            </a:xfrm>
            <a:prstGeom prst="rect">
              <a:avLst/>
            </a:prstGeom>
            <a:solidFill>
              <a:srgbClr val="FFF5BD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13" b="1" dirty="0">
                  <a:solidFill>
                    <a:srgbClr val="6B6C6D"/>
                  </a:solidFill>
                  <a:latin typeface="Batang" panose="02030600000101010101" charset="-127"/>
                  <a:ea typeface="Batang" panose="02030600000101010101" charset="-127"/>
                  <a:sym typeface="+mn-ea"/>
                </a:rPr>
                <a:t>请输入你的题目</a:t>
              </a:r>
              <a:endParaRPr lang="en-US" altLang="zh-CN" sz="1013" b="1" dirty="0">
                <a:solidFill>
                  <a:srgbClr val="6B6C6D"/>
                </a:solidFill>
                <a:latin typeface="Batang" panose="02030600000101010101" charset="-127"/>
                <a:ea typeface="Batang" panose="02030600000101010101" charset="-127"/>
                <a:sym typeface="+mn-ea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AF1DB74E-089F-4604-B084-184FCC4831D3}"/>
                </a:ext>
              </a:extLst>
            </p:cNvPr>
            <p:cNvSpPr txBox="1"/>
            <p:nvPr/>
          </p:nvSpPr>
          <p:spPr>
            <a:xfrm>
              <a:off x="1812290" y="5173981"/>
              <a:ext cx="3218180" cy="76944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1050" dirty="0">
                  <a:solidFill>
                    <a:srgbClr val="6B6C6D"/>
                  </a:solidFill>
                  <a:latin typeface="Batang" panose="02030600000101010101" charset="-127"/>
                  <a:ea typeface="Batang" panose="02030600000101010101" charset="-127"/>
                  <a:sym typeface="+mn-ea"/>
                </a:rPr>
                <a:t>请在此处添加详细描述文本，尽量与标题文本语言风格相符合，语言描述尽量简洁生动。</a:t>
              </a:r>
              <a:endParaRPr lang="en-US" altLang="zh-CN" sz="1050" dirty="0">
                <a:solidFill>
                  <a:srgbClr val="6B6C6D"/>
                </a:solidFill>
                <a:latin typeface="Batang" panose="02030600000101010101" charset="-127"/>
                <a:ea typeface="Batang" panose="02030600000101010101" charset="-127"/>
                <a:sym typeface="+mn-ea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109F2A75-9F8A-47B8-9EB4-C39933F281F6}"/>
              </a:ext>
            </a:extLst>
          </p:cNvPr>
          <p:cNvGrpSpPr/>
          <p:nvPr/>
        </p:nvGrpSpPr>
        <p:grpSpPr>
          <a:xfrm>
            <a:off x="6709886" y="2736693"/>
            <a:ext cx="2413635" cy="961416"/>
            <a:chOff x="6939915" y="3053080"/>
            <a:chExt cx="3218180" cy="1281888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DBF22996-DEF6-4C33-93C0-648BB02EB88F}"/>
                </a:ext>
              </a:extLst>
            </p:cNvPr>
            <p:cNvSpPr/>
            <p:nvPr/>
          </p:nvSpPr>
          <p:spPr>
            <a:xfrm>
              <a:off x="7156450" y="3053080"/>
              <a:ext cx="2740660" cy="307975"/>
            </a:xfrm>
            <a:prstGeom prst="rect">
              <a:avLst/>
            </a:prstGeom>
            <a:solidFill>
              <a:srgbClr val="6B6C6D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13" b="1" dirty="0">
                  <a:solidFill>
                    <a:schemeClr val="bg1"/>
                  </a:solidFill>
                  <a:latin typeface="Batang" panose="02030600000101010101" charset="-127"/>
                  <a:ea typeface="Batang" panose="02030600000101010101" charset="-127"/>
                  <a:sym typeface="+mn-ea"/>
                </a:rPr>
                <a:t>请输入你的题目</a:t>
              </a:r>
              <a:endParaRPr lang="en-US" altLang="zh-CN" sz="1013" b="1" dirty="0">
                <a:solidFill>
                  <a:schemeClr val="bg1"/>
                </a:solidFill>
                <a:latin typeface="Batang" panose="02030600000101010101" charset="-127"/>
                <a:ea typeface="Batang" panose="02030600000101010101" charset="-127"/>
                <a:sym typeface="+mn-ea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FBD16F58-CD5D-4B15-B9C7-CE64B52D7368}"/>
                </a:ext>
              </a:extLst>
            </p:cNvPr>
            <p:cNvSpPr txBox="1"/>
            <p:nvPr/>
          </p:nvSpPr>
          <p:spPr>
            <a:xfrm>
              <a:off x="6939915" y="3565526"/>
              <a:ext cx="3218180" cy="76944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1050" dirty="0">
                  <a:solidFill>
                    <a:srgbClr val="6B6C6D"/>
                  </a:solidFill>
                  <a:latin typeface="Batang" panose="02030600000101010101" charset="-127"/>
                  <a:ea typeface="Batang" panose="02030600000101010101" charset="-127"/>
                  <a:sym typeface="+mn-ea"/>
                </a:rPr>
                <a:t>请在此处添加详细描述文本，尽量与标题文本语言风格相符合，语言描述尽量简洁生动。</a:t>
              </a:r>
              <a:endParaRPr lang="en-US" altLang="zh-CN" sz="1050" dirty="0">
                <a:solidFill>
                  <a:srgbClr val="6B6C6D"/>
                </a:solidFill>
                <a:latin typeface="Batang" panose="02030600000101010101" charset="-127"/>
                <a:ea typeface="Batang" panose="02030600000101010101" charset="-127"/>
                <a:sym typeface="+mn-ea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EA0F61E8-9D95-49E7-AE7D-B8B1C6553E11}"/>
              </a:ext>
            </a:extLst>
          </p:cNvPr>
          <p:cNvGrpSpPr/>
          <p:nvPr/>
        </p:nvGrpSpPr>
        <p:grpSpPr>
          <a:xfrm>
            <a:off x="6693218" y="3860640"/>
            <a:ext cx="2413635" cy="1043806"/>
            <a:chOff x="6917690" y="4551680"/>
            <a:chExt cx="3218180" cy="1391741"/>
          </a:xfrm>
        </p:grpSpPr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91554944-813C-4922-886F-7105DADCA87B}"/>
                </a:ext>
              </a:extLst>
            </p:cNvPr>
            <p:cNvSpPr/>
            <p:nvPr/>
          </p:nvSpPr>
          <p:spPr>
            <a:xfrm>
              <a:off x="7178675" y="4551680"/>
              <a:ext cx="2740660" cy="307975"/>
            </a:xfrm>
            <a:prstGeom prst="rect">
              <a:avLst/>
            </a:prstGeom>
            <a:noFill/>
            <a:ln>
              <a:solidFill>
                <a:srgbClr val="6B6C6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13" b="1" dirty="0">
                  <a:solidFill>
                    <a:srgbClr val="6B6C6D"/>
                  </a:solidFill>
                  <a:latin typeface="Batang" panose="02030600000101010101" charset="-127"/>
                  <a:ea typeface="Batang" panose="02030600000101010101" charset="-127"/>
                  <a:sym typeface="+mn-ea"/>
                </a:rPr>
                <a:t>请输入你的题目</a:t>
              </a:r>
              <a:endParaRPr lang="en-US" altLang="zh-CN" sz="1013" b="1" dirty="0">
                <a:solidFill>
                  <a:srgbClr val="6B6C6D"/>
                </a:solidFill>
                <a:latin typeface="Batang" panose="02030600000101010101" charset="-127"/>
                <a:ea typeface="Batang" panose="02030600000101010101" charset="-127"/>
                <a:sym typeface="+mn-ea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442329D1-ECD0-479C-9A45-A244D6DF1606}"/>
                </a:ext>
              </a:extLst>
            </p:cNvPr>
            <p:cNvSpPr txBox="1"/>
            <p:nvPr/>
          </p:nvSpPr>
          <p:spPr>
            <a:xfrm>
              <a:off x="6917690" y="5173980"/>
              <a:ext cx="3218180" cy="76944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1050" dirty="0">
                  <a:solidFill>
                    <a:srgbClr val="6B6C6D"/>
                  </a:solidFill>
                  <a:latin typeface="Batang" panose="02030600000101010101" charset="-127"/>
                  <a:ea typeface="Batang" panose="02030600000101010101" charset="-127"/>
                  <a:sym typeface="+mn-ea"/>
                </a:rPr>
                <a:t>请在此处添加详细描述文本，尽量与标题文本语言风格相符合，语言描述尽量简洁生动。</a:t>
              </a:r>
              <a:endParaRPr lang="en-US" altLang="zh-CN" sz="1050" dirty="0">
                <a:solidFill>
                  <a:srgbClr val="6B6C6D"/>
                </a:solidFill>
                <a:latin typeface="Batang" panose="02030600000101010101" charset="-127"/>
                <a:ea typeface="Batang" panose="02030600000101010101" charset="-127"/>
                <a:sym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0952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9">
            <a:extLst>
              <a:ext uri="{FF2B5EF4-FFF2-40B4-BE49-F238E27FC236}">
                <a16:creationId xmlns:a16="http://schemas.microsoft.com/office/drawing/2014/main" id="{B43EBF16-D6FA-4CCA-8090-BC091B3F6E51}"/>
              </a:ext>
            </a:extLst>
          </p:cNvPr>
          <p:cNvSpPr/>
          <p:nvPr/>
        </p:nvSpPr>
        <p:spPr>
          <a:xfrm>
            <a:off x="3041332" y="3052525"/>
            <a:ext cx="1471613" cy="882253"/>
          </a:xfrm>
          <a:custGeom>
            <a:avLst/>
            <a:gdLst>
              <a:gd name="connsiteX0" fmla="*/ 0 w 1961586"/>
              <a:gd name="connsiteY0" fmla="*/ 117695 h 1176951"/>
              <a:gd name="connsiteX1" fmla="*/ 117695 w 1961586"/>
              <a:gd name="connsiteY1" fmla="*/ 0 h 1176951"/>
              <a:gd name="connsiteX2" fmla="*/ 1843891 w 1961586"/>
              <a:gd name="connsiteY2" fmla="*/ 0 h 1176951"/>
              <a:gd name="connsiteX3" fmla="*/ 1961586 w 1961586"/>
              <a:gd name="connsiteY3" fmla="*/ 117695 h 1176951"/>
              <a:gd name="connsiteX4" fmla="*/ 1961586 w 1961586"/>
              <a:gd name="connsiteY4" fmla="*/ 1059256 h 1176951"/>
              <a:gd name="connsiteX5" fmla="*/ 1843891 w 1961586"/>
              <a:gd name="connsiteY5" fmla="*/ 1176951 h 1176951"/>
              <a:gd name="connsiteX6" fmla="*/ 117695 w 1961586"/>
              <a:gd name="connsiteY6" fmla="*/ 1176951 h 1176951"/>
              <a:gd name="connsiteX7" fmla="*/ 0 w 1961586"/>
              <a:gd name="connsiteY7" fmla="*/ 1059256 h 1176951"/>
              <a:gd name="connsiteX8" fmla="*/ 0 w 1961586"/>
              <a:gd name="connsiteY8" fmla="*/ 117695 h 1176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61586" h="1176951">
                <a:moveTo>
                  <a:pt x="0" y="117695"/>
                </a:moveTo>
                <a:cubicBezTo>
                  <a:pt x="0" y="52694"/>
                  <a:pt x="52694" y="0"/>
                  <a:pt x="117695" y="0"/>
                </a:cubicBezTo>
                <a:lnTo>
                  <a:pt x="1843891" y="0"/>
                </a:lnTo>
                <a:cubicBezTo>
                  <a:pt x="1908892" y="0"/>
                  <a:pt x="1961586" y="52694"/>
                  <a:pt x="1961586" y="117695"/>
                </a:cubicBezTo>
                <a:lnTo>
                  <a:pt x="1961586" y="1059256"/>
                </a:lnTo>
                <a:cubicBezTo>
                  <a:pt x="1961586" y="1124257"/>
                  <a:pt x="1908892" y="1176951"/>
                  <a:pt x="1843891" y="1176951"/>
                </a:cubicBezTo>
                <a:lnTo>
                  <a:pt x="117695" y="1176951"/>
                </a:lnTo>
                <a:cubicBezTo>
                  <a:pt x="52694" y="1176951"/>
                  <a:pt x="0" y="1124257"/>
                  <a:pt x="0" y="1059256"/>
                </a:cubicBezTo>
                <a:lnTo>
                  <a:pt x="0" y="117695"/>
                </a:lnTo>
                <a:close/>
              </a:path>
            </a:pathLst>
          </a:custGeom>
          <a:noFill/>
          <a:ln w="28575">
            <a:solidFill>
              <a:srgbClr val="6B6C6D"/>
            </a:solidFill>
            <a:prstDash val="sysDash"/>
          </a:ln>
        </p:spPr>
        <p:txBody>
          <a:bodyPr/>
          <a:lstStyle/>
          <a:p>
            <a:pPr eaLnBrk="1" hangingPunct="1">
              <a:defRPr/>
            </a:pPr>
            <a:endParaRPr lang="en-US" altLang="zh-CN" sz="1013"/>
          </a:p>
        </p:txBody>
      </p:sp>
      <p:sp>
        <p:nvSpPr>
          <p:cNvPr id="3" name="Freeform 10">
            <a:extLst>
              <a:ext uri="{FF2B5EF4-FFF2-40B4-BE49-F238E27FC236}">
                <a16:creationId xmlns:a16="http://schemas.microsoft.com/office/drawing/2014/main" id="{CCAF152B-DB92-4161-9640-0BF022CF5E71}"/>
              </a:ext>
            </a:extLst>
          </p:cNvPr>
          <p:cNvSpPr/>
          <p:nvPr/>
        </p:nvSpPr>
        <p:spPr>
          <a:xfrm>
            <a:off x="4709398" y="3379947"/>
            <a:ext cx="213122" cy="226219"/>
          </a:xfrm>
          <a:custGeom>
            <a:avLst/>
            <a:gdLst>
              <a:gd name="connsiteX0" fmla="*/ 0 w 415856"/>
              <a:gd name="connsiteY0" fmla="*/ 97295 h 486473"/>
              <a:gd name="connsiteX1" fmla="*/ 207928 w 415856"/>
              <a:gd name="connsiteY1" fmla="*/ 97295 h 486473"/>
              <a:gd name="connsiteX2" fmla="*/ 207928 w 415856"/>
              <a:gd name="connsiteY2" fmla="*/ 0 h 486473"/>
              <a:gd name="connsiteX3" fmla="*/ 415856 w 415856"/>
              <a:gd name="connsiteY3" fmla="*/ 243237 h 486473"/>
              <a:gd name="connsiteX4" fmla="*/ 207928 w 415856"/>
              <a:gd name="connsiteY4" fmla="*/ 486473 h 486473"/>
              <a:gd name="connsiteX5" fmla="*/ 207928 w 415856"/>
              <a:gd name="connsiteY5" fmla="*/ 389178 h 486473"/>
              <a:gd name="connsiteX6" fmla="*/ 0 w 415856"/>
              <a:gd name="connsiteY6" fmla="*/ 389178 h 486473"/>
              <a:gd name="connsiteX7" fmla="*/ 0 w 415856"/>
              <a:gd name="connsiteY7" fmla="*/ 97295 h 486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5856" h="486473">
                <a:moveTo>
                  <a:pt x="0" y="97295"/>
                </a:moveTo>
                <a:lnTo>
                  <a:pt x="207928" y="97295"/>
                </a:lnTo>
                <a:lnTo>
                  <a:pt x="207928" y="0"/>
                </a:lnTo>
                <a:lnTo>
                  <a:pt x="415856" y="243237"/>
                </a:lnTo>
                <a:lnTo>
                  <a:pt x="207928" y="486473"/>
                </a:lnTo>
                <a:lnTo>
                  <a:pt x="207928" y="389178"/>
                </a:lnTo>
                <a:lnTo>
                  <a:pt x="0" y="389178"/>
                </a:lnTo>
                <a:lnTo>
                  <a:pt x="0" y="97295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/>
          <a:lstStyle/>
          <a:p>
            <a:pPr eaLnBrk="1" hangingPunct="1">
              <a:defRPr/>
            </a:pPr>
            <a:endParaRPr lang="en-US" altLang="zh-CN" sz="1013"/>
          </a:p>
        </p:txBody>
      </p:sp>
      <p:sp>
        <p:nvSpPr>
          <p:cNvPr id="4" name="Freeform 11">
            <a:extLst>
              <a:ext uri="{FF2B5EF4-FFF2-40B4-BE49-F238E27FC236}">
                <a16:creationId xmlns:a16="http://schemas.microsoft.com/office/drawing/2014/main" id="{E3D7897B-332D-4098-8161-1E0A2F3A149B}"/>
              </a:ext>
            </a:extLst>
          </p:cNvPr>
          <p:cNvSpPr/>
          <p:nvPr/>
        </p:nvSpPr>
        <p:spPr>
          <a:xfrm>
            <a:off x="5101114" y="3052525"/>
            <a:ext cx="1471613" cy="882253"/>
          </a:xfrm>
          <a:custGeom>
            <a:avLst/>
            <a:gdLst>
              <a:gd name="connsiteX0" fmla="*/ 0 w 1961586"/>
              <a:gd name="connsiteY0" fmla="*/ 117695 h 1176951"/>
              <a:gd name="connsiteX1" fmla="*/ 117695 w 1961586"/>
              <a:gd name="connsiteY1" fmla="*/ 0 h 1176951"/>
              <a:gd name="connsiteX2" fmla="*/ 1843891 w 1961586"/>
              <a:gd name="connsiteY2" fmla="*/ 0 h 1176951"/>
              <a:gd name="connsiteX3" fmla="*/ 1961586 w 1961586"/>
              <a:gd name="connsiteY3" fmla="*/ 117695 h 1176951"/>
              <a:gd name="connsiteX4" fmla="*/ 1961586 w 1961586"/>
              <a:gd name="connsiteY4" fmla="*/ 1059256 h 1176951"/>
              <a:gd name="connsiteX5" fmla="*/ 1843891 w 1961586"/>
              <a:gd name="connsiteY5" fmla="*/ 1176951 h 1176951"/>
              <a:gd name="connsiteX6" fmla="*/ 117695 w 1961586"/>
              <a:gd name="connsiteY6" fmla="*/ 1176951 h 1176951"/>
              <a:gd name="connsiteX7" fmla="*/ 0 w 1961586"/>
              <a:gd name="connsiteY7" fmla="*/ 1059256 h 1176951"/>
              <a:gd name="connsiteX8" fmla="*/ 0 w 1961586"/>
              <a:gd name="connsiteY8" fmla="*/ 117695 h 1176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61586" h="1176951">
                <a:moveTo>
                  <a:pt x="0" y="117695"/>
                </a:moveTo>
                <a:cubicBezTo>
                  <a:pt x="0" y="52694"/>
                  <a:pt x="52694" y="0"/>
                  <a:pt x="117695" y="0"/>
                </a:cubicBezTo>
                <a:lnTo>
                  <a:pt x="1843891" y="0"/>
                </a:lnTo>
                <a:cubicBezTo>
                  <a:pt x="1908892" y="0"/>
                  <a:pt x="1961586" y="52694"/>
                  <a:pt x="1961586" y="117695"/>
                </a:cubicBezTo>
                <a:lnTo>
                  <a:pt x="1961586" y="1059256"/>
                </a:lnTo>
                <a:cubicBezTo>
                  <a:pt x="1961586" y="1124257"/>
                  <a:pt x="1908892" y="1176951"/>
                  <a:pt x="1843891" y="1176951"/>
                </a:cubicBezTo>
                <a:lnTo>
                  <a:pt x="117695" y="1176951"/>
                </a:lnTo>
                <a:cubicBezTo>
                  <a:pt x="52694" y="1176951"/>
                  <a:pt x="0" y="1124257"/>
                  <a:pt x="0" y="1059256"/>
                </a:cubicBezTo>
                <a:lnTo>
                  <a:pt x="0" y="117695"/>
                </a:lnTo>
                <a:close/>
              </a:path>
            </a:pathLst>
          </a:custGeom>
          <a:noFill/>
          <a:ln w="28575">
            <a:solidFill>
              <a:srgbClr val="6B6C6D"/>
            </a:solidFill>
            <a:prstDash val="sysDash"/>
          </a:ln>
        </p:spPr>
        <p:txBody>
          <a:bodyPr/>
          <a:lstStyle/>
          <a:p>
            <a:pPr eaLnBrk="1" hangingPunct="1">
              <a:defRPr/>
            </a:pPr>
            <a:endParaRPr lang="en-US" altLang="zh-CN" sz="1013"/>
          </a:p>
        </p:txBody>
      </p:sp>
      <p:sp>
        <p:nvSpPr>
          <p:cNvPr id="5" name="Freeform 12">
            <a:extLst>
              <a:ext uri="{FF2B5EF4-FFF2-40B4-BE49-F238E27FC236}">
                <a16:creationId xmlns:a16="http://schemas.microsoft.com/office/drawing/2014/main" id="{6C295C5B-43BD-49FB-81E5-4888980837E3}"/>
              </a:ext>
            </a:extLst>
          </p:cNvPr>
          <p:cNvSpPr/>
          <p:nvPr/>
        </p:nvSpPr>
        <p:spPr>
          <a:xfrm>
            <a:off x="6769180" y="3379947"/>
            <a:ext cx="213122" cy="226219"/>
          </a:xfrm>
          <a:custGeom>
            <a:avLst/>
            <a:gdLst>
              <a:gd name="connsiteX0" fmla="*/ 0 w 415856"/>
              <a:gd name="connsiteY0" fmla="*/ 97295 h 486473"/>
              <a:gd name="connsiteX1" fmla="*/ 207928 w 415856"/>
              <a:gd name="connsiteY1" fmla="*/ 97295 h 486473"/>
              <a:gd name="connsiteX2" fmla="*/ 207928 w 415856"/>
              <a:gd name="connsiteY2" fmla="*/ 0 h 486473"/>
              <a:gd name="connsiteX3" fmla="*/ 415856 w 415856"/>
              <a:gd name="connsiteY3" fmla="*/ 243237 h 486473"/>
              <a:gd name="connsiteX4" fmla="*/ 207928 w 415856"/>
              <a:gd name="connsiteY4" fmla="*/ 486473 h 486473"/>
              <a:gd name="connsiteX5" fmla="*/ 207928 w 415856"/>
              <a:gd name="connsiteY5" fmla="*/ 389178 h 486473"/>
              <a:gd name="connsiteX6" fmla="*/ 0 w 415856"/>
              <a:gd name="connsiteY6" fmla="*/ 389178 h 486473"/>
              <a:gd name="connsiteX7" fmla="*/ 0 w 415856"/>
              <a:gd name="connsiteY7" fmla="*/ 97295 h 486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5856" h="486473">
                <a:moveTo>
                  <a:pt x="0" y="97295"/>
                </a:moveTo>
                <a:lnTo>
                  <a:pt x="207928" y="97295"/>
                </a:lnTo>
                <a:lnTo>
                  <a:pt x="207928" y="0"/>
                </a:lnTo>
                <a:lnTo>
                  <a:pt x="415856" y="243237"/>
                </a:lnTo>
                <a:lnTo>
                  <a:pt x="207928" y="486473"/>
                </a:lnTo>
                <a:lnTo>
                  <a:pt x="207928" y="389178"/>
                </a:lnTo>
                <a:lnTo>
                  <a:pt x="0" y="389178"/>
                </a:lnTo>
                <a:lnTo>
                  <a:pt x="0" y="97295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/>
          <a:lstStyle/>
          <a:p>
            <a:pPr eaLnBrk="1" hangingPunct="1">
              <a:defRPr/>
            </a:pPr>
            <a:endParaRPr lang="en-US" altLang="zh-CN" sz="1013"/>
          </a:p>
        </p:txBody>
      </p:sp>
      <p:sp>
        <p:nvSpPr>
          <p:cNvPr id="6" name="Freeform 13">
            <a:extLst>
              <a:ext uri="{FF2B5EF4-FFF2-40B4-BE49-F238E27FC236}">
                <a16:creationId xmlns:a16="http://schemas.microsoft.com/office/drawing/2014/main" id="{B7544451-AF19-4D96-A790-7CDB61A317EB}"/>
              </a:ext>
            </a:extLst>
          </p:cNvPr>
          <p:cNvSpPr>
            <a:spLocks/>
          </p:cNvSpPr>
          <p:nvPr/>
        </p:nvSpPr>
        <p:spPr bwMode="auto">
          <a:xfrm>
            <a:off x="7160895" y="3052525"/>
            <a:ext cx="1471613" cy="882253"/>
          </a:xfrm>
          <a:custGeom>
            <a:avLst/>
            <a:gdLst>
              <a:gd name="T0" fmla="*/ 0 w 1961586"/>
              <a:gd name="T1" fmla="*/ 117329 h 1176951"/>
              <a:gd name="T2" fmla="*/ 117899 w 1961586"/>
              <a:gd name="T3" fmla="*/ 0 h 1176951"/>
              <a:gd name="T4" fmla="*/ 1847074 w 1961586"/>
              <a:gd name="T5" fmla="*/ 0 h 1176951"/>
              <a:gd name="T6" fmla="*/ 1964972 w 1961586"/>
              <a:gd name="T7" fmla="*/ 117329 h 1176951"/>
              <a:gd name="T8" fmla="*/ 1964972 w 1961586"/>
              <a:gd name="T9" fmla="*/ 1055945 h 1176951"/>
              <a:gd name="T10" fmla="*/ 1847074 w 1961586"/>
              <a:gd name="T11" fmla="*/ 1173272 h 1176951"/>
              <a:gd name="T12" fmla="*/ 117899 w 1961586"/>
              <a:gd name="T13" fmla="*/ 1173272 h 1176951"/>
              <a:gd name="T14" fmla="*/ 0 w 1961586"/>
              <a:gd name="T15" fmla="*/ 1055945 h 1176951"/>
              <a:gd name="T16" fmla="*/ 0 w 1961586"/>
              <a:gd name="T17" fmla="*/ 117329 h 117695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61586"/>
              <a:gd name="T28" fmla="*/ 0 h 1176951"/>
              <a:gd name="T29" fmla="*/ 1961586 w 1961586"/>
              <a:gd name="T30" fmla="*/ 1176951 h 1176951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61586" h="1176951">
                <a:moveTo>
                  <a:pt x="0" y="117695"/>
                </a:moveTo>
                <a:cubicBezTo>
                  <a:pt x="0" y="52694"/>
                  <a:pt x="52694" y="0"/>
                  <a:pt x="117695" y="0"/>
                </a:cubicBezTo>
                <a:lnTo>
                  <a:pt x="1843891" y="0"/>
                </a:lnTo>
                <a:cubicBezTo>
                  <a:pt x="1908892" y="0"/>
                  <a:pt x="1961586" y="52694"/>
                  <a:pt x="1961586" y="117695"/>
                </a:cubicBezTo>
                <a:lnTo>
                  <a:pt x="1961586" y="1059256"/>
                </a:lnTo>
                <a:cubicBezTo>
                  <a:pt x="1961586" y="1124257"/>
                  <a:pt x="1908892" y="1176951"/>
                  <a:pt x="1843891" y="1176951"/>
                </a:cubicBezTo>
                <a:lnTo>
                  <a:pt x="117695" y="1176951"/>
                </a:lnTo>
                <a:cubicBezTo>
                  <a:pt x="52694" y="1176951"/>
                  <a:pt x="0" y="1124257"/>
                  <a:pt x="0" y="1059256"/>
                </a:cubicBezTo>
                <a:lnTo>
                  <a:pt x="0" y="117695"/>
                </a:lnTo>
                <a:close/>
              </a:path>
            </a:pathLst>
          </a:custGeom>
          <a:solidFill>
            <a:srgbClr val="FFF5BD"/>
          </a:solidFill>
          <a:ln>
            <a:noFill/>
          </a:ln>
        </p:spPr>
        <p:txBody>
          <a:bodyPr/>
          <a:lstStyle/>
          <a:p>
            <a:endParaRPr lang="zh-CN" altLang="en-US" sz="1013"/>
          </a:p>
        </p:txBody>
      </p:sp>
      <p:sp>
        <p:nvSpPr>
          <p:cNvPr id="7" name="Freeform 121">
            <a:extLst>
              <a:ext uri="{FF2B5EF4-FFF2-40B4-BE49-F238E27FC236}">
                <a16:creationId xmlns:a16="http://schemas.microsoft.com/office/drawing/2014/main" id="{61E92D27-7BD7-4B25-9FD0-802A86EFDAD6}"/>
              </a:ext>
            </a:extLst>
          </p:cNvPr>
          <p:cNvSpPr>
            <a:spLocks/>
          </p:cNvSpPr>
          <p:nvPr/>
        </p:nvSpPr>
        <p:spPr bwMode="auto">
          <a:xfrm>
            <a:off x="8316993" y="3514487"/>
            <a:ext cx="631031" cy="898922"/>
          </a:xfrm>
          <a:custGeom>
            <a:avLst/>
            <a:gdLst>
              <a:gd name="T0" fmla="*/ 2147483646 w 848"/>
              <a:gd name="T1" fmla="*/ 2147483646 h 1207"/>
              <a:gd name="T2" fmla="*/ 2147483646 w 848"/>
              <a:gd name="T3" fmla="*/ 2147483646 h 1207"/>
              <a:gd name="T4" fmla="*/ 2147483646 w 848"/>
              <a:gd name="T5" fmla="*/ 2147483646 h 1207"/>
              <a:gd name="T6" fmla="*/ 2147483646 w 848"/>
              <a:gd name="T7" fmla="*/ 2147483646 h 1207"/>
              <a:gd name="T8" fmla="*/ 2147483646 w 848"/>
              <a:gd name="T9" fmla="*/ 2147483646 h 1207"/>
              <a:gd name="T10" fmla="*/ 2147483646 w 848"/>
              <a:gd name="T11" fmla="*/ 2147483646 h 1207"/>
              <a:gd name="T12" fmla="*/ 2147483646 w 848"/>
              <a:gd name="T13" fmla="*/ 2147483646 h 1207"/>
              <a:gd name="T14" fmla="*/ 2147483646 w 848"/>
              <a:gd name="T15" fmla="*/ 2147483646 h 1207"/>
              <a:gd name="T16" fmla="*/ 2147483646 w 848"/>
              <a:gd name="T17" fmla="*/ 2147483646 h 1207"/>
              <a:gd name="T18" fmla="*/ 2147483646 w 848"/>
              <a:gd name="T19" fmla="*/ 2147483646 h 1207"/>
              <a:gd name="T20" fmla="*/ 2147483646 w 848"/>
              <a:gd name="T21" fmla="*/ 2147483646 h 1207"/>
              <a:gd name="T22" fmla="*/ 2147483646 w 848"/>
              <a:gd name="T23" fmla="*/ 2147483646 h 1207"/>
              <a:gd name="T24" fmla="*/ 2147483646 w 848"/>
              <a:gd name="T25" fmla="*/ 2147483646 h 1207"/>
              <a:gd name="T26" fmla="*/ 2147483646 w 848"/>
              <a:gd name="T27" fmla="*/ 2147483646 h 1207"/>
              <a:gd name="T28" fmla="*/ 2147483646 w 848"/>
              <a:gd name="T29" fmla="*/ 2147483646 h 1207"/>
              <a:gd name="T30" fmla="*/ 2147483646 w 848"/>
              <a:gd name="T31" fmla="*/ 2147483646 h 1207"/>
              <a:gd name="T32" fmla="*/ 2147483646 w 848"/>
              <a:gd name="T33" fmla="*/ 2147483646 h 1207"/>
              <a:gd name="T34" fmla="*/ 2147483646 w 848"/>
              <a:gd name="T35" fmla="*/ 2147483646 h 1207"/>
              <a:gd name="T36" fmla="*/ 2147483646 w 848"/>
              <a:gd name="T37" fmla="*/ 2147483646 h 1207"/>
              <a:gd name="T38" fmla="*/ 2147483646 w 848"/>
              <a:gd name="T39" fmla="*/ 2147483646 h 1207"/>
              <a:gd name="T40" fmla="*/ 2147483646 w 848"/>
              <a:gd name="T41" fmla="*/ 2147483646 h 1207"/>
              <a:gd name="T42" fmla="*/ 2147483646 w 848"/>
              <a:gd name="T43" fmla="*/ 2147483646 h 1207"/>
              <a:gd name="T44" fmla="*/ 2147483646 w 848"/>
              <a:gd name="T45" fmla="*/ 2147483646 h 1207"/>
              <a:gd name="T46" fmla="*/ 2147483646 w 848"/>
              <a:gd name="T47" fmla="*/ 2147483646 h 1207"/>
              <a:gd name="T48" fmla="*/ 2147483646 w 848"/>
              <a:gd name="T49" fmla="*/ 2147483646 h 1207"/>
              <a:gd name="T50" fmla="*/ 2147483646 w 848"/>
              <a:gd name="T51" fmla="*/ 2147483646 h 1207"/>
              <a:gd name="T52" fmla="*/ 2147483646 w 848"/>
              <a:gd name="T53" fmla="*/ 2147483646 h 1207"/>
              <a:gd name="T54" fmla="*/ 2147483646 w 848"/>
              <a:gd name="T55" fmla="*/ 2147483646 h 1207"/>
              <a:gd name="T56" fmla="*/ 2147483646 w 848"/>
              <a:gd name="T57" fmla="*/ 2147483646 h 1207"/>
              <a:gd name="T58" fmla="*/ 2147483646 w 848"/>
              <a:gd name="T59" fmla="*/ 2147483646 h 1207"/>
              <a:gd name="T60" fmla="*/ 2147483646 w 848"/>
              <a:gd name="T61" fmla="*/ 2147483646 h 1207"/>
              <a:gd name="T62" fmla="*/ 2147483646 w 848"/>
              <a:gd name="T63" fmla="*/ 2147483646 h 1207"/>
              <a:gd name="T64" fmla="*/ 2147483646 w 848"/>
              <a:gd name="T65" fmla="*/ 2147483646 h 1207"/>
              <a:gd name="T66" fmla="*/ 2147483646 w 848"/>
              <a:gd name="T67" fmla="*/ 2147483646 h 1207"/>
              <a:gd name="T68" fmla="*/ 2147483646 w 848"/>
              <a:gd name="T69" fmla="*/ 2147483646 h 1207"/>
              <a:gd name="T70" fmla="*/ 2147483646 w 848"/>
              <a:gd name="T71" fmla="*/ 2147483646 h 1207"/>
              <a:gd name="T72" fmla="*/ 2147483646 w 848"/>
              <a:gd name="T73" fmla="*/ 2147483646 h 1207"/>
              <a:gd name="T74" fmla="*/ 2147483646 w 848"/>
              <a:gd name="T75" fmla="*/ 2147483646 h 1207"/>
              <a:gd name="T76" fmla="*/ 2147483646 w 848"/>
              <a:gd name="T77" fmla="*/ 2147483646 h 1207"/>
              <a:gd name="T78" fmla="*/ 0 w 848"/>
              <a:gd name="T79" fmla="*/ 2147483646 h 1207"/>
              <a:gd name="T80" fmla="*/ 2147483646 w 848"/>
              <a:gd name="T81" fmla="*/ 2147483646 h 1207"/>
              <a:gd name="T82" fmla="*/ 2147483646 w 848"/>
              <a:gd name="T83" fmla="*/ 2147483646 h 1207"/>
              <a:gd name="T84" fmla="*/ 2147483646 w 848"/>
              <a:gd name="T85" fmla="*/ 2147483646 h 1207"/>
              <a:gd name="T86" fmla="*/ 2147483646 w 848"/>
              <a:gd name="T87" fmla="*/ 2147483646 h 1207"/>
              <a:gd name="T88" fmla="*/ 2147483646 w 848"/>
              <a:gd name="T89" fmla="*/ 2147483646 h 1207"/>
              <a:gd name="T90" fmla="*/ 2147483646 w 848"/>
              <a:gd name="T91" fmla="*/ 2147483646 h 1207"/>
              <a:gd name="T92" fmla="*/ 2147483646 w 848"/>
              <a:gd name="T93" fmla="*/ 2147483646 h 1207"/>
              <a:gd name="T94" fmla="*/ 2147483646 w 848"/>
              <a:gd name="T95" fmla="*/ 2147483646 h 1207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848"/>
              <a:gd name="T145" fmla="*/ 0 h 1207"/>
              <a:gd name="T146" fmla="*/ 848 w 848"/>
              <a:gd name="T147" fmla="*/ 1207 h 1207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848" h="1207">
                <a:moveTo>
                  <a:pt x="210" y="643"/>
                </a:moveTo>
                <a:lnTo>
                  <a:pt x="210" y="643"/>
                </a:lnTo>
                <a:lnTo>
                  <a:pt x="208" y="552"/>
                </a:lnTo>
                <a:lnTo>
                  <a:pt x="206" y="474"/>
                </a:lnTo>
                <a:lnTo>
                  <a:pt x="205" y="437"/>
                </a:lnTo>
                <a:lnTo>
                  <a:pt x="201" y="408"/>
                </a:lnTo>
                <a:lnTo>
                  <a:pt x="193" y="372"/>
                </a:lnTo>
                <a:lnTo>
                  <a:pt x="180" y="326"/>
                </a:lnTo>
                <a:lnTo>
                  <a:pt x="147" y="211"/>
                </a:lnTo>
                <a:lnTo>
                  <a:pt x="132" y="154"/>
                </a:lnTo>
                <a:lnTo>
                  <a:pt x="119" y="102"/>
                </a:lnTo>
                <a:lnTo>
                  <a:pt x="115" y="79"/>
                </a:lnTo>
                <a:lnTo>
                  <a:pt x="114" y="61"/>
                </a:lnTo>
                <a:lnTo>
                  <a:pt x="114" y="44"/>
                </a:lnTo>
                <a:lnTo>
                  <a:pt x="115" y="33"/>
                </a:lnTo>
                <a:lnTo>
                  <a:pt x="123" y="16"/>
                </a:lnTo>
                <a:lnTo>
                  <a:pt x="128" y="11"/>
                </a:lnTo>
                <a:lnTo>
                  <a:pt x="134" y="7"/>
                </a:lnTo>
                <a:lnTo>
                  <a:pt x="140" y="3"/>
                </a:lnTo>
                <a:lnTo>
                  <a:pt x="145" y="1"/>
                </a:lnTo>
                <a:lnTo>
                  <a:pt x="151" y="0"/>
                </a:lnTo>
                <a:lnTo>
                  <a:pt x="158" y="1"/>
                </a:lnTo>
                <a:lnTo>
                  <a:pt x="166" y="5"/>
                </a:lnTo>
                <a:lnTo>
                  <a:pt x="171" y="9"/>
                </a:lnTo>
                <a:lnTo>
                  <a:pt x="179" y="16"/>
                </a:lnTo>
                <a:lnTo>
                  <a:pt x="186" y="24"/>
                </a:lnTo>
                <a:lnTo>
                  <a:pt x="193" y="33"/>
                </a:lnTo>
                <a:lnTo>
                  <a:pt x="199" y="46"/>
                </a:lnTo>
                <a:lnTo>
                  <a:pt x="212" y="78"/>
                </a:lnTo>
                <a:lnTo>
                  <a:pt x="273" y="250"/>
                </a:lnTo>
                <a:lnTo>
                  <a:pt x="308" y="352"/>
                </a:lnTo>
                <a:lnTo>
                  <a:pt x="316" y="346"/>
                </a:lnTo>
                <a:lnTo>
                  <a:pt x="323" y="341"/>
                </a:lnTo>
                <a:lnTo>
                  <a:pt x="334" y="337"/>
                </a:lnTo>
                <a:lnTo>
                  <a:pt x="347" y="333"/>
                </a:lnTo>
                <a:lnTo>
                  <a:pt x="362" y="333"/>
                </a:lnTo>
                <a:lnTo>
                  <a:pt x="370" y="335"/>
                </a:lnTo>
                <a:lnTo>
                  <a:pt x="379" y="337"/>
                </a:lnTo>
                <a:lnTo>
                  <a:pt x="386" y="341"/>
                </a:lnTo>
                <a:lnTo>
                  <a:pt x="396" y="348"/>
                </a:lnTo>
                <a:lnTo>
                  <a:pt x="410" y="361"/>
                </a:lnTo>
                <a:lnTo>
                  <a:pt x="422" y="374"/>
                </a:lnTo>
                <a:lnTo>
                  <a:pt x="435" y="397"/>
                </a:lnTo>
                <a:lnTo>
                  <a:pt x="442" y="408"/>
                </a:lnTo>
                <a:lnTo>
                  <a:pt x="451" y="417"/>
                </a:lnTo>
                <a:lnTo>
                  <a:pt x="462" y="424"/>
                </a:lnTo>
                <a:lnTo>
                  <a:pt x="479" y="430"/>
                </a:lnTo>
                <a:lnTo>
                  <a:pt x="498" y="434"/>
                </a:lnTo>
                <a:lnTo>
                  <a:pt x="514" y="436"/>
                </a:lnTo>
                <a:lnTo>
                  <a:pt x="540" y="436"/>
                </a:lnTo>
                <a:lnTo>
                  <a:pt x="552" y="436"/>
                </a:lnTo>
                <a:lnTo>
                  <a:pt x="564" y="439"/>
                </a:lnTo>
                <a:lnTo>
                  <a:pt x="576" y="447"/>
                </a:lnTo>
                <a:lnTo>
                  <a:pt x="589" y="458"/>
                </a:lnTo>
                <a:lnTo>
                  <a:pt x="596" y="463"/>
                </a:lnTo>
                <a:lnTo>
                  <a:pt x="603" y="467"/>
                </a:lnTo>
                <a:lnTo>
                  <a:pt x="616" y="473"/>
                </a:lnTo>
                <a:lnTo>
                  <a:pt x="642" y="480"/>
                </a:lnTo>
                <a:lnTo>
                  <a:pt x="654" y="486"/>
                </a:lnTo>
                <a:lnTo>
                  <a:pt x="659" y="489"/>
                </a:lnTo>
                <a:lnTo>
                  <a:pt x="665" y="495"/>
                </a:lnTo>
                <a:lnTo>
                  <a:pt x="670" y="502"/>
                </a:lnTo>
                <a:lnTo>
                  <a:pt x="674" y="512"/>
                </a:lnTo>
                <a:lnTo>
                  <a:pt x="678" y="525"/>
                </a:lnTo>
                <a:lnTo>
                  <a:pt x="681" y="539"/>
                </a:lnTo>
                <a:lnTo>
                  <a:pt x="687" y="569"/>
                </a:lnTo>
                <a:lnTo>
                  <a:pt x="689" y="597"/>
                </a:lnTo>
                <a:lnTo>
                  <a:pt x="689" y="625"/>
                </a:lnTo>
                <a:lnTo>
                  <a:pt x="687" y="653"/>
                </a:lnTo>
                <a:lnTo>
                  <a:pt x="683" y="714"/>
                </a:lnTo>
                <a:lnTo>
                  <a:pt x="681" y="751"/>
                </a:lnTo>
                <a:lnTo>
                  <a:pt x="683" y="792"/>
                </a:lnTo>
                <a:lnTo>
                  <a:pt x="687" y="834"/>
                </a:lnTo>
                <a:lnTo>
                  <a:pt x="691" y="870"/>
                </a:lnTo>
                <a:lnTo>
                  <a:pt x="694" y="897"/>
                </a:lnTo>
                <a:lnTo>
                  <a:pt x="700" y="918"/>
                </a:lnTo>
                <a:lnTo>
                  <a:pt x="707" y="946"/>
                </a:lnTo>
                <a:lnTo>
                  <a:pt x="711" y="955"/>
                </a:lnTo>
                <a:lnTo>
                  <a:pt x="848" y="1207"/>
                </a:lnTo>
                <a:lnTo>
                  <a:pt x="466" y="1207"/>
                </a:lnTo>
                <a:lnTo>
                  <a:pt x="449" y="1181"/>
                </a:lnTo>
                <a:lnTo>
                  <a:pt x="403" y="1116"/>
                </a:lnTo>
                <a:lnTo>
                  <a:pt x="338" y="1029"/>
                </a:lnTo>
                <a:lnTo>
                  <a:pt x="303" y="985"/>
                </a:lnTo>
                <a:lnTo>
                  <a:pt x="266" y="938"/>
                </a:lnTo>
                <a:lnTo>
                  <a:pt x="230" y="901"/>
                </a:lnTo>
                <a:lnTo>
                  <a:pt x="201" y="871"/>
                </a:lnTo>
                <a:lnTo>
                  <a:pt x="177" y="847"/>
                </a:lnTo>
                <a:lnTo>
                  <a:pt x="156" y="827"/>
                </a:lnTo>
                <a:lnTo>
                  <a:pt x="138" y="805"/>
                </a:lnTo>
                <a:lnTo>
                  <a:pt x="123" y="781"/>
                </a:lnTo>
                <a:lnTo>
                  <a:pt x="108" y="747"/>
                </a:lnTo>
                <a:lnTo>
                  <a:pt x="91" y="704"/>
                </a:lnTo>
                <a:lnTo>
                  <a:pt x="78" y="664"/>
                </a:lnTo>
                <a:lnTo>
                  <a:pt x="67" y="634"/>
                </a:lnTo>
                <a:lnTo>
                  <a:pt x="50" y="599"/>
                </a:lnTo>
                <a:lnTo>
                  <a:pt x="45" y="584"/>
                </a:lnTo>
                <a:lnTo>
                  <a:pt x="41" y="571"/>
                </a:lnTo>
                <a:lnTo>
                  <a:pt x="37" y="551"/>
                </a:lnTo>
                <a:lnTo>
                  <a:pt x="34" y="525"/>
                </a:lnTo>
                <a:lnTo>
                  <a:pt x="32" y="512"/>
                </a:lnTo>
                <a:lnTo>
                  <a:pt x="28" y="499"/>
                </a:lnTo>
                <a:lnTo>
                  <a:pt x="21" y="478"/>
                </a:lnTo>
                <a:lnTo>
                  <a:pt x="12" y="463"/>
                </a:lnTo>
                <a:lnTo>
                  <a:pt x="4" y="454"/>
                </a:lnTo>
                <a:lnTo>
                  <a:pt x="0" y="447"/>
                </a:lnTo>
                <a:lnTo>
                  <a:pt x="0" y="443"/>
                </a:lnTo>
                <a:lnTo>
                  <a:pt x="0" y="439"/>
                </a:lnTo>
                <a:lnTo>
                  <a:pt x="2" y="436"/>
                </a:lnTo>
                <a:lnTo>
                  <a:pt x="6" y="432"/>
                </a:lnTo>
                <a:lnTo>
                  <a:pt x="19" y="423"/>
                </a:lnTo>
                <a:lnTo>
                  <a:pt x="28" y="419"/>
                </a:lnTo>
                <a:lnTo>
                  <a:pt x="37" y="415"/>
                </a:lnTo>
                <a:lnTo>
                  <a:pt x="47" y="415"/>
                </a:lnTo>
                <a:lnTo>
                  <a:pt x="58" y="415"/>
                </a:lnTo>
                <a:lnTo>
                  <a:pt x="67" y="417"/>
                </a:lnTo>
                <a:lnTo>
                  <a:pt x="78" y="421"/>
                </a:lnTo>
                <a:lnTo>
                  <a:pt x="89" y="424"/>
                </a:lnTo>
                <a:lnTo>
                  <a:pt x="99" y="430"/>
                </a:lnTo>
                <a:lnTo>
                  <a:pt x="119" y="445"/>
                </a:lnTo>
                <a:lnTo>
                  <a:pt x="127" y="454"/>
                </a:lnTo>
                <a:lnTo>
                  <a:pt x="136" y="463"/>
                </a:lnTo>
                <a:lnTo>
                  <a:pt x="143" y="474"/>
                </a:lnTo>
                <a:lnTo>
                  <a:pt x="149" y="484"/>
                </a:lnTo>
                <a:lnTo>
                  <a:pt x="154" y="497"/>
                </a:lnTo>
                <a:lnTo>
                  <a:pt x="158" y="508"/>
                </a:lnTo>
                <a:lnTo>
                  <a:pt x="169" y="552"/>
                </a:lnTo>
                <a:lnTo>
                  <a:pt x="180" y="586"/>
                </a:lnTo>
                <a:lnTo>
                  <a:pt x="195" y="615"/>
                </a:lnTo>
                <a:lnTo>
                  <a:pt x="210" y="643"/>
                </a:lnTo>
                <a:close/>
              </a:path>
            </a:pathLst>
          </a:custGeom>
          <a:solidFill>
            <a:srgbClr val="6B6C6D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1013"/>
          </a:p>
        </p:txBody>
      </p:sp>
      <p:grpSp>
        <p:nvGrpSpPr>
          <p:cNvPr id="8" name="Group 472">
            <a:extLst>
              <a:ext uri="{FF2B5EF4-FFF2-40B4-BE49-F238E27FC236}">
                <a16:creationId xmlns:a16="http://schemas.microsoft.com/office/drawing/2014/main" id="{059DAC3F-3913-4096-9EFA-AB6EF8E533A1}"/>
              </a:ext>
            </a:extLst>
          </p:cNvPr>
          <p:cNvGrpSpPr/>
          <p:nvPr/>
        </p:nvGrpSpPr>
        <p:grpSpPr>
          <a:xfrm>
            <a:off x="7658126" y="3196799"/>
            <a:ext cx="520460" cy="520460"/>
            <a:chOff x="8085931" y="1818084"/>
            <a:chExt cx="457200" cy="457200"/>
          </a:xfrm>
          <a:solidFill>
            <a:srgbClr val="6B6C6D"/>
          </a:solidFill>
        </p:grpSpPr>
        <p:sp>
          <p:nvSpPr>
            <p:cNvPr id="9" name="Freeform 82">
              <a:extLst>
                <a:ext uri="{FF2B5EF4-FFF2-40B4-BE49-F238E27FC236}">
                  <a16:creationId xmlns:a16="http://schemas.microsoft.com/office/drawing/2014/main" id="{B99CCCF1-3B30-4167-B667-1CBA890F518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85931" y="1818084"/>
              <a:ext cx="457200" cy="457200"/>
            </a:xfrm>
            <a:custGeom>
              <a:avLst/>
              <a:gdLst>
                <a:gd name="T0" fmla="*/ 1058 w 1152"/>
                <a:gd name="T1" fmla="*/ 563 h 1152"/>
                <a:gd name="T2" fmla="*/ 929 w 1152"/>
                <a:gd name="T3" fmla="*/ 577 h 1152"/>
                <a:gd name="T4" fmla="*/ 921 w 1152"/>
                <a:gd name="T5" fmla="*/ 603 h 1152"/>
                <a:gd name="T6" fmla="*/ 1032 w 1152"/>
                <a:gd name="T7" fmla="*/ 616 h 1152"/>
                <a:gd name="T8" fmla="*/ 1063 w 1152"/>
                <a:gd name="T9" fmla="*/ 658 h 1152"/>
                <a:gd name="T10" fmla="*/ 1030 w 1152"/>
                <a:gd name="T11" fmla="*/ 744 h 1152"/>
                <a:gd name="T12" fmla="*/ 890 w 1152"/>
                <a:gd name="T13" fmla="*/ 759 h 1152"/>
                <a:gd name="T14" fmla="*/ 887 w 1152"/>
                <a:gd name="T15" fmla="*/ 787 h 1152"/>
                <a:gd name="T16" fmla="*/ 1005 w 1152"/>
                <a:gd name="T17" fmla="*/ 800 h 1152"/>
                <a:gd name="T18" fmla="*/ 1020 w 1152"/>
                <a:gd name="T19" fmla="*/ 855 h 1152"/>
                <a:gd name="T20" fmla="*/ 983 w 1152"/>
                <a:gd name="T21" fmla="*/ 923 h 1152"/>
                <a:gd name="T22" fmla="*/ 857 w 1152"/>
                <a:gd name="T23" fmla="*/ 937 h 1152"/>
                <a:gd name="T24" fmla="*/ 849 w 1152"/>
                <a:gd name="T25" fmla="*/ 964 h 1152"/>
                <a:gd name="T26" fmla="*/ 939 w 1152"/>
                <a:gd name="T27" fmla="*/ 975 h 1152"/>
                <a:gd name="T28" fmla="*/ 957 w 1152"/>
                <a:gd name="T29" fmla="*/ 1022 h 1152"/>
                <a:gd name="T30" fmla="*/ 895 w 1152"/>
                <a:gd name="T31" fmla="*/ 1080 h 1152"/>
                <a:gd name="T32" fmla="*/ 491 w 1152"/>
                <a:gd name="T33" fmla="*/ 1058 h 1152"/>
                <a:gd name="T34" fmla="*/ 319 w 1152"/>
                <a:gd name="T35" fmla="*/ 1017 h 1152"/>
                <a:gd name="T36" fmla="*/ 288 w 1152"/>
                <a:gd name="T37" fmla="*/ 488 h 1152"/>
                <a:gd name="T38" fmla="*/ 320 w 1152"/>
                <a:gd name="T39" fmla="*/ 449 h 1152"/>
                <a:gd name="T40" fmla="*/ 427 w 1152"/>
                <a:gd name="T41" fmla="*/ 383 h 1152"/>
                <a:gd name="T42" fmla="*/ 522 w 1152"/>
                <a:gd name="T43" fmla="*/ 228 h 1152"/>
                <a:gd name="T44" fmla="*/ 549 w 1152"/>
                <a:gd name="T45" fmla="*/ 84 h 1152"/>
                <a:gd name="T46" fmla="*/ 617 w 1152"/>
                <a:gd name="T47" fmla="*/ 93 h 1152"/>
                <a:gd name="T48" fmla="*/ 679 w 1152"/>
                <a:gd name="T49" fmla="*/ 208 h 1152"/>
                <a:gd name="T50" fmla="*/ 658 w 1152"/>
                <a:gd name="T51" fmla="*/ 401 h 1152"/>
                <a:gd name="T52" fmla="*/ 1037 w 1152"/>
                <a:gd name="T53" fmla="*/ 446 h 1152"/>
                <a:gd name="T54" fmla="*/ 1079 w 1152"/>
                <a:gd name="T55" fmla="*/ 495 h 1152"/>
                <a:gd name="T56" fmla="*/ 236 w 1152"/>
                <a:gd name="T57" fmla="*/ 1073 h 1152"/>
                <a:gd name="T58" fmla="*/ 78 w 1152"/>
                <a:gd name="T59" fmla="*/ 1063 h 1152"/>
                <a:gd name="T60" fmla="*/ 88 w 1152"/>
                <a:gd name="T61" fmla="*/ 438 h 1152"/>
                <a:gd name="T62" fmla="*/ 246 w 1152"/>
                <a:gd name="T63" fmla="*/ 448 h 1152"/>
                <a:gd name="T64" fmla="*/ 938 w 1152"/>
                <a:gd name="T65" fmla="*/ 366 h 1152"/>
                <a:gd name="T66" fmla="*/ 752 w 1152"/>
                <a:gd name="T67" fmla="*/ 219 h 1152"/>
                <a:gd name="T68" fmla="*/ 669 w 1152"/>
                <a:gd name="T69" fmla="*/ 43 h 1152"/>
                <a:gd name="T70" fmla="*/ 565 w 1152"/>
                <a:gd name="T71" fmla="*/ 1 h 1152"/>
                <a:gd name="T72" fmla="*/ 487 w 1152"/>
                <a:gd name="T73" fmla="*/ 47 h 1152"/>
                <a:gd name="T74" fmla="*/ 465 w 1152"/>
                <a:gd name="T75" fmla="*/ 153 h 1152"/>
                <a:gd name="T76" fmla="*/ 397 w 1152"/>
                <a:gd name="T77" fmla="*/ 311 h 1152"/>
                <a:gd name="T78" fmla="*/ 292 w 1152"/>
                <a:gd name="T79" fmla="*/ 384 h 1152"/>
                <a:gd name="T80" fmla="*/ 226 w 1152"/>
                <a:gd name="T81" fmla="*/ 360 h 1152"/>
                <a:gd name="T82" fmla="*/ 39 w 1152"/>
                <a:gd name="T83" fmla="*/ 384 h 1152"/>
                <a:gd name="T84" fmla="*/ 0 w 1152"/>
                <a:gd name="T85" fmla="*/ 468 h 1152"/>
                <a:gd name="T86" fmla="*/ 32 w 1152"/>
                <a:gd name="T87" fmla="*/ 1121 h 1152"/>
                <a:gd name="T88" fmla="*/ 216 w 1152"/>
                <a:gd name="T89" fmla="*/ 1152 h 1152"/>
                <a:gd name="T90" fmla="*/ 286 w 1152"/>
                <a:gd name="T91" fmla="*/ 1125 h 1152"/>
                <a:gd name="T92" fmla="*/ 325 w 1152"/>
                <a:gd name="T93" fmla="*/ 1093 h 1152"/>
                <a:gd name="T94" fmla="*/ 578 w 1152"/>
                <a:gd name="T95" fmla="*/ 1146 h 1152"/>
                <a:gd name="T96" fmla="*/ 934 w 1152"/>
                <a:gd name="T97" fmla="*/ 1146 h 1152"/>
                <a:gd name="T98" fmla="*/ 1001 w 1152"/>
                <a:gd name="T99" fmla="*/ 1099 h 1152"/>
                <a:gd name="T100" fmla="*/ 1031 w 1152"/>
                <a:gd name="T101" fmla="*/ 1006 h 1152"/>
                <a:gd name="T102" fmla="*/ 1068 w 1152"/>
                <a:gd name="T103" fmla="*/ 934 h 1152"/>
                <a:gd name="T104" fmla="*/ 1093 w 1152"/>
                <a:gd name="T105" fmla="*/ 819 h 1152"/>
                <a:gd name="T106" fmla="*/ 1127 w 1152"/>
                <a:gd name="T107" fmla="*/ 722 h 1152"/>
                <a:gd name="T108" fmla="*/ 1125 w 1152"/>
                <a:gd name="T109" fmla="*/ 614 h 1152"/>
                <a:gd name="T110" fmla="*/ 1151 w 1152"/>
                <a:gd name="T111" fmla="*/ 526 h 1152"/>
                <a:gd name="T112" fmla="*/ 1139 w 1152"/>
                <a:gd name="T113" fmla="*/ 447 h 1152"/>
                <a:gd name="T114" fmla="*/ 1063 w 1152"/>
                <a:gd name="T115" fmla="*/ 381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52" h="1152">
                  <a:moveTo>
                    <a:pt x="1079" y="523"/>
                  </a:moveTo>
                  <a:lnTo>
                    <a:pt x="1078" y="531"/>
                  </a:lnTo>
                  <a:lnTo>
                    <a:pt x="1076" y="539"/>
                  </a:lnTo>
                  <a:lnTo>
                    <a:pt x="1075" y="543"/>
                  </a:lnTo>
                  <a:lnTo>
                    <a:pt x="1073" y="547"/>
                  </a:lnTo>
                  <a:lnTo>
                    <a:pt x="1071" y="552"/>
                  </a:lnTo>
                  <a:lnTo>
                    <a:pt x="1066" y="556"/>
                  </a:lnTo>
                  <a:lnTo>
                    <a:pt x="1063" y="560"/>
                  </a:lnTo>
                  <a:lnTo>
                    <a:pt x="1058" y="563"/>
                  </a:lnTo>
                  <a:lnTo>
                    <a:pt x="1052" y="567"/>
                  </a:lnTo>
                  <a:lnTo>
                    <a:pt x="1046" y="570"/>
                  </a:lnTo>
                  <a:lnTo>
                    <a:pt x="1038" y="572"/>
                  </a:lnTo>
                  <a:lnTo>
                    <a:pt x="1029" y="574"/>
                  </a:lnTo>
                  <a:lnTo>
                    <a:pt x="1019" y="575"/>
                  </a:lnTo>
                  <a:lnTo>
                    <a:pt x="1008" y="576"/>
                  </a:lnTo>
                  <a:lnTo>
                    <a:pt x="936" y="576"/>
                  </a:lnTo>
                  <a:lnTo>
                    <a:pt x="933" y="576"/>
                  </a:lnTo>
                  <a:lnTo>
                    <a:pt x="929" y="577"/>
                  </a:lnTo>
                  <a:lnTo>
                    <a:pt x="926" y="579"/>
                  </a:lnTo>
                  <a:lnTo>
                    <a:pt x="923" y="581"/>
                  </a:lnTo>
                  <a:lnTo>
                    <a:pt x="921" y="584"/>
                  </a:lnTo>
                  <a:lnTo>
                    <a:pt x="920" y="587"/>
                  </a:lnTo>
                  <a:lnTo>
                    <a:pt x="919" y="590"/>
                  </a:lnTo>
                  <a:lnTo>
                    <a:pt x="919" y="594"/>
                  </a:lnTo>
                  <a:lnTo>
                    <a:pt x="919" y="598"/>
                  </a:lnTo>
                  <a:lnTo>
                    <a:pt x="920" y="601"/>
                  </a:lnTo>
                  <a:lnTo>
                    <a:pt x="921" y="603"/>
                  </a:lnTo>
                  <a:lnTo>
                    <a:pt x="923" y="607"/>
                  </a:lnTo>
                  <a:lnTo>
                    <a:pt x="926" y="609"/>
                  </a:lnTo>
                  <a:lnTo>
                    <a:pt x="929" y="611"/>
                  </a:lnTo>
                  <a:lnTo>
                    <a:pt x="933" y="612"/>
                  </a:lnTo>
                  <a:lnTo>
                    <a:pt x="936" y="612"/>
                  </a:lnTo>
                  <a:lnTo>
                    <a:pt x="1006" y="612"/>
                  </a:lnTo>
                  <a:lnTo>
                    <a:pt x="1016" y="612"/>
                  </a:lnTo>
                  <a:lnTo>
                    <a:pt x="1024" y="614"/>
                  </a:lnTo>
                  <a:lnTo>
                    <a:pt x="1032" y="616"/>
                  </a:lnTo>
                  <a:lnTo>
                    <a:pt x="1038" y="620"/>
                  </a:lnTo>
                  <a:lnTo>
                    <a:pt x="1044" y="623"/>
                  </a:lnTo>
                  <a:lnTo>
                    <a:pt x="1048" y="627"/>
                  </a:lnTo>
                  <a:lnTo>
                    <a:pt x="1052" y="631"/>
                  </a:lnTo>
                  <a:lnTo>
                    <a:pt x="1056" y="637"/>
                  </a:lnTo>
                  <a:lnTo>
                    <a:pt x="1059" y="642"/>
                  </a:lnTo>
                  <a:lnTo>
                    <a:pt x="1061" y="648"/>
                  </a:lnTo>
                  <a:lnTo>
                    <a:pt x="1062" y="653"/>
                  </a:lnTo>
                  <a:lnTo>
                    <a:pt x="1063" y="658"/>
                  </a:lnTo>
                  <a:lnTo>
                    <a:pt x="1064" y="669"/>
                  </a:lnTo>
                  <a:lnTo>
                    <a:pt x="1063" y="678"/>
                  </a:lnTo>
                  <a:lnTo>
                    <a:pt x="1061" y="690"/>
                  </a:lnTo>
                  <a:lnTo>
                    <a:pt x="1058" y="702"/>
                  </a:lnTo>
                  <a:lnTo>
                    <a:pt x="1052" y="715"/>
                  </a:lnTo>
                  <a:lnTo>
                    <a:pt x="1046" y="728"/>
                  </a:lnTo>
                  <a:lnTo>
                    <a:pt x="1041" y="733"/>
                  </a:lnTo>
                  <a:lnTo>
                    <a:pt x="1035" y="738"/>
                  </a:lnTo>
                  <a:lnTo>
                    <a:pt x="1030" y="744"/>
                  </a:lnTo>
                  <a:lnTo>
                    <a:pt x="1022" y="747"/>
                  </a:lnTo>
                  <a:lnTo>
                    <a:pt x="1015" y="751"/>
                  </a:lnTo>
                  <a:lnTo>
                    <a:pt x="1006" y="753"/>
                  </a:lnTo>
                  <a:lnTo>
                    <a:pt x="996" y="756"/>
                  </a:lnTo>
                  <a:lnTo>
                    <a:pt x="985" y="756"/>
                  </a:lnTo>
                  <a:lnTo>
                    <a:pt x="900" y="756"/>
                  </a:lnTo>
                  <a:lnTo>
                    <a:pt x="896" y="757"/>
                  </a:lnTo>
                  <a:lnTo>
                    <a:pt x="893" y="757"/>
                  </a:lnTo>
                  <a:lnTo>
                    <a:pt x="890" y="759"/>
                  </a:lnTo>
                  <a:lnTo>
                    <a:pt x="887" y="761"/>
                  </a:lnTo>
                  <a:lnTo>
                    <a:pt x="885" y="764"/>
                  </a:lnTo>
                  <a:lnTo>
                    <a:pt x="883" y="766"/>
                  </a:lnTo>
                  <a:lnTo>
                    <a:pt x="883" y="770"/>
                  </a:lnTo>
                  <a:lnTo>
                    <a:pt x="882" y="774"/>
                  </a:lnTo>
                  <a:lnTo>
                    <a:pt x="883" y="777"/>
                  </a:lnTo>
                  <a:lnTo>
                    <a:pt x="883" y="780"/>
                  </a:lnTo>
                  <a:lnTo>
                    <a:pt x="885" y="784"/>
                  </a:lnTo>
                  <a:lnTo>
                    <a:pt x="887" y="787"/>
                  </a:lnTo>
                  <a:lnTo>
                    <a:pt x="890" y="789"/>
                  </a:lnTo>
                  <a:lnTo>
                    <a:pt x="893" y="790"/>
                  </a:lnTo>
                  <a:lnTo>
                    <a:pt x="896" y="791"/>
                  </a:lnTo>
                  <a:lnTo>
                    <a:pt x="900" y="792"/>
                  </a:lnTo>
                  <a:lnTo>
                    <a:pt x="970" y="791"/>
                  </a:lnTo>
                  <a:lnTo>
                    <a:pt x="981" y="792"/>
                  </a:lnTo>
                  <a:lnTo>
                    <a:pt x="991" y="793"/>
                  </a:lnTo>
                  <a:lnTo>
                    <a:pt x="998" y="797"/>
                  </a:lnTo>
                  <a:lnTo>
                    <a:pt x="1005" y="800"/>
                  </a:lnTo>
                  <a:lnTo>
                    <a:pt x="1010" y="803"/>
                  </a:lnTo>
                  <a:lnTo>
                    <a:pt x="1015" y="807"/>
                  </a:lnTo>
                  <a:lnTo>
                    <a:pt x="1018" y="813"/>
                  </a:lnTo>
                  <a:lnTo>
                    <a:pt x="1020" y="818"/>
                  </a:lnTo>
                  <a:lnTo>
                    <a:pt x="1022" y="825"/>
                  </a:lnTo>
                  <a:lnTo>
                    <a:pt x="1022" y="830"/>
                  </a:lnTo>
                  <a:lnTo>
                    <a:pt x="1023" y="837"/>
                  </a:lnTo>
                  <a:lnTo>
                    <a:pt x="1022" y="843"/>
                  </a:lnTo>
                  <a:lnTo>
                    <a:pt x="1020" y="855"/>
                  </a:lnTo>
                  <a:lnTo>
                    <a:pt x="1018" y="866"/>
                  </a:lnTo>
                  <a:lnTo>
                    <a:pt x="1014" y="879"/>
                  </a:lnTo>
                  <a:lnTo>
                    <a:pt x="1008" y="892"/>
                  </a:lnTo>
                  <a:lnTo>
                    <a:pt x="1006" y="898"/>
                  </a:lnTo>
                  <a:lnTo>
                    <a:pt x="1003" y="904"/>
                  </a:lnTo>
                  <a:lnTo>
                    <a:pt x="998" y="909"/>
                  </a:lnTo>
                  <a:lnTo>
                    <a:pt x="994" y="914"/>
                  </a:lnTo>
                  <a:lnTo>
                    <a:pt x="989" y="919"/>
                  </a:lnTo>
                  <a:lnTo>
                    <a:pt x="983" y="923"/>
                  </a:lnTo>
                  <a:lnTo>
                    <a:pt x="976" y="927"/>
                  </a:lnTo>
                  <a:lnTo>
                    <a:pt x="968" y="930"/>
                  </a:lnTo>
                  <a:lnTo>
                    <a:pt x="958" y="933"/>
                  </a:lnTo>
                  <a:lnTo>
                    <a:pt x="948" y="934"/>
                  </a:lnTo>
                  <a:lnTo>
                    <a:pt x="936" y="935"/>
                  </a:lnTo>
                  <a:lnTo>
                    <a:pt x="923" y="936"/>
                  </a:lnTo>
                  <a:lnTo>
                    <a:pt x="863" y="936"/>
                  </a:lnTo>
                  <a:lnTo>
                    <a:pt x="860" y="936"/>
                  </a:lnTo>
                  <a:lnTo>
                    <a:pt x="857" y="937"/>
                  </a:lnTo>
                  <a:lnTo>
                    <a:pt x="854" y="939"/>
                  </a:lnTo>
                  <a:lnTo>
                    <a:pt x="852" y="941"/>
                  </a:lnTo>
                  <a:lnTo>
                    <a:pt x="849" y="944"/>
                  </a:lnTo>
                  <a:lnTo>
                    <a:pt x="847" y="947"/>
                  </a:lnTo>
                  <a:lnTo>
                    <a:pt x="846" y="950"/>
                  </a:lnTo>
                  <a:lnTo>
                    <a:pt x="846" y="954"/>
                  </a:lnTo>
                  <a:lnTo>
                    <a:pt x="846" y="958"/>
                  </a:lnTo>
                  <a:lnTo>
                    <a:pt x="847" y="961"/>
                  </a:lnTo>
                  <a:lnTo>
                    <a:pt x="849" y="964"/>
                  </a:lnTo>
                  <a:lnTo>
                    <a:pt x="852" y="966"/>
                  </a:lnTo>
                  <a:lnTo>
                    <a:pt x="854" y="968"/>
                  </a:lnTo>
                  <a:lnTo>
                    <a:pt x="857" y="971"/>
                  </a:lnTo>
                  <a:lnTo>
                    <a:pt x="860" y="972"/>
                  </a:lnTo>
                  <a:lnTo>
                    <a:pt x="863" y="972"/>
                  </a:lnTo>
                  <a:lnTo>
                    <a:pt x="921" y="972"/>
                  </a:lnTo>
                  <a:lnTo>
                    <a:pt x="927" y="973"/>
                  </a:lnTo>
                  <a:lnTo>
                    <a:pt x="934" y="974"/>
                  </a:lnTo>
                  <a:lnTo>
                    <a:pt x="939" y="975"/>
                  </a:lnTo>
                  <a:lnTo>
                    <a:pt x="943" y="978"/>
                  </a:lnTo>
                  <a:lnTo>
                    <a:pt x="947" y="981"/>
                  </a:lnTo>
                  <a:lnTo>
                    <a:pt x="950" y="985"/>
                  </a:lnTo>
                  <a:lnTo>
                    <a:pt x="953" y="988"/>
                  </a:lnTo>
                  <a:lnTo>
                    <a:pt x="955" y="992"/>
                  </a:lnTo>
                  <a:lnTo>
                    <a:pt x="957" y="1001"/>
                  </a:lnTo>
                  <a:lnTo>
                    <a:pt x="958" y="1008"/>
                  </a:lnTo>
                  <a:lnTo>
                    <a:pt x="958" y="1016"/>
                  </a:lnTo>
                  <a:lnTo>
                    <a:pt x="957" y="1022"/>
                  </a:lnTo>
                  <a:lnTo>
                    <a:pt x="951" y="1041"/>
                  </a:lnTo>
                  <a:lnTo>
                    <a:pt x="948" y="1048"/>
                  </a:lnTo>
                  <a:lnTo>
                    <a:pt x="943" y="1056"/>
                  </a:lnTo>
                  <a:lnTo>
                    <a:pt x="938" y="1061"/>
                  </a:lnTo>
                  <a:lnTo>
                    <a:pt x="931" y="1067"/>
                  </a:lnTo>
                  <a:lnTo>
                    <a:pt x="924" y="1071"/>
                  </a:lnTo>
                  <a:lnTo>
                    <a:pt x="916" y="1075"/>
                  </a:lnTo>
                  <a:lnTo>
                    <a:pt x="907" y="1077"/>
                  </a:lnTo>
                  <a:lnTo>
                    <a:pt x="895" y="1080"/>
                  </a:lnTo>
                  <a:lnTo>
                    <a:pt x="882" y="1080"/>
                  </a:lnTo>
                  <a:lnTo>
                    <a:pt x="685" y="1080"/>
                  </a:lnTo>
                  <a:lnTo>
                    <a:pt x="649" y="1079"/>
                  </a:lnTo>
                  <a:lnTo>
                    <a:pt x="613" y="1076"/>
                  </a:lnTo>
                  <a:lnTo>
                    <a:pt x="579" y="1073"/>
                  </a:lnTo>
                  <a:lnTo>
                    <a:pt x="549" y="1069"/>
                  </a:lnTo>
                  <a:lnTo>
                    <a:pt x="523" y="1065"/>
                  </a:lnTo>
                  <a:lnTo>
                    <a:pt x="504" y="1060"/>
                  </a:lnTo>
                  <a:lnTo>
                    <a:pt x="491" y="1058"/>
                  </a:lnTo>
                  <a:lnTo>
                    <a:pt x="485" y="1057"/>
                  </a:lnTo>
                  <a:lnTo>
                    <a:pt x="436" y="1045"/>
                  </a:lnTo>
                  <a:lnTo>
                    <a:pt x="398" y="1036"/>
                  </a:lnTo>
                  <a:lnTo>
                    <a:pt x="370" y="1030"/>
                  </a:lnTo>
                  <a:lnTo>
                    <a:pt x="349" y="1025"/>
                  </a:lnTo>
                  <a:lnTo>
                    <a:pt x="336" y="1021"/>
                  </a:lnTo>
                  <a:lnTo>
                    <a:pt x="328" y="1019"/>
                  </a:lnTo>
                  <a:lnTo>
                    <a:pt x="322" y="1018"/>
                  </a:lnTo>
                  <a:lnTo>
                    <a:pt x="319" y="1017"/>
                  </a:lnTo>
                  <a:lnTo>
                    <a:pt x="314" y="1016"/>
                  </a:lnTo>
                  <a:lnTo>
                    <a:pt x="304" y="1012"/>
                  </a:lnTo>
                  <a:lnTo>
                    <a:pt x="297" y="1007"/>
                  </a:lnTo>
                  <a:lnTo>
                    <a:pt x="293" y="1002"/>
                  </a:lnTo>
                  <a:lnTo>
                    <a:pt x="291" y="999"/>
                  </a:lnTo>
                  <a:lnTo>
                    <a:pt x="290" y="994"/>
                  </a:lnTo>
                  <a:lnTo>
                    <a:pt x="289" y="990"/>
                  </a:lnTo>
                  <a:lnTo>
                    <a:pt x="288" y="986"/>
                  </a:lnTo>
                  <a:lnTo>
                    <a:pt x="288" y="488"/>
                  </a:lnTo>
                  <a:lnTo>
                    <a:pt x="289" y="482"/>
                  </a:lnTo>
                  <a:lnTo>
                    <a:pt x="290" y="476"/>
                  </a:lnTo>
                  <a:lnTo>
                    <a:pt x="292" y="471"/>
                  </a:lnTo>
                  <a:lnTo>
                    <a:pt x="295" y="465"/>
                  </a:lnTo>
                  <a:lnTo>
                    <a:pt x="300" y="461"/>
                  </a:lnTo>
                  <a:lnTo>
                    <a:pt x="305" y="456"/>
                  </a:lnTo>
                  <a:lnTo>
                    <a:pt x="310" y="453"/>
                  </a:lnTo>
                  <a:lnTo>
                    <a:pt x="317" y="451"/>
                  </a:lnTo>
                  <a:lnTo>
                    <a:pt x="320" y="449"/>
                  </a:lnTo>
                  <a:lnTo>
                    <a:pt x="325" y="448"/>
                  </a:lnTo>
                  <a:lnTo>
                    <a:pt x="339" y="441"/>
                  </a:lnTo>
                  <a:lnTo>
                    <a:pt x="354" y="434"/>
                  </a:lnTo>
                  <a:lnTo>
                    <a:pt x="368" y="426"/>
                  </a:lnTo>
                  <a:lnTo>
                    <a:pt x="381" y="419"/>
                  </a:lnTo>
                  <a:lnTo>
                    <a:pt x="393" y="410"/>
                  </a:lnTo>
                  <a:lnTo>
                    <a:pt x="404" y="401"/>
                  </a:lnTo>
                  <a:lnTo>
                    <a:pt x="416" y="393"/>
                  </a:lnTo>
                  <a:lnTo>
                    <a:pt x="427" y="383"/>
                  </a:lnTo>
                  <a:lnTo>
                    <a:pt x="437" y="373"/>
                  </a:lnTo>
                  <a:lnTo>
                    <a:pt x="447" y="364"/>
                  </a:lnTo>
                  <a:lnTo>
                    <a:pt x="455" y="353"/>
                  </a:lnTo>
                  <a:lnTo>
                    <a:pt x="464" y="343"/>
                  </a:lnTo>
                  <a:lnTo>
                    <a:pt x="480" y="320"/>
                  </a:lnTo>
                  <a:lnTo>
                    <a:pt x="493" y="299"/>
                  </a:lnTo>
                  <a:lnTo>
                    <a:pt x="505" y="275"/>
                  </a:lnTo>
                  <a:lnTo>
                    <a:pt x="515" y="251"/>
                  </a:lnTo>
                  <a:lnTo>
                    <a:pt x="522" y="228"/>
                  </a:lnTo>
                  <a:lnTo>
                    <a:pt x="529" y="203"/>
                  </a:lnTo>
                  <a:lnTo>
                    <a:pt x="534" y="179"/>
                  </a:lnTo>
                  <a:lnTo>
                    <a:pt x="537" y="155"/>
                  </a:lnTo>
                  <a:lnTo>
                    <a:pt x="539" y="131"/>
                  </a:lnTo>
                  <a:lnTo>
                    <a:pt x="541" y="108"/>
                  </a:lnTo>
                  <a:lnTo>
                    <a:pt x="541" y="101"/>
                  </a:lnTo>
                  <a:lnTo>
                    <a:pt x="543" y="95"/>
                  </a:lnTo>
                  <a:lnTo>
                    <a:pt x="546" y="89"/>
                  </a:lnTo>
                  <a:lnTo>
                    <a:pt x="549" y="84"/>
                  </a:lnTo>
                  <a:lnTo>
                    <a:pt x="555" y="78"/>
                  </a:lnTo>
                  <a:lnTo>
                    <a:pt x="561" y="75"/>
                  </a:lnTo>
                  <a:lnTo>
                    <a:pt x="568" y="73"/>
                  </a:lnTo>
                  <a:lnTo>
                    <a:pt x="576" y="72"/>
                  </a:lnTo>
                  <a:lnTo>
                    <a:pt x="584" y="73"/>
                  </a:lnTo>
                  <a:lnTo>
                    <a:pt x="591" y="75"/>
                  </a:lnTo>
                  <a:lnTo>
                    <a:pt x="600" y="80"/>
                  </a:lnTo>
                  <a:lnTo>
                    <a:pt x="609" y="85"/>
                  </a:lnTo>
                  <a:lnTo>
                    <a:pt x="617" y="93"/>
                  </a:lnTo>
                  <a:lnTo>
                    <a:pt x="626" y="101"/>
                  </a:lnTo>
                  <a:lnTo>
                    <a:pt x="634" y="111"/>
                  </a:lnTo>
                  <a:lnTo>
                    <a:pt x="643" y="122"/>
                  </a:lnTo>
                  <a:lnTo>
                    <a:pt x="651" y="134"/>
                  </a:lnTo>
                  <a:lnTo>
                    <a:pt x="658" y="148"/>
                  </a:lnTo>
                  <a:lnTo>
                    <a:pt x="665" y="162"/>
                  </a:lnTo>
                  <a:lnTo>
                    <a:pt x="670" y="176"/>
                  </a:lnTo>
                  <a:lnTo>
                    <a:pt x="674" y="192"/>
                  </a:lnTo>
                  <a:lnTo>
                    <a:pt x="679" y="208"/>
                  </a:lnTo>
                  <a:lnTo>
                    <a:pt x="681" y="225"/>
                  </a:lnTo>
                  <a:lnTo>
                    <a:pt x="681" y="243"/>
                  </a:lnTo>
                  <a:lnTo>
                    <a:pt x="681" y="272"/>
                  </a:lnTo>
                  <a:lnTo>
                    <a:pt x="680" y="296"/>
                  </a:lnTo>
                  <a:lnTo>
                    <a:pt x="679" y="317"/>
                  </a:lnTo>
                  <a:lnTo>
                    <a:pt x="676" y="336"/>
                  </a:lnTo>
                  <a:lnTo>
                    <a:pt x="671" y="355"/>
                  </a:lnTo>
                  <a:lnTo>
                    <a:pt x="666" y="377"/>
                  </a:lnTo>
                  <a:lnTo>
                    <a:pt x="658" y="401"/>
                  </a:lnTo>
                  <a:lnTo>
                    <a:pt x="649" y="432"/>
                  </a:lnTo>
                  <a:lnTo>
                    <a:pt x="766" y="432"/>
                  </a:lnTo>
                  <a:lnTo>
                    <a:pt x="856" y="433"/>
                  </a:lnTo>
                  <a:lnTo>
                    <a:pt x="921" y="434"/>
                  </a:lnTo>
                  <a:lnTo>
                    <a:pt x="966" y="436"/>
                  </a:lnTo>
                  <a:lnTo>
                    <a:pt x="995" y="437"/>
                  </a:lnTo>
                  <a:lnTo>
                    <a:pt x="1014" y="439"/>
                  </a:lnTo>
                  <a:lnTo>
                    <a:pt x="1027" y="442"/>
                  </a:lnTo>
                  <a:lnTo>
                    <a:pt x="1037" y="446"/>
                  </a:lnTo>
                  <a:lnTo>
                    <a:pt x="1044" y="448"/>
                  </a:lnTo>
                  <a:lnTo>
                    <a:pt x="1050" y="450"/>
                  </a:lnTo>
                  <a:lnTo>
                    <a:pt x="1056" y="453"/>
                  </a:lnTo>
                  <a:lnTo>
                    <a:pt x="1060" y="458"/>
                  </a:lnTo>
                  <a:lnTo>
                    <a:pt x="1068" y="465"/>
                  </a:lnTo>
                  <a:lnTo>
                    <a:pt x="1073" y="473"/>
                  </a:lnTo>
                  <a:lnTo>
                    <a:pt x="1077" y="481"/>
                  </a:lnTo>
                  <a:lnTo>
                    <a:pt x="1078" y="489"/>
                  </a:lnTo>
                  <a:lnTo>
                    <a:pt x="1079" y="495"/>
                  </a:lnTo>
                  <a:lnTo>
                    <a:pt x="1081" y="501"/>
                  </a:lnTo>
                  <a:lnTo>
                    <a:pt x="1079" y="512"/>
                  </a:lnTo>
                  <a:lnTo>
                    <a:pt x="1079" y="523"/>
                  </a:lnTo>
                  <a:close/>
                  <a:moveTo>
                    <a:pt x="252" y="1044"/>
                  </a:moveTo>
                  <a:lnTo>
                    <a:pt x="251" y="1052"/>
                  </a:lnTo>
                  <a:lnTo>
                    <a:pt x="249" y="1058"/>
                  </a:lnTo>
                  <a:lnTo>
                    <a:pt x="246" y="1063"/>
                  </a:lnTo>
                  <a:lnTo>
                    <a:pt x="241" y="1069"/>
                  </a:lnTo>
                  <a:lnTo>
                    <a:pt x="236" y="1073"/>
                  </a:lnTo>
                  <a:lnTo>
                    <a:pt x="231" y="1077"/>
                  </a:lnTo>
                  <a:lnTo>
                    <a:pt x="223" y="1079"/>
                  </a:lnTo>
                  <a:lnTo>
                    <a:pt x="216" y="1080"/>
                  </a:lnTo>
                  <a:lnTo>
                    <a:pt x="108" y="1080"/>
                  </a:lnTo>
                  <a:lnTo>
                    <a:pt x="101" y="1079"/>
                  </a:lnTo>
                  <a:lnTo>
                    <a:pt x="94" y="1077"/>
                  </a:lnTo>
                  <a:lnTo>
                    <a:pt x="88" y="1073"/>
                  </a:lnTo>
                  <a:lnTo>
                    <a:pt x="83" y="1069"/>
                  </a:lnTo>
                  <a:lnTo>
                    <a:pt x="78" y="1063"/>
                  </a:lnTo>
                  <a:lnTo>
                    <a:pt x="75" y="1058"/>
                  </a:lnTo>
                  <a:lnTo>
                    <a:pt x="73" y="1052"/>
                  </a:lnTo>
                  <a:lnTo>
                    <a:pt x="72" y="1044"/>
                  </a:lnTo>
                  <a:lnTo>
                    <a:pt x="72" y="468"/>
                  </a:lnTo>
                  <a:lnTo>
                    <a:pt x="73" y="461"/>
                  </a:lnTo>
                  <a:lnTo>
                    <a:pt x="75" y="454"/>
                  </a:lnTo>
                  <a:lnTo>
                    <a:pt x="78" y="448"/>
                  </a:lnTo>
                  <a:lnTo>
                    <a:pt x="83" y="442"/>
                  </a:lnTo>
                  <a:lnTo>
                    <a:pt x="88" y="438"/>
                  </a:lnTo>
                  <a:lnTo>
                    <a:pt x="94" y="435"/>
                  </a:lnTo>
                  <a:lnTo>
                    <a:pt x="101" y="433"/>
                  </a:lnTo>
                  <a:lnTo>
                    <a:pt x="108" y="432"/>
                  </a:lnTo>
                  <a:lnTo>
                    <a:pt x="216" y="432"/>
                  </a:lnTo>
                  <a:lnTo>
                    <a:pt x="223" y="433"/>
                  </a:lnTo>
                  <a:lnTo>
                    <a:pt x="231" y="435"/>
                  </a:lnTo>
                  <a:lnTo>
                    <a:pt x="236" y="438"/>
                  </a:lnTo>
                  <a:lnTo>
                    <a:pt x="241" y="442"/>
                  </a:lnTo>
                  <a:lnTo>
                    <a:pt x="246" y="448"/>
                  </a:lnTo>
                  <a:lnTo>
                    <a:pt x="249" y="454"/>
                  </a:lnTo>
                  <a:lnTo>
                    <a:pt x="251" y="461"/>
                  </a:lnTo>
                  <a:lnTo>
                    <a:pt x="252" y="468"/>
                  </a:lnTo>
                  <a:lnTo>
                    <a:pt x="252" y="1044"/>
                  </a:lnTo>
                  <a:close/>
                  <a:moveTo>
                    <a:pt x="1050" y="377"/>
                  </a:moveTo>
                  <a:lnTo>
                    <a:pt x="1030" y="373"/>
                  </a:lnTo>
                  <a:lnTo>
                    <a:pt x="1005" y="370"/>
                  </a:lnTo>
                  <a:lnTo>
                    <a:pt x="975" y="368"/>
                  </a:lnTo>
                  <a:lnTo>
                    <a:pt x="938" y="366"/>
                  </a:lnTo>
                  <a:lnTo>
                    <a:pt x="897" y="365"/>
                  </a:lnTo>
                  <a:lnTo>
                    <a:pt x="852" y="364"/>
                  </a:lnTo>
                  <a:lnTo>
                    <a:pt x="800" y="363"/>
                  </a:lnTo>
                  <a:lnTo>
                    <a:pt x="745" y="361"/>
                  </a:lnTo>
                  <a:lnTo>
                    <a:pt x="749" y="336"/>
                  </a:lnTo>
                  <a:lnTo>
                    <a:pt x="751" y="310"/>
                  </a:lnTo>
                  <a:lnTo>
                    <a:pt x="753" y="279"/>
                  </a:lnTo>
                  <a:lnTo>
                    <a:pt x="753" y="243"/>
                  </a:lnTo>
                  <a:lnTo>
                    <a:pt x="752" y="219"/>
                  </a:lnTo>
                  <a:lnTo>
                    <a:pt x="749" y="195"/>
                  </a:lnTo>
                  <a:lnTo>
                    <a:pt x="744" y="172"/>
                  </a:lnTo>
                  <a:lnTo>
                    <a:pt x="737" y="151"/>
                  </a:lnTo>
                  <a:lnTo>
                    <a:pt x="728" y="129"/>
                  </a:lnTo>
                  <a:lnTo>
                    <a:pt x="719" y="109"/>
                  </a:lnTo>
                  <a:lnTo>
                    <a:pt x="708" y="90"/>
                  </a:lnTo>
                  <a:lnTo>
                    <a:pt x="696" y="73"/>
                  </a:lnTo>
                  <a:lnTo>
                    <a:pt x="683" y="57"/>
                  </a:lnTo>
                  <a:lnTo>
                    <a:pt x="669" y="43"/>
                  </a:lnTo>
                  <a:lnTo>
                    <a:pt x="654" y="30"/>
                  </a:lnTo>
                  <a:lnTo>
                    <a:pt x="639" y="20"/>
                  </a:lnTo>
                  <a:lnTo>
                    <a:pt x="624" y="12"/>
                  </a:lnTo>
                  <a:lnTo>
                    <a:pt x="607" y="5"/>
                  </a:lnTo>
                  <a:lnTo>
                    <a:pt x="600" y="3"/>
                  </a:lnTo>
                  <a:lnTo>
                    <a:pt x="591" y="1"/>
                  </a:lnTo>
                  <a:lnTo>
                    <a:pt x="584" y="0"/>
                  </a:lnTo>
                  <a:lnTo>
                    <a:pt x="576" y="0"/>
                  </a:lnTo>
                  <a:lnTo>
                    <a:pt x="565" y="1"/>
                  </a:lnTo>
                  <a:lnTo>
                    <a:pt x="555" y="2"/>
                  </a:lnTo>
                  <a:lnTo>
                    <a:pt x="544" y="5"/>
                  </a:lnTo>
                  <a:lnTo>
                    <a:pt x="534" y="8"/>
                  </a:lnTo>
                  <a:lnTo>
                    <a:pt x="525" y="13"/>
                  </a:lnTo>
                  <a:lnTo>
                    <a:pt x="516" y="18"/>
                  </a:lnTo>
                  <a:lnTo>
                    <a:pt x="508" y="24"/>
                  </a:lnTo>
                  <a:lnTo>
                    <a:pt x="501" y="31"/>
                  </a:lnTo>
                  <a:lnTo>
                    <a:pt x="493" y="39"/>
                  </a:lnTo>
                  <a:lnTo>
                    <a:pt x="487" y="47"/>
                  </a:lnTo>
                  <a:lnTo>
                    <a:pt x="481" y="56"/>
                  </a:lnTo>
                  <a:lnTo>
                    <a:pt x="477" y="66"/>
                  </a:lnTo>
                  <a:lnTo>
                    <a:pt x="474" y="75"/>
                  </a:lnTo>
                  <a:lnTo>
                    <a:pt x="470" y="85"/>
                  </a:lnTo>
                  <a:lnTo>
                    <a:pt x="469" y="96"/>
                  </a:lnTo>
                  <a:lnTo>
                    <a:pt x="468" y="107"/>
                  </a:lnTo>
                  <a:lnTo>
                    <a:pt x="467" y="122"/>
                  </a:lnTo>
                  <a:lnTo>
                    <a:pt x="467" y="137"/>
                  </a:lnTo>
                  <a:lnTo>
                    <a:pt x="465" y="153"/>
                  </a:lnTo>
                  <a:lnTo>
                    <a:pt x="462" y="169"/>
                  </a:lnTo>
                  <a:lnTo>
                    <a:pt x="458" y="186"/>
                  </a:lnTo>
                  <a:lnTo>
                    <a:pt x="454" y="205"/>
                  </a:lnTo>
                  <a:lnTo>
                    <a:pt x="448" y="223"/>
                  </a:lnTo>
                  <a:lnTo>
                    <a:pt x="441" y="240"/>
                  </a:lnTo>
                  <a:lnTo>
                    <a:pt x="433" y="259"/>
                  </a:lnTo>
                  <a:lnTo>
                    <a:pt x="423" y="277"/>
                  </a:lnTo>
                  <a:lnTo>
                    <a:pt x="411" y="294"/>
                  </a:lnTo>
                  <a:lnTo>
                    <a:pt x="397" y="311"/>
                  </a:lnTo>
                  <a:lnTo>
                    <a:pt x="382" y="327"/>
                  </a:lnTo>
                  <a:lnTo>
                    <a:pt x="364" y="342"/>
                  </a:lnTo>
                  <a:lnTo>
                    <a:pt x="356" y="348"/>
                  </a:lnTo>
                  <a:lnTo>
                    <a:pt x="345" y="356"/>
                  </a:lnTo>
                  <a:lnTo>
                    <a:pt x="335" y="363"/>
                  </a:lnTo>
                  <a:lnTo>
                    <a:pt x="325" y="368"/>
                  </a:lnTo>
                  <a:lnTo>
                    <a:pt x="315" y="373"/>
                  </a:lnTo>
                  <a:lnTo>
                    <a:pt x="303" y="379"/>
                  </a:lnTo>
                  <a:lnTo>
                    <a:pt x="292" y="384"/>
                  </a:lnTo>
                  <a:lnTo>
                    <a:pt x="286" y="387"/>
                  </a:lnTo>
                  <a:lnTo>
                    <a:pt x="288" y="388"/>
                  </a:lnTo>
                  <a:lnTo>
                    <a:pt x="280" y="383"/>
                  </a:lnTo>
                  <a:lnTo>
                    <a:pt x="273" y="378"/>
                  </a:lnTo>
                  <a:lnTo>
                    <a:pt x="264" y="372"/>
                  </a:lnTo>
                  <a:lnTo>
                    <a:pt x="255" y="368"/>
                  </a:lnTo>
                  <a:lnTo>
                    <a:pt x="246" y="365"/>
                  </a:lnTo>
                  <a:lnTo>
                    <a:pt x="236" y="363"/>
                  </a:lnTo>
                  <a:lnTo>
                    <a:pt x="226" y="360"/>
                  </a:lnTo>
                  <a:lnTo>
                    <a:pt x="216" y="360"/>
                  </a:lnTo>
                  <a:lnTo>
                    <a:pt x="108" y="360"/>
                  </a:lnTo>
                  <a:lnTo>
                    <a:pt x="97" y="360"/>
                  </a:lnTo>
                  <a:lnTo>
                    <a:pt x="86" y="363"/>
                  </a:lnTo>
                  <a:lnTo>
                    <a:pt x="76" y="365"/>
                  </a:lnTo>
                  <a:lnTo>
                    <a:pt x="66" y="368"/>
                  </a:lnTo>
                  <a:lnTo>
                    <a:pt x="57" y="373"/>
                  </a:lnTo>
                  <a:lnTo>
                    <a:pt x="48" y="379"/>
                  </a:lnTo>
                  <a:lnTo>
                    <a:pt x="39" y="384"/>
                  </a:lnTo>
                  <a:lnTo>
                    <a:pt x="32" y="392"/>
                  </a:lnTo>
                  <a:lnTo>
                    <a:pt x="24" y="399"/>
                  </a:lnTo>
                  <a:lnTo>
                    <a:pt x="19" y="408"/>
                  </a:lnTo>
                  <a:lnTo>
                    <a:pt x="13" y="417"/>
                  </a:lnTo>
                  <a:lnTo>
                    <a:pt x="8" y="426"/>
                  </a:lnTo>
                  <a:lnTo>
                    <a:pt x="5" y="436"/>
                  </a:lnTo>
                  <a:lnTo>
                    <a:pt x="3" y="446"/>
                  </a:lnTo>
                  <a:lnTo>
                    <a:pt x="0" y="456"/>
                  </a:lnTo>
                  <a:lnTo>
                    <a:pt x="0" y="468"/>
                  </a:lnTo>
                  <a:lnTo>
                    <a:pt x="0" y="1044"/>
                  </a:lnTo>
                  <a:lnTo>
                    <a:pt x="0" y="1055"/>
                  </a:lnTo>
                  <a:lnTo>
                    <a:pt x="3" y="1066"/>
                  </a:lnTo>
                  <a:lnTo>
                    <a:pt x="5" y="1076"/>
                  </a:lnTo>
                  <a:lnTo>
                    <a:pt x="8" y="1086"/>
                  </a:lnTo>
                  <a:lnTo>
                    <a:pt x="13" y="1095"/>
                  </a:lnTo>
                  <a:lnTo>
                    <a:pt x="19" y="1104"/>
                  </a:lnTo>
                  <a:lnTo>
                    <a:pt x="24" y="1112"/>
                  </a:lnTo>
                  <a:lnTo>
                    <a:pt x="32" y="1121"/>
                  </a:lnTo>
                  <a:lnTo>
                    <a:pt x="39" y="1127"/>
                  </a:lnTo>
                  <a:lnTo>
                    <a:pt x="48" y="1134"/>
                  </a:lnTo>
                  <a:lnTo>
                    <a:pt x="57" y="1139"/>
                  </a:lnTo>
                  <a:lnTo>
                    <a:pt x="66" y="1143"/>
                  </a:lnTo>
                  <a:lnTo>
                    <a:pt x="76" y="1147"/>
                  </a:lnTo>
                  <a:lnTo>
                    <a:pt x="86" y="1150"/>
                  </a:lnTo>
                  <a:lnTo>
                    <a:pt x="97" y="1151"/>
                  </a:lnTo>
                  <a:lnTo>
                    <a:pt x="108" y="1152"/>
                  </a:lnTo>
                  <a:lnTo>
                    <a:pt x="216" y="1152"/>
                  </a:lnTo>
                  <a:lnTo>
                    <a:pt x="224" y="1152"/>
                  </a:lnTo>
                  <a:lnTo>
                    <a:pt x="232" y="1151"/>
                  </a:lnTo>
                  <a:lnTo>
                    <a:pt x="239" y="1149"/>
                  </a:lnTo>
                  <a:lnTo>
                    <a:pt x="247" y="1148"/>
                  </a:lnTo>
                  <a:lnTo>
                    <a:pt x="254" y="1144"/>
                  </a:lnTo>
                  <a:lnTo>
                    <a:pt x="261" y="1141"/>
                  </a:lnTo>
                  <a:lnTo>
                    <a:pt x="267" y="1138"/>
                  </a:lnTo>
                  <a:lnTo>
                    <a:pt x="274" y="1135"/>
                  </a:lnTo>
                  <a:lnTo>
                    <a:pt x="286" y="1125"/>
                  </a:lnTo>
                  <a:lnTo>
                    <a:pt x="295" y="1114"/>
                  </a:lnTo>
                  <a:lnTo>
                    <a:pt x="305" y="1102"/>
                  </a:lnTo>
                  <a:lnTo>
                    <a:pt x="312" y="1089"/>
                  </a:lnTo>
                  <a:lnTo>
                    <a:pt x="313" y="1089"/>
                  </a:lnTo>
                  <a:lnTo>
                    <a:pt x="314" y="1090"/>
                  </a:lnTo>
                  <a:lnTo>
                    <a:pt x="318" y="1092"/>
                  </a:lnTo>
                  <a:lnTo>
                    <a:pt x="322" y="1093"/>
                  </a:lnTo>
                  <a:lnTo>
                    <a:pt x="323" y="1093"/>
                  </a:lnTo>
                  <a:lnTo>
                    <a:pt x="325" y="1093"/>
                  </a:lnTo>
                  <a:lnTo>
                    <a:pt x="344" y="1098"/>
                  </a:lnTo>
                  <a:lnTo>
                    <a:pt x="373" y="1104"/>
                  </a:lnTo>
                  <a:lnTo>
                    <a:pt x="414" y="1114"/>
                  </a:lnTo>
                  <a:lnTo>
                    <a:pt x="470" y="1127"/>
                  </a:lnTo>
                  <a:lnTo>
                    <a:pt x="480" y="1129"/>
                  </a:lnTo>
                  <a:lnTo>
                    <a:pt x="497" y="1133"/>
                  </a:lnTo>
                  <a:lnTo>
                    <a:pt x="520" y="1137"/>
                  </a:lnTo>
                  <a:lnTo>
                    <a:pt x="547" y="1141"/>
                  </a:lnTo>
                  <a:lnTo>
                    <a:pt x="578" y="1146"/>
                  </a:lnTo>
                  <a:lnTo>
                    <a:pt x="612" y="1149"/>
                  </a:lnTo>
                  <a:lnTo>
                    <a:pt x="647" y="1151"/>
                  </a:lnTo>
                  <a:lnTo>
                    <a:pt x="685" y="1152"/>
                  </a:lnTo>
                  <a:lnTo>
                    <a:pt x="882" y="1152"/>
                  </a:lnTo>
                  <a:lnTo>
                    <a:pt x="893" y="1152"/>
                  </a:lnTo>
                  <a:lnTo>
                    <a:pt x="903" y="1151"/>
                  </a:lnTo>
                  <a:lnTo>
                    <a:pt x="914" y="1150"/>
                  </a:lnTo>
                  <a:lnTo>
                    <a:pt x="924" y="1148"/>
                  </a:lnTo>
                  <a:lnTo>
                    <a:pt x="934" y="1146"/>
                  </a:lnTo>
                  <a:lnTo>
                    <a:pt x="942" y="1142"/>
                  </a:lnTo>
                  <a:lnTo>
                    <a:pt x="951" y="1139"/>
                  </a:lnTo>
                  <a:lnTo>
                    <a:pt x="960" y="1135"/>
                  </a:lnTo>
                  <a:lnTo>
                    <a:pt x="967" y="1130"/>
                  </a:lnTo>
                  <a:lnTo>
                    <a:pt x="975" y="1125"/>
                  </a:lnTo>
                  <a:lnTo>
                    <a:pt x="981" y="1119"/>
                  </a:lnTo>
                  <a:lnTo>
                    <a:pt x="989" y="1113"/>
                  </a:lnTo>
                  <a:lnTo>
                    <a:pt x="994" y="1106"/>
                  </a:lnTo>
                  <a:lnTo>
                    <a:pt x="1001" y="1099"/>
                  </a:lnTo>
                  <a:lnTo>
                    <a:pt x="1006" y="1090"/>
                  </a:lnTo>
                  <a:lnTo>
                    <a:pt x="1010" y="1083"/>
                  </a:lnTo>
                  <a:lnTo>
                    <a:pt x="1012" y="1080"/>
                  </a:lnTo>
                  <a:lnTo>
                    <a:pt x="1016" y="1071"/>
                  </a:lnTo>
                  <a:lnTo>
                    <a:pt x="1021" y="1059"/>
                  </a:lnTo>
                  <a:lnTo>
                    <a:pt x="1027" y="1044"/>
                  </a:lnTo>
                  <a:lnTo>
                    <a:pt x="1030" y="1030"/>
                  </a:lnTo>
                  <a:lnTo>
                    <a:pt x="1031" y="1015"/>
                  </a:lnTo>
                  <a:lnTo>
                    <a:pt x="1031" y="1006"/>
                  </a:lnTo>
                  <a:lnTo>
                    <a:pt x="1030" y="998"/>
                  </a:lnTo>
                  <a:lnTo>
                    <a:pt x="1029" y="989"/>
                  </a:lnTo>
                  <a:lnTo>
                    <a:pt x="1027" y="980"/>
                  </a:lnTo>
                  <a:lnTo>
                    <a:pt x="1034" y="975"/>
                  </a:lnTo>
                  <a:lnTo>
                    <a:pt x="1041" y="969"/>
                  </a:lnTo>
                  <a:lnTo>
                    <a:pt x="1046" y="964"/>
                  </a:lnTo>
                  <a:lnTo>
                    <a:pt x="1051" y="959"/>
                  </a:lnTo>
                  <a:lnTo>
                    <a:pt x="1061" y="946"/>
                  </a:lnTo>
                  <a:lnTo>
                    <a:pt x="1068" y="934"/>
                  </a:lnTo>
                  <a:lnTo>
                    <a:pt x="1074" y="921"/>
                  </a:lnTo>
                  <a:lnTo>
                    <a:pt x="1079" y="909"/>
                  </a:lnTo>
                  <a:lnTo>
                    <a:pt x="1083" y="898"/>
                  </a:lnTo>
                  <a:lnTo>
                    <a:pt x="1086" y="887"/>
                  </a:lnTo>
                  <a:lnTo>
                    <a:pt x="1090" y="872"/>
                  </a:lnTo>
                  <a:lnTo>
                    <a:pt x="1093" y="857"/>
                  </a:lnTo>
                  <a:lnTo>
                    <a:pt x="1095" y="843"/>
                  </a:lnTo>
                  <a:lnTo>
                    <a:pt x="1095" y="831"/>
                  </a:lnTo>
                  <a:lnTo>
                    <a:pt x="1093" y="819"/>
                  </a:lnTo>
                  <a:lnTo>
                    <a:pt x="1092" y="809"/>
                  </a:lnTo>
                  <a:lnTo>
                    <a:pt x="1089" y="799"/>
                  </a:lnTo>
                  <a:lnTo>
                    <a:pt x="1086" y="789"/>
                  </a:lnTo>
                  <a:lnTo>
                    <a:pt x="1095" y="782"/>
                  </a:lnTo>
                  <a:lnTo>
                    <a:pt x="1102" y="772"/>
                  </a:lnTo>
                  <a:lnTo>
                    <a:pt x="1109" y="761"/>
                  </a:lnTo>
                  <a:lnTo>
                    <a:pt x="1115" y="750"/>
                  </a:lnTo>
                  <a:lnTo>
                    <a:pt x="1122" y="737"/>
                  </a:lnTo>
                  <a:lnTo>
                    <a:pt x="1127" y="722"/>
                  </a:lnTo>
                  <a:lnTo>
                    <a:pt x="1131" y="707"/>
                  </a:lnTo>
                  <a:lnTo>
                    <a:pt x="1135" y="690"/>
                  </a:lnTo>
                  <a:lnTo>
                    <a:pt x="1136" y="679"/>
                  </a:lnTo>
                  <a:lnTo>
                    <a:pt x="1137" y="667"/>
                  </a:lnTo>
                  <a:lnTo>
                    <a:pt x="1136" y="656"/>
                  </a:lnTo>
                  <a:lnTo>
                    <a:pt x="1135" y="645"/>
                  </a:lnTo>
                  <a:lnTo>
                    <a:pt x="1132" y="635"/>
                  </a:lnTo>
                  <a:lnTo>
                    <a:pt x="1129" y="624"/>
                  </a:lnTo>
                  <a:lnTo>
                    <a:pt x="1125" y="614"/>
                  </a:lnTo>
                  <a:lnTo>
                    <a:pt x="1120" y="604"/>
                  </a:lnTo>
                  <a:lnTo>
                    <a:pt x="1128" y="596"/>
                  </a:lnTo>
                  <a:lnTo>
                    <a:pt x="1133" y="586"/>
                  </a:lnTo>
                  <a:lnTo>
                    <a:pt x="1139" y="576"/>
                  </a:lnTo>
                  <a:lnTo>
                    <a:pt x="1143" y="567"/>
                  </a:lnTo>
                  <a:lnTo>
                    <a:pt x="1146" y="557"/>
                  </a:lnTo>
                  <a:lnTo>
                    <a:pt x="1149" y="546"/>
                  </a:lnTo>
                  <a:lnTo>
                    <a:pt x="1151" y="536"/>
                  </a:lnTo>
                  <a:lnTo>
                    <a:pt x="1151" y="526"/>
                  </a:lnTo>
                  <a:lnTo>
                    <a:pt x="1152" y="518"/>
                  </a:lnTo>
                  <a:lnTo>
                    <a:pt x="1152" y="512"/>
                  </a:lnTo>
                  <a:lnTo>
                    <a:pt x="1152" y="501"/>
                  </a:lnTo>
                  <a:lnTo>
                    <a:pt x="1152" y="492"/>
                  </a:lnTo>
                  <a:lnTo>
                    <a:pt x="1151" y="482"/>
                  </a:lnTo>
                  <a:lnTo>
                    <a:pt x="1149" y="474"/>
                  </a:lnTo>
                  <a:lnTo>
                    <a:pt x="1146" y="465"/>
                  </a:lnTo>
                  <a:lnTo>
                    <a:pt x="1142" y="455"/>
                  </a:lnTo>
                  <a:lnTo>
                    <a:pt x="1139" y="447"/>
                  </a:lnTo>
                  <a:lnTo>
                    <a:pt x="1133" y="438"/>
                  </a:lnTo>
                  <a:lnTo>
                    <a:pt x="1127" y="429"/>
                  </a:lnTo>
                  <a:lnTo>
                    <a:pt x="1120" y="421"/>
                  </a:lnTo>
                  <a:lnTo>
                    <a:pt x="1113" y="413"/>
                  </a:lnTo>
                  <a:lnTo>
                    <a:pt x="1105" y="406"/>
                  </a:lnTo>
                  <a:lnTo>
                    <a:pt x="1096" y="398"/>
                  </a:lnTo>
                  <a:lnTo>
                    <a:pt x="1086" y="392"/>
                  </a:lnTo>
                  <a:lnTo>
                    <a:pt x="1074" y="386"/>
                  </a:lnTo>
                  <a:lnTo>
                    <a:pt x="1063" y="381"/>
                  </a:lnTo>
                  <a:lnTo>
                    <a:pt x="1050" y="37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en-US" sz="1013"/>
            </a:p>
          </p:txBody>
        </p:sp>
        <p:sp>
          <p:nvSpPr>
            <p:cNvPr id="10" name="Freeform 83">
              <a:extLst>
                <a:ext uri="{FF2B5EF4-FFF2-40B4-BE49-F238E27FC236}">
                  <a16:creationId xmlns:a16="http://schemas.microsoft.com/office/drawing/2014/main" id="{7F45E459-315D-469A-843C-9FB042A2CA0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28794" y="2189559"/>
              <a:ext cx="42863" cy="42863"/>
            </a:xfrm>
            <a:custGeom>
              <a:avLst/>
              <a:gdLst>
                <a:gd name="T0" fmla="*/ 50 w 108"/>
                <a:gd name="T1" fmla="*/ 71 h 108"/>
                <a:gd name="T2" fmla="*/ 44 w 108"/>
                <a:gd name="T3" fmla="*/ 69 h 108"/>
                <a:gd name="T4" fmla="*/ 39 w 108"/>
                <a:gd name="T5" fmla="*/ 64 h 108"/>
                <a:gd name="T6" fmla="*/ 36 w 108"/>
                <a:gd name="T7" fmla="*/ 57 h 108"/>
                <a:gd name="T8" fmla="*/ 36 w 108"/>
                <a:gd name="T9" fmla="*/ 50 h 108"/>
                <a:gd name="T10" fmla="*/ 39 w 108"/>
                <a:gd name="T11" fmla="*/ 44 h 108"/>
                <a:gd name="T12" fmla="*/ 44 w 108"/>
                <a:gd name="T13" fmla="*/ 39 h 108"/>
                <a:gd name="T14" fmla="*/ 50 w 108"/>
                <a:gd name="T15" fmla="*/ 37 h 108"/>
                <a:gd name="T16" fmla="*/ 58 w 108"/>
                <a:gd name="T17" fmla="*/ 37 h 108"/>
                <a:gd name="T18" fmla="*/ 64 w 108"/>
                <a:gd name="T19" fmla="*/ 39 h 108"/>
                <a:gd name="T20" fmla="*/ 69 w 108"/>
                <a:gd name="T21" fmla="*/ 44 h 108"/>
                <a:gd name="T22" fmla="*/ 72 w 108"/>
                <a:gd name="T23" fmla="*/ 50 h 108"/>
                <a:gd name="T24" fmla="*/ 72 w 108"/>
                <a:gd name="T25" fmla="*/ 57 h 108"/>
                <a:gd name="T26" fmla="*/ 69 w 108"/>
                <a:gd name="T27" fmla="*/ 64 h 108"/>
                <a:gd name="T28" fmla="*/ 64 w 108"/>
                <a:gd name="T29" fmla="*/ 69 h 108"/>
                <a:gd name="T30" fmla="*/ 58 w 108"/>
                <a:gd name="T31" fmla="*/ 71 h 108"/>
                <a:gd name="T32" fmla="*/ 54 w 108"/>
                <a:gd name="T33" fmla="*/ 71 h 108"/>
                <a:gd name="T34" fmla="*/ 48 w 108"/>
                <a:gd name="T35" fmla="*/ 0 h 108"/>
                <a:gd name="T36" fmla="*/ 38 w 108"/>
                <a:gd name="T37" fmla="*/ 2 h 108"/>
                <a:gd name="T38" fmla="*/ 24 w 108"/>
                <a:gd name="T39" fmla="*/ 9 h 108"/>
                <a:gd name="T40" fmla="*/ 9 w 108"/>
                <a:gd name="T41" fmla="*/ 24 h 108"/>
                <a:gd name="T42" fmla="*/ 3 w 108"/>
                <a:gd name="T43" fmla="*/ 38 h 108"/>
                <a:gd name="T44" fmla="*/ 0 w 108"/>
                <a:gd name="T45" fmla="*/ 49 h 108"/>
                <a:gd name="T46" fmla="*/ 0 w 108"/>
                <a:gd name="T47" fmla="*/ 59 h 108"/>
                <a:gd name="T48" fmla="*/ 3 w 108"/>
                <a:gd name="T49" fmla="*/ 70 h 108"/>
                <a:gd name="T50" fmla="*/ 9 w 108"/>
                <a:gd name="T51" fmla="*/ 84 h 108"/>
                <a:gd name="T52" fmla="*/ 24 w 108"/>
                <a:gd name="T53" fmla="*/ 98 h 108"/>
                <a:gd name="T54" fmla="*/ 38 w 108"/>
                <a:gd name="T55" fmla="*/ 106 h 108"/>
                <a:gd name="T56" fmla="*/ 48 w 108"/>
                <a:gd name="T57" fmla="*/ 108 h 108"/>
                <a:gd name="T58" fmla="*/ 60 w 108"/>
                <a:gd name="T59" fmla="*/ 108 h 108"/>
                <a:gd name="T60" fmla="*/ 70 w 108"/>
                <a:gd name="T61" fmla="*/ 106 h 108"/>
                <a:gd name="T62" fmla="*/ 84 w 108"/>
                <a:gd name="T63" fmla="*/ 98 h 108"/>
                <a:gd name="T64" fmla="*/ 99 w 108"/>
                <a:gd name="T65" fmla="*/ 84 h 108"/>
                <a:gd name="T66" fmla="*/ 105 w 108"/>
                <a:gd name="T67" fmla="*/ 70 h 108"/>
                <a:gd name="T68" fmla="*/ 107 w 108"/>
                <a:gd name="T69" fmla="*/ 59 h 108"/>
                <a:gd name="T70" fmla="*/ 107 w 108"/>
                <a:gd name="T71" fmla="*/ 49 h 108"/>
                <a:gd name="T72" fmla="*/ 105 w 108"/>
                <a:gd name="T73" fmla="*/ 38 h 108"/>
                <a:gd name="T74" fmla="*/ 99 w 108"/>
                <a:gd name="T75" fmla="*/ 24 h 108"/>
                <a:gd name="T76" fmla="*/ 84 w 108"/>
                <a:gd name="T77" fmla="*/ 9 h 108"/>
                <a:gd name="T78" fmla="*/ 70 w 108"/>
                <a:gd name="T79" fmla="*/ 2 h 108"/>
                <a:gd name="T80" fmla="*/ 60 w 108"/>
                <a:gd name="T81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8" h="108">
                  <a:moveTo>
                    <a:pt x="54" y="71"/>
                  </a:moveTo>
                  <a:lnTo>
                    <a:pt x="50" y="71"/>
                  </a:lnTo>
                  <a:lnTo>
                    <a:pt x="47" y="70"/>
                  </a:lnTo>
                  <a:lnTo>
                    <a:pt x="44" y="69"/>
                  </a:lnTo>
                  <a:lnTo>
                    <a:pt x="42" y="67"/>
                  </a:lnTo>
                  <a:lnTo>
                    <a:pt x="39" y="64"/>
                  </a:lnTo>
                  <a:lnTo>
                    <a:pt x="37" y="60"/>
                  </a:lnTo>
                  <a:lnTo>
                    <a:pt x="36" y="57"/>
                  </a:lnTo>
                  <a:lnTo>
                    <a:pt x="36" y="54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44"/>
                  </a:lnTo>
                  <a:lnTo>
                    <a:pt x="42" y="41"/>
                  </a:lnTo>
                  <a:lnTo>
                    <a:pt x="44" y="39"/>
                  </a:lnTo>
                  <a:lnTo>
                    <a:pt x="47" y="37"/>
                  </a:lnTo>
                  <a:lnTo>
                    <a:pt x="50" y="37"/>
                  </a:lnTo>
                  <a:lnTo>
                    <a:pt x="54" y="36"/>
                  </a:lnTo>
                  <a:lnTo>
                    <a:pt x="58" y="37"/>
                  </a:lnTo>
                  <a:lnTo>
                    <a:pt x="61" y="37"/>
                  </a:lnTo>
                  <a:lnTo>
                    <a:pt x="64" y="39"/>
                  </a:lnTo>
                  <a:lnTo>
                    <a:pt x="66" y="41"/>
                  </a:lnTo>
                  <a:lnTo>
                    <a:pt x="69" y="44"/>
                  </a:lnTo>
                  <a:lnTo>
                    <a:pt x="71" y="46"/>
                  </a:lnTo>
                  <a:lnTo>
                    <a:pt x="72" y="50"/>
                  </a:lnTo>
                  <a:lnTo>
                    <a:pt x="72" y="54"/>
                  </a:lnTo>
                  <a:lnTo>
                    <a:pt x="72" y="57"/>
                  </a:lnTo>
                  <a:lnTo>
                    <a:pt x="71" y="60"/>
                  </a:lnTo>
                  <a:lnTo>
                    <a:pt x="69" y="64"/>
                  </a:lnTo>
                  <a:lnTo>
                    <a:pt x="66" y="67"/>
                  </a:lnTo>
                  <a:lnTo>
                    <a:pt x="64" y="69"/>
                  </a:lnTo>
                  <a:lnTo>
                    <a:pt x="61" y="70"/>
                  </a:lnTo>
                  <a:lnTo>
                    <a:pt x="58" y="71"/>
                  </a:lnTo>
                  <a:lnTo>
                    <a:pt x="54" y="71"/>
                  </a:lnTo>
                  <a:lnTo>
                    <a:pt x="54" y="71"/>
                  </a:lnTo>
                  <a:close/>
                  <a:moveTo>
                    <a:pt x="54" y="0"/>
                  </a:moveTo>
                  <a:lnTo>
                    <a:pt x="48" y="0"/>
                  </a:lnTo>
                  <a:lnTo>
                    <a:pt x="43" y="1"/>
                  </a:lnTo>
                  <a:lnTo>
                    <a:pt x="38" y="2"/>
                  </a:lnTo>
                  <a:lnTo>
                    <a:pt x="33" y="4"/>
                  </a:lnTo>
                  <a:lnTo>
                    <a:pt x="24" y="9"/>
                  </a:lnTo>
                  <a:lnTo>
                    <a:pt x="16" y="15"/>
                  </a:lnTo>
                  <a:lnTo>
                    <a:pt x="9" y="24"/>
                  </a:lnTo>
                  <a:lnTo>
                    <a:pt x="4" y="32"/>
                  </a:lnTo>
                  <a:lnTo>
                    <a:pt x="3" y="38"/>
                  </a:lnTo>
                  <a:lnTo>
                    <a:pt x="2" y="43"/>
                  </a:lnTo>
                  <a:lnTo>
                    <a:pt x="0" y="49"/>
                  </a:lnTo>
                  <a:lnTo>
                    <a:pt x="0" y="54"/>
                  </a:lnTo>
                  <a:lnTo>
                    <a:pt x="0" y="59"/>
                  </a:lnTo>
                  <a:lnTo>
                    <a:pt x="2" y="65"/>
                  </a:lnTo>
                  <a:lnTo>
                    <a:pt x="3" y="70"/>
                  </a:lnTo>
                  <a:lnTo>
                    <a:pt x="4" y="75"/>
                  </a:lnTo>
                  <a:lnTo>
                    <a:pt x="9" y="84"/>
                  </a:lnTo>
                  <a:lnTo>
                    <a:pt x="16" y="92"/>
                  </a:lnTo>
                  <a:lnTo>
                    <a:pt x="24" y="98"/>
                  </a:lnTo>
                  <a:lnTo>
                    <a:pt x="33" y="104"/>
                  </a:lnTo>
                  <a:lnTo>
                    <a:pt x="38" y="106"/>
                  </a:lnTo>
                  <a:lnTo>
                    <a:pt x="43" y="107"/>
                  </a:lnTo>
                  <a:lnTo>
                    <a:pt x="48" y="108"/>
                  </a:lnTo>
                  <a:lnTo>
                    <a:pt x="54" y="108"/>
                  </a:lnTo>
                  <a:lnTo>
                    <a:pt x="60" y="108"/>
                  </a:lnTo>
                  <a:lnTo>
                    <a:pt x="65" y="107"/>
                  </a:lnTo>
                  <a:lnTo>
                    <a:pt x="70" y="106"/>
                  </a:lnTo>
                  <a:lnTo>
                    <a:pt x="75" y="104"/>
                  </a:lnTo>
                  <a:lnTo>
                    <a:pt x="84" y="98"/>
                  </a:lnTo>
                  <a:lnTo>
                    <a:pt x="92" y="92"/>
                  </a:lnTo>
                  <a:lnTo>
                    <a:pt x="99" y="84"/>
                  </a:lnTo>
                  <a:lnTo>
                    <a:pt x="104" y="75"/>
                  </a:lnTo>
                  <a:lnTo>
                    <a:pt x="105" y="70"/>
                  </a:lnTo>
                  <a:lnTo>
                    <a:pt x="107" y="65"/>
                  </a:lnTo>
                  <a:lnTo>
                    <a:pt x="107" y="59"/>
                  </a:lnTo>
                  <a:lnTo>
                    <a:pt x="108" y="54"/>
                  </a:lnTo>
                  <a:lnTo>
                    <a:pt x="107" y="49"/>
                  </a:lnTo>
                  <a:lnTo>
                    <a:pt x="107" y="43"/>
                  </a:lnTo>
                  <a:lnTo>
                    <a:pt x="105" y="38"/>
                  </a:lnTo>
                  <a:lnTo>
                    <a:pt x="104" y="32"/>
                  </a:lnTo>
                  <a:lnTo>
                    <a:pt x="99" y="24"/>
                  </a:lnTo>
                  <a:lnTo>
                    <a:pt x="92" y="15"/>
                  </a:lnTo>
                  <a:lnTo>
                    <a:pt x="84" y="9"/>
                  </a:lnTo>
                  <a:lnTo>
                    <a:pt x="75" y="4"/>
                  </a:lnTo>
                  <a:lnTo>
                    <a:pt x="70" y="2"/>
                  </a:lnTo>
                  <a:lnTo>
                    <a:pt x="65" y="1"/>
                  </a:lnTo>
                  <a:lnTo>
                    <a:pt x="60" y="0"/>
                  </a:lnTo>
                  <a:lnTo>
                    <a:pt x="54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en-US" sz="1013"/>
            </a:p>
          </p:txBody>
        </p:sp>
      </p:grpSp>
      <p:grpSp>
        <p:nvGrpSpPr>
          <p:cNvPr id="11" name="Group 475">
            <a:extLst>
              <a:ext uri="{FF2B5EF4-FFF2-40B4-BE49-F238E27FC236}">
                <a16:creationId xmlns:a16="http://schemas.microsoft.com/office/drawing/2014/main" id="{249444D4-0BD0-4331-B322-1AD0CCB818EA}"/>
              </a:ext>
            </a:extLst>
          </p:cNvPr>
          <p:cNvGrpSpPr/>
          <p:nvPr/>
        </p:nvGrpSpPr>
        <p:grpSpPr>
          <a:xfrm>
            <a:off x="3576395" y="3201278"/>
            <a:ext cx="401717" cy="584313"/>
            <a:chOff x="3720306" y="3668315"/>
            <a:chExt cx="314325" cy="457200"/>
          </a:xfrm>
          <a:solidFill>
            <a:srgbClr val="6B6C6D"/>
          </a:solidFill>
        </p:grpSpPr>
        <p:sp>
          <p:nvSpPr>
            <p:cNvPr id="12" name="Freeform 114">
              <a:extLst>
                <a:ext uri="{FF2B5EF4-FFF2-40B4-BE49-F238E27FC236}">
                  <a16:creationId xmlns:a16="http://schemas.microsoft.com/office/drawing/2014/main" id="{1FE073AC-9C4B-47EE-A269-90752F26E02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20306" y="3668315"/>
              <a:ext cx="314325" cy="457200"/>
            </a:xfrm>
            <a:custGeom>
              <a:avLst/>
              <a:gdLst>
                <a:gd name="T0" fmla="*/ 184 w 793"/>
                <a:gd name="T1" fmla="*/ 669 h 1152"/>
                <a:gd name="T2" fmla="*/ 103 w 793"/>
                <a:gd name="T3" fmla="*/ 514 h 1152"/>
                <a:gd name="T4" fmla="*/ 78 w 793"/>
                <a:gd name="T5" fmla="*/ 439 h 1152"/>
                <a:gd name="T6" fmla="*/ 75 w 793"/>
                <a:gd name="T7" fmla="*/ 363 h 1152"/>
                <a:gd name="T8" fmla="*/ 92 w 793"/>
                <a:gd name="T9" fmla="*/ 284 h 1152"/>
                <a:gd name="T10" fmla="*/ 128 w 793"/>
                <a:gd name="T11" fmla="*/ 215 h 1152"/>
                <a:gd name="T12" fmla="*/ 180 w 793"/>
                <a:gd name="T13" fmla="*/ 156 h 1152"/>
                <a:gd name="T14" fmla="*/ 242 w 793"/>
                <a:gd name="T15" fmla="*/ 112 h 1152"/>
                <a:gd name="T16" fmla="*/ 316 w 793"/>
                <a:gd name="T17" fmla="*/ 82 h 1152"/>
                <a:gd name="T18" fmla="*/ 397 w 793"/>
                <a:gd name="T19" fmla="*/ 72 h 1152"/>
                <a:gd name="T20" fmla="*/ 478 w 793"/>
                <a:gd name="T21" fmla="*/ 82 h 1152"/>
                <a:gd name="T22" fmla="*/ 551 w 793"/>
                <a:gd name="T23" fmla="*/ 112 h 1152"/>
                <a:gd name="T24" fmla="*/ 615 w 793"/>
                <a:gd name="T25" fmla="*/ 156 h 1152"/>
                <a:gd name="T26" fmla="*/ 666 w 793"/>
                <a:gd name="T27" fmla="*/ 215 h 1152"/>
                <a:gd name="T28" fmla="*/ 701 w 793"/>
                <a:gd name="T29" fmla="*/ 284 h 1152"/>
                <a:gd name="T30" fmla="*/ 720 w 793"/>
                <a:gd name="T31" fmla="*/ 363 h 1152"/>
                <a:gd name="T32" fmla="*/ 717 w 793"/>
                <a:gd name="T33" fmla="*/ 438 h 1152"/>
                <a:gd name="T34" fmla="*/ 691 w 793"/>
                <a:gd name="T35" fmla="*/ 513 h 1152"/>
                <a:gd name="T36" fmla="*/ 610 w 793"/>
                <a:gd name="T37" fmla="*/ 669 h 1152"/>
                <a:gd name="T38" fmla="*/ 397 w 793"/>
                <a:gd name="T39" fmla="*/ 1080 h 1152"/>
                <a:gd name="T40" fmla="*/ 346 w 793"/>
                <a:gd name="T41" fmla="*/ 1067 h 1152"/>
                <a:gd name="T42" fmla="*/ 469 w 793"/>
                <a:gd name="T43" fmla="*/ 1036 h 1152"/>
                <a:gd name="T44" fmla="*/ 445 w 793"/>
                <a:gd name="T45" fmla="*/ 1071 h 1152"/>
                <a:gd name="T46" fmla="*/ 412 w 793"/>
                <a:gd name="T47" fmla="*/ 1079 h 1152"/>
                <a:gd name="T48" fmla="*/ 263 w 793"/>
                <a:gd name="T49" fmla="*/ 846 h 1152"/>
                <a:gd name="T50" fmla="*/ 528 w 793"/>
                <a:gd name="T51" fmla="*/ 857 h 1152"/>
                <a:gd name="T52" fmla="*/ 307 w 793"/>
                <a:gd name="T53" fmla="*/ 986 h 1152"/>
                <a:gd name="T54" fmla="*/ 290 w 793"/>
                <a:gd name="T55" fmla="*/ 931 h 1152"/>
                <a:gd name="T56" fmla="*/ 496 w 793"/>
                <a:gd name="T57" fmla="*/ 958 h 1152"/>
                <a:gd name="T58" fmla="*/ 376 w 793"/>
                <a:gd name="T59" fmla="*/ 0 h 1152"/>
                <a:gd name="T60" fmla="*/ 279 w 793"/>
                <a:gd name="T61" fmla="*/ 18 h 1152"/>
                <a:gd name="T62" fmla="*/ 192 w 793"/>
                <a:gd name="T63" fmla="*/ 58 h 1152"/>
                <a:gd name="T64" fmla="*/ 117 w 793"/>
                <a:gd name="T65" fmla="*/ 116 h 1152"/>
                <a:gd name="T66" fmla="*/ 59 w 793"/>
                <a:gd name="T67" fmla="*/ 190 h 1152"/>
                <a:gd name="T68" fmla="*/ 19 w 793"/>
                <a:gd name="T69" fmla="*/ 278 h 1152"/>
                <a:gd name="T70" fmla="*/ 2 w 793"/>
                <a:gd name="T71" fmla="*/ 375 h 1152"/>
                <a:gd name="T72" fmla="*/ 7 w 793"/>
                <a:gd name="T73" fmla="*/ 451 h 1152"/>
                <a:gd name="T74" fmla="*/ 59 w 793"/>
                <a:gd name="T75" fmla="*/ 589 h 1152"/>
                <a:gd name="T76" fmla="*/ 160 w 793"/>
                <a:gd name="T77" fmla="*/ 778 h 1152"/>
                <a:gd name="T78" fmla="*/ 234 w 793"/>
                <a:gd name="T79" fmla="*/ 994 h 1152"/>
                <a:gd name="T80" fmla="*/ 270 w 793"/>
                <a:gd name="T81" fmla="*/ 1086 h 1152"/>
                <a:gd name="T82" fmla="*/ 302 w 793"/>
                <a:gd name="T83" fmla="*/ 1125 h 1152"/>
                <a:gd name="T84" fmla="*/ 347 w 793"/>
                <a:gd name="T85" fmla="*/ 1146 h 1152"/>
                <a:gd name="T86" fmla="*/ 411 w 793"/>
                <a:gd name="T87" fmla="*/ 1152 h 1152"/>
                <a:gd name="T88" fmla="*/ 467 w 793"/>
                <a:gd name="T89" fmla="*/ 1140 h 1152"/>
                <a:gd name="T90" fmla="*/ 507 w 793"/>
                <a:gd name="T91" fmla="*/ 1111 h 1152"/>
                <a:gd name="T92" fmla="*/ 535 w 793"/>
                <a:gd name="T93" fmla="*/ 1066 h 1152"/>
                <a:gd name="T94" fmla="*/ 578 w 793"/>
                <a:gd name="T95" fmla="*/ 935 h 1152"/>
                <a:gd name="T96" fmla="*/ 633 w 793"/>
                <a:gd name="T97" fmla="*/ 779 h 1152"/>
                <a:gd name="T98" fmla="*/ 735 w 793"/>
                <a:gd name="T99" fmla="*/ 589 h 1152"/>
                <a:gd name="T100" fmla="*/ 787 w 793"/>
                <a:gd name="T101" fmla="*/ 451 h 1152"/>
                <a:gd name="T102" fmla="*/ 792 w 793"/>
                <a:gd name="T103" fmla="*/ 375 h 1152"/>
                <a:gd name="T104" fmla="*/ 775 w 793"/>
                <a:gd name="T105" fmla="*/ 278 h 1152"/>
                <a:gd name="T106" fmla="*/ 736 w 793"/>
                <a:gd name="T107" fmla="*/ 190 h 1152"/>
                <a:gd name="T108" fmla="*/ 677 w 793"/>
                <a:gd name="T109" fmla="*/ 116 h 1152"/>
                <a:gd name="T110" fmla="*/ 602 w 793"/>
                <a:gd name="T111" fmla="*/ 58 h 1152"/>
                <a:gd name="T112" fmla="*/ 515 w 793"/>
                <a:gd name="T113" fmla="*/ 18 h 1152"/>
                <a:gd name="T114" fmla="*/ 417 w 793"/>
                <a:gd name="T115" fmla="*/ 0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93" h="1152">
                  <a:moveTo>
                    <a:pt x="565" y="756"/>
                  </a:moveTo>
                  <a:lnTo>
                    <a:pt x="229" y="756"/>
                  </a:lnTo>
                  <a:lnTo>
                    <a:pt x="215" y="727"/>
                  </a:lnTo>
                  <a:lnTo>
                    <a:pt x="200" y="698"/>
                  </a:lnTo>
                  <a:lnTo>
                    <a:pt x="184" y="669"/>
                  </a:lnTo>
                  <a:lnTo>
                    <a:pt x="169" y="640"/>
                  </a:lnTo>
                  <a:lnTo>
                    <a:pt x="151" y="608"/>
                  </a:lnTo>
                  <a:lnTo>
                    <a:pt x="133" y="577"/>
                  </a:lnTo>
                  <a:lnTo>
                    <a:pt x="117" y="545"/>
                  </a:lnTo>
                  <a:lnTo>
                    <a:pt x="103" y="514"/>
                  </a:lnTo>
                  <a:lnTo>
                    <a:pt x="97" y="498"/>
                  </a:lnTo>
                  <a:lnTo>
                    <a:pt x="91" y="483"/>
                  </a:lnTo>
                  <a:lnTo>
                    <a:pt x="86" y="468"/>
                  </a:lnTo>
                  <a:lnTo>
                    <a:pt x="81" y="453"/>
                  </a:lnTo>
                  <a:lnTo>
                    <a:pt x="78" y="439"/>
                  </a:lnTo>
                  <a:lnTo>
                    <a:pt x="75" y="424"/>
                  </a:lnTo>
                  <a:lnTo>
                    <a:pt x="74" y="410"/>
                  </a:lnTo>
                  <a:lnTo>
                    <a:pt x="73" y="396"/>
                  </a:lnTo>
                  <a:lnTo>
                    <a:pt x="74" y="379"/>
                  </a:lnTo>
                  <a:lnTo>
                    <a:pt x="75" y="363"/>
                  </a:lnTo>
                  <a:lnTo>
                    <a:pt x="77" y="347"/>
                  </a:lnTo>
                  <a:lnTo>
                    <a:pt x="79" y="331"/>
                  </a:lnTo>
                  <a:lnTo>
                    <a:pt x="84" y="315"/>
                  </a:lnTo>
                  <a:lnTo>
                    <a:pt x="88" y="300"/>
                  </a:lnTo>
                  <a:lnTo>
                    <a:pt x="92" y="284"/>
                  </a:lnTo>
                  <a:lnTo>
                    <a:pt x="99" y="270"/>
                  </a:lnTo>
                  <a:lnTo>
                    <a:pt x="105" y="255"/>
                  </a:lnTo>
                  <a:lnTo>
                    <a:pt x="112" y="241"/>
                  </a:lnTo>
                  <a:lnTo>
                    <a:pt x="120" y="228"/>
                  </a:lnTo>
                  <a:lnTo>
                    <a:pt x="128" y="215"/>
                  </a:lnTo>
                  <a:lnTo>
                    <a:pt x="138" y="202"/>
                  </a:lnTo>
                  <a:lnTo>
                    <a:pt x="147" y="190"/>
                  </a:lnTo>
                  <a:lnTo>
                    <a:pt x="157" y="179"/>
                  </a:lnTo>
                  <a:lnTo>
                    <a:pt x="168" y="167"/>
                  </a:lnTo>
                  <a:lnTo>
                    <a:pt x="180" y="156"/>
                  </a:lnTo>
                  <a:lnTo>
                    <a:pt x="191" y="146"/>
                  </a:lnTo>
                  <a:lnTo>
                    <a:pt x="204" y="136"/>
                  </a:lnTo>
                  <a:lnTo>
                    <a:pt x="216" y="128"/>
                  </a:lnTo>
                  <a:lnTo>
                    <a:pt x="229" y="119"/>
                  </a:lnTo>
                  <a:lnTo>
                    <a:pt x="242" y="112"/>
                  </a:lnTo>
                  <a:lnTo>
                    <a:pt x="256" y="104"/>
                  </a:lnTo>
                  <a:lnTo>
                    <a:pt x="270" y="98"/>
                  </a:lnTo>
                  <a:lnTo>
                    <a:pt x="286" y="91"/>
                  </a:lnTo>
                  <a:lnTo>
                    <a:pt x="301" y="87"/>
                  </a:lnTo>
                  <a:lnTo>
                    <a:pt x="316" y="82"/>
                  </a:lnTo>
                  <a:lnTo>
                    <a:pt x="332" y="78"/>
                  </a:lnTo>
                  <a:lnTo>
                    <a:pt x="348" y="76"/>
                  </a:lnTo>
                  <a:lnTo>
                    <a:pt x="364" y="74"/>
                  </a:lnTo>
                  <a:lnTo>
                    <a:pt x="381" y="73"/>
                  </a:lnTo>
                  <a:lnTo>
                    <a:pt x="397" y="72"/>
                  </a:lnTo>
                  <a:lnTo>
                    <a:pt x="414" y="73"/>
                  </a:lnTo>
                  <a:lnTo>
                    <a:pt x="430" y="74"/>
                  </a:lnTo>
                  <a:lnTo>
                    <a:pt x="447" y="76"/>
                  </a:lnTo>
                  <a:lnTo>
                    <a:pt x="463" y="78"/>
                  </a:lnTo>
                  <a:lnTo>
                    <a:pt x="478" y="82"/>
                  </a:lnTo>
                  <a:lnTo>
                    <a:pt x="493" y="87"/>
                  </a:lnTo>
                  <a:lnTo>
                    <a:pt x="508" y="91"/>
                  </a:lnTo>
                  <a:lnTo>
                    <a:pt x="523" y="98"/>
                  </a:lnTo>
                  <a:lnTo>
                    <a:pt x="537" y="104"/>
                  </a:lnTo>
                  <a:lnTo>
                    <a:pt x="551" y="112"/>
                  </a:lnTo>
                  <a:lnTo>
                    <a:pt x="565" y="119"/>
                  </a:lnTo>
                  <a:lnTo>
                    <a:pt x="578" y="128"/>
                  </a:lnTo>
                  <a:lnTo>
                    <a:pt x="591" y="136"/>
                  </a:lnTo>
                  <a:lnTo>
                    <a:pt x="603" y="146"/>
                  </a:lnTo>
                  <a:lnTo>
                    <a:pt x="615" y="156"/>
                  </a:lnTo>
                  <a:lnTo>
                    <a:pt x="626" y="167"/>
                  </a:lnTo>
                  <a:lnTo>
                    <a:pt x="637" y="179"/>
                  </a:lnTo>
                  <a:lnTo>
                    <a:pt x="647" y="190"/>
                  </a:lnTo>
                  <a:lnTo>
                    <a:pt x="656" y="202"/>
                  </a:lnTo>
                  <a:lnTo>
                    <a:pt x="666" y="215"/>
                  </a:lnTo>
                  <a:lnTo>
                    <a:pt x="674" y="228"/>
                  </a:lnTo>
                  <a:lnTo>
                    <a:pt x="682" y="241"/>
                  </a:lnTo>
                  <a:lnTo>
                    <a:pt x="688" y="255"/>
                  </a:lnTo>
                  <a:lnTo>
                    <a:pt x="696" y="270"/>
                  </a:lnTo>
                  <a:lnTo>
                    <a:pt x="701" y="284"/>
                  </a:lnTo>
                  <a:lnTo>
                    <a:pt x="707" y="300"/>
                  </a:lnTo>
                  <a:lnTo>
                    <a:pt x="711" y="315"/>
                  </a:lnTo>
                  <a:lnTo>
                    <a:pt x="714" y="331"/>
                  </a:lnTo>
                  <a:lnTo>
                    <a:pt x="718" y="347"/>
                  </a:lnTo>
                  <a:lnTo>
                    <a:pt x="720" y="363"/>
                  </a:lnTo>
                  <a:lnTo>
                    <a:pt x="721" y="379"/>
                  </a:lnTo>
                  <a:lnTo>
                    <a:pt x="721" y="396"/>
                  </a:lnTo>
                  <a:lnTo>
                    <a:pt x="721" y="410"/>
                  </a:lnTo>
                  <a:lnTo>
                    <a:pt x="719" y="424"/>
                  </a:lnTo>
                  <a:lnTo>
                    <a:pt x="717" y="438"/>
                  </a:lnTo>
                  <a:lnTo>
                    <a:pt x="712" y="453"/>
                  </a:lnTo>
                  <a:lnTo>
                    <a:pt x="708" y="468"/>
                  </a:lnTo>
                  <a:lnTo>
                    <a:pt x="704" y="483"/>
                  </a:lnTo>
                  <a:lnTo>
                    <a:pt x="697" y="498"/>
                  </a:lnTo>
                  <a:lnTo>
                    <a:pt x="691" y="513"/>
                  </a:lnTo>
                  <a:lnTo>
                    <a:pt x="677" y="545"/>
                  </a:lnTo>
                  <a:lnTo>
                    <a:pt x="660" y="577"/>
                  </a:lnTo>
                  <a:lnTo>
                    <a:pt x="643" y="608"/>
                  </a:lnTo>
                  <a:lnTo>
                    <a:pt x="626" y="641"/>
                  </a:lnTo>
                  <a:lnTo>
                    <a:pt x="610" y="669"/>
                  </a:lnTo>
                  <a:lnTo>
                    <a:pt x="594" y="698"/>
                  </a:lnTo>
                  <a:lnTo>
                    <a:pt x="579" y="727"/>
                  </a:lnTo>
                  <a:lnTo>
                    <a:pt x="565" y="756"/>
                  </a:lnTo>
                  <a:lnTo>
                    <a:pt x="565" y="756"/>
                  </a:lnTo>
                  <a:close/>
                  <a:moveTo>
                    <a:pt x="397" y="1080"/>
                  </a:moveTo>
                  <a:lnTo>
                    <a:pt x="384" y="1079"/>
                  </a:lnTo>
                  <a:lnTo>
                    <a:pt x="373" y="1078"/>
                  </a:lnTo>
                  <a:lnTo>
                    <a:pt x="363" y="1076"/>
                  </a:lnTo>
                  <a:lnTo>
                    <a:pt x="355" y="1073"/>
                  </a:lnTo>
                  <a:lnTo>
                    <a:pt x="346" y="1067"/>
                  </a:lnTo>
                  <a:lnTo>
                    <a:pt x="339" y="1059"/>
                  </a:lnTo>
                  <a:lnTo>
                    <a:pt x="332" y="1049"/>
                  </a:lnTo>
                  <a:lnTo>
                    <a:pt x="326" y="1035"/>
                  </a:lnTo>
                  <a:lnTo>
                    <a:pt x="478" y="1016"/>
                  </a:lnTo>
                  <a:lnTo>
                    <a:pt x="469" y="1036"/>
                  </a:lnTo>
                  <a:lnTo>
                    <a:pt x="462" y="1051"/>
                  </a:lnTo>
                  <a:lnTo>
                    <a:pt x="457" y="1057"/>
                  </a:lnTo>
                  <a:lnTo>
                    <a:pt x="454" y="1062"/>
                  </a:lnTo>
                  <a:lnTo>
                    <a:pt x="450" y="1066"/>
                  </a:lnTo>
                  <a:lnTo>
                    <a:pt x="445" y="1071"/>
                  </a:lnTo>
                  <a:lnTo>
                    <a:pt x="440" y="1073"/>
                  </a:lnTo>
                  <a:lnTo>
                    <a:pt x="436" y="1075"/>
                  </a:lnTo>
                  <a:lnTo>
                    <a:pt x="430" y="1077"/>
                  </a:lnTo>
                  <a:lnTo>
                    <a:pt x="425" y="1078"/>
                  </a:lnTo>
                  <a:lnTo>
                    <a:pt x="412" y="1079"/>
                  </a:lnTo>
                  <a:lnTo>
                    <a:pt x="397" y="1080"/>
                  </a:lnTo>
                  <a:close/>
                  <a:moveTo>
                    <a:pt x="279" y="897"/>
                  </a:moveTo>
                  <a:lnTo>
                    <a:pt x="275" y="881"/>
                  </a:lnTo>
                  <a:lnTo>
                    <a:pt x="269" y="863"/>
                  </a:lnTo>
                  <a:lnTo>
                    <a:pt x="263" y="846"/>
                  </a:lnTo>
                  <a:lnTo>
                    <a:pt x="258" y="828"/>
                  </a:lnTo>
                  <a:lnTo>
                    <a:pt x="537" y="828"/>
                  </a:lnTo>
                  <a:lnTo>
                    <a:pt x="534" y="837"/>
                  </a:lnTo>
                  <a:lnTo>
                    <a:pt x="531" y="847"/>
                  </a:lnTo>
                  <a:lnTo>
                    <a:pt x="528" y="857"/>
                  </a:lnTo>
                  <a:lnTo>
                    <a:pt x="524" y="867"/>
                  </a:lnTo>
                  <a:lnTo>
                    <a:pt x="279" y="897"/>
                  </a:lnTo>
                  <a:close/>
                  <a:moveTo>
                    <a:pt x="491" y="978"/>
                  </a:moveTo>
                  <a:lnTo>
                    <a:pt x="312" y="1000"/>
                  </a:lnTo>
                  <a:lnTo>
                    <a:pt x="307" y="986"/>
                  </a:lnTo>
                  <a:lnTo>
                    <a:pt x="302" y="970"/>
                  </a:lnTo>
                  <a:lnTo>
                    <a:pt x="296" y="952"/>
                  </a:lnTo>
                  <a:lnTo>
                    <a:pt x="290" y="932"/>
                  </a:lnTo>
                  <a:lnTo>
                    <a:pt x="290" y="931"/>
                  </a:lnTo>
                  <a:lnTo>
                    <a:pt x="290" y="931"/>
                  </a:lnTo>
                  <a:lnTo>
                    <a:pt x="512" y="903"/>
                  </a:lnTo>
                  <a:lnTo>
                    <a:pt x="508" y="919"/>
                  </a:lnTo>
                  <a:lnTo>
                    <a:pt x="504" y="936"/>
                  </a:lnTo>
                  <a:lnTo>
                    <a:pt x="499" y="946"/>
                  </a:lnTo>
                  <a:lnTo>
                    <a:pt x="496" y="958"/>
                  </a:lnTo>
                  <a:lnTo>
                    <a:pt x="493" y="968"/>
                  </a:lnTo>
                  <a:lnTo>
                    <a:pt x="491" y="978"/>
                  </a:lnTo>
                  <a:lnTo>
                    <a:pt x="491" y="978"/>
                  </a:lnTo>
                  <a:close/>
                  <a:moveTo>
                    <a:pt x="397" y="0"/>
                  </a:moveTo>
                  <a:lnTo>
                    <a:pt x="376" y="0"/>
                  </a:lnTo>
                  <a:lnTo>
                    <a:pt x="357" y="1"/>
                  </a:lnTo>
                  <a:lnTo>
                    <a:pt x="336" y="5"/>
                  </a:lnTo>
                  <a:lnTo>
                    <a:pt x="317" y="8"/>
                  </a:lnTo>
                  <a:lnTo>
                    <a:pt x="299" y="12"/>
                  </a:lnTo>
                  <a:lnTo>
                    <a:pt x="279" y="18"/>
                  </a:lnTo>
                  <a:lnTo>
                    <a:pt x="261" y="24"/>
                  </a:lnTo>
                  <a:lnTo>
                    <a:pt x="242" y="31"/>
                  </a:lnTo>
                  <a:lnTo>
                    <a:pt x="225" y="39"/>
                  </a:lnTo>
                  <a:lnTo>
                    <a:pt x="208" y="48"/>
                  </a:lnTo>
                  <a:lnTo>
                    <a:pt x="192" y="58"/>
                  </a:lnTo>
                  <a:lnTo>
                    <a:pt x="175" y="67"/>
                  </a:lnTo>
                  <a:lnTo>
                    <a:pt x="160" y="78"/>
                  </a:lnTo>
                  <a:lnTo>
                    <a:pt x="145" y="90"/>
                  </a:lnTo>
                  <a:lnTo>
                    <a:pt x="131" y="103"/>
                  </a:lnTo>
                  <a:lnTo>
                    <a:pt x="117" y="116"/>
                  </a:lnTo>
                  <a:lnTo>
                    <a:pt x="104" y="130"/>
                  </a:lnTo>
                  <a:lnTo>
                    <a:pt x="91" y="144"/>
                  </a:lnTo>
                  <a:lnTo>
                    <a:pt x="79" y="159"/>
                  </a:lnTo>
                  <a:lnTo>
                    <a:pt x="69" y="174"/>
                  </a:lnTo>
                  <a:lnTo>
                    <a:pt x="59" y="190"/>
                  </a:lnTo>
                  <a:lnTo>
                    <a:pt x="49" y="207"/>
                  </a:lnTo>
                  <a:lnTo>
                    <a:pt x="40" y="224"/>
                  </a:lnTo>
                  <a:lnTo>
                    <a:pt x="32" y="242"/>
                  </a:lnTo>
                  <a:lnTo>
                    <a:pt x="25" y="260"/>
                  </a:lnTo>
                  <a:lnTo>
                    <a:pt x="19" y="278"/>
                  </a:lnTo>
                  <a:lnTo>
                    <a:pt x="13" y="297"/>
                  </a:lnTo>
                  <a:lnTo>
                    <a:pt x="9" y="316"/>
                  </a:lnTo>
                  <a:lnTo>
                    <a:pt x="6" y="335"/>
                  </a:lnTo>
                  <a:lnTo>
                    <a:pt x="3" y="356"/>
                  </a:lnTo>
                  <a:lnTo>
                    <a:pt x="2" y="375"/>
                  </a:lnTo>
                  <a:lnTo>
                    <a:pt x="0" y="396"/>
                  </a:lnTo>
                  <a:lnTo>
                    <a:pt x="2" y="410"/>
                  </a:lnTo>
                  <a:lnTo>
                    <a:pt x="3" y="424"/>
                  </a:lnTo>
                  <a:lnTo>
                    <a:pt x="5" y="437"/>
                  </a:lnTo>
                  <a:lnTo>
                    <a:pt x="7" y="451"/>
                  </a:lnTo>
                  <a:lnTo>
                    <a:pt x="13" y="479"/>
                  </a:lnTo>
                  <a:lnTo>
                    <a:pt x="22" y="506"/>
                  </a:lnTo>
                  <a:lnTo>
                    <a:pt x="33" y="534"/>
                  </a:lnTo>
                  <a:lnTo>
                    <a:pt x="46" y="561"/>
                  </a:lnTo>
                  <a:lnTo>
                    <a:pt x="59" y="589"/>
                  </a:lnTo>
                  <a:lnTo>
                    <a:pt x="74" y="617"/>
                  </a:lnTo>
                  <a:lnTo>
                    <a:pt x="103" y="671"/>
                  </a:lnTo>
                  <a:lnTo>
                    <a:pt x="133" y="725"/>
                  </a:lnTo>
                  <a:lnTo>
                    <a:pt x="147" y="752"/>
                  </a:lnTo>
                  <a:lnTo>
                    <a:pt x="160" y="778"/>
                  </a:lnTo>
                  <a:lnTo>
                    <a:pt x="172" y="804"/>
                  </a:lnTo>
                  <a:lnTo>
                    <a:pt x="182" y="830"/>
                  </a:lnTo>
                  <a:lnTo>
                    <a:pt x="206" y="901"/>
                  </a:lnTo>
                  <a:lnTo>
                    <a:pt x="225" y="965"/>
                  </a:lnTo>
                  <a:lnTo>
                    <a:pt x="234" y="994"/>
                  </a:lnTo>
                  <a:lnTo>
                    <a:pt x="242" y="1020"/>
                  </a:lnTo>
                  <a:lnTo>
                    <a:pt x="251" y="1045"/>
                  </a:lnTo>
                  <a:lnTo>
                    <a:pt x="260" y="1066"/>
                  </a:lnTo>
                  <a:lnTo>
                    <a:pt x="265" y="1076"/>
                  </a:lnTo>
                  <a:lnTo>
                    <a:pt x="270" y="1086"/>
                  </a:lnTo>
                  <a:lnTo>
                    <a:pt x="276" y="1094"/>
                  </a:lnTo>
                  <a:lnTo>
                    <a:pt x="281" y="1103"/>
                  </a:lnTo>
                  <a:lnTo>
                    <a:pt x="288" y="1111"/>
                  </a:lnTo>
                  <a:lnTo>
                    <a:pt x="295" y="1118"/>
                  </a:lnTo>
                  <a:lnTo>
                    <a:pt x="302" y="1125"/>
                  </a:lnTo>
                  <a:lnTo>
                    <a:pt x="310" y="1130"/>
                  </a:lnTo>
                  <a:lnTo>
                    <a:pt x="318" y="1135"/>
                  </a:lnTo>
                  <a:lnTo>
                    <a:pt x="328" y="1140"/>
                  </a:lnTo>
                  <a:lnTo>
                    <a:pt x="337" y="1143"/>
                  </a:lnTo>
                  <a:lnTo>
                    <a:pt x="347" y="1146"/>
                  </a:lnTo>
                  <a:lnTo>
                    <a:pt x="359" y="1148"/>
                  </a:lnTo>
                  <a:lnTo>
                    <a:pt x="371" y="1151"/>
                  </a:lnTo>
                  <a:lnTo>
                    <a:pt x="383" y="1152"/>
                  </a:lnTo>
                  <a:lnTo>
                    <a:pt x="397" y="1152"/>
                  </a:lnTo>
                  <a:lnTo>
                    <a:pt x="411" y="1152"/>
                  </a:lnTo>
                  <a:lnTo>
                    <a:pt x="424" y="1151"/>
                  </a:lnTo>
                  <a:lnTo>
                    <a:pt x="436" y="1148"/>
                  </a:lnTo>
                  <a:lnTo>
                    <a:pt x="448" y="1146"/>
                  </a:lnTo>
                  <a:lnTo>
                    <a:pt x="457" y="1143"/>
                  </a:lnTo>
                  <a:lnTo>
                    <a:pt x="467" y="1140"/>
                  </a:lnTo>
                  <a:lnTo>
                    <a:pt x="477" y="1135"/>
                  </a:lnTo>
                  <a:lnTo>
                    <a:pt x="485" y="1130"/>
                  </a:lnTo>
                  <a:lnTo>
                    <a:pt x="493" y="1125"/>
                  </a:lnTo>
                  <a:lnTo>
                    <a:pt x="501" y="1118"/>
                  </a:lnTo>
                  <a:lnTo>
                    <a:pt x="507" y="1111"/>
                  </a:lnTo>
                  <a:lnTo>
                    <a:pt x="513" y="1103"/>
                  </a:lnTo>
                  <a:lnTo>
                    <a:pt x="519" y="1095"/>
                  </a:lnTo>
                  <a:lnTo>
                    <a:pt x="524" y="1086"/>
                  </a:lnTo>
                  <a:lnTo>
                    <a:pt x="530" y="1077"/>
                  </a:lnTo>
                  <a:lnTo>
                    <a:pt x="535" y="1066"/>
                  </a:lnTo>
                  <a:lnTo>
                    <a:pt x="544" y="1045"/>
                  </a:lnTo>
                  <a:lnTo>
                    <a:pt x="552" y="1021"/>
                  </a:lnTo>
                  <a:lnTo>
                    <a:pt x="561" y="994"/>
                  </a:lnTo>
                  <a:lnTo>
                    <a:pt x="570" y="966"/>
                  </a:lnTo>
                  <a:lnTo>
                    <a:pt x="578" y="935"/>
                  </a:lnTo>
                  <a:lnTo>
                    <a:pt x="588" y="902"/>
                  </a:lnTo>
                  <a:lnTo>
                    <a:pt x="599" y="868"/>
                  </a:lnTo>
                  <a:lnTo>
                    <a:pt x="612" y="831"/>
                  </a:lnTo>
                  <a:lnTo>
                    <a:pt x="621" y="805"/>
                  </a:lnTo>
                  <a:lnTo>
                    <a:pt x="633" y="779"/>
                  </a:lnTo>
                  <a:lnTo>
                    <a:pt x="646" y="753"/>
                  </a:lnTo>
                  <a:lnTo>
                    <a:pt x="660" y="726"/>
                  </a:lnTo>
                  <a:lnTo>
                    <a:pt x="691" y="672"/>
                  </a:lnTo>
                  <a:lnTo>
                    <a:pt x="721" y="617"/>
                  </a:lnTo>
                  <a:lnTo>
                    <a:pt x="735" y="589"/>
                  </a:lnTo>
                  <a:lnTo>
                    <a:pt x="749" y="561"/>
                  </a:lnTo>
                  <a:lnTo>
                    <a:pt x="761" y="533"/>
                  </a:lnTo>
                  <a:lnTo>
                    <a:pt x="772" y="506"/>
                  </a:lnTo>
                  <a:lnTo>
                    <a:pt x="780" y="478"/>
                  </a:lnTo>
                  <a:lnTo>
                    <a:pt x="787" y="451"/>
                  </a:lnTo>
                  <a:lnTo>
                    <a:pt x="790" y="437"/>
                  </a:lnTo>
                  <a:lnTo>
                    <a:pt x="791" y="423"/>
                  </a:lnTo>
                  <a:lnTo>
                    <a:pt x="792" y="410"/>
                  </a:lnTo>
                  <a:lnTo>
                    <a:pt x="793" y="396"/>
                  </a:lnTo>
                  <a:lnTo>
                    <a:pt x="792" y="375"/>
                  </a:lnTo>
                  <a:lnTo>
                    <a:pt x="791" y="356"/>
                  </a:lnTo>
                  <a:lnTo>
                    <a:pt x="789" y="335"/>
                  </a:lnTo>
                  <a:lnTo>
                    <a:pt x="785" y="316"/>
                  </a:lnTo>
                  <a:lnTo>
                    <a:pt x="780" y="297"/>
                  </a:lnTo>
                  <a:lnTo>
                    <a:pt x="775" y="278"/>
                  </a:lnTo>
                  <a:lnTo>
                    <a:pt x="769" y="260"/>
                  </a:lnTo>
                  <a:lnTo>
                    <a:pt x="762" y="242"/>
                  </a:lnTo>
                  <a:lnTo>
                    <a:pt x="754" y="224"/>
                  </a:lnTo>
                  <a:lnTo>
                    <a:pt x="746" y="207"/>
                  </a:lnTo>
                  <a:lnTo>
                    <a:pt x="736" y="190"/>
                  </a:lnTo>
                  <a:lnTo>
                    <a:pt x="725" y="174"/>
                  </a:lnTo>
                  <a:lnTo>
                    <a:pt x="714" y="159"/>
                  </a:lnTo>
                  <a:lnTo>
                    <a:pt x="703" y="144"/>
                  </a:lnTo>
                  <a:lnTo>
                    <a:pt x="691" y="130"/>
                  </a:lnTo>
                  <a:lnTo>
                    <a:pt x="677" y="116"/>
                  </a:lnTo>
                  <a:lnTo>
                    <a:pt x="664" y="103"/>
                  </a:lnTo>
                  <a:lnTo>
                    <a:pt x="648" y="90"/>
                  </a:lnTo>
                  <a:lnTo>
                    <a:pt x="633" y="78"/>
                  </a:lnTo>
                  <a:lnTo>
                    <a:pt x="618" y="67"/>
                  </a:lnTo>
                  <a:lnTo>
                    <a:pt x="602" y="58"/>
                  </a:lnTo>
                  <a:lnTo>
                    <a:pt x="586" y="48"/>
                  </a:lnTo>
                  <a:lnTo>
                    <a:pt x="569" y="39"/>
                  </a:lnTo>
                  <a:lnTo>
                    <a:pt x="551" y="31"/>
                  </a:lnTo>
                  <a:lnTo>
                    <a:pt x="533" y="24"/>
                  </a:lnTo>
                  <a:lnTo>
                    <a:pt x="515" y="18"/>
                  </a:lnTo>
                  <a:lnTo>
                    <a:pt x="496" y="12"/>
                  </a:lnTo>
                  <a:lnTo>
                    <a:pt x="477" y="8"/>
                  </a:lnTo>
                  <a:lnTo>
                    <a:pt x="457" y="5"/>
                  </a:lnTo>
                  <a:lnTo>
                    <a:pt x="438" y="1"/>
                  </a:lnTo>
                  <a:lnTo>
                    <a:pt x="417" y="0"/>
                  </a:lnTo>
                  <a:lnTo>
                    <a:pt x="397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en-US" sz="1013"/>
            </a:p>
          </p:txBody>
        </p:sp>
        <p:sp>
          <p:nvSpPr>
            <p:cNvPr id="13" name="Freeform 115">
              <a:extLst>
                <a:ext uri="{FF2B5EF4-FFF2-40B4-BE49-F238E27FC236}">
                  <a16:creationId xmlns:a16="http://schemas.microsoft.com/office/drawing/2014/main" id="{1E697D66-8864-43A7-A303-CE327132AB1F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1743" y="3739753"/>
              <a:ext cx="93663" cy="93663"/>
            </a:xfrm>
            <a:custGeom>
              <a:avLst/>
              <a:gdLst>
                <a:gd name="T0" fmla="*/ 205 w 234"/>
                <a:gd name="T1" fmla="*/ 1 h 234"/>
                <a:gd name="T2" fmla="*/ 183 w 234"/>
                <a:gd name="T3" fmla="*/ 3 h 234"/>
                <a:gd name="T4" fmla="*/ 152 w 234"/>
                <a:gd name="T5" fmla="*/ 9 h 234"/>
                <a:gd name="T6" fmla="*/ 113 w 234"/>
                <a:gd name="T7" fmla="*/ 26 h 234"/>
                <a:gd name="T8" fmla="*/ 79 w 234"/>
                <a:gd name="T9" fmla="*/ 49 h 234"/>
                <a:gd name="T10" fmla="*/ 50 w 234"/>
                <a:gd name="T11" fmla="*/ 78 h 234"/>
                <a:gd name="T12" fmla="*/ 26 w 234"/>
                <a:gd name="T13" fmla="*/ 113 h 234"/>
                <a:gd name="T14" fmla="*/ 10 w 234"/>
                <a:gd name="T15" fmla="*/ 152 h 234"/>
                <a:gd name="T16" fmla="*/ 2 w 234"/>
                <a:gd name="T17" fmla="*/ 183 h 234"/>
                <a:gd name="T18" fmla="*/ 0 w 234"/>
                <a:gd name="T19" fmla="*/ 205 h 234"/>
                <a:gd name="T20" fmla="*/ 0 w 234"/>
                <a:gd name="T21" fmla="*/ 220 h 234"/>
                <a:gd name="T22" fmla="*/ 3 w 234"/>
                <a:gd name="T23" fmla="*/ 226 h 234"/>
                <a:gd name="T24" fmla="*/ 7 w 234"/>
                <a:gd name="T25" fmla="*/ 231 h 234"/>
                <a:gd name="T26" fmla="*/ 14 w 234"/>
                <a:gd name="T27" fmla="*/ 234 h 234"/>
                <a:gd name="T28" fmla="*/ 21 w 234"/>
                <a:gd name="T29" fmla="*/ 234 h 234"/>
                <a:gd name="T30" fmla="*/ 28 w 234"/>
                <a:gd name="T31" fmla="*/ 231 h 234"/>
                <a:gd name="T32" fmla="*/ 33 w 234"/>
                <a:gd name="T33" fmla="*/ 226 h 234"/>
                <a:gd name="T34" fmla="*/ 35 w 234"/>
                <a:gd name="T35" fmla="*/ 220 h 234"/>
                <a:gd name="T36" fmla="*/ 37 w 234"/>
                <a:gd name="T37" fmla="*/ 197 h 234"/>
                <a:gd name="T38" fmla="*/ 44 w 234"/>
                <a:gd name="T39" fmla="*/ 163 h 234"/>
                <a:gd name="T40" fmla="*/ 58 w 234"/>
                <a:gd name="T41" fmla="*/ 130 h 234"/>
                <a:gd name="T42" fmla="*/ 78 w 234"/>
                <a:gd name="T43" fmla="*/ 101 h 234"/>
                <a:gd name="T44" fmla="*/ 101 w 234"/>
                <a:gd name="T45" fmla="*/ 77 h 234"/>
                <a:gd name="T46" fmla="*/ 131 w 234"/>
                <a:gd name="T47" fmla="*/ 58 h 234"/>
                <a:gd name="T48" fmla="*/ 163 w 234"/>
                <a:gd name="T49" fmla="*/ 44 h 234"/>
                <a:gd name="T50" fmla="*/ 197 w 234"/>
                <a:gd name="T51" fmla="*/ 36 h 234"/>
                <a:gd name="T52" fmla="*/ 219 w 234"/>
                <a:gd name="T53" fmla="*/ 35 h 234"/>
                <a:gd name="T54" fmla="*/ 226 w 234"/>
                <a:gd name="T55" fmla="*/ 33 h 234"/>
                <a:gd name="T56" fmla="*/ 231 w 234"/>
                <a:gd name="T57" fmla="*/ 28 h 234"/>
                <a:gd name="T58" fmla="*/ 233 w 234"/>
                <a:gd name="T59" fmla="*/ 21 h 234"/>
                <a:gd name="T60" fmla="*/ 233 w 234"/>
                <a:gd name="T61" fmla="*/ 15 h 234"/>
                <a:gd name="T62" fmla="*/ 231 w 234"/>
                <a:gd name="T63" fmla="*/ 8 h 234"/>
                <a:gd name="T64" fmla="*/ 226 w 234"/>
                <a:gd name="T65" fmla="*/ 3 h 234"/>
                <a:gd name="T66" fmla="*/ 219 w 234"/>
                <a:gd name="T67" fmla="*/ 1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4" h="234">
                  <a:moveTo>
                    <a:pt x="216" y="0"/>
                  </a:moveTo>
                  <a:lnTo>
                    <a:pt x="205" y="1"/>
                  </a:lnTo>
                  <a:lnTo>
                    <a:pt x="194" y="1"/>
                  </a:lnTo>
                  <a:lnTo>
                    <a:pt x="183" y="3"/>
                  </a:lnTo>
                  <a:lnTo>
                    <a:pt x="173" y="4"/>
                  </a:lnTo>
                  <a:lnTo>
                    <a:pt x="152" y="9"/>
                  </a:lnTo>
                  <a:lnTo>
                    <a:pt x="132" y="17"/>
                  </a:lnTo>
                  <a:lnTo>
                    <a:pt x="113" y="26"/>
                  </a:lnTo>
                  <a:lnTo>
                    <a:pt x="95" y="36"/>
                  </a:lnTo>
                  <a:lnTo>
                    <a:pt x="79" y="49"/>
                  </a:lnTo>
                  <a:lnTo>
                    <a:pt x="64" y="63"/>
                  </a:lnTo>
                  <a:lnTo>
                    <a:pt x="50" y="78"/>
                  </a:lnTo>
                  <a:lnTo>
                    <a:pt x="37" y="95"/>
                  </a:lnTo>
                  <a:lnTo>
                    <a:pt x="26" y="113"/>
                  </a:lnTo>
                  <a:lnTo>
                    <a:pt x="17" y="131"/>
                  </a:lnTo>
                  <a:lnTo>
                    <a:pt x="10" y="152"/>
                  </a:lnTo>
                  <a:lnTo>
                    <a:pt x="4" y="172"/>
                  </a:lnTo>
                  <a:lnTo>
                    <a:pt x="2" y="183"/>
                  </a:lnTo>
                  <a:lnTo>
                    <a:pt x="1" y="194"/>
                  </a:lnTo>
                  <a:lnTo>
                    <a:pt x="0" y="205"/>
                  </a:lnTo>
                  <a:lnTo>
                    <a:pt x="0" y="216"/>
                  </a:lnTo>
                  <a:lnTo>
                    <a:pt x="0" y="220"/>
                  </a:lnTo>
                  <a:lnTo>
                    <a:pt x="1" y="223"/>
                  </a:lnTo>
                  <a:lnTo>
                    <a:pt x="3" y="226"/>
                  </a:lnTo>
                  <a:lnTo>
                    <a:pt x="5" y="229"/>
                  </a:lnTo>
                  <a:lnTo>
                    <a:pt x="7" y="231"/>
                  </a:lnTo>
                  <a:lnTo>
                    <a:pt x="11" y="233"/>
                  </a:lnTo>
                  <a:lnTo>
                    <a:pt x="14" y="234"/>
                  </a:lnTo>
                  <a:lnTo>
                    <a:pt x="18" y="234"/>
                  </a:lnTo>
                  <a:lnTo>
                    <a:pt x="21" y="234"/>
                  </a:lnTo>
                  <a:lnTo>
                    <a:pt x="25" y="233"/>
                  </a:lnTo>
                  <a:lnTo>
                    <a:pt x="28" y="231"/>
                  </a:lnTo>
                  <a:lnTo>
                    <a:pt x="31" y="229"/>
                  </a:lnTo>
                  <a:lnTo>
                    <a:pt x="33" y="226"/>
                  </a:lnTo>
                  <a:lnTo>
                    <a:pt x="34" y="223"/>
                  </a:lnTo>
                  <a:lnTo>
                    <a:pt x="35" y="220"/>
                  </a:lnTo>
                  <a:lnTo>
                    <a:pt x="35" y="216"/>
                  </a:lnTo>
                  <a:lnTo>
                    <a:pt x="37" y="197"/>
                  </a:lnTo>
                  <a:lnTo>
                    <a:pt x="40" y="180"/>
                  </a:lnTo>
                  <a:lnTo>
                    <a:pt x="44" y="163"/>
                  </a:lnTo>
                  <a:lnTo>
                    <a:pt x="51" y="145"/>
                  </a:lnTo>
                  <a:lnTo>
                    <a:pt x="58" y="130"/>
                  </a:lnTo>
                  <a:lnTo>
                    <a:pt x="67" y="115"/>
                  </a:lnTo>
                  <a:lnTo>
                    <a:pt x="78" y="101"/>
                  </a:lnTo>
                  <a:lnTo>
                    <a:pt x="88" y="88"/>
                  </a:lnTo>
                  <a:lnTo>
                    <a:pt x="101" y="77"/>
                  </a:lnTo>
                  <a:lnTo>
                    <a:pt x="115" y="67"/>
                  </a:lnTo>
                  <a:lnTo>
                    <a:pt x="131" y="58"/>
                  </a:lnTo>
                  <a:lnTo>
                    <a:pt x="146" y="50"/>
                  </a:lnTo>
                  <a:lnTo>
                    <a:pt x="163" y="44"/>
                  </a:lnTo>
                  <a:lnTo>
                    <a:pt x="180" y="40"/>
                  </a:lnTo>
                  <a:lnTo>
                    <a:pt x="197" y="36"/>
                  </a:lnTo>
                  <a:lnTo>
                    <a:pt x="216" y="36"/>
                  </a:lnTo>
                  <a:lnTo>
                    <a:pt x="219" y="35"/>
                  </a:lnTo>
                  <a:lnTo>
                    <a:pt x="223" y="34"/>
                  </a:lnTo>
                  <a:lnTo>
                    <a:pt x="226" y="33"/>
                  </a:lnTo>
                  <a:lnTo>
                    <a:pt x="229" y="31"/>
                  </a:lnTo>
                  <a:lnTo>
                    <a:pt x="231" y="28"/>
                  </a:lnTo>
                  <a:lnTo>
                    <a:pt x="232" y="24"/>
                  </a:lnTo>
                  <a:lnTo>
                    <a:pt x="233" y="21"/>
                  </a:lnTo>
                  <a:lnTo>
                    <a:pt x="234" y="18"/>
                  </a:lnTo>
                  <a:lnTo>
                    <a:pt x="233" y="15"/>
                  </a:lnTo>
                  <a:lnTo>
                    <a:pt x="232" y="10"/>
                  </a:lnTo>
                  <a:lnTo>
                    <a:pt x="231" y="8"/>
                  </a:lnTo>
                  <a:lnTo>
                    <a:pt x="229" y="5"/>
                  </a:lnTo>
                  <a:lnTo>
                    <a:pt x="226" y="3"/>
                  </a:lnTo>
                  <a:lnTo>
                    <a:pt x="223" y="2"/>
                  </a:lnTo>
                  <a:lnTo>
                    <a:pt x="219" y="1"/>
                  </a:lnTo>
                  <a:lnTo>
                    <a:pt x="216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en-US" sz="1013"/>
            </a:p>
          </p:txBody>
        </p:sp>
      </p:grpSp>
      <p:grpSp>
        <p:nvGrpSpPr>
          <p:cNvPr id="14" name="Group 478">
            <a:extLst>
              <a:ext uri="{FF2B5EF4-FFF2-40B4-BE49-F238E27FC236}">
                <a16:creationId xmlns:a16="http://schemas.microsoft.com/office/drawing/2014/main" id="{F2336E8B-075A-4561-9FEF-68818702E1F9}"/>
              </a:ext>
            </a:extLst>
          </p:cNvPr>
          <p:cNvGrpSpPr/>
          <p:nvPr/>
        </p:nvGrpSpPr>
        <p:grpSpPr>
          <a:xfrm>
            <a:off x="5572869" y="3229384"/>
            <a:ext cx="528101" cy="528101"/>
            <a:chOff x="4563268" y="2753915"/>
            <a:chExt cx="457200" cy="457200"/>
          </a:xfrm>
          <a:solidFill>
            <a:srgbClr val="6B6C6D"/>
          </a:solidFill>
        </p:grpSpPr>
        <p:sp>
          <p:nvSpPr>
            <p:cNvPr id="15" name="Freeform 124">
              <a:extLst>
                <a:ext uri="{FF2B5EF4-FFF2-40B4-BE49-F238E27FC236}">
                  <a16:creationId xmlns:a16="http://schemas.microsoft.com/office/drawing/2014/main" id="{D7FC3016-E978-4A30-B12A-0DC2B39143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63268" y="2753915"/>
              <a:ext cx="457200" cy="457200"/>
            </a:xfrm>
            <a:custGeom>
              <a:avLst/>
              <a:gdLst>
                <a:gd name="T0" fmla="*/ 924 w 1152"/>
                <a:gd name="T1" fmla="*/ 677 h 1152"/>
                <a:gd name="T2" fmla="*/ 896 w 1152"/>
                <a:gd name="T3" fmla="*/ 742 h 1152"/>
                <a:gd name="T4" fmla="*/ 905 w 1152"/>
                <a:gd name="T5" fmla="*/ 804 h 1152"/>
                <a:gd name="T6" fmla="*/ 765 w 1152"/>
                <a:gd name="T7" fmla="*/ 893 h 1152"/>
                <a:gd name="T8" fmla="*/ 704 w 1152"/>
                <a:gd name="T9" fmla="*/ 912 h 1152"/>
                <a:gd name="T10" fmla="*/ 653 w 1152"/>
                <a:gd name="T11" fmla="*/ 952 h 1152"/>
                <a:gd name="T12" fmla="*/ 499 w 1152"/>
                <a:gd name="T13" fmla="*/ 952 h 1152"/>
                <a:gd name="T14" fmla="*/ 448 w 1152"/>
                <a:gd name="T15" fmla="*/ 912 h 1152"/>
                <a:gd name="T16" fmla="*/ 388 w 1152"/>
                <a:gd name="T17" fmla="*/ 893 h 1152"/>
                <a:gd name="T18" fmla="*/ 247 w 1152"/>
                <a:gd name="T19" fmla="*/ 804 h 1152"/>
                <a:gd name="T20" fmla="*/ 256 w 1152"/>
                <a:gd name="T21" fmla="*/ 742 h 1152"/>
                <a:gd name="T22" fmla="*/ 228 w 1152"/>
                <a:gd name="T23" fmla="*/ 677 h 1152"/>
                <a:gd name="T24" fmla="*/ 72 w 1152"/>
                <a:gd name="T25" fmla="*/ 625 h 1152"/>
                <a:gd name="T26" fmla="*/ 222 w 1152"/>
                <a:gd name="T27" fmla="*/ 482 h 1152"/>
                <a:gd name="T28" fmla="*/ 253 w 1152"/>
                <a:gd name="T29" fmla="*/ 420 h 1152"/>
                <a:gd name="T30" fmla="*/ 253 w 1152"/>
                <a:gd name="T31" fmla="*/ 356 h 1152"/>
                <a:gd name="T32" fmla="*/ 378 w 1152"/>
                <a:gd name="T33" fmla="*/ 259 h 1152"/>
                <a:gd name="T34" fmla="*/ 438 w 1152"/>
                <a:gd name="T35" fmla="*/ 244 h 1152"/>
                <a:gd name="T36" fmla="*/ 495 w 1152"/>
                <a:gd name="T37" fmla="*/ 208 h 1152"/>
                <a:gd name="T38" fmla="*/ 649 w 1152"/>
                <a:gd name="T39" fmla="*/ 192 h 1152"/>
                <a:gd name="T40" fmla="*/ 694 w 1152"/>
                <a:gd name="T41" fmla="*/ 236 h 1152"/>
                <a:gd name="T42" fmla="*/ 756 w 1152"/>
                <a:gd name="T43" fmla="*/ 259 h 1152"/>
                <a:gd name="T44" fmla="*/ 967 w 1152"/>
                <a:gd name="T45" fmla="*/ 255 h 1152"/>
                <a:gd name="T46" fmla="*/ 894 w 1152"/>
                <a:gd name="T47" fmla="*/ 401 h 1152"/>
                <a:gd name="T48" fmla="*/ 919 w 1152"/>
                <a:gd name="T49" fmla="*/ 466 h 1152"/>
                <a:gd name="T50" fmla="*/ 970 w 1152"/>
                <a:gd name="T51" fmla="*/ 505 h 1152"/>
                <a:gd name="T52" fmla="*/ 975 w 1152"/>
                <a:gd name="T53" fmla="*/ 411 h 1152"/>
                <a:gd name="T54" fmla="*/ 1037 w 1152"/>
                <a:gd name="T55" fmla="*/ 272 h 1152"/>
                <a:gd name="T56" fmla="*/ 1023 w 1152"/>
                <a:gd name="T57" fmla="*/ 208 h 1152"/>
                <a:gd name="T58" fmla="*/ 918 w 1152"/>
                <a:gd name="T59" fmla="*/ 116 h 1152"/>
                <a:gd name="T60" fmla="*/ 857 w 1152"/>
                <a:gd name="T61" fmla="*/ 125 h 1152"/>
                <a:gd name="T62" fmla="*/ 694 w 1152"/>
                <a:gd name="T63" fmla="*/ 51 h 1152"/>
                <a:gd name="T64" fmla="*/ 649 w 1152"/>
                <a:gd name="T65" fmla="*/ 4 h 1152"/>
                <a:gd name="T66" fmla="*/ 514 w 1152"/>
                <a:gd name="T67" fmla="*/ 1 h 1152"/>
                <a:gd name="T68" fmla="*/ 462 w 1152"/>
                <a:gd name="T69" fmla="*/ 40 h 1152"/>
                <a:gd name="T70" fmla="*/ 400 w 1152"/>
                <a:gd name="T71" fmla="*/ 182 h 1152"/>
                <a:gd name="T72" fmla="*/ 247 w 1152"/>
                <a:gd name="T73" fmla="*/ 113 h 1152"/>
                <a:gd name="T74" fmla="*/ 203 w 1152"/>
                <a:gd name="T75" fmla="*/ 134 h 1152"/>
                <a:gd name="T76" fmla="*/ 113 w 1152"/>
                <a:gd name="T77" fmla="*/ 247 h 1152"/>
                <a:gd name="T78" fmla="*/ 188 w 1152"/>
                <a:gd name="T79" fmla="*/ 387 h 1152"/>
                <a:gd name="T80" fmla="*/ 45 w 1152"/>
                <a:gd name="T81" fmla="*/ 460 h 1152"/>
                <a:gd name="T82" fmla="*/ 2 w 1152"/>
                <a:gd name="T83" fmla="*/ 508 h 1152"/>
                <a:gd name="T84" fmla="*/ 2 w 1152"/>
                <a:gd name="T85" fmla="*/ 643 h 1152"/>
                <a:gd name="T86" fmla="*/ 45 w 1152"/>
                <a:gd name="T87" fmla="*/ 692 h 1152"/>
                <a:gd name="T88" fmla="*/ 188 w 1152"/>
                <a:gd name="T89" fmla="*/ 764 h 1152"/>
                <a:gd name="T90" fmla="*/ 113 w 1152"/>
                <a:gd name="T91" fmla="*/ 905 h 1152"/>
                <a:gd name="T92" fmla="*/ 203 w 1152"/>
                <a:gd name="T93" fmla="*/ 1018 h 1152"/>
                <a:gd name="T94" fmla="*/ 247 w 1152"/>
                <a:gd name="T95" fmla="*/ 1039 h 1152"/>
                <a:gd name="T96" fmla="*/ 400 w 1152"/>
                <a:gd name="T97" fmla="*/ 969 h 1152"/>
                <a:gd name="T98" fmla="*/ 462 w 1152"/>
                <a:gd name="T99" fmla="*/ 1112 h 1152"/>
                <a:gd name="T100" fmla="*/ 514 w 1152"/>
                <a:gd name="T101" fmla="*/ 1151 h 1152"/>
                <a:gd name="T102" fmla="*/ 649 w 1152"/>
                <a:gd name="T103" fmla="*/ 1148 h 1152"/>
                <a:gd name="T104" fmla="*/ 694 w 1152"/>
                <a:gd name="T105" fmla="*/ 1100 h 1152"/>
                <a:gd name="T106" fmla="*/ 857 w 1152"/>
                <a:gd name="T107" fmla="*/ 1027 h 1152"/>
                <a:gd name="T108" fmla="*/ 918 w 1152"/>
                <a:gd name="T109" fmla="*/ 1036 h 1152"/>
                <a:gd name="T110" fmla="*/ 1023 w 1152"/>
                <a:gd name="T111" fmla="*/ 944 h 1152"/>
                <a:gd name="T112" fmla="*/ 1037 w 1152"/>
                <a:gd name="T113" fmla="*/ 881 h 1152"/>
                <a:gd name="T114" fmla="*/ 975 w 1152"/>
                <a:gd name="T115" fmla="*/ 742 h 1152"/>
                <a:gd name="T116" fmla="*/ 1118 w 1152"/>
                <a:gd name="T117" fmla="*/ 687 h 1152"/>
                <a:gd name="T118" fmla="*/ 1151 w 1152"/>
                <a:gd name="T119" fmla="*/ 631 h 1152"/>
                <a:gd name="T120" fmla="*/ 1143 w 1152"/>
                <a:gd name="T121" fmla="*/ 491 h 1152"/>
                <a:gd name="T122" fmla="*/ 1094 w 1152"/>
                <a:gd name="T123" fmla="*/ 456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52" h="1152">
                  <a:moveTo>
                    <a:pt x="970" y="647"/>
                  </a:moveTo>
                  <a:lnTo>
                    <a:pt x="960" y="650"/>
                  </a:lnTo>
                  <a:lnTo>
                    <a:pt x="951" y="653"/>
                  </a:lnTo>
                  <a:lnTo>
                    <a:pt x="944" y="657"/>
                  </a:lnTo>
                  <a:lnTo>
                    <a:pt x="936" y="664"/>
                  </a:lnTo>
                  <a:lnTo>
                    <a:pt x="930" y="670"/>
                  </a:lnTo>
                  <a:lnTo>
                    <a:pt x="924" y="677"/>
                  </a:lnTo>
                  <a:lnTo>
                    <a:pt x="919" y="685"/>
                  </a:lnTo>
                  <a:lnTo>
                    <a:pt x="916" y="694"/>
                  </a:lnTo>
                  <a:lnTo>
                    <a:pt x="913" y="704"/>
                  </a:lnTo>
                  <a:lnTo>
                    <a:pt x="908" y="714"/>
                  </a:lnTo>
                  <a:lnTo>
                    <a:pt x="904" y="723"/>
                  </a:lnTo>
                  <a:lnTo>
                    <a:pt x="900" y="733"/>
                  </a:lnTo>
                  <a:lnTo>
                    <a:pt x="896" y="742"/>
                  </a:lnTo>
                  <a:lnTo>
                    <a:pt x="894" y="750"/>
                  </a:lnTo>
                  <a:lnTo>
                    <a:pt x="893" y="760"/>
                  </a:lnTo>
                  <a:lnTo>
                    <a:pt x="893" y="769"/>
                  </a:lnTo>
                  <a:lnTo>
                    <a:pt x="894" y="778"/>
                  </a:lnTo>
                  <a:lnTo>
                    <a:pt x="896" y="787"/>
                  </a:lnTo>
                  <a:lnTo>
                    <a:pt x="900" y="796"/>
                  </a:lnTo>
                  <a:lnTo>
                    <a:pt x="905" y="804"/>
                  </a:lnTo>
                  <a:lnTo>
                    <a:pt x="967" y="898"/>
                  </a:lnTo>
                  <a:lnTo>
                    <a:pt x="897" y="967"/>
                  </a:lnTo>
                  <a:lnTo>
                    <a:pt x="805" y="905"/>
                  </a:lnTo>
                  <a:lnTo>
                    <a:pt x="795" y="899"/>
                  </a:lnTo>
                  <a:lnTo>
                    <a:pt x="785" y="895"/>
                  </a:lnTo>
                  <a:lnTo>
                    <a:pt x="774" y="893"/>
                  </a:lnTo>
                  <a:lnTo>
                    <a:pt x="765" y="893"/>
                  </a:lnTo>
                  <a:lnTo>
                    <a:pt x="756" y="893"/>
                  </a:lnTo>
                  <a:lnTo>
                    <a:pt x="748" y="894"/>
                  </a:lnTo>
                  <a:lnTo>
                    <a:pt x="741" y="896"/>
                  </a:lnTo>
                  <a:lnTo>
                    <a:pt x="733" y="899"/>
                  </a:lnTo>
                  <a:lnTo>
                    <a:pt x="724" y="904"/>
                  </a:lnTo>
                  <a:lnTo>
                    <a:pt x="714" y="908"/>
                  </a:lnTo>
                  <a:lnTo>
                    <a:pt x="704" y="912"/>
                  </a:lnTo>
                  <a:lnTo>
                    <a:pt x="694" y="915"/>
                  </a:lnTo>
                  <a:lnTo>
                    <a:pt x="686" y="920"/>
                  </a:lnTo>
                  <a:lnTo>
                    <a:pt x="677" y="924"/>
                  </a:lnTo>
                  <a:lnTo>
                    <a:pt x="670" y="930"/>
                  </a:lnTo>
                  <a:lnTo>
                    <a:pt x="663" y="936"/>
                  </a:lnTo>
                  <a:lnTo>
                    <a:pt x="658" y="944"/>
                  </a:lnTo>
                  <a:lnTo>
                    <a:pt x="653" y="952"/>
                  </a:lnTo>
                  <a:lnTo>
                    <a:pt x="650" y="961"/>
                  </a:lnTo>
                  <a:lnTo>
                    <a:pt x="647" y="969"/>
                  </a:lnTo>
                  <a:lnTo>
                    <a:pt x="625" y="1080"/>
                  </a:lnTo>
                  <a:lnTo>
                    <a:pt x="527" y="1080"/>
                  </a:lnTo>
                  <a:lnTo>
                    <a:pt x="505" y="969"/>
                  </a:lnTo>
                  <a:lnTo>
                    <a:pt x="502" y="961"/>
                  </a:lnTo>
                  <a:lnTo>
                    <a:pt x="499" y="952"/>
                  </a:lnTo>
                  <a:lnTo>
                    <a:pt x="495" y="944"/>
                  </a:lnTo>
                  <a:lnTo>
                    <a:pt x="489" y="936"/>
                  </a:lnTo>
                  <a:lnTo>
                    <a:pt x="483" y="930"/>
                  </a:lnTo>
                  <a:lnTo>
                    <a:pt x="475" y="924"/>
                  </a:lnTo>
                  <a:lnTo>
                    <a:pt x="466" y="920"/>
                  </a:lnTo>
                  <a:lnTo>
                    <a:pt x="458" y="915"/>
                  </a:lnTo>
                  <a:lnTo>
                    <a:pt x="448" y="912"/>
                  </a:lnTo>
                  <a:lnTo>
                    <a:pt x="438" y="908"/>
                  </a:lnTo>
                  <a:lnTo>
                    <a:pt x="429" y="904"/>
                  </a:lnTo>
                  <a:lnTo>
                    <a:pt x="419" y="899"/>
                  </a:lnTo>
                  <a:lnTo>
                    <a:pt x="411" y="896"/>
                  </a:lnTo>
                  <a:lnTo>
                    <a:pt x="404" y="894"/>
                  </a:lnTo>
                  <a:lnTo>
                    <a:pt x="396" y="893"/>
                  </a:lnTo>
                  <a:lnTo>
                    <a:pt x="388" y="893"/>
                  </a:lnTo>
                  <a:lnTo>
                    <a:pt x="378" y="893"/>
                  </a:lnTo>
                  <a:lnTo>
                    <a:pt x="367" y="895"/>
                  </a:lnTo>
                  <a:lnTo>
                    <a:pt x="357" y="899"/>
                  </a:lnTo>
                  <a:lnTo>
                    <a:pt x="348" y="905"/>
                  </a:lnTo>
                  <a:lnTo>
                    <a:pt x="255" y="967"/>
                  </a:lnTo>
                  <a:lnTo>
                    <a:pt x="185" y="898"/>
                  </a:lnTo>
                  <a:lnTo>
                    <a:pt x="247" y="804"/>
                  </a:lnTo>
                  <a:lnTo>
                    <a:pt x="253" y="796"/>
                  </a:lnTo>
                  <a:lnTo>
                    <a:pt x="256" y="787"/>
                  </a:lnTo>
                  <a:lnTo>
                    <a:pt x="258" y="778"/>
                  </a:lnTo>
                  <a:lnTo>
                    <a:pt x="259" y="769"/>
                  </a:lnTo>
                  <a:lnTo>
                    <a:pt x="259" y="760"/>
                  </a:lnTo>
                  <a:lnTo>
                    <a:pt x="258" y="750"/>
                  </a:lnTo>
                  <a:lnTo>
                    <a:pt x="256" y="742"/>
                  </a:lnTo>
                  <a:lnTo>
                    <a:pt x="253" y="733"/>
                  </a:lnTo>
                  <a:lnTo>
                    <a:pt x="248" y="723"/>
                  </a:lnTo>
                  <a:lnTo>
                    <a:pt x="244" y="714"/>
                  </a:lnTo>
                  <a:lnTo>
                    <a:pt x="240" y="704"/>
                  </a:lnTo>
                  <a:lnTo>
                    <a:pt x="236" y="694"/>
                  </a:lnTo>
                  <a:lnTo>
                    <a:pt x="232" y="685"/>
                  </a:lnTo>
                  <a:lnTo>
                    <a:pt x="228" y="677"/>
                  </a:lnTo>
                  <a:lnTo>
                    <a:pt x="222" y="670"/>
                  </a:lnTo>
                  <a:lnTo>
                    <a:pt x="216" y="664"/>
                  </a:lnTo>
                  <a:lnTo>
                    <a:pt x="208" y="657"/>
                  </a:lnTo>
                  <a:lnTo>
                    <a:pt x="200" y="653"/>
                  </a:lnTo>
                  <a:lnTo>
                    <a:pt x="191" y="650"/>
                  </a:lnTo>
                  <a:lnTo>
                    <a:pt x="182" y="647"/>
                  </a:lnTo>
                  <a:lnTo>
                    <a:pt x="72" y="625"/>
                  </a:lnTo>
                  <a:lnTo>
                    <a:pt x="72" y="527"/>
                  </a:lnTo>
                  <a:lnTo>
                    <a:pt x="182" y="505"/>
                  </a:lnTo>
                  <a:lnTo>
                    <a:pt x="191" y="503"/>
                  </a:lnTo>
                  <a:lnTo>
                    <a:pt x="200" y="499"/>
                  </a:lnTo>
                  <a:lnTo>
                    <a:pt x="208" y="494"/>
                  </a:lnTo>
                  <a:lnTo>
                    <a:pt x="216" y="489"/>
                  </a:lnTo>
                  <a:lnTo>
                    <a:pt x="222" y="482"/>
                  </a:lnTo>
                  <a:lnTo>
                    <a:pt x="228" y="475"/>
                  </a:lnTo>
                  <a:lnTo>
                    <a:pt x="232" y="466"/>
                  </a:lnTo>
                  <a:lnTo>
                    <a:pt x="236" y="458"/>
                  </a:lnTo>
                  <a:lnTo>
                    <a:pt x="240" y="448"/>
                  </a:lnTo>
                  <a:lnTo>
                    <a:pt x="244" y="438"/>
                  </a:lnTo>
                  <a:lnTo>
                    <a:pt x="248" y="428"/>
                  </a:lnTo>
                  <a:lnTo>
                    <a:pt x="253" y="420"/>
                  </a:lnTo>
                  <a:lnTo>
                    <a:pt x="256" y="410"/>
                  </a:lnTo>
                  <a:lnTo>
                    <a:pt x="258" y="401"/>
                  </a:lnTo>
                  <a:lnTo>
                    <a:pt x="259" y="392"/>
                  </a:lnTo>
                  <a:lnTo>
                    <a:pt x="259" y="383"/>
                  </a:lnTo>
                  <a:lnTo>
                    <a:pt x="258" y="373"/>
                  </a:lnTo>
                  <a:lnTo>
                    <a:pt x="256" y="365"/>
                  </a:lnTo>
                  <a:lnTo>
                    <a:pt x="253" y="356"/>
                  </a:lnTo>
                  <a:lnTo>
                    <a:pt x="247" y="347"/>
                  </a:lnTo>
                  <a:lnTo>
                    <a:pt x="185" y="255"/>
                  </a:lnTo>
                  <a:lnTo>
                    <a:pt x="255" y="185"/>
                  </a:lnTo>
                  <a:lnTo>
                    <a:pt x="348" y="247"/>
                  </a:lnTo>
                  <a:lnTo>
                    <a:pt x="357" y="252"/>
                  </a:lnTo>
                  <a:lnTo>
                    <a:pt x="367" y="257"/>
                  </a:lnTo>
                  <a:lnTo>
                    <a:pt x="378" y="259"/>
                  </a:lnTo>
                  <a:lnTo>
                    <a:pt x="388" y="260"/>
                  </a:lnTo>
                  <a:lnTo>
                    <a:pt x="396" y="259"/>
                  </a:lnTo>
                  <a:lnTo>
                    <a:pt x="404" y="258"/>
                  </a:lnTo>
                  <a:lnTo>
                    <a:pt x="411" y="256"/>
                  </a:lnTo>
                  <a:lnTo>
                    <a:pt x="419" y="252"/>
                  </a:lnTo>
                  <a:lnTo>
                    <a:pt x="429" y="248"/>
                  </a:lnTo>
                  <a:lnTo>
                    <a:pt x="438" y="244"/>
                  </a:lnTo>
                  <a:lnTo>
                    <a:pt x="448" y="239"/>
                  </a:lnTo>
                  <a:lnTo>
                    <a:pt x="458" y="236"/>
                  </a:lnTo>
                  <a:lnTo>
                    <a:pt x="466" y="233"/>
                  </a:lnTo>
                  <a:lnTo>
                    <a:pt x="475" y="228"/>
                  </a:lnTo>
                  <a:lnTo>
                    <a:pt x="482" y="222"/>
                  </a:lnTo>
                  <a:lnTo>
                    <a:pt x="489" y="216"/>
                  </a:lnTo>
                  <a:lnTo>
                    <a:pt x="495" y="208"/>
                  </a:lnTo>
                  <a:lnTo>
                    <a:pt x="499" y="201"/>
                  </a:lnTo>
                  <a:lnTo>
                    <a:pt x="502" y="192"/>
                  </a:lnTo>
                  <a:lnTo>
                    <a:pt x="505" y="182"/>
                  </a:lnTo>
                  <a:lnTo>
                    <a:pt x="527" y="72"/>
                  </a:lnTo>
                  <a:lnTo>
                    <a:pt x="625" y="72"/>
                  </a:lnTo>
                  <a:lnTo>
                    <a:pt x="647" y="182"/>
                  </a:lnTo>
                  <a:lnTo>
                    <a:pt x="649" y="192"/>
                  </a:lnTo>
                  <a:lnTo>
                    <a:pt x="653" y="201"/>
                  </a:lnTo>
                  <a:lnTo>
                    <a:pt x="658" y="208"/>
                  </a:lnTo>
                  <a:lnTo>
                    <a:pt x="663" y="216"/>
                  </a:lnTo>
                  <a:lnTo>
                    <a:pt x="670" y="222"/>
                  </a:lnTo>
                  <a:lnTo>
                    <a:pt x="677" y="228"/>
                  </a:lnTo>
                  <a:lnTo>
                    <a:pt x="686" y="233"/>
                  </a:lnTo>
                  <a:lnTo>
                    <a:pt x="694" y="236"/>
                  </a:lnTo>
                  <a:lnTo>
                    <a:pt x="704" y="239"/>
                  </a:lnTo>
                  <a:lnTo>
                    <a:pt x="714" y="244"/>
                  </a:lnTo>
                  <a:lnTo>
                    <a:pt x="724" y="248"/>
                  </a:lnTo>
                  <a:lnTo>
                    <a:pt x="732" y="252"/>
                  </a:lnTo>
                  <a:lnTo>
                    <a:pt x="741" y="256"/>
                  </a:lnTo>
                  <a:lnTo>
                    <a:pt x="748" y="258"/>
                  </a:lnTo>
                  <a:lnTo>
                    <a:pt x="756" y="259"/>
                  </a:lnTo>
                  <a:lnTo>
                    <a:pt x="765" y="260"/>
                  </a:lnTo>
                  <a:lnTo>
                    <a:pt x="774" y="259"/>
                  </a:lnTo>
                  <a:lnTo>
                    <a:pt x="785" y="257"/>
                  </a:lnTo>
                  <a:lnTo>
                    <a:pt x="795" y="252"/>
                  </a:lnTo>
                  <a:lnTo>
                    <a:pt x="805" y="247"/>
                  </a:lnTo>
                  <a:lnTo>
                    <a:pt x="897" y="185"/>
                  </a:lnTo>
                  <a:lnTo>
                    <a:pt x="967" y="255"/>
                  </a:lnTo>
                  <a:lnTo>
                    <a:pt x="905" y="347"/>
                  </a:lnTo>
                  <a:lnTo>
                    <a:pt x="900" y="356"/>
                  </a:lnTo>
                  <a:lnTo>
                    <a:pt x="896" y="365"/>
                  </a:lnTo>
                  <a:lnTo>
                    <a:pt x="894" y="373"/>
                  </a:lnTo>
                  <a:lnTo>
                    <a:pt x="893" y="383"/>
                  </a:lnTo>
                  <a:lnTo>
                    <a:pt x="893" y="392"/>
                  </a:lnTo>
                  <a:lnTo>
                    <a:pt x="894" y="401"/>
                  </a:lnTo>
                  <a:lnTo>
                    <a:pt x="896" y="410"/>
                  </a:lnTo>
                  <a:lnTo>
                    <a:pt x="900" y="419"/>
                  </a:lnTo>
                  <a:lnTo>
                    <a:pt x="904" y="428"/>
                  </a:lnTo>
                  <a:lnTo>
                    <a:pt x="908" y="438"/>
                  </a:lnTo>
                  <a:lnTo>
                    <a:pt x="913" y="448"/>
                  </a:lnTo>
                  <a:lnTo>
                    <a:pt x="916" y="458"/>
                  </a:lnTo>
                  <a:lnTo>
                    <a:pt x="919" y="466"/>
                  </a:lnTo>
                  <a:lnTo>
                    <a:pt x="924" y="475"/>
                  </a:lnTo>
                  <a:lnTo>
                    <a:pt x="930" y="482"/>
                  </a:lnTo>
                  <a:lnTo>
                    <a:pt x="936" y="489"/>
                  </a:lnTo>
                  <a:lnTo>
                    <a:pt x="944" y="494"/>
                  </a:lnTo>
                  <a:lnTo>
                    <a:pt x="951" y="499"/>
                  </a:lnTo>
                  <a:lnTo>
                    <a:pt x="960" y="503"/>
                  </a:lnTo>
                  <a:lnTo>
                    <a:pt x="970" y="505"/>
                  </a:lnTo>
                  <a:lnTo>
                    <a:pt x="1080" y="527"/>
                  </a:lnTo>
                  <a:lnTo>
                    <a:pt x="1080" y="625"/>
                  </a:lnTo>
                  <a:lnTo>
                    <a:pt x="970" y="647"/>
                  </a:lnTo>
                  <a:close/>
                  <a:moveTo>
                    <a:pt x="1094" y="456"/>
                  </a:moveTo>
                  <a:lnTo>
                    <a:pt x="984" y="434"/>
                  </a:lnTo>
                  <a:lnTo>
                    <a:pt x="979" y="422"/>
                  </a:lnTo>
                  <a:lnTo>
                    <a:pt x="975" y="411"/>
                  </a:lnTo>
                  <a:lnTo>
                    <a:pt x="970" y="399"/>
                  </a:lnTo>
                  <a:lnTo>
                    <a:pt x="964" y="387"/>
                  </a:lnTo>
                  <a:lnTo>
                    <a:pt x="1027" y="294"/>
                  </a:lnTo>
                  <a:lnTo>
                    <a:pt x="1030" y="289"/>
                  </a:lnTo>
                  <a:lnTo>
                    <a:pt x="1033" y="283"/>
                  </a:lnTo>
                  <a:lnTo>
                    <a:pt x="1036" y="277"/>
                  </a:lnTo>
                  <a:lnTo>
                    <a:pt x="1037" y="272"/>
                  </a:lnTo>
                  <a:lnTo>
                    <a:pt x="1039" y="259"/>
                  </a:lnTo>
                  <a:lnTo>
                    <a:pt x="1039" y="247"/>
                  </a:lnTo>
                  <a:lnTo>
                    <a:pt x="1037" y="235"/>
                  </a:lnTo>
                  <a:lnTo>
                    <a:pt x="1032" y="223"/>
                  </a:lnTo>
                  <a:lnTo>
                    <a:pt x="1029" y="218"/>
                  </a:lnTo>
                  <a:lnTo>
                    <a:pt x="1026" y="213"/>
                  </a:lnTo>
                  <a:lnTo>
                    <a:pt x="1023" y="208"/>
                  </a:lnTo>
                  <a:lnTo>
                    <a:pt x="1018" y="204"/>
                  </a:lnTo>
                  <a:lnTo>
                    <a:pt x="948" y="134"/>
                  </a:lnTo>
                  <a:lnTo>
                    <a:pt x="943" y="129"/>
                  </a:lnTo>
                  <a:lnTo>
                    <a:pt x="937" y="125"/>
                  </a:lnTo>
                  <a:lnTo>
                    <a:pt x="931" y="122"/>
                  </a:lnTo>
                  <a:lnTo>
                    <a:pt x="925" y="118"/>
                  </a:lnTo>
                  <a:lnTo>
                    <a:pt x="918" y="116"/>
                  </a:lnTo>
                  <a:lnTo>
                    <a:pt x="911" y="114"/>
                  </a:lnTo>
                  <a:lnTo>
                    <a:pt x="905" y="113"/>
                  </a:lnTo>
                  <a:lnTo>
                    <a:pt x="897" y="113"/>
                  </a:lnTo>
                  <a:lnTo>
                    <a:pt x="888" y="114"/>
                  </a:lnTo>
                  <a:lnTo>
                    <a:pt x="877" y="116"/>
                  </a:lnTo>
                  <a:lnTo>
                    <a:pt x="867" y="120"/>
                  </a:lnTo>
                  <a:lnTo>
                    <a:pt x="857" y="125"/>
                  </a:lnTo>
                  <a:lnTo>
                    <a:pt x="765" y="188"/>
                  </a:lnTo>
                  <a:lnTo>
                    <a:pt x="753" y="182"/>
                  </a:lnTo>
                  <a:lnTo>
                    <a:pt x="741" y="177"/>
                  </a:lnTo>
                  <a:lnTo>
                    <a:pt x="730" y="172"/>
                  </a:lnTo>
                  <a:lnTo>
                    <a:pt x="718" y="168"/>
                  </a:lnTo>
                  <a:lnTo>
                    <a:pt x="695" y="58"/>
                  </a:lnTo>
                  <a:lnTo>
                    <a:pt x="694" y="51"/>
                  </a:lnTo>
                  <a:lnTo>
                    <a:pt x="692" y="46"/>
                  </a:lnTo>
                  <a:lnTo>
                    <a:pt x="689" y="40"/>
                  </a:lnTo>
                  <a:lnTo>
                    <a:pt x="687" y="34"/>
                  </a:lnTo>
                  <a:lnTo>
                    <a:pt x="679" y="24"/>
                  </a:lnTo>
                  <a:lnTo>
                    <a:pt x="671" y="16"/>
                  </a:lnTo>
                  <a:lnTo>
                    <a:pt x="661" y="9"/>
                  </a:lnTo>
                  <a:lnTo>
                    <a:pt x="649" y="4"/>
                  </a:lnTo>
                  <a:lnTo>
                    <a:pt x="644" y="3"/>
                  </a:lnTo>
                  <a:lnTo>
                    <a:pt x="637" y="1"/>
                  </a:lnTo>
                  <a:lnTo>
                    <a:pt x="632" y="1"/>
                  </a:lnTo>
                  <a:lnTo>
                    <a:pt x="625" y="0"/>
                  </a:lnTo>
                  <a:lnTo>
                    <a:pt x="527" y="0"/>
                  </a:lnTo>
                  <a:lnTo>
                    <a:pt x="520" y="1"/>
                  </a:lnTo>
                  <a:lnTo>
                    <a:pt x="514" y="1"/>
                  </a:lnTo>
                  <a:lnTo>
                    <a:pt x="509" y="3"/>
                  </a:lnTo>
                  <a:lnTo>
                    <a:pt x="502" y="4"/>
                  </a:lnTo>
                  <a:lnTo>
                    <a:pt x="491" y="9"/>
                  </a:lnTo>
                  <a:lnTo>
                    <a:pt x="482" y="16"/>
                  </a:lnTo>
                  <a:lnTo>
                    <a:pt x="473" y="24"/>
                  </a:lnTo>
                  <a:lnTo>
                    <a:pt x="465" y="34"/>
                  </a:lnTo>
                  <a:lnTo>
                    <a:pt x="462" y="40"/>
                  </a:lnTo>
                  <a:lnTo>
                    <a:pt x="460" y="46"/>
                  </a:lnTo>
                  <a:lnTo>
                    <a:pt x="458" y="51"/>
                  </a:lnTo>
                  <a:lnTo>
                    <a:pt x="457" y="58"/>
                  </a:lnTo>
                  <a:lnTo>
                    <a:pt x="434" y="168"/>
                  </a:lnTo>
                  <a:lnTo>
                    <a:pt x="422" y="172"/>
                  </a:lnTo>
                  <a:lnTo>
                    <a:pt x="410" y="177"/>
                  </a:lnTo>
                  <a:lnTo>
                    <a:pt x="400" y="182"/>
                  </a:lnTo>
                  <a:lnTo>
                    <a:pt x="388" y="188"/>
                  </a:lnTo>
                  <a:lnTo>
                    <a:pt x="295" y="125"/>
                  </a:lnTo>
                  <a:lnTo>
                    <a:pt x="285" y="120"/>
                  </a:lnTo>
                  <a:lnTo>
                    <a:pt x="275" y="116"/>
                  </a:lnTo>
                  <a:lnTo>
                    <a:pt x="265" y="114"/>
                  </a:lnTo>
                  <a:lnTo>
                    <a:pt x="255" y="113"/>
                  </a:lnTo>
                  <a:lnTo>
                    <a:pt x="247" y="113"/>
                  </a:lnTo>
                  <a:lnTo>
                    <a:pt x="241" y="114"/>
                  </a:lnTo>
                  <a:lnTo>
                    <a:pt x="233" y="116"/>
                  </a:lnTo>
                  <a:lnTo>
                    <a:pt x="227" y="118"/>
                  </a:lnTo>
                  <a:lnTo>
                    <a:pt x="220" y="122"/>
                  </a:lnTo>
                  <a:lnTo>
                    <a:pt x="215" y="125"/>
                  </a:lnTo>
                  <a:lnTo>
                    <a:pt x="208" y="129"/>
                  </a:lnTo>
                  <a:lnTo>
                    <a:pt x="203" y="134"/>
                  </a:lnTo>
                  <a:lnTo>
                    <a:pt x="134" y="204"/>
                  </a:lnTo>
                  <a:lnTo>
                    <a:pt x="130" y="208"/>
                  </a:lnTo>
                  <a:lnTo>
                    <a:pt x="126" y="213"/>
                  </a:lnTo>
                  <a:lnTo>
                    <a:pt x="123" y="218"/>
                  </a:lnTo>
                  <a:lnTo>
                    <a:pt x="120" y="223"/>
                  </a:lnTo>
                  <a:lnTo>
                    <a:pt x="115" y="235"/>
                  </a:lnTo>
                  <a:lnTo>
                    <a:pt x="113" y="247"/>
                  </a:lnTo>
                  <a:lnTo>
                    <a:pt x="113" y="259"/>
                  </a:lnTo>
                  <a:lnTo>
                    <a:pt x="115" y="272"/>
                  </a:lnTo>
                  <a:lnTo>
                    <a:pt x="117" y="277"/>
                  </a:lnTo>
                  <a:lnTo>
                    <a:pt x="119" y="283"/>
                  </a:lnTo>
                  <a:lnTo>
                    <a:pt x="122" y="289"/>
                  </a:lnTo>
                  <a:lnTo>
                    <a:pt x="125" y="294"/>
                  </a:lnTo>
                  <a:lnTo>
                    <a:pt x="188" y="387"/>
                  </a:lnTo>
                  <a:lnTo>
                    <a:pt x="182" y="399"/>
                  </a:lnTo>
                  <a:lnTo>
                    <a:pt x="177" y="411"/>
                  </a:lnTo>
                  <a:lnTo>
                    <a:pt x="173" y="422"/>
                  </a:lnTo>
                  <a:lnTo>
                    <a:pt x="168" y="434"/>
                  </a:lnTo>
                  <a:lnTo>
                    <a:pt x="58" y="456"/>
                  </a:lnTo>
                  <a:lnTo>
                    <a:pt x="52" y="458"/>
                  </a:lnTo>
                  <a:lnTo>
                    <a:pt x="45" y="460"/>
                  </a:lnTo>
                  <a:lnTo>
                    <a:pt x="40" y="463"/>
                  </a:lnTo>
                  <a:lnTo>
                    <a:pt x="34" y="465"/>
                  </a:lnTo>
                  <a:lnTo>
                    <a:pt x="25" y="473"/>
                  </a:lnTo>
                  <a:lnTo>
                    <a:pt x="16" y="481"/>
                  </a:lnTo>
                  <a:lnTo>
                    <a:pt x="10" y="491"/>
                  </a:lnTo>
                  <a:lnTo>
                    <a:pt x="4" y="503"/>
                  </a:lnTo>
                  <a:lnTo>
                    <a:pt x="2" y="508"/>
                  </a:lnTo>
                  <a:lnTo>
                    <a:pt x="1" y="515"/>
                  </a:lnTo>
                  <a:lnTo>
                    <a:pt x="0" y="520"/>
                  </a:lnTo>
                  <a:lnTo>
                    <a:pt x="0" y="527"/>
                  </a:lnTo>
                  <a:lnTo>
                    <a:pt x="0" y="625"/>
                  </a:lnTo>
                  <a:lnTo>
                    <a:pt x="0" y="631"/>
                  </a:lnTo>
                  <a:lnTo>
                    <a:pt x="1" y="638"/>
                  </a:lnTo>
                  <a:lnTo>
                    <a:pt x="2" y="643"/>
                  </a:lnTo>
                  <a:lnTo>
                    <a:pt x="4" y="650"/>
                  </a:lnTo>
                  <a:lnTo>
                    <a:pt x="10" y="661"/>
                  </a:lnTo>
                  <a:lnTo>
                    <a:pt x="16" y="670"/>
                  </a:lnTo>
                  <a:lnTo>
                    <a:pt x="25" y="679"/>
                  </a:lnTo>
                  <a:lnTo>
                    <a:pt x="34" y="687"/>
                  </a:lnTo>
                  <a:lnTo>
                    <a:pt x="40" y="690"/>
                  </a:lnTo>
                  <a:lnTo>
                    <a:pt x="45" y="692"/>
                  </a:lnTo>
                  <a:lnTo>
                    <a:pt x="52" y="694"/>
                  </a:lnTo>
                  <a:lnTo>
                    <a:pt x="58" y="695"/>
                  </a:lnTo>
                  <a:lnTo>
                    <a:pt x="168" y="718"/>
                  </a:lnTo>
                  <a:lnTo>
                    <a:pt x="173" y="730"/>
                  </a:lnTo>
                  <a:lnTo>
                    <a:pt x="177" y="742"/>
                  </a:lnTo>
                  <a:lnTo>
                    <a:pt x="182" y="752"/>
                  </a:lnTo>
                  <a:lnTo>
                    <a:pt x="188" y="764"/>
                  </a:lnTo>
                  <a:lnTo>
                    <a:pt x="125" y="858"/>
                  </a:lnTo>
                  <a:lnTo>
                    <a:pt x="122" y="864"/>
                  </a:lnTo>
                  <a:lnTo>
                    <a:pt x="119" y="869"/>
                  </a:lnTo>
                  <a:lnTo>
                    <a:pt x="117" y="874"/>
                  </a:lnTo>
                  <a:lnTo>
                    <a:pt x="115" y="881"/>
                  </a:lnTo>
                  <a:lnTo>
                    <a:pt x="113" y="893"/>
                  </a:lnTo>
                  <a:lnTo>
                    <a:pt x="113" y="905"/>
                  </a:lnTo>
                  <a:lnTo>
                    <a:pt x="115" y="917"/>
                  </a:lnTo>
                  <a:lnTo>
                    <a:pt x="120" y="928"/>
                  </a:lnTo>
                  <a:lnTo>
                    <a:pt x="123" y="934"/>
                  </a:lnTo>
                  <a:lnTo>
                    <a:pt x="126" y="939"/>
                  </a:lnTo>
                  <a:lnTo>
                    <a:pt x="130" y="944"/>
                  </a:lnTo>
                  <a:lnTo>
                    <a:pt x="134" y="949"/>
                  </a:lnTo>
                  <a:lnTo>
                    <a:pt x="203" y="1018"/>
                  </a:lnTo>
                  <a:lnTo>
                    <a:pt x="208" y="1022"/>
                  </a:lnTo>
                  <a:lnTo>
                    <a:pt x="215" y="1027"/>
                  </a:lnTo>
                  <a:lnTo>
                    <a:pt x="220" y="1031"/>
                  </a:lnTo>
                  <a:lnTo>
                    <a:pt x="227" y="1033"/>
                  </a:lnTo>
                  <a:lnTo>
                    <a:pt x="233" y="1036"/>
                  </a:lnTo>
                  <a:lnTo>
                    <a:pt x="241" y="1038"/>
                  </a:lnTo>
                  <a:lnTo>
                    <a:pt x="247" y="1039"/>
                  </a:lnTo>
                  <a:lnTo>
                    <a:pt x="255" y="1039"/>
                  </a:lnTo>
                  <a:lnTo>
                    <a:pt x="265" y="1039"/>
                  </a:lnTo>
                  <a:lnTo>
                    <a:pt x="275" y="1036"/>
                  </a:lnTo>
                  <a:lnTo>
                    <a:pt x="285" y="1032"/>
                  </a:lnTo>
                  <a:lnTo>
                    <a:pt x="295" y="1027"/>
                  </a:lnTo>
                  <a:lnTo>
                    <a:pt x="388" y="964"/>
                  </a:lnTo>
                  <a:lnTo>
                    <a:pt x="400" y="969"/>
                  </a:lnTo>
                  <a:lnTo>
                    <a:pt x="410" y="975"/>
                  </a:lnTo>
                  <a:lnTo>
                    <a:pt x="422" y="979"/>
                  </a:lnTo>
                  <a:lnTo>
                    <a:pt x="434" y="984"/>
                  </a:lnTo>
                  <a:lnTo>
                    <a:pt x="457" y="1094"/>
                  </a:lnTo>
                  <a:lnTo>
                    <a:pt x="458" y="1100"/>
                  </a:lnTo>
                  <a:lnTo>
                    <a:pt x="460" y="1107"/>
                  </a:lnTo>
                  <a:lnTo>
                    <a:pt x="462" y="1112"/>
                  </a:lnTo>
                  <a:lnTo>
                    <a:pt x="465" y="1117"/>
                  </a:lnTo>
                  <a:lnTo>
                    <a:pt x="473" y="1127"/>
                  </a:lnTo>
                  <a:lnTo>
                    <a:pt x="482" y="1136"/>
                  </a:lnTo>
                  <a:lnTo>
                    <a:pt x="491" y="1142"/>
                  </a:lnTo>
                  <a:lnTo>
                    <a:pt x="502" y="1148"/>
                  </a:lnTo>
                  <a:lnTo>
                    <a:pt x="509" y="1150"/>
                  </a:lnTo>
                  <a:lnTo>
                    <a:pt x="514" y="1151"/>
                  </a:lnTo>
                  <a:lnTo>
                    <a:pt x="520" y="1152"/>
                  </a:lnTo>
                  <a:lnTo>
                    <a:pt x="527" y="1152"/>
                  </a:lnTo>
                  <a:lnTo>
                    <a:pt x="625" y="1152"/>
                  </a:lnTo>
                  <a:lnTo>
                    <a:pt x="632" y="1152"/>
                  </a:lnTo>
                  <a:lnTo>
                    <a:pt x="637" y="1151"/>
                  </a:lnTo>
                  <a:lnTo>
                    <a:pt x="644" y="1150"/>
                  </a:lnTo>
                  <a:lnTo>
                    <a:pt x="649" y="1148"/>
                  </a:lnTo>
                  <a:lnTo>
                    <a:pt x="661" y="1142"/>
                  </a:lnTo>
                  <a:lnTo>
                    <a:pt x="671" y="1136"/>
                  </a:lnTo>
                  <a:lnTo>
                    <a:pt x="679" y="1127"/>
                  </a:lnTo>
                  <a:lnTo>
                    <a:pt x="687" y="1117"/>
                  </a:lnTo>
                  <a:lnTo>
                    <a:pt x="689" y="1112"/>
                  </a:lnTo>
                  <a:lnTo>
                    <a:pt x="692" y="1107"/>
                  </a:lnTo>
                  <a:lnTo>
                    <a:pt x="694" y="1100"/>
                  </a:lnTo>
                  <a:lnTo>
                    <a:pt x="695" y="1094"/>
                  </a:lnTo>
                  <a:lnTo>
                    <a:pt x="718" y="984"/>
                  </a:lnTo>
                  <a:lnTo>
                    <a:pt x="730" y="979"/>
                  </a:lnTo>
                  <a:lnTo>
                    <a:pt x="741" y="975"/>
                  </a:lnTo>
                  <a:lnTo>
                    <a:pt x="753" y="969"/>
                  </a:lnTo>
                  <a:lnTo>
                    <a:pt x="765" y="964"/>
                  </a:lnTo>
                  <a:lnTo>
                    <a:pt x="857" y="1027"/>
                  </a:lnTo>
                  <a:lnTo>
                    <a:pt x="867" y="1032"/>
                  </a:lnTo>
                  <a:lnTo>
                    <a:pt x="877" y="1036"/>
                  </a:lnTo>
                  <a:lnTo>
                    <a:pt x="888" y="1039"/>
                  </a:lnTo>
                  <a:lnTo>
                    <a:pt x="897" y="1039"/>
                  </a:lnTo>
                  <a:lnTo>
                    <a:pt x="905" y="1039"/>
                  </a:lnTo>
                  <a:lnTo>
                    <a:pt x="911" y="1038"/>
                  </a:lnTo>
                  <a:lnTo>
                    <a:pt x="918" y="1036"/>
                  </a:lnTo>
                  <a:lnTo>
                    <a:pt x="925" y="1033"/>
                  </a:lnTo>
                  <a:lnTo>
                    <a:pt x="931" y="1031"/>
                  </a:lnTo>
                  <a:lnTo>
                    <a:pt x="937" y="1027"/>
                  </a:lnTo>
                  <a:lnTo>
                    <a:pt x="943" y="1022"/>
                  </a:lnTo>
                  <a:lnTo>
                    <a:pt x="948" y="1018"/>
                  </a:lnTo>
                  <a:lnTo>
                    <a:pt x="1018" y="949"/>
                  </a:lnTo>
                  <a:lnTo>
                    <a:pt x="1023" y="944"/>
                  </a:lnTo>
                  <a:lnTo>
                    <a:pt x="1026" y="939"/>
                  </a:lnTo>
                  <a:lnTo>
                    <a:pt x="1029" y="934"/>
                  </a:lnTo>
                  <a:lnTo>
                    <a:pt x="1032" y="928"/>
                  </a:lnTo>
                  <a:lnTo>
                    <a:pt x="1037" y="917"/>
                  </a:lnTo>
                  <a:lnTo>
                    <a:pt x="1039" y="905"/>
                  </a:lnTo>
                  <a:lnTo>
                    <a:pt x="1039" y="893"/>
                  </a:lnTo>
                  <a:lnTo>
                    <a:pt x="1037" y="881"/>
                  </a:lnTo>
                  <a:lnTo>
                    <a:pt x="1036" y="874"/>
                  </a:lnTo>
                  <a:lnTo>
                    <a:pt x="1033" y="869"/>
                  </a:lnTo>
                  <a:lnTo>
                    <a:pt x="1030" y="864"/>
                  </a:lnTo>
                  <a:lnTo>
                    <a:pt x="1027" y="858"/>
                  </a:lnTo>
                  <a:lnTo>
                    <a:pt x="964" y="764"/>
                  </a:lnTo>
                  <a:lnTo>
                    <a:pt x="970" y="752"/>
                  </a:lnTo>
                  <a:lnTo>
                    <a:pt x="975" y="742"/>
                  </a:lnTo>
                  <a:lnTo>
                    <a:pt x="979" y="730"/>
                  </a:lnTo>
                  <a:lnTo>
                    <a:pt x="984" y="718"/>
                  </a:lnTo>
                  <a:lnTo>
                    <a:pt x="1094" y="695"/>
                  </a:lnTo>
                  <a:lnTo>
                    <a:pt x="1100" y="694"/>
                  </a:lnTo>
                  <a:lnTo>
                    <a:pt x="1106" y="692"/>
                  </a:lnTo>
                  <a:lnTo>
                    <a:pt x="1112" y="690"/>
                  </a:lnTo>
                  <a:lnTo>
                    <a:pt x="1118" y="687"/>
                  </a:lnTo>
                  <a:lnTo>
                    <a:pt x="1127" y="679"/>
                  </a:lnTo>
                  <a:lnTo>
                    <a:pt x="1136" y="670"/>
                  </a:lnTo>
                  <a:lnTo>
                    <a:pt x="1143" y="661"/>
                  </a:lnTo>
                  <a:lnTo>
                    <a:pt x="1148" y="650"/>
                  </a:lnTo>
                  <a:lnTo>
                    <a:pt x="1149" y="643"/>
                  </a:lnTo>
                  <a:lnTo>
                    <a:pt x="1151" y="638"/>
                  </a:lnTo>
                  <a:lnTo>
                    <a:pt x="1151" y="631"/>
                  </a:lnTo>
                  <a:lnTo>
                    <a:pt x="1152" y="625"/>
                  </a:lnTo>
                  <a:lnTo>
                    <a:pt x="1152" y="527"/>
                  </a:lnTo>
                  <a:lnTo>
                    <a:pt x="1151" y="520"/>
                  </a:lnTo>
                  <a:lnTo>
                    <a:pt x="1151" y="515"/>
                  </a:lnTo>
                  <a:lnTo>
                    <a:pt x="1149" y="508"/>
                  </a:lnTo>
                  <a:lnTo>
                    <a:pt x="1148" y="503"/>
                  </a:lnTo>
                  <a:lnTo>
                    <a:pt x="1143" y="491"/>
                  </a:lnTo>
                  <a:lnTo>
                    <a:pt x="1136" y="481"/>
                  </a:lnTo>
                  <a:lnTo>
                    <a:pt x="1127" y="473"/>
                  </a:lnTo>
                  <a:lnTo>
                    <a:pt x="1118" y="465"/>
                  </a:lnTo>
                  <a:lnTo>
                    <a:pt x="1112" y="463"/>
                  </a:lnTo>
                  <a:lnTo>
                    <a:pt x="1106" y="460"/>
                  </a:lnTo>
                  <a:lnTo>
                    <a:pt x="1100" y="458"/>
                  </a:lnTo>
                  <a:lnTo>
                    <a:pt x="1094" y="45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en-US" sz="1013"/>
            </a:p>
          </p:txBody>
        </p:sp>
        <p:sp>
          <p:nvSpPr>
            <p:cNvPr id="16" name="Freeform 125">
              <a:extLst>
                <a:ext uri="{FF2B5EF4-FFF2-40B4-BE49-F238E27FC236}">
                  <a16:creationId xmlns:a16="http://schemas.microsoft.com/office/drawing/2014/main" id="{E0B27553-4CEA-440B-9991-2709AEB08D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91856" y="2882503"/>
              <a:ext cx="200025" cy="200025"/>
            </a:xfrm>
            <a:custGeom>
              <a:avLst/>
              <a:gdLst>
                <a:gd name="T0" fmla="*/ 218 w 504"/>
                <a:gd name="T1" fmla="*/ 469 h 504"/>
                <a:gd name="T2" fmla="*/ 147 w 504"/>
                <a:gd name="T3" fmla="*/ 446 h 504"/>
                <a:gd name="T4" fmla="*/ 82 w 504"/>
                <a:gd name="T5" fmla="*/ 392 h 504"/>
                <a:gd name="T6" fmla="*/ 41 w 504"/>
                <a:gd name="T7" fmla="*/ 317 h 504"/>
                <a:gd name="T8" fmla="*/ 32 w 504"/>
                <a:gd name="T9" fmla="*/ 263 h 504"/>
                <a:gd name="T10" fmla="*/ 34 w 504"/>
                <a:gd name="T11" fmla="*/ 219 h 504"/>
                <a:gd name="T12" fmla="*/ 58 w 504"/>
                <a:gd name="T13" fmla="*/ 147 h 504"/>
                <a:gd name="T14" fmla="*/ 112 w 504"/>
                <a:gd name="T15" fmla="*/ 82 h 504"/>
                <a:gd name="T16" fmla="*/ 187 w 504"/>
                <a:gd name="T17" fmla="*/ 42 h 504"/>
                <a:gd name="T18" fmla="*/ 241 w 504"/>
                <a:gd name="T19" fmla="*/ 32 h 504"/>
                <a:gd name="T20" fmla="*/ 286 w 504"/>
                <a:gd name="T21" fmla="*/ 34 h 504"/>
                <a:gd name="T22" fmla="*/ 357 w 504"/>
                <a:gd name="T23" fmla="*/ 58 h 504"/>
                <a:gd name="T24" fmla="*/ 422 w 504"/>
                <a:gd name="T25" fmla="*/ 112 h 504"/>
                <a:gd name="T26" fmla="*/ 462 w 504"/>
                <a:gd name="T27" fmla="*/ 186 h 504"/>
                <a:gd name="T28" fmla="*/ 472 w 504"/>
                <a:gd name="T29" fmla="*/ 240 h 504"/>
                <a:gd name="T30" fmla="*/ 470 w 504"/>
                <a:gd name="T31" fmla="*/ 286 h 504"/>
                <a:gd name="T32" fmla="*/ 446 w 504"/>
                <a:gd name="T33" fmla="*/ 357 h 504"/>
                <a:gd name="T34" fmla="*/ 392 w 504"/>
                <a:gd name="T35" fmla="*/ 422 h 504"/>
                <a:gd name="T36" fmla="*/ 317 w 504"/>
                <a:gd name="T37" fmla="*/ 463 h 504"/>
                <a:gd name="T38" fmla="*/ 263 w 504"/>
                <a:gd name="T39" fmla="*/ 473 h 504"/>
                <a:gd name="T40" fmla="*/ 239 w 504"/>
                <a:gd name="T41" fmla="*/ 1 h 504"/>
                <a:gd name="T42" fmla="*/ 189 w 504"/>
                <a:gd name="T43" fmla="*/ 8 h 504"/>
                <a:gd name="T44" fmla="*/ 142 w 504"/>
                <a:gd name="T45" fmla="*/ 24 h 504"/>
                <a:gd name="T46" fmla="*/ 101 w 504"/>
                <a:gd name="T47" fmla="*/ 50 h 504"/>
                <a:gd name="T48" fmla="*/ 66 w 504"/>
                <a:gd name="T49" fmla="*/ 83 h 504"/>
                <a:gd name="T50" fmla="*/ 37 w 504"/>
                <a:gd name="T51" fmla="*/ 122 h 504"/>
                <a:gd name="T52" fmla="*/ 15 w 504"/>
                <a:gd name="T53" fmla="*/ 165 h 504"/>
                <a:gd name="T54" fmla="*/ 3 w 504"/>
                <a:gd name="T55" fmla="*/ 213 h 504"/>
                <a:gd name="T56" fmla="*/ 0 w 504"/>
                <a:gd name="T57" fmla="*/ 265 h 504"/>
                <a:gd name="T58" fmla="*/ 7 w 504"/>
                <a:gd name="T59" fmla="*/ 315 h 504"/>
                <a:gd name="T60" fmla="*/ 25 w 504"/>
                <a:gd name="T61" fmla="*/ 361 h 504"/>
                <a:gd name="T62" fmla="*/ 50 w 504"/>
                <a:gd name="T63" fmla="*/ 402 h 504"/>
                <a:gd name="T64" fmla="*/ 83 w 504"/>
                <a:gd name="T65" fmla="*/ 438 h 504"/>
                <a:gd name="T66" fmla="*/ 121 w 504"/>
                <a:gd name="T67" fmla="*/ 467 h 504"/>
                <a:gd name="T68" fmla="*/ 165 w 504"/>
                <a:gd name="T69" fmla="*/ 489 h 504"/>
                <a:gd name="T70" fmla="*/ 214 w 504"/>
                <a:gd name="T71" fmla="*/ 501 h 504"/>
                <a:gd name="T72" fmla="*/ 265 w 504"/>
                <a:gd name="T73" fmla="*/ 504 h 504"/>
                <a:gd name="T74" fmla="*/ 315 w 504"/>
                <a:gd name="T75" fmla="*/ 496 h 504"/>
                <a:gd name="T76" fmla="*/ 362 w 504"/>
                <a:gd name="T77" fmla="*/ 479 h 504"/>
                <a:gd name="T78" fmla="*/ 403 w 504"/>
                <a:gd name="T79" fmla="*/ 454 h 504"/>
                <a:gd name="T80" fmla="*/ 438 w 504"/>
                <a:gd name="T81" fmla="*/ 421 h 504"/>
                <a:gd name="T82" fmla="*/ 468 w 504"/>
                <a:gd name="T83" fmla="*/ 383 h 504"/>
                <a:gd name="T84" fmla="*/ 489 w 504"/>
                <a:gd name="T85" fmla="*/ 339 h 504"/>
                <a:gd name="T86" fmla="*/ 501 w 504"/>
                <a:gd name="T87" fmla="*/ 290 h 504"/>
                <a:gd name="T88" fmla="*/ 503 w 504"/>
                <a:gd name="T89" fmla="*/ 239 h 504"/>
                <a:gd name="T90" fmla="*/ 496 w 504"/>
                <a:gd name="T91" fmla="*/ 189 h 504"/>
                <a:gd name="T92" fmla="*/ 479 w 504"/>
                <a:gd name="T93" fmla="*/ 142 h 504"/>
                <a:gd name="T94" fmla="*/ 454 w 504"/>
                <a:gd name="T95" fmla="*/ 101 h 504"/>
                <a:gd name="T96" fmla="*/ 421 w 504"/>
                <a:gd name="T97" fmla="*/ 66 h 504"/>
                <a:gd name="T98" fmla="*/ 382 w 504"/>
                <a:gd name="T99" fmla="*/ 36 h 504"/>
                <a:gd name="T100" fmla="*/ 339 w 504"/>
                <a:gd name="T101" fmla="*/ 15 h 504"/>
                <a:gd name="T102" fmla="*/ 290 w 504"/>
                <a:gd name="T103" fmla="*/ 3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04" h="504">
                  <a:moveTo>
                    <a:pt x="252" y="473"/>
                  </a:moveTo>
                  <a:lnTo>
                    <a:pt x="241" y="473"/>
                  </a:lnTo>
                  <a:lnTo>
                    <a:pt x="230" y="472"/>
                  </a:lnTo>
                  <a:lnTo>
                    <a:pt x="218" y="469"/>
                  </a:lnTo>
                  <a:lnTo>
                    <a:pt x="207" y="468"/>
                  </a:lnTo>
                  <a:lnTo>
                    <a:pt x="187" y="463"/>
                  </a:lnTo>
                  <a:lnTo>
                    <a:pt x="166" y="455"/>
                  </a:lnTo>
                  <a:lnTo>
                    <a:pt x="147" y="446"/>
                  </a:lnTo>
                  <a:lnTo>
                    <a:pt x="128" y="435"/>
                  </a:lnTo>
                  <a:lnTo>
                    <a:pt x="112" y="422"/>
                  </a:lnTo>
                  <a:lnTo>
                    <a:pt x="96" y="408"/>
                  </a:lnTo>
                  <a:lnTo>
                    <a:pt x="82" y="392"/>
                  </a:lnTo>
                  <a:lnTo>
                    <a:pt x="69" y="375"/>
                  </a:lnTo>
                  <a:lnTo>
                    <a:pt x="58" y="357"/>
                  </a:lnTo>
                  <a:lnTo>
                    <a:pt x="49" y="338"/>
                  </a:lnTo>
                  <a:lnTo>
                    <a:pt x="41" y="317"/>
                  </a:lnTo>
                  <a:lnTo>
                    <a:pt x="36" y="297"/>
                  </a:lnTo>
                  <a:lnTo>
                    <a:pt x="34" y="286"/>
                  </a:lnTo>
                  <a:lnTo>
                    <a:pt x="32" y="274"/>
                  </a:lnTo>
                  <a:lnTo>
                    <a:pt x="32" y="263"/>
                  </a:lnTo>
                  <a:lnTo>
                    <a:pt x="31" y="252"/>
                  </a:lnTo>
                  <a:lnTo>
                    <a:pt x="32" y="240"/>
                  </a:lnTo>
                  <a:lnTo>
                    <a:pt x="32" y="230"/>
                  </a:lnTo>
                  <a:lnTo>
                    <a:pt x="34" y="219"/>
                  </a:lnTo>
                  <a:lnTo>
                    <a:pt x="36" y="207"/>
                  </a:lnTo>
                  <a:lnTo>
                    <a:pt x="41" y="186"/>
                  </a:lnTo>
                  <a:lnTo>
                    <a:pt x="49" y="166"/>
                  </a:lnTo>
                  <a:lnTo>
                    <a:pt x="58" y="147"/>
                  </a:lnTo>
                  <a:lnTo>
                    <a:pt x="69" y="128"/>
                  </a:lnTo>
                  <a:lnTo>
                    <a:pt x="82" y="112"/>
                  </a:lnTo>
                  <a:lnTo>
                    <a:pt x="96" y="96"/>
                  </a:lnTo>
                  <a:lnTo>
                    <a:pt x="112" y="82"/>
                  </a:lnTo>
                  <a:lnTo>
                    <a:pt x="128" y="69"/>
                  </a:lnTo>
                  <a:lnTo>
                    <a:pt x="147" y="58"/>
                  </a:lnTo>
                  <a:lnTo>
                    <a:pt x="166" y="49"/>
                  </a:lnTo>
                  <a:lnTo>
                    <a:pt x="187" y="42"/>
                  </a:lnTo>
                  <a:lnTo>
                    <a:pt x="207" y="36"/>
                  </a:lnTo>
                  <a:lnTo>
                    <a:pt x="218" y="34"/>
                  </a:lnTo>
                  <a:lnTo>
                    <a:pt x="230" y="33"/>
                  </a:lnTo>
                  <a:lnTo>
                    <a:pt x="241" y="32"/>
                  </a:lnTo>
                  <a:lnTo>
                    <a:pt x="252" y="31"/>
                  </a:lnTo>
                  <a:lnTo>
                    <a:pt x="263" y="32"/>
                  </a:lnTo>
                  <a:lnTo>
                    <a:pt x="274" y="33"/>
                  </a:lnTo>
                  <a:lnTo>
                    <a:pt x="286" y="34"/>
                  </a:lnTo>
                  <a:lnTo>
                    <a:pt x="297" y="36"/>
                  </a:lnTo>
                  <a:lnTo>
                    <a:pt x="317" y="42"/>
                  </a:lnTo>
                  <a:lnTo>
                    <a:pt x="338" y="49"/>
                  </a:lnTo>
                  <a:lnTo>
                    <a:pt x="357" y="58"/>
                  </a:lnTo>
                  <a:lnTo>
                    <a:pt x="376" y="69"/>
                  </a:lnTo>
                  <a:lnTo>
                    <a:pt x="392" y="82"/>
                  </a:lnTo>
                  <a:lnTo>
                    <a:pt x="408" y="96"/>
                  </a:lnTo>
                  <a:lnTo>
                    <a:pt x="422" y="112"/>
                  </a:lnTo>
                  <a:lnTo>
                    <a:pt x="435" y="128"/>
                  </a:lnTo>
                  <a:lnTo>
                    <a:pt x="446" y="147"/>
                  </a:lnTo>
                  <a:lnTo>
                    <a:pt x="456" y="166"/>
                  </a:lnTo>
                  <a:lnTo>
                    <a:pt x="462" y="186"/>
                  </a:lnTo>
                  <a:lnTo>
                    <a:pt x="468" y="207"/>
                  </a:lnTo>
                  <a:lnTo>
                    <a:pt x="470" y="219"/>
                  </a:lnTo>
                  <a:lnTo>
                    <a:pt x="472" y="230"/>
                  </a:lnTo>
                  <a:lnTo>
                    <a:pt x="472" y="240"/>
                  </a:lnTo>
                  <a:lnTo>
                    <a:pt x="473" y="252"/>
                  </a:lnTo>
                  <a:lnTo>
                    <a:pt x="472" y="263"/>
                  </a:lnTo>
                  <a:lnTo>
                    <a:pt x="472" y="274"/>
                  </a:lnTo>
                  <a:lnTo>
                    <a:pt x="470" y="286"/>
                  </a:lnTo>
                  <a:lnTo>
                    <a:pt x="468" y="297"/>
                  </a:lnTo>
                  <a:lnTo>
                    <a:pt x="462" y="317"/>
                  </a:lnTo>
                  <a:lnTo>
                    <a:pt x="456" y="338"/>
                  </a:lnTo>
                  <a:lnTo>
                    <a:pt x="446" y="357"/>
                  </a:lnTo>
                  <a:lnTo>
                    <a:pt x="435" y="375"/>
                  </a:lnTo>
                  <a:lnTo>
                    <a:pt x="422" y="392"/>
                  </a:lnTo>
                  <a:lnTo>
                    <a:pt x="408" y="408"/>
                  </a:lnTo>
                  <a:lnTo>
                    <a:pt x="392" y="422"/>
                  </a:lnTo>
                  <a:lnTo>
                    <a:pt x="376" y="435"/>
                  </a:lnTo>
                  <a:lnTo>
                    <a:pt x="357" y="446"/>
                  </a:lnTo>
                  <a:lnTo>
                    <a:pt x="338" y="455"/>
                  </a:lnTo>
                  <a:lnTo>
                    <a:pt x="317" y="463"/>
                  </a:lnTo>
                  <a:lnTo>
                    <a:pt x="297" y="468"/>
                  </a:lnTo>
                  <a:lnTo>
                    <a:pt x="286" y="469"/>
                  </a:lnTo>
                  <a:lnTo>
                    <a:pt x="274" y="472"/>
                  </a:lnTo>
                  <a:lnTo>
                    <a:pt x="263" y="473"/>
                  </a:lnTo>
                  <a:lnTo>
                    <a:pt x="252" y="473"/>
                  </a:lnTo>
                  <a:lnTo>
                    <a:pt x="252" y="473"/>
                  </a:lnTo>
                  <a:close/>
                  <a:moveTo>
                    <a:pt x="252" y="0"/>
                  </a:moveTo>
                  <a:lnTo>
                    <a:pt x="239" y="1"/>
                  </a:lnTo>
                  <a:lnTo>
                    <a:pt x="227" y="1"/>
                  </a:lnTo>
                  <a:lnTo>
                    <a:pt x="214" y="3"/>
                  </a:lnTo>
                  <a:lnTo>
                    <a:pt x="201" y="5"/>
                  </a:lnTo>
                  <a:lnTo>
                    <a:pt x="189" y="8"/>
                  </a:lnTo>
                  <a:lnTo>
                    <a:pt x="177" y="12"/>
                  </a:lnTo>
                  <a:lnTo>
                    <a:pt x="165" y="15"/>
                  </a:lnTo>
                  <a:lnTo>
                    <a:pt x="154" y="20"/>
                  </a:lnTo>
                  <a:lnTo>
                    <a:pt x="142" y="24"/>
                  </a:lnTo>
                  <a:lnTo>
                    <a:pt x="132" y="30"/>
                  </a:lnTo>
                  <a:lnTo>
                    <a:pt x="121" y="36"/>
                  </a:lnTo>
                  <a:lnTo>
                    <a:pt x="111" y="43"/>
                  </a:lnTo>
                  <a:lnTo>
                    <a:pt x="101" y="50"/>
                  </a:lnTo>
                  <a:lnTo>
                    <a:pt x="92" y="58"/>
                  </a:lnTo>
                  <a:lnTo>
                    <a:pt x="83" y="66"/>
                  </a:lnTo>
                  <a:lnTo>
                    <a:pt x="73" y="74"/>
                  </a:lnTo>
                  <a:lnTo>
                    <a:pt x="66" y="83"/>
                  </a:lnTo>
                  <a:lnTo>
                    <a:pt x="57" y="91"/>
                  </a:lnTo>
                  <a:lnTo>
                    <a:pt x="50" y="101"/>
                  </a:lnTo>
                  <a:lnTo>
                    <a:pt x="43" y="111"/>
                  </a:lnTo>
                  <a:lnTo>
                    <a:pt x="37" y="122"/>
                  </a:lnTo>
                  <a:lnTo>
                    <a:pt x="30" y="131"/>
                  </a:lnTo>
                  <a:lnTo>
                    <a:pt x="25" y="142"/>
                  </a:lnTo>
                  <a:lnTo>
                    <a:pt x="19" y="154"/>
                  </a:lnTo>
                  <a:lnTo>
                    <a:pt x="15" y="165"/>
                  </a:lnTo>
                  <a:lnTo>
                    <a:pt x="12" y="177"/>
                  </a:lnTo>
                  <a:lnTo>
                    <a:pt x="7" y="189"/>
                  </a:lnTo>
                  <a:lnTo>
                    <a:pt x="5" y="202"/>
                  </a:lnTo>
                  <a:lnTo>
                    <a:pt x="3" y="213"/>
                  </a:lnTo>
                  <a:lnTo>
                    <a:pt x="1" y="226"/>
                  </a:lnTo>
                  <a:lnTo>
                    <a:pt x="0" y="239"/>
                  </a:lnTo>
                  <a:lnTo>
                    <a:pt x="0" y="252"/>
                  </a:lnTo>
                  <a:lnTo>
                    <a:pt x="0" y="265"/>
                  </a:lnTo>
                  <a:lnTo>
                    <a:pt x="1" y="277"/>
                  </a:lnTo>
                  <a:lnTo>
                    <a:pt x="3" y="290"/>
                  </a:lnTo>
                  <a:lnTo>
                    <a:pt x="5" y="303"/>
                  </a:lnTo>
                  <a:lnTo>
                    <a:pt x="7" y="315"/>
                  </a:lnTo>
                  <a:lnTo>
                    <a:pt x="12" y="327"/>
                  </a:lnTo>
                  <a:lnTo>
                    <a:pt x="15" y="339"/>
                  </a:lnTo>
                  <a:lnTo>
                    <a:pt x="19" y="350"/>
                  </a:lnTo>
                  <a:lnTo>
                    <a:pt x="25" y="361"/>
                  </a:lnTo>
                  <a:lnTo>
                    <a:pt x="30" y="372"/>
                  </a:lnTo>
                  <a:lnTo>
                    <a:pt x="37" y="383"/>
                  </a:lnTo>
                  <a:lnTo>
                    <a:pt x="43" y="393"/>
                  </a:lnTo>
                  <a:lnTo>
                    <a:pt x="50" y="402"/>
                  </a:lnTo>
                  <a:lnTo>
                    <a:pt x="57" y="412"/>
                  </a:lnTo>
                  <a:lnTo>
                    <a:pt x="66" y="421"/>
                  </a:lnTo>
                  <a:lnTo>
                    <a:pt x="73" y="431"/>
                  </a:lnTo>
                  <a:lnTo>
                    <a:pt x="83" y="438"/>
                  </a:lnTo>
                  <a:lnTo>
                    <a:pt x="92" y="447"/>
                  </a:lnTo>
                  <a:lnTo>
                    <a:pt x="101" y="454"/>
                  </a:lnTo>
                  <a:lnTo>
                    <a:pt x="111" y="461"/>
                  </a:lnTo>
                  <a:lnTo>
                    <a:pt x="121" y="467"/>
                  </a:lnTo>
                  <a:lnTo>
                    <a:pt x="132" y="474"/>
                  </a:lnTo>
                  <a:lnTo>
                    <a:pt x="142" y="479"/>
                  </a:lnTo>
                  <a:lnTo>
                    <a:pt x="154" y="485"/>
                  </a:lnTo>
                  <a:lnTo>
                    <a:pt x="165" y="489"/>
                  </a:lnTo>
                  <a:lnTo>
                    <a:pt x="177" y="492"/>
                  </a:lnTo>
                  <a:lnTo>
                    <a:pt x="189" y="496"/>
                  </a:lnTo>
                  <a:lnTo>
                    <a:pt x="201" y="499"/>
                  </a:lnTo>
                  <a:lnTo>
                    <a:pt x="214" y="501"/>
                  </a:lnTo>
                  <a:lnTo>
                    <a:pt x="227" y="503"/>
                  </a:lnTo>
                  <a:lnTo>
                    <a:pt x="239" y="504"/>
                  </a:lnTo>
                  <a:lnTo>
                    <a:pt x="252" y="504"/>
                  </a:lnTo>
                  <a:lnTo>
                    <a:pt x="265" y="504"/>
                  </a:lnTo>
                  <a:lnTo>
                    <a:pt x="277" y="503"/>
                  </a:lnTo>
                  <a:lnTo>
                    <a:pt x="290" y="501"/>
                  </a:lnTo>
                  <a:lnTo>
                    <a:pt x="302" y="499"/>
                  </a:lnTo>
                  <a:lnTo>
                    <a:pt x="315" y="496"/>
                  </a:lnTo>
                  <a:lnTo>
                    <a:pt x="327" y="492"/>
                  </a:lnTo>
                  <a:lnTo>
                    <a:pt x="339" y="489"/>
                  </a:lnTo>
                  <a:lnTo>
                    <a:pt x="350" y="485"/>
                  </a:lnTo>
                  <a:lnTo>
                    <a:pt x="362" y="479"/>
                  </a:lnTo>
                  <a:lnTo>
                    <a:pt x="373" y="474"/>
                  </a:lnTo>
                  <a:lnTo>
                    <a:pt x="382" y="467"/>
                  </a:lnTo>
                  <a:lnTo>
                    <a:pt x="393" y="461"/>
                  </a:lnTo>
                  <a:lnTo>
                    <a:pt x="403" y="454"/>
                  </a:lnTo>
                  <a:lnTo>
                    <a:pt x="412" y="447"/>
                  </a:lnTo>
                  <a:lnTo>
                    <a:pt x="421" y="438"/>
                  </a:lnTo>
                  <a:lnTo>
                    <a:pt x="430" y="431"/>
                  </a:lnTo>
                  <a:lnTo>
                    <a:pt x="438" y="421"/>
                  </a:lnTo>
                  <a:lnTo>
                    <a:pt x="446" y="412"/>
                  </a:lnTo>
                  <a:lnTo>
                    <a:pt x="454" y="402"/>
                  </a:lnTo>
                  <a:lnTo>
                    <a:pt x="461" y="393"/>
                  </a:lnTo>
                  <a:lnTo>
                    <a:pt x="468" y="383"/>
                  </a:lnTo>
                  <a:lnTo>
                    <a:pt x="474" y="372"/>
                  </a:lnTo>
                  <a:lnTo>
                    <a:pt x="479" y="361"/>
                  </a:lnTo>
                  <a:lnTo>
                    <a:pt x="484" y="350"/>
                  </a:lnTo>
                  <a:lnTo>
                    <a:pt x="489" y="339"/>
                  </a:lnTo>
                  <a:lnTo>
                    <a:pt x="492" y="327"/>
                  </a:lnTo>
                  <a:lnTo>
                    <a:pt x="496" y="315"/>
                  </a:lnTo>
                  <a:lnTo>
                    <a:pt x="499" y="303"/>
                  </a:lnTo>
                  <a:lnTo>
                    <a:pt x="501" y="290"/>
                  </a:lnTo>
                  <a:lnTo>
                    <a:pt x="503" y="277"/>
                  </a:lnTo>
                  <a:lnTo>
                    <a:pt x="503" y="265"/>
                  </a:lnTo>
                  <a:lnTo>
                    <a:pt x="504" y="252"/>
                  </a:lnTo>
                  <a:lnTo>
                    <a:pt x="503" y="239"/>
                  </a:lnTo>
                  <a:lnTo>
                    <a:pt x="503" y="226"/>
                  </a:lnTo>
                  <a:lnTo>
                    <a:pt x="501" y="213"/>
                  </a:lnTo>
                  <a:lnTo>
                    <a:pt x="499" y="202"/>
                  </a:lnTo>
                  <a:lnTo>
                    <a:pt x="496" y="189"/>
                  </a:lnTo>
                  <a:lnTo>
                    <a:pt x="492" y="177"/>
                  </a:lnTo>
                  <a:lnTo>
                    <a:pt x="489" y="165"/>
                  </a:lnTo>
                  <a:lnTo>
                    <a:pt x="484" y="154"/>
                  </a:lnTo>
                  <a:lnTo>
                    <a:pt x="479" y="142"/>
                  </a:lnTo>
                  <a:lnTo>
                    <a:pt x="474" y="131"/>
                  </a:lnTo>
                  <a:lnTo>
                    <a:pt x="468" y="122"/>
                  </a:lnTo>
                  <a:lnTo>
                    <a:pt x="461" y="111"/>
                  </a:lnTo>
                  <a:lnTo>
                    <a:pt x="454" y="101"/>
                  </a:lnTo>
                  <a:lnTo>
                    <a:pt x="446" y="91"/>
                  </a:lnTo>
                  <a:lnTo>
                    <a:pt x="438" y="83"/>
                  </a:lnTo>
                  <a:lnTo>
                    <a:pt x="430" y="74"/>
                  </a:lnTo>
                  <a:lnTo>
                    <a:pt x="421" y="66"/>
                  </a:lnTo>
                  <a:lnTo>
                    <a:pt x="412" y="58"/>
                  </a:lnTo>
                  <a:lnTo>
                    <a:pt x="403" y="50"/>
                  </a:lnTo>
                  <a:lnTo>
                    <a:pt x="393" y="43"/>
                  </a:lnTo>
                  <a:lnTo>
                    <a:pt x="382" y="36"/>
                  </a:lnTo>
                  <a:lnTo>
                    <a:pt x="373" y="30"/>
                  </a:lnTo>
                  <a:lnTo>
                    <a:pt x="362" y="24"/>
                  </a:lnTo>
                  <a:lnTo>
                    <a:pt x="350" y="20"/>
                  </a:lnTo>
                  <a:lnTo>
                    <a:pt x="339" y="15"/>
                  </a:lnTo>
                  <a:lnTo>
                    <a:pt x="327" y="12"/>
                  </a:lnTo>
                  <a:lnTo>
                    <a:pt x="315" y="8"/>
                  </a:lnTo>
                  <a:lnTo>
                    <a:pt x="302" y="5"/>
                  </a:lnTo>
                  <a:lnTo>
                    <a:pt x="290" y="3"/>
                  </a:lnTo>
                  <a:lnTo>
                    <a:pt x="277" y="1"/>
                  </a:lnTo>
                  <a:lnTo>
                    <a:pt x="265" y="1"/>
                  </a:lnTo>
                  <a:lnTo>
                    <a:pt x="252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en-US" sz="1013"/>
            </a:p>
          </p:txBody>
        </p:sp>
        <p:sp>
          <p:nvSpPr>
            <p:cNvPr id="17" name="Freeform 126">
              <a:extLst>
                <a:ext uri="{FF2B5EF4-FFF2-40B4-BE49-F238E27FC236}">
                  <a16:creationId xmlns:a16="http://schemas.microsoft.com/office/drawing/2014/main" id="{4100A17F-B1CA-4CF4-B797-38433F0786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34718" y="2925365"/>
              <a:ext cx="114300" cy="114300"/>
            </a:xfrm>
            <a:custGeom>
              <a:avLst/>
              <a:gdLst>
                <a:gd name="T0" fmla="*/ 122 w 288"/>
                <a:gd name="T1" fmla="*/ 250 h 288"/>
                <a:gd name="T2" fmla="*/ 93 w 288"/>
                <a:gd name="T3" fmla="*/ 239 h 288"/>
                <a:gd name="T4" fmla="*/ 68 w 288"/>
                <a:gd name="T5" fmla="*/ 220 h 288"/>
                <a:gd name="T6" fmla="*/ 50 w 288"/>
                <a:gd name="T7" fmla="*/ 195 h 288"/>
                <a:gd name="T8" fmla="*/ 38 w 288"/>
                <a:gd name="T9" fmla="*/ 166 h 288"/>
                <a:gd name="T10" fmla="*/ 37 w 288"/>
                <a:gd name="T11" fmla="*/ 132 h 288"/>
                <a:gd name="T12" fmla="*/ 44 w 288"/>
                <a:gd name="T13" fmla="*/ 102 h 288"/>
                <a:gd name="T14" fmla="*/ 60 w 288"/>
                <a:gd name="T15" fmla="*/ 75 h 288"/>
                <a:gd name="T16" fmla="*/ 84 w 288"/>
                <a:gd name="T17" fmla="*/ 55 h 288"/>
                <a:gd name="T18" fmla="*/ 112 w 288"/>
                <a:gd name="T19" fmla="*/ 41 h 288"/>
                <a:gd name="T20" fmla="*/ 144 w 288"/>
                <a:gd name="T21" fmla="*/ 36 h 288"/>
                <a:gd name="T22" fmla="*/ 176 w 288"/>
                <a:gd name="T23" fmla="*/ 41 h 288"/>
                <a:gd name="T24" fmla="*/ 204 w 288"/>
                <a:gd name="T25" fmla="*/ 55 h 288"/>
                <a:gd name="T26" fmla="*/ 228 w 288"/>
                <a:gd name="T27" fmla="*/ 75 h 288"/>
                <a:gd name="T28" fmla="*/ 244 w 288"/>
                <a:gd name="T29" fmla="*/ 102 h 288"/>
                <a:gd name="T30" fmla="*/ 252 w 288"/>
                <a:gd name="T31" fmla="*/ 132 h 288"/>
                <a:gd name="T32" fmla="*/ 249 w 288"/>
                <a:gd name="T33" fmla="*/ 166 h 288"/>
                <a:gd name="T34" fmla="*/ 239 w 288"/>
                <a:gd name="T35" fmla="*/ 195 h 288"/>
                <a:gd name="T36" fmla="*/ 220 w 288"/>
                <a:gd name="T37" fmla="*/ 220 h 288"/>
                <a:gd name="T38" fmla="*/ 195 w 288"/>
                <a:gd name="T39" fmla="*/ 239 h 288"/>
                <a:gd name="T40" fmla="*/ 166 w 288"/>
                <a:gd name="T41" fmla="*/ 250 h 288"/>
                <a:gd name="T42" fmla="*/ 144 w 288"/>
                <a:gd name="T43" fmla="*/ 252 h 288"/>
                <a:gd name="T44" fmla="*/ 115 w 288"/>
                <a:gd name="T45" fmla="*/ 3 h 288"/>
                <a:gd name="T46" fmla="*/ 76 w 288"/>
                <a:gd name="T47" fmla="*/ 17 h 288"/>
                <a:gd name="T48" fmla="*/ 42 w 288"/>
                <a:gd name="T49" fmla="*/ 42 h 288"/>
                <a:gd name="T50" fmla="*/ 17 w 288"/>
                <a:gd name="T51" fmla="*/ 75 h 288"/>
                <a:gd name="T52" fmla="*/ 3 w 288"/>
                <a:gd name="T53" fmla="*/ 115 h 288"/>
                <a:gd name="T54" fmla="*/ 1 w 288"/>
                <a:gd name="T55" fmla="*/ 158 h 288"/>
                <a:gd name="T56" fmla="*/ 12 w 288"/>
                <a:gd name="T57" fmla="*/ 201 h 288"/>
                <a:gd name="T58" fmla="*/ 33 w 288"/>
                <a:gd name="T59" fmla="*/ 235 h 288"/>
                <a:gd name="T60" fmla="*/ 64 w 288"/>
                <a:gd name="T61" fmla="*/ 263 h 288"/>
                <a:gd name="T62" fmla="*/ 101 w 288"/>
                <a:gd name="T63" fmla="*/ 282 h 288"/>
                <a:gd name="T64" fmla="*/ 144 w 288"/>
                <a:gd name="T65" fmla="*/ 288 h 288"/>
                <a:gd name="T66" fmla="*/ 187 w 288"/>
                <a:gd name="T67" fmla="*/ 282 h 288"/>
                <a:gd name="T68" fmla="*/ 225 w 288"/>
                <a:gd name="T69" fmla="*/ 263 h 288"/>
                <a:gd name="T70" fmla="*/ 255 w 288"/>
                <a:gd name="T71" fmla="*/ 235 h 288"/>
                <a:gd name="T72" fmla="*/ 276 w 288"/>
                <a:gd name="T73" fmla="*/ 201 h 288"/>
                <a:gd name="T74" fmla="*/ 287 w 288"/>
                <a:gd name="T75" fmla="*/ 158 h 288"/>
                <a:gd name="T76" fmla="*/ 285 w 288"/>
                <a:gd name="T77" fmla="*/ 115 h 288"/>
                <a:gd name="T78" fmla="*/ 271 w 288"/>
                <a:gd name="T79" fmla="*/ 75 h 288"/>
                <a:gd name="T80" fmla="*/ 246 w 288"/>
                <a:gd name="T81" fmla="*/ 42 h 288"/>
                <a:gd name="T82" fmla="*/ 213 w 288"/>
                <a:gd name="T83" fmla="*/ 17 h 288"/>
                <a:gd name="T84" fmla="*/ 173 w 288"/>
                <a:gd name="T85" fmla="*/ 3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88" h="288">
                  <a:moveTo>
                    <a:pt x="144" y="252"/>
                  </a:moveTo>
                  <a:lnTo>
                    <a:pt x="133" y="251"/>
                  </a:lnTo>
                  <a:lnTo>
                    <a:pt x="122" y="250"/>
                  </a:lnTo>
                  <a:lnTo>
                    <a:pt x="112" y="247"/>
                  </a:lnTo>
                  <a:lnTo>
                    <a:pt x="103" y="244"/>
                  </a:lnTo>
                  <a:lnTo>
                    <a:pt x="93" y="239"/>
                  </a:lnTo>
                  <a:lnTo>
                    <a:pt x="84" y="234"/>
                  </a:lnTo>
                  <a:lnTo>
                    <a:pt x="76" y="228"/>
                  </a:lnTo>
                  <a:lnTo>
                    <a:pt x="68" y="220"/>
                  </a:lnTo>
                  <a:lnTo>
                    <a:pt x="60" y="212"/>
                  </a:lnTo>
                  <a:lnTo>
                    <a:pt x="55" y="205"/>
                  </a:lnTo>
                  <a:lnTo>
                    <a:pt x="50" y="195"/>
                  </a:lnTo>
                  <a:lnTo>
                    <a:pt x="44" y="186"/>
                  </a:lnTo>
                  <a:lnTo>
                    <a:pt x="41" y="176"/>
                  </a:lnTo>
                  <a:lnTo>
                    <a:pt x="38" y="166"/>
                  </a:lnTo>
                  <a:lnTo>
                    <a:pt x="37" y="155"/>
                  </a:lnTo>
                  <a:lnTo>
                    <a:pt x="36" y="144"/>
                  </a:lnTo>
                  <a:lnTo>
                    <a:pt x="37" y="132"/>
                  </a:lnTo>
                  <a:lnTo>
                    <a:pt x="38" y="122"/>
                  </a:lnTo>
                  <a:lnTo>
                    <a:pt x="41" y="112"/>
                  </a:lnTo>
                  <a:lnTo>
                    <a:pt x="44" y="102"/>
                  </a:lnTo>
                  <a:lnTo>
                    <a:pt x="50" y="93"/>
                  </a:lnTo>
                  <a:lnTo>
                    <a:pt x="55" y="84"/>
                  </a:lnTo>
                  <a:lnTo>
                    <a:pt x="60" y="75"/>
                  </a:lnTo>
                  <a:lnTo>
                    <a:pt x="68" y="68"/>
                  </a:lnTo>
                  <a:lnTo>
                    <a:pt x="76" y="60"/>
                  </a:lnTo>
                  <a:lnTo>
                    <a:pt x="84" y="55"/>
                  </a:lnTo>
                  <a:lnTo>
                    <a:pt x="93" y="49"/>
                  </a:lnTo>
                  <a:lnTo>
                    <a:pt x="103" y="44"/>
                  </a:lnTo>
                  <a:lnTo>
                    <a:pt x="112" y="41"/>
                  </a:lnTo>
                  <a:lnTo>
                    <a:pt x="122" y="39"/>
                  </a:lnTo>
                  <a:lnTo>
                    <a:pt x="133" y="36"/>
                  </a:lnTo>
                  <a:lnTo>
                    <a:pt x="144" y="36"/>
                  </a:lnTo>
                  <a:lnTo>
                    <a:pt x="155" y="36"/>
                  </a:lnTo>
                  <a:lnTo>
                    <a:pt x="166" y="39"/>
                  </a:lnTo>
                  <a:lnTo>
                    <a:pt x="176" y="41"/>
                  </a:lnTo>
                  <a:lnTo>
                    <a:pt x="186" y="44"/>
                  </a:lnTo>
                  <a:lnTo>
                    <a:pt x="195" y="49"/>
                  </a:lnTo>
                  <a:lnTo>
                    <a:pt x="204" y="55"/>
                  </a:lnTo>
                  <a:lnTo>
                    <a:pt x="213" y="60"/>
                  </a:lnTo>
                  <a:lnTo>
                    <a:pt x="220" y="68"/>
                  </a:lnTo>
                  <a:lnTo>
                    <a:pt x="228" y="75"/>
                  </a:lnTo>
                  <a:lnTo>
                    <a:pt x="233" y="84"/>
                  </a:lnTo>
                  <a:lnTo>
                    <a:pt x="239" y="93"/>
                  </a:lnTo>
                  <a:lnTo>
                    <a:pt x="244" y="102"/>
                  </a:lnTo>
                  <a:lnTo>
                    <a:pt x="247" y="112"/>
                  </a:lnTo>
                  <a:lnTo>
                    <a:pt x="249" y="122"/>
                  </a:lnTo>
                  <a:lnTo>
                    <a:pt x="252" y="132"/>
                  </a:lnTo>
                  <a:lnTo>
                    <a:pt x="252" y="144"/>
                  </a:lnTo>
                  <a:lnTo>
                    <a:pt x="252" y="155"/>
                  </a:lnTo>
                  <a:lnTo>
                    <a:pt x="249" y="166"/>
                  </a:lnTo>
                  <a:lnTo>
                    <a:pt x="247" y="176"/>
                  </a:lnTo>
                  <a:lnTo>
                    <a:pt x="244" y="186"/>
                  </a:lnTo>
                  <a:lnTo>
                    <a:pt x="239" y="195"/>
                  </a:lnTo>
                  <a:lnTo>
                    <a:pt x="233" y="205"/>
                  </a:lnTo>
                  <a:lnTo>
                    <a:pt x="228" y="212"/>
                  </a:lnTo>
                  <a:lnTo>
                    <a:pt x="220" y="220"/>
                  </a:lnTo>
                  <a:lnTo>
                    <a:pt x="213" y="228"/>
                  </a:lnTo>
                  <a:lnTo>
                    <a:pt x="204" y="234"/>
                  </a:lnTo>
                  <a:lnTo>
                    <a:pt x="195" y="239"/>
                  </a:lnTo>
                  <a:lnTo>
                    <a:pt x="186" y="244"/>
                  </a:lnTo>
                  <a:lnTo>
                    <a:pt x="176" y="247"/>
                  </a:lnTo>
                  <a:lnTo>
                    <a:pt x="166" y="250"/>
                  </a:lnTo>
                  <a:lnTo>
                    <a:pt x="155" y="251"/>
                  </a:lnTo>
                  <a:lnTo>
                    <a:pt x="144" y="252"/>
                  </a:lnTo>
                  <a:lnTo>
                    <a:pt x="144" y="252"/>
                  </a:lnTo>
                  <a:close/>
                  <a:moveTo>
                    <a:pt x="144" y="0"/>
                  </a:moveTo>
                  <a:lnTo>
                    <a:pt x="130" y="1"/>
                  </a:lnTo>
                  <a:lnTo>
                    <a:pt x="115" y="3"/>
                  </a:lnTo>
                  <a:lnTo>
                    <a:pt x="101" y="6"/>
                  </a:lnTo>
                  <a:lnTo>
                    <a:pt x="88" y="12"/>
                  </a:lnTo>
                  <a:lnTo>
                    <a:pt x="76" y="17"/>
                  </a:lnTo>
                  <a:lnTo>
                    <a:pt x="64" y="24"/>
                  </a:lnTo>
                  <a:lnTo>
                    <a:pt x="53" y="33"/>
                  </a:lnTo>
                  <a:lnTo>
                    <a:pt x="42" y="42"/>
                  </a:lnTo>
                  <a:lnTo>
                    <a:pt x="33" y="53"/>
                  </a:lnTo>
                  <a:lnTo>
                    <a:pt x="25" y="63"/>
                  </a:lnTo>
                  <a:lnTo>
                    <a:pt x="17" y="75"/>
                  </a:lnTo>
                  <a:lnTo>
                    <a:pt x="12" y="88"/>
                  </a:lnTo>
                  <a:lnTo>
                    <a:pt x="6" y="101"/>
                  </a:lnTo>
                  <a:lnTo>
                    <a:pt x="3" y="115"/>
                  </a:lnTo>
                  <a:lnTo>
                    <a:pt x="1" y="129"/>
                  </a:lnTo>
                  <a:lnTo>
                    <a:pt x="0" y="144"/>
                  </a:lnTo>
                  <a:lnTo>
                    <a:pt x="1" y="158"/>
                  </a:lnTo>
                  <a:lnTo>
                    <a:pt x="3" y="174"/>
                  </a:lnTo>
                  <a:lnTo>
                    <a:pt x="6" y="186"/>
                  </a:lnTo>
                  <a:lnTo>
                    <a:pt x="12" y="201"/>
                  </a:lnTo>
                  <a:lnTo>
                    <a:pt x="17" y="212"/>
                  </a:lnTo>
                  <a:lnTo>
                    <a:pt x="25" y="224"/>
                  </a:lnTo>
                  <a:lnTo>
                    <a:pt x="33" y="235"/>
                  </a:lnTo>
                  <a:lnTo>
                    <a:pt x="42" y="246"/>
                  </a:lnTo>
                  <a:lnTo>
                    <a:pt x="53" y="256"/>
                  </a:lnTo>
                  <a:lnTo>
                    <a:pt x="64" y="263"/>
                  </a:lnTo>
                  <a:lnTo>
                    <a:pt x="76" y="271"/>
                  </a:lnTo>
                  <a:lnTo>
                    <a:pt x="88" y="276"/>
                  </a:lnTo>
                  <a:lnTo>
                    <a:pt x="101" y="282"/>
                  </a:lnTo>
                  <a:lnTo>
                    <a:pt x="115" y="285"/>
                  </a:lnTo>
                  <a:lnTo>
                    <a:pt x="130" y="287"/>
                  </a:lnTo>
                  <a:lnTo>
                    <a:pt x="144" y="288"/>
                  </a:lnTo>
                  <a:lnTo>
                    <a:pt x="159" y="287"/>
                  </a:lnTo>
                  <a:lnTo>
                    <a:pt x="173" y="285"/>
                  </a:lnTo>
                  <a:lnTo>
                    <a:pt x="187" y="282"/>
                  </a:lnTo>
                  <a:lnTo>
                    <a:pt x="200" y="276"/>
                  </a:lnTo>
                  <a:lnTo>
                    <a:pt x="213" y="271"/>
                  </a:lnTo>
                  <a:lnTo>
                    <a:pt x="225" y="263"/>
                  </a:lnTo>
                  <a:lnTo>
                    <a:pt x="235" y="256"/>
                  </a:lnTo>
                  <a:lnTo>
                    <a:pt x="246" y="246"/>
                  </a:lnTo>
                  <a:lnTo>
                    <a:pt x="255" y="235"/>
                  </a:lnTo>
                  <a:lnTo>
                    <a:pt x="263" y="224"/>
                  </a:lnTo>
                  <a:lnTo>
                    <a:pt x="271" y="212"/>
                  </a:lnTo>
                  <a:lnTo>
                    <a:pt x="276" y="201"/>
                  </a:lnTo>
                  <a:lnTo>
                    <a:pt x="282" y="186"/>
                  </a:lnTo>
                  <a:lnTo>
                    <a:pt x="285" y="174"/>
                  </a:lnTo>
                  <a:lnTo>
                    <a:pt x="287" y="158"/>
                  </a:lnTo>
                  <a:lnTo>
                    <a:pt x="288" y="144"/>
                  </a:lnTo>
                  <a:lnTo>
                    <a:pt x="287" y="129"/>
                  </a:lnTo>
                  <a:lnTo>
                    <a:pt x="285" y="115"/>
                  </a:lnTo>
                  <a:lnTo>
                    <a:pt x="282" y="101"/>
                  </a:lnTo>
                  <a:lnTo>
                    <a:pt x="276" y="88"/>
                  </a:lnTo>
                  <a:lnTo>
                    <a:pt x="271" y="75"/>
                  </a:lnTo>
                  <a:lnTo>
                    <a:pt x="263" y="63"/>
                  </a:lnTo>
                  <a:lnTo>
                    <a:pt x="255" y="53"/>
                  </a:lnTo>
                  <a:lnTo>
                    <a:pt x="246" y="42"/>
                  </a:lnTo>
                  <a:lnTo>
                    <a:pt x="235" y="33"/>
                  </a:lnTo>
                  <a:lnTo>
                    <a:pt x="225" y="24"/>
                  </a:lnTo>
                  <a:lnTo>
                    <a:pt x="213" y="17"/>
                  </a:lnTo>
                  <a:lnTo>
                    <a:pt x="200" y="12"/>
                  </a:lnTo>
                  <a:lnTo>
                    <a:pt x="187" y="6"/>
                  </a:lnTo>
                  <a:lnTo>
                    <a:pt x="173" y="3"/>
                  </a:lnTo>
                  <a:lnTo>
                    <a:pt x="159" y="1"/>
                  </a:lnTo>
                  <a:lnTo>
                    <a:pt x="144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en-US" sz="1013"/>
            </a:p>
          </p:txBody>
        </p:sp>
      </p:grpSp>
      <p:sp>
        <p:nvSpPr>
          <p:cNvPr id="18" name="Rectangle 482">
            <a:extLst>
              <a:ext uri="{FF2B5EF4-FFF2-40B4-BE49-F238E27FC236}">
                <a16:creationId xmlns:a16="http://schemas.microsoft.com/office/drawing/2014/main" id="{A33A725F-134F-418B-BE0B-3992E89CE061}"/>
              </a:ext>
            </a:extLst>
          </p:cNvPr>
          <p:cNvSpPr/>
          <p:nvPr/>
        </p:nvSpPr>
        <p:spPr>
          <a:xfrm>
            <a:off x="2923461" y="2502373"/>
            <a:ext cx="1727597" cy="250197"/>
          </a:xfrm>
          <a:prstGeom prst="rect">
            <a:avLst/>
          </a:prstGeom>
        </p:spPr>
        <p:txBody>
          <a:bodyPr anchor="ctr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900" dirty="0">
                <a:solidFill>
                  <a:srgbClr val="6B6C6D"/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anose="020B0604020202020204" pitchFamily="34" charset="0"/>
              </a:rPr>
              <a:t>点击此处添加文本内容</a:t>
            </a:r>
          </a:p>
        </p:txBody>
      </p:sp>
      <p:sp>
        <p:nvSpPr>
          <p:cNvPr id="19" name="Rectangle 483">
            <a:extLst>
              <a:ext uri="{FF2B5EF4-FFF2-40B4-BE49-F238E27FC236}">
                <a16:creationId xmlns:a16="http://schemas.microsoft.com/office/drawing/2014/main" id="{1ABAD8C2-FFC9-4ECF-BBDD-E3EE8DA13E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29451" y="2022634"/>
            <a:ext cx="1115616" cy="325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9128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1pPr>
            <a:lvl2pPr marL="742950" indent="-28575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2pPr>
            <a:lvl3pPr marL="11430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3pPr>
            <a:lvl4pPr marL="16002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4pPr>
            <a:lvl5pPr marL="20574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9pPr>
          </a:lstStyle>
          <a:p>
            <a:r>
              <a:rPr lang="zh-CN" altLang="en-US" sz="1200" dirty="0">
                <a:solidFill>
                  <a:srgbClr val="6B6C6D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点击添加标题</a:t>
            </a:r>
            <a:endParaRPr lang="en-US" altLang="zh-CN" sz="1200" noProof="1">
              <a:solidFill>
                <a:srgbClr val="6B6C6D"/>
              </a:solidFill>
              <a:ea typeface="Roboto Light" panose="02000000000000000000" pitchFamily="2" charset="0"/>
              <a:cs typeface="Arial" charset="0"/>
            </a:endParaRPr>
          </a:p>
        </p:txBody>
      </p:sp>
      <p:sp>
        <p:nvSpPr>
          <p:cNvPr id="20" name="Rectangle 484">
            <a:extLst>
              <a:ext uri="{FF2B5EF4-FFF2-40B4-BE49-F238E27FC236}">
                <a16:creationId xmlns:a16="http://schemas.microsoft.com/office/drawing/2014/main" id="{33D30E3A-73AE-4354-8121-386D60C9EDD2}"/>
              </a:ext>
            </a:extLst>
          </p:cNvPr>
          <p:cNvSpPr/>
          <p:nvPr/>
        </p:nvSpPr>
        <p:spPr>
          <a:xfrm>
            <a:off x="4955858" y="2502373"/>
            <a:ext cx="1726406" cy="250197"/>
          </a:xfrm>
          <a:prstGeom prst="rect">
            <a:avLst/>
          </a:prstGeom>
        </p:spPr>
        <p:txBody>
          <a:bodyPr anchor="ctr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900" dirty="0">
                <a:solidFill>
                  <a:srgbClr val="6B6C6D"/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anose="020B0604020202020204" pitchFamily="34" charset="0"/>
              </a:rPr>
              <a:t>点击此处添加文本内容</a:t>
            </a:r>
          </a:p>
        </p:txBody>
      </p:sp>
      <p:sp>
        <p:nvSpPr>
          <p:cNvPr id="21" name="Rectangle 485">
            <a:extLst>
              <a:ext uri="{FF2B5EF4-FFF2-40B4-BE49-F238E27FC236}">
                <a16:creationId xmlns:a16="http://schemas.microsoft.com/office/drawing/2014/main" id="{EB9DC704-7EAF-4148-8699-349D411171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60658" y="2022634"/>
            <a:ext cx="1116806" cy="325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9128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1pPr>
            <a:lvl2pPr marL="742950" indent="-28575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2pPr>
            <a:lvl3pPr marL="11430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3pPr>
            <a:lvl4pPr marL="16002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4pPr>
            <a:lvl5pPr marL="20574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9pPr>
          </a:lstStyle>
          <a:p>
            <a:r>
              <a:rPr lang="zh-CN" altLang="en-US" sz="1200" dirty="0">
                <a:solidFill>
                  <a:srgbClr val="6B6C6D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点击添加标题</a:t>
            </a:r>
            <a:endParaRPr lang="en-US" altLang="zh-CN" sz="1200" noProof="1">
              <a:solidFill>
                <a:srgbClr val="6B6C6D"/>
              </a:solidFill>
              <a:ea typeface="Roboto Light" panose="02000000000000000000" pitchFamily="2" charset="0"/>
              <a:cs typeface="Arial" charset="0"/>
            </a:endParaRPr>
          </a:p>
        </p:txBody>
      </p:sp>
      <p:sp>
        <p:nvSpPr>
          <p:cNvPr id="22" name="Rectangle 488">
            <a:extLst>
              <a:ext uri="{FF2B5EF4-FFF2-40B4-BE49-F238E27FC236}">
                <a16:creationId xmlns:a16="http://schemas.microsoft.com/office/drawing/2014/main" id="{7E5ABE05-CD44-45D5-AF6C-27C5E5F8674D}"/>
              </a:ext>
            </a:extLst>
          </p:cNvPr>
          <p:cNvSpPr/>
          <p:nvPr/>
        </p:nvSpPr>
        <p:spPr>
          <a:xfrm>
            <a:off x="6987064" y="2512343"/>
            <a:ext cx="1727597" cy="230256"/>
          </a:xfrm>
          <a:prstGeom prst="rect">
            <a:avLst/>
          </a:prstGeom>
        </p:spPr>
        <p:txBody>
          <a:bodyPr anchor="ctr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900" dirty="0">
                <a:solidFill>
                  <a:srgbClr val="6B6C6D"/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anose="020B0604020202020204" pitchFamily="34" charset="0"/>
              </a:rPr>
              <a:t>点击此处添加文本内容</a:t>
            </a:r>
          </a:p>
        </p:txBody>
      </p:sp>
      <p:sp>
        <p:nvSpPr>
          <p:cNvPr id="23" name="Rectangle 490">
            <a:extLst>
              <a:ext uri="{FF2B5EF4-FFF2-40B4-BE49-F238E27FC236}">
                <a16:creationId xmlns:a16="http://schemas.microsoft.com/office/drawing/2014/main" id="{93DD076A-09DF-40B0-9E78-B1CC6F42BEBE}"/>
              </a:ext>
            </a:extLst>
          </p:cNvPr>
          <p:cNvSpPr/>
          <p:nvPr/>
        </p:nvSpPr>
        <p:spPr>
          <a:xfrm>
            <a:off x="8094345" y="4351859"/>
            <a:ext cx="891779" cy="437427"/>
          </a:xfrm>
          <a:prstGeom prst="rect">
            <a:avLst/>
          </a:prstGeom>
        </p:spPr>
        <p:txBody>
          <a:bodyPr anchor="ctr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050" dirty="0">
                <a:solidFill>
                  <a:srgbClr val="6B6C6D"/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anose="020B0604020202020204" pitchFamily="34" charset="0"/>
              </a:rPr>
              <a:t>点击此处添加文本内容</a:t>
            </a:r>
          </a:p>
        </p:txBody>
      </p:sp>
      <p:sp>
        <p:nvSpPr>
          <p:cNvPr id="24" name="Rectangle 485">
            <a:extLst>
              <a:ext uri="{FF2B5EF4-FFF2-40B4-BE49-F238E27FC236}">
                <a16:creationId xmlns:a16="http://schemas.microsoft.com/office/drawing/2014/main" id="{C53FA0DE-5199-4210-93B8-885CEE5E4B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34506" y="2049011"/>
            <a:ext cx="1116806" cy="325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9128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1pPr>
            <a:lvl2pPr marL="742950" indent="-28575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2pPr>
            <a:lvl3pPr marL="11430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3pPr>
            <a:lvl4pPr marL="16002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4pPr>
            <a:lvl5pPr marL="20574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9pPr>
          </a:lstStyle>
          <a:p>
            <a:r>
              <a:rPr lang="zh-CN" altLang="en-US" sz="1200" dirty="0">
                <a:solidFill>
                  <a:srgbClr val="6B6C6D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点击添加标题</a:t>
            </a:r>
            <a:endParaRPr lang="en-US" altLang="zh-CN" sz="1200" noProof="1">
              <a:solidFill>
                <a:srgbClr val="6B6C6D"/>
              </a:solidFill>
              <a:ea typeface="Roboto Light" panose="02000000000000000000" pitchFamily="2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061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theme/theme1.xml><?xml version="1.0" encoding="utf-8"?>
<a:theme xmlns:a="http://schemas.openxmlformats.org/drawingml/2006/main" name="A尚设计素材https://shop581232164.taobao.com/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1916</Words>
  <Application>Microsoft Office PowerPoint</Application>
  <PresentationFormat>宽屏</PresentationFormat>
  <Paragraphs>200</Paragraphs>
  <Slides>26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1" baseType="lpstr">
      <vt:lpstr>Abraham Lincoln</vt:lpstr>
      <vt:lpstr>Batang</vt:lpstr>
      <vt:lpstr>Lato Regular</vt:lpstr>
      <vt:lpstr>Roboto Light</vt:lpstr>
      <vt:lpstr>Swiss911 UCm BT</vt:lpstr>
      <vt:lpstr>等线</vt:lpstr>
      <vt:lpstr>等线 Light</vt:lpstr>
      <vt:lpstr>微软雅黑</vt:lpstr>
      <vt:lpstr>幼圆</vt:lpstr>
      <vt:lpstr>Arial</vt:lpstr>
      <vt:lpstr>Calibri</vt:lpstr>
      <vt:lpstr>Calibri Light</vt:lpstr>
      <vt:lpstr>Helvetica</vt:lpstr>
      <vt:lpstr>Impact</vt:lpstr>
      <vt:lpstr>A尚设计素材https://shop581232164.taobao.com/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A尚设计素材https://shop581232164.taobao.com/</Manager>
  <Company>A尚设计素材https://shop581232164.taobao.com/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A尚设计素材https://shop581232164.taobao.com/</dc:title>
  <dc:creator>A尚设计素材https://shop581232164.taobao.com/</dc:creator>
  <cp:keywords>A尚设计素材https:/shop581232164.taobao.com</cp:keywords>
  <dc:description>A尚设计素材https://shop581232164.taobao.com/</dc:description>
  <cp:lastModifiedBy>Hymira</cp:lastModifiedBy>
  <cp:revision>3</cp:revision>
  <dcterms:created xsi:type="dcterms:W3CDTF">2017-06-20T04:12:48Z</dcterms:created>
  <dcterms:modified xsi:type="dcterms:W3CDTF">2019-04-03T04:40:51Z</dcterms:modified>
  <cp:version>A尚设计素材https://shop581232164.taobao.com/</cp:version>
</cp:coreProperties>
</file>